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handoutMasterIdLst>
    <p:handoutMasterId r:id="rId35"/>
  </p:handoutMasterIdLst>
  <p:sldIdLst>
    <p:sldId id="256" r:id="rId2"/>
    <p:sldId id="259" r:id="rId3"/>
    <p:sldId id="261" r:id="rId4"/>
    <p:sldId id="262" r:id="rId5"/>
    <p:sldId id="263" r:id="rId6"/>
    <p:sldId id="264" r:id="rId7"/>
    <p:sldId id="268" r:id="rId8"/>
    <p:sldId id="265" r:id="rId9"/>
    <p:sldId id="267" r:id="rId10"/>
    <p:sldId id="266" r:id="rId11"/>
    <p:sldId id="269" r:id="rId12"/>
    <p:sldId id="272" r:id="rId13"/>
    <p:sldId id="273" r:id="rId14"/>
    <p:sldId id="274" r:id="rId15"/>
    <p:sldId id="283" r:id="rId16"/>
    <p:sldId id="276" r:id="rId17"/>
    <p:sldId id="277" r:id="rId18"/>
    <p:sldId id="278" r:id="rId19"/>
    <p:sldId id="279" r:id="rId20"/>
    <p:sldId id="280" r:id="rId21"/>
    <p:sldId id="271" r:id="rId22"/>
    <p:sldId id="270" r:id="rId23"/>
    <p:sldId id="282" r:id="rId24"/>
    <p:sldId id="289" r:id="rId25"/>
    <p:sldId id="284" r:id="rId26"/>
    <p:sldId id="285" r:id="rId27"/>
    <p:sldId id="286" r:id="rId28"/>
    <p:sldId id="287" r:id="rId29"/>
    <p:sldId id="275" r:id="rId30"/>
    <p:sldId id="288" r:id="rId31"/>
    <p:sldId id="291" r:id="rId32"/>
    <p:sldId id="290"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Cover &amp; Intro" id="{E2C66C1C-3EEE-43E5-B59C-C378D79FE164}">
          <p14:sldIdLst>
            <p14:sldId id="256"/>
            <p14:sldId id="259"/>
            <p14:sldId id="261"/>
            <p14:sldId id="262"/>
            <p14:sldId id="263"/>
            <p14:sldId id="264"/>
            <p14:sldId id="268"/>
            <p14:sldId id="265"/>
            <p14:sldId id="267"/>
            <p14:sldId id="266"/>
          </p14:sldIdLst>
        </p14:section>
        <p14:section name="Company" id="{98AF1960-CC3B-41E3-AA63-05A63DA38507}">
          <p14:sldIdLst>
            <p14:sldId id="269"/>
            <p14:sldId id="272"/>
            <p14:sldId id="273"/>
            <p14:sldId id="274"/>
            <p14:sldId id="283"/>
            <p14:sldId id="276"/>
            <p14:sldId id="277"/>
            <p14:sldId id="278"/>
            <p14:sldId id="279"/>
            <p14:sldId id="280"/>
          </p14:sldIdLst>
        </p14:section>
        <p14:section name="Who We are" id="{290FC345-F985-45C8-BC8C-BA08E7A738DE}">
          <p14:sldIdLst>
            <p14:sldId id="271"/>
            <p14:sldId id="270"/>
            <p14:sldId id="282"/>
            <p14:sldId id="289"/>
            <p14:sldId id="284"/>
            <p14:sldId id="285"/>
            <p14:sldId id="286"/>
            <p14:sldId id="287"/>
            <p14:sldId id="275"/>
            <p14:sldId id="288"/>
          </p14:sldIdLst>
        </p14:section>
        <p14:section name="Closing" id="{59B1F11E-FD20-4CD6-964A-F5090F07932A}">
          <p14:sldIdLst>
            <p14:sldId id="291"/>
            <p14:sldId id="290"/>
          </p14:sldIdLst>
        </p14:section>
      </p14:sectionLst>
    </p:ext>
    <p:ext uri="{EFAFB233-063F-42B5-8137-9DF3F51BA10A}">
      <p15:sldGuideLst xmlns:p15="http://schemas.microsoft.com/office/powerpoint/2012/main">
        <p15:guide id="1" orient="horz" pos="2183"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B5C2D"/>
    <a:srgbClr val="C6763A"/>
    <a:srgbClr val="212F3C"/>
    <a:srgbClr val="1B1B1B"/>
    <a:srgbClr val="171717"/>
    <a:srgbClr val="323232"/>
    <a:srgbClr val="092035"/>
    <a:srgbClr val="1C2F3C"/>
    <a:srgbClr val="07101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43" autoAdjust="0"/>
    <p:restoredTop sz="94660"/>
  </p:normalViewPr>
  <p:slideViewPr>
    <p:cSldViewPr snapToGrid="0" showGuides="1">
      <p:cViewPr varScale="1">
        <p:scale>
          <a:sx n="122" d="100"/>
          <a:sy n="122" d="100"/>
        </p:scale>
        <p:origin x="293" y="96"/>
      </p:cViewPr>
      <p:guideLst>
        <p:guide orient="horz" pos="2183"/>
        <p:guide pos="3840"/>
      </p:guideLst>
    </p:cSldViewPr>
  </p:slideViewPr>
  <p:notesTextViewPr>
    <p:cViewPr>
      <p:scale>
        <a:sx n="3" d="2"/>
        <a:sy n="3" d="2"/>
      </p:scale>
      <p:origin x="0" y="0"/>
    </p:cViewPr>
  </p:notesTextViewPr>
  <p:sorterViewPr>
    <p:cViewPr>
      <p:scale>
        <a:sx n="80" d="100"/>
        <a:sy n="80" d="100"/>
      </p:scale>
      <p:origin x="0" y="0"/>
    </p:cViewPr>
  </p:sorterViewPr>
  <p:notesViewPr>
    <p:cSldViewPr snapToGrid="0" showGuides="1">
      <p:cViewPr varScale="1">
        <p:scale>
          <a:sx n="103" d="100"/>
          <a:sy n="103" d="100"/>
        </p:scale>
        <p:origin x="3419" y="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40"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64137BD-6E09-4967-8B82-8C1A3491B51F}" type="datetimeFigureOut">
              <a:rPr lang="en-ID" smtClean="0"/>
              <a:t>15/06/2017</a:t>
            </a:fld>
            <a:endParaRPr lang="en-ID"/>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8D9D8FE-69CC-4D23-837E-DB569CF0996E}" type="slidenum">
              <a:rPr lang="en-ID" smtClean="0"/>
              <a:t>‹#›</a:t>
            </a:fld>
            <a:endParaRPr lang="en-ID"/>
          </a:p>
        </p:txBody>
      </p:sp>
    </p:spTree>
    <p:extLst>
      <p:ext uri="{BB962C8B-B14F-4D97-AF65-F5344CB8AC3E}">
        <p14:creationId xmlns:p14="http://schemas.microsoft.com/office/powerpoint/2010/main" val="3179051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921A33-5EEB-4B6C-9CC7-BE3EE38ED4C7}" type="datetimeFigureOut">
              <a:rPr lang="en-US" smtClean="0"/>
              <a:t>6/15/2017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DFAA62D-A499-40EE-A62E-2FF63445D084}" type="slidenum">
              <a:rPr lang="en-US" smtClean="0"/>
              <a:t>‹#›</a:t>
            </a:fld>
            <a:endParaRPr lang="en-US"/>
          </a:p>
        </p:txBody>
      </p:sp>
    </p:spTree>
    <p:extLst>
      <p:ext uri="{BB962C8B-B14F-4D97-AF65-F5344CB8AC3E}">
        <p14:creationId xmlns:p14="http://schemas.microsoft.com/office/powerpoint/2010/main" val="6047079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87127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accent1"/>
        </a:solidFill>
        <a:effectLst/>
      </p:bgPr>
    </p:bg>
    <p:spTree>
      <p:nvGrpSpPr>
        <p:cNvPr id="1" name=""/>
        <p:cNvGrpSpPr/>
        <p:nvPr/>
      </p:nvGrpSpPr>
      <p:grpSpPr>
        <a:xfrm>
          <a:off x="0" y="0"/>
          <a:ext cx="0" cy="0"/>
          <a:chOff x="0" y="0"/>
          <a:chExt cx="0" cy="0"/>
        </a:xfrm>
      </p:grpSpPr>
      <p:sp>
        <p:nvSpPr>
          <p:cNvPr id="6" name="TextBox 5"/>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bg1"/>
                </a:solidFill>
              </a:rPr>
              <a:t>PAGE</a:t>
            </a:r>
            <a:r>
              <a:rPr lang="en-ID" sz="1200" dirty="0">
                <a:solidFill>
                  <a:schemeClr val="bg1"/>
                </a:solidFill>
              </a:rPr>
              <a:t> </a:t>
            </a:r>
            <a:fld id="{66DBA9ED-0BD1-4583-826F-4EF9BAC8450E}" type="slidenum">
              <a:rPr lang="en-ID" sz="1200" b="1" smtClean="0">
                <a:solidFill>
                  <a:schemeClr val="bg1"/>
                </a:solidFill>
                <a:latin typeface="+mj-lt"/>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bg1"/>
              </a:solidFill>
              <a:latin typeface="+mj-lt"/>
            </a:endParaRPr>
          </a:p>
        </p:txBody>
      </p:sp>
      <p:grpSp>
        <p:nvGrpSpPr>
          <p:cNvPr id="15" name="Group 14"/>
          <p:cNvGrpSpPr/>
          <p:nvPr userDrawn="1"/>
        </p:nvGrpSpPr>
        <p:grpSpPr>
          <a:xfrm>
            <a:off x="8515955" y="6216381"/>
            <a:ext cx="3157391" cy="261610"/>
            <a:chOff x="904984" y="6216381"/>
            <a:chExt cx="3157391" cy="261610"/>
          </a:xfrm>
        </p:grpSpPr>
        <p:sp>
          <p:nvSpPr>
            <p:cNvPr id="16" name="TextBox 15"/>
            <p:cNvSpPr txBox="1"/>
            <p:nvPr userDrawn="1"/>
          </p:nvSpPr>
          <p:spPr>
            <a:xfrm>
              <a:off x="1213518" y="6216381"/>
              <a:ext cx="2848857" cy="261610"/>
            </a:xfrm>
            <a:prstGeom prst="rect">
              <a:avLst/>
            </a:prstGeom>
            <a:noFill/>
          </p:spPr>
          <p:txBody>
            <a:bodyPr wrap="none" rtlCol="0">
              <a:spAutoFit/>
            </a:bodyPr>
            <a:lstStyle/>
            <a:p>
              <a:pPr algn="ctr"/>
              <a:r>
                <a:rPr lang="en-ID" sz="1100" b="0" i="0" kern="1200" dirty="0">
                  <a:solidFill>
                    <a:schemeClr val="bg1"/>
                  </a:solidFill>
                  <a:effectLst/>
                  <a:latin typeface="+mn-lt"/>
                  <a:ea typeface="+mn-ea"/>
                  <a:cs typeface="+mn-cs"/>
                </a:rPr>
                <a:t>© 2017 </a:t>
              </a:r>
              <a:r>
                <a:rPr lang="en-ID" sz="1100" b="1" i="0" kern="1200" dirty="0">
                  <a:solidFill>
                    <a:schemeClr val="bg1"/>
                  </a:solidFill>
                  <a:effectLst/>
                  <a:latin typeface="+mn-lt"/>
                  <a:ea typeface="+mn-ea"/>
                  <a:cs typeface="+mn-cs"/>
                </a:rPr>
                <a:t>Planner-Template</a:t>
              </a:r>
              <a:r>
                <a:rPr lang="en-ID" sz="1100" b="0" i="0" kern="1200" dirty="0">
                  <a:solidFill>
                    <a:schemeClr val="bg1"/>
                  </a:solidFill>
                  <a:effectLst/>
                  <a:latin typeface="+mn-lt"/>
                  <a:ea typeface="+mn-ea"/>
                  <a:cs typeface="+mn-cs"/>
                </a:rPr>
                <a:t> All rights reserved</a:t>
              </a:r>
              <a:endParaRPr lang="en-ID" sz="1100" dirty="0">
                <a:solidFill>
                  <a:schemeClr val="bg1"/>
                </a:solidFill>
              </a:endParaRPr>
            </a:p>
          </p:txBody>
        </p:sp>
        <p:grpSp>
          <p:nvGrpSpPr>
            <p:cNvPr id="17" name="Group 16"/>
            <p:cNvGrpSpPr/>
            <p:nvPr userDrawn="1"/>
          </p:nvGrpSpPr>
          <p:grpSpPr>
            <a:xfrm>
              <a:off x="904984" y="6254930"/>
              <a:ext cx="357425" cy="184511"/>
              <a:chOff x="4858544" y="3598069"/>
              <a:chExt cx="1614487" cy="833438"/>
            </a:xfrm>
            <a:solidFill>
              <a:schemeClr val="accent1"/>
            </a:solidFill>
          </p:grpSpPr>
          <p:sp>
            <p:nvSpPr>
              <p:cNvPr id="18"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24964276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accent1"/>
                </a:solidFill>
                <a:latin typeface="+mj-lt"/>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accent1"/>
              </a:solidFill>
              <a:latin typeface="+mj-lt"/>
            </a:endParaRPr>
          </a:p>
        </p:txBody>
      </p:sp>
    </p:spTree>
    <p:extLst>
      <p:ext uri="{BB962C8B-B14F-4D97-AF65-F5344CB8AC3E}">
        <p14:creationId xmlns:p14="http://schemas.microsoft.com/office/powerpoint/2010/main" val="18557968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accent1"/>
                </a:solidFill>
                <a:latin typeface="+mj-lt"/>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accent1"/>
              </a:solidFill>
              <a:latin typeface="+mj-lt"/>
            </a:endParaRPr>
          </a:p>
        </p:txBody>
      </p:sp>
      <p:grpSp>
        <p:nvGrpSpPr>
          <p:cNvPr id="2" name="Group 1"/>
          <p:cNvGrpSpPr/>
          <p:nvPr userDrawn="1"/>
        </p:nvGrpSpPr>
        <p:grpSpPr>
          <a:xfrm>
            <a:off x="904984" y="6216381"/>
            <a:ext cx="3157391" cy="261610"/>
            <a:chOff x="904984" y="6216381"/>
            <a:chExt cx="3157391" cy="261610"/>
          </a:xfrm>
        </p:grpSpPr>
        <p:sp>
          <p:nvSpPr>
            <p:cNvPr id="9" name="TextBox 8"/>
            <p:cNvSpPr txBox="1"/>
            <p:nvPr userDrawn="1"/>
          </p:nvSpPr>
          <p:spPr>
            <a:xfrm>
              <a:off x="1213518" y="6216381"/>
              <a:ext cx="2848857" cy="261610"/>
            </a:xfrm>
            <a:prstGeom prst="rect">
              <a:avLst/>
            </a:prstGeom>
            <a:noFill/>
          </p:spPr>
          <p:txBody>
            <a:bodyPr wrap="none" rtlCol="0">
              <a:spAutoFit/>
            </a:bodyPr>
            <a:lstStyle/>
            <a:p>
              <a:pPr algn="ctr"/>
              <a:r>
                <a:rPr lang="en-ID" sz="1100" b="0" i="0" kern="1200" dirty="0">
                  <a:solidFill>
                    <a:schemeClr val="tx1">
                      <a:lumMod val="75000"/>
                      <a:lumOff val="25000"/>
                    </a:schemeClr>
                  </a:solidFill>
                  <a:effectLst/>
                  <a:latin typeface="+mn-lt"/>
                  <a:ea typeface="+mn-ea"/>
                  <a:cs typeface="+mn-cs"/>
                </a:rPr>
                <a:t>© 2017 </a:t>
              </a:r>
              <a:r>
                <a:rPr lang="en-ID" sz="1100" b="1" i="0" kern="1200" dirty="0">
                  <a:solidFill>
                    <a:schemeClr val="accent1"/>
                  </a:solidFill>
                  <a:effectLst/>
                  <a:latin typeface="+mn-lt"/>
                  <a:ea typeface="+mn-ea"/>
                  <a:cs typeface="+mn-cs"/>
                </a:rPr>
                <a:t>Planner-Template</a:t>
              </a:r>
              <a:r>
                <a:rPr lang="en-ID" sz="1100" b="0" i="0" kern="1200" dirty="0">
                  <a:solidFill>
                    <a:schemeClr val="tx1">
                      <a:lumMod val="75000"/>
                      <a:lumOff val="25000"/>
                    </a:schemeClr>
                  </a:solidFill>
                  <a:effectLst/>
                  <a:latin typeface="+mn-lt"/>
                  <a:ea typeface="+mn-ea"/>
                  <a:cs typeface="+mn-cs"/>
                </a:rPr>
                <a:t> All rights reserved</a:t>
              </a:r>
              <a:endParaRPr lang="en-ID" sz="1100" dirty="0">
                <a:solidFill>
                  <a:schemeClr val="tx1">
                    <a:lumMod val="75000"/>
                    <a:lumOff val="25000"/>
                  </a:schemeClr>
                </a:solidFill>
              </a:endParaRPr>
            </a:p>
          </p:txBody>
        </p:sp>
        <p:grpSp>
          <p:nvGrpSpPr>
            <p:cNvPr id="10" name="Group 9"/>
            <p:cNvGrpSpPr/>
            <p:nvPr userDrawn="1"/>
          </p:nvGrpSpPr>
          <p:grpSpPr>
            <a:xfrm>
              <a:off x="904984" y="6254930"/>
              <a:ext cx="357425" cy="184511"/>
              <a:chOff x="4858544" y="3598069"/>
              <a:chExt cx="1614487" cy="833438"/>
            </a:xfrm>
            <a:solidFill>
              <a:schemeClr val="accent1"/>
            </a:solidFill>
          </p:grpSpPr>
          <p:sp>
            <p:nvSpPr>
              <p:cNvPr id="11"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582084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6" name="Freeform 5"/>
          <p:cNvSpPr>
            <a:spLocks noEditPoints="1"/>
          </p:cNvSpPr>
          <p:nvPr userDrawn="1"/>
        </p:nvSpPr>
        <p:spPr bwMode="auto">
          <a:xfrm flipH="1">
            <a:off x="0" y="4274596"/>
            <a:ext cx="12187237" cy="2583404"/>
          </a:xfrm>
          <a:custGeom>
            <a:avLst/>
            <a:gdLst>
              <a:gd name="T0" fmla="*/ 5744 w 5836"/>
              <a:gd name="T1" fmla="*/ 743 h 1235"/>
              <a:gd name="T2" fmla="*/ 5474 w 5836"/>
              <a:gd name="T3" fmla="*/ 743 h 1235"/>
              <a:gd name="T4" fmla="*/ 5415 w 5836"/>
              <a:gd name="T5" fmla="*/ 900 h 1235"/>
              <a:gd name="T6" fmla="*/ 5214 w 5836"/>
              <a:gd name="T7" fmla="*/ 852 h 1235"/>
              <a:gd name="T8" fmla="*/ 5019 w 5836"/>
              <a:gd name="T9" fmla="*/ 744 h 1235"/>
              <a:gd name="T10" fmla="*/ 4784 w 5836"/>
              <a:gd name="T11" fmla="*/ 764 h 1235"/>
              <a:gd name="T12" fmla="*/ 4717 w 5836"/>
              <a:gd name="T13" fmla="*/ 437 h 1235"/>
              <a:gd name="T14" fmla="*/ 4304 w 5836"/>
              <a:gd name="T15" fmla="*/ 818 h 1235"/>
              <a:gd name="T16" fmla="*/ 4087 w 5836"/>
              <a:gd name="T17" fmla="*/ 818 h 1235"/>
              <a:gd name="T18" fmla="*/ 3963 w 5836"/>
              <a:gd name="T19" fmla="*/ 842 h 1235"/>
              <a:gd name="T20" fmla="*/ 3757 w 5836"/>
              <a:gd name="T21" fmla="*/ 383 h 1235"/>
              <a:gd name="T22" fmla="*/ 3474 w 5836"/>
              <a:gd name="T23" fmla="*/ 852 h 1235"/>
              <a:gd name="T24" fmla="*/ 3019 w 5836"/>
              <a:gd name="T25" fmla="*/ 932 h 1235"/>
              <a:gd name="T26" fmla="*/ 3001 w 5836"/>
              <a:gd name="T27" fmla="*/ 762 h 1235"/>
              <a:gd name="T28" fmla="*/ 2990 w 5836"/>
              <a:gd name="T29" fmla="*/ 455 h 1235"/>
              <a:gd name="T30" fmla="*/ 2975 w 5836"/>
              <a:gd name="T31" fmla="*/ 420 h 1235"/>
              <a:gd name="T32" fmla="*/ 2977 w 5836"/>
              <a:gd name="T33" fmla="*/ 387 h 1235"/>
              <a:gd name="T34" fmla="*/ 2967 w 5836"/>
              <a:gd name="T35" fmla="*/ 351 h 1235"/>
              <a:gd name="T36" fmla="*/ 2958 w 5836"/>
              <a:gd name="T37" fmla="*/ 327 h 1235"/>
              <a:gd name="T38" fmla="*/ 2953 w 5836"/>
              <a:gd name="T39" fmla="*/ 340 h 1235"/>
              <a:gd name="T40" fmla="*/ 2946 w 5836"/>
              <a:gd name="T41" fmla="*/ 356 h 1235"/>
              <a:gd name="T42" fmla="*/ 2939 w 5836"/>
              <a:gd name="T43" fmla="*/ 387 h 1235"/>
              <a:gd name="T44" fmla="*/ 2924 w 5836"/>
              <a:gd name="T45" fmla="*/ 442 h 1235"/>
              <a:gd name="T46" fmla="*/ 2924 w 5836"/>
              <a:gd name="T47" fmla="*/ 507 h 1235"/>
              <a:gd name="T48" fmla="*/ 2846 w 5836"/>
              <a:gd name="T49" fmla="*/ 644 h 1235"/>
              <a:gd name="T50" fmla="*/ 2678 w 5836"/>
              <a:gd name="T51" fmla="*/ 762 h 1235"/>
              <a:gd name="T52" fmla="*/ 2626 w 5836"/>
              <a:gd name="T53" fmla="*/ 810 h 1235"/>
              <a:gd name="T54" fmla="*/ 2422 w 5836"/>
              <a:gd name="T55" fmla="*/ 900 h 1235"/>
              <a:gd name="T56" fmla="*/ 2211 w 5836"/>
              <a:gd name="T57" fmla="*/ 909 h 1235"/>
              <a:gd name="T58" fmla="*/ 2185 w 5836"/>
              <a:gd name="T59" fmla="*/ 395 h 1235"/>
              <a:gd name="T60" fmla="*/ 2163 w 5836"/>
              <a:gd name="T61" fmla="*/ 374 h 1235"/>
              <a:gd name="T62" fmla="*/ 2087 w 5836"/>
              <a:gd name="T63" fmla="*/ 0 h 1235"/>
              <a:gd name="T64" fmla="*/ 2011 w 5836"/>
              <a:gd name="T65" fmla="*/ 374 h 1235"/>
              <a:gd name="T66" fmla="*/ 1989 w 5836"/>
              <a:gd name="T67" fmla="*/ 395 h 1235"/>
              <a:gd name="T68" fmla="*/ 1978 w 5836"/>
              <a:gd name="T69" fmla="*/ 808 h 1235"/>
              <a:gd name="T70" fmla="*/ 1774 w 5836"/>
              <a:gd name="T71" fmla="*/ 897 h 1235"/>
              <a:gd name="T72" fmla="*/ 1655 w 5836"/>
              <a:gd name="T73" fmla="*/ 818 h 1235"/>
              <a:gd name="T74" fmla="*/ 1391 w 5836"/>
              <a:gd name="T75" fmla="*/ 499 h 1235"/>
              <a:gd name="T76" fmla="*/ 1317 w 5836"/>
              <a:gd name="T77" fmla="*/ 818 h 1235"/>
              <a:gd name="T78" fmla="*/ 1227 w 5836"/>
              <a:gd name="T79" fmla="*/ 877 h 1235"/>
              <a:gd name="T80" fmla="*/ 1155 w 5836"/>
              <a:gd name="T81" fmla="*/ 437 h 1235"/>
              <a:gd name="T82" fmla="*/ 904 w 5836"/>
              <a:gd name="T83" fmla="*/ 842 h 1235"/>
              <a:gd name="T84" fmla="*/ 704 w 5836"/>
              <a:gd name="T85" fmla="*/ 730 h 1235"/>
              <a:gd name="T86" fmla="*/ 651 w 5836"/>
              <a:gd name="T87" fmla="*/ 713 h 1235"/>
              <a:gd name="T88" fmla="*/ 453 w 5836"/>
              <a:gd name="T89" fmla="*/ 686 h 1235"/>
              <a:gd name="T90" fmla="*/ 249 w 5836"/>
              <a:gd name="T91" fmla="*/ 932 h 1235"/>
              <a:gd name="T92" fmla="*/ 52 w 5836"/>
              <a:gd name="T93" fmla="*/ 928 h 1235"/>
              <a:gd name="T94" fmla="*/ 5836 w 5836"/>
              <a:gd name="T95" fmla="*/ 1000 h 1235"/>
              <a:gd name="T96" fmla="*/ 2991 w 5836"/>
              <a:gd name="T97" fmla="*/ 637 h 1235"/>
              <a:gd name="T98" fmla="*/ 2968 w 5836"/>
              <a:gd name="T99" fmla="*/ 598 h 1235"/>
              <a:gd name="T100" fmla="*/ 2973 w 5836"/>
              <a:gd name="T101" fmla="*/ 429 h 1235"/>
              <a:gd name="T102" fmla="*/ 2968 w 5836"/>
              <a:gd name="T103" fmla="*/ 462 h 1235"/>
              <a:gd name="T104" fmla="*/ 2968 w 5836"/>
              <a:gd name="T105" fmla="*/ 462 h 1235"/>
              <a:gd name="T106" fmla="*/ 2965 w 5836"/>
              <a:gd name="T107" fmla="*/ 507 h 1235"/>
              <a:gd name="T108" fmla="*/ 2964 w 5836"/>
              <a:gd name="T109" fmla="*/ 413 h 1235"/>
              <a:gd name="T110" fmla="*/ 2944 w 5836"/>
              <a:gd name="T111" fmla="*/ 433 h 1235"/>
              <a:gd name="T112" fmla="*/ 2940 w 5836"/>
              <a:gd name="T113" fmla="*/ 457 h 1235"/>
              <a:gd name="T114" fmla="*/ 2933 w 5836"/>
              <a:gd name="T115" fmla="*/ 489 h 1235"/>
              <a:gd name="T116" fmla="*/ 2933 w 5836"/>
              <a:gd name="T117" fmla="*/ 489 h 1235"/>
              <a:gd name="T118" fmla="*/ 2923 w 5836"/>
              <a:gd name="T119" fmla="*/ 598 h 1235"/>
              <a:gd name="T120" fmla="*/ 2945 w 5836"/>
              <a:gd name="T121" fmla="*/ 681 h 1235"/>
              <a:gd name="T122" fmla="*/ 786 w 5836"/>
              <a:gd name="T123" fmla="*/ 932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36" h="1235">
                <a:moveTo>
                  <a:pt x="5784" y="1000"/>
                </a:moveTo>
                <a:cubicBezTo>
                  <a:pt x="5784" y="762"/>
                  <a:pt x="5784" y="762"/>
                  <a:pt x="5784" y="762"/>
                </a:cubicBezTo>
                <a:cubicBezTo>
                  <a:pt x="5757" y="762"/>
                  <a:pt x="5757" y="762"/>
                  <a:pt x="5757" y="762"/>
                </a:cubicBezTo>
                <a:cubicBezTo>
                  <a:pt x="5757" y="743"/>
                  <a:pt x="5757" y="743"/>
                  <a:pt x="5757" y="743"/>
                </a:cubicBezTo>
                <a:cubicBezTo>
                  <a:pt x="5744" y="743"/>
                  <a:pt x="5744" y="743"/>
                  <a:pt x="5744" y="743"/>
                </a:cubicBezTo>
                <a:cubicBezTo>
                  <a:pt x="5744" y="726"/>
                  <a:pt x="5744" y="726"/>
                  <a:pt x="5744" y="726"/>
                </a:cubicBezTo>
                <a:cubicBezTo>
                  <a:pt x="5616" y="644"/>
                  <a:pt x="5616" y="644"/>
                  <a:pt x="5616" y="644"/>
                </a:cubicBezTo>
                <a:cubicBezTo>
                  <a:pt x="5487" y="726"/>
                  <a:pt x="5487" y="726"/>
                  <a:pt x="5487" y="726"/>
                </a:cubicBezTo>
                <a:cubicBezTo>
                  <a:pt x="5487" y="743"/>
                  <a:pt x="5487" y="743"/>
                  <a:pt x="5487" y="743"/>
                </a:cubicBezTo>
                <a:cubicBezTo>
                  <a:pt x="5474" y="743"/>
                  <a:pt x="5474" y="743"/>
                  <a:pt x="5474" y="743"/>
                </a:cubicBezTo>
                <a:cubicBezTo>
                  <a:pt x="5474" y="762"/>
                  <a:pt x="5474" y="762"/>
                  <a:pt x="5474" y="762"/>
                </a:cubicBezTo>
                <a:cubicBezTo>
                  <a:pt x="5447" y="762"/>
                  <a:pt x="5447" y="762"/>
                  <a:pt x="5447" y="762"/>
                </a:cubicBezTo>
                <a:cubicBezTo>
                  <a:pt x="5447" y="884"/>
                  <a:pt x="5447" y="884"/>
                  <a:pt x="5447" y="884"/>
                </a:cubicBezTo>
                <a:cubicBezTo>
                  <a:pt x="5415" y="884"/>
                  <a:pt x="5415" y="884"/>
                  <a:pt x="5415" y="884"/>
                </a:cubicBezTo>
                <a:cubicBezTo>
                  <a:pt x="5415" y="900"/>
                  <a:pt x="5415" y="900"/>
                  <a:pt x="5415" y="900"/>
                </a:cubicBezTo>
                <a:cubicBezTo>
                  <a:pt x="5395" y="900"/>
                  <a:pt x="5395" y="900"/>
                  <a:pt x="5395" y="900"/>
                </a:cubicBezTo>
                <a:cubicBezTo>
                  <a:pt x="5395" y="810"/>
                  <a:pt x="5395" y="810"/>
                  <a:pt x="5395" y="810"/>
                </a:cubicBezTo>
                <a:cubicBezTo>
                  <a:pt x="5247" y="810"/>
                  <a:pt x="5247" y="810"/>
                  <a:pt x="5247" y="810"/>
                </a:cubicBezTo>
                <a:cubicBezTo>
                  <a:pt x="5214" y="848"/>
                  <a:pt x="5214" y="848"/>
                  <a:pt x="5214" y="848"/>
                </a:cubicBezTo>
                <a:cubicBezTo>
                  <a:pt x="5214" y="852"/>
                  <a:pt x="5214" y="852"/>
                  <a:pt x="5214" y="852"/>
                </a:cubicBezTo>
                <a:cubicBezTo>
                  <a:pt x="5192" y="852"/>
                  <a:pt x="5192" y="852"/>
                  <a:pt x="5192" y="852"/>
                </a:cubicBezTo>
                <a:cubicBezTo>
                  <a:pt x="5192" y="900"/>
                  <a:pt x="5192" y="900"/>
                  <a:pt x="5192" y="900"/>
                </a:cubicBezTo>
                <a:cubicBezTo>
                  <a:pt x="5162" y="900"/>
                  <a:pt x="5162" y="900"/>
                  <a:pt x="5162" y="900"/>
                </a:cubicBezTo>
                <a:cubicBezTo>
                  <a:pt x="5162" y="744"/>
                  <a:pt x="5162" y="744"/>
                  <a:pt x="5162" y="744"/>
                </a:cubicBezTo>
                <a:cubicBezTo>
                  <a:pt x="5019" y="744"/>
                  <a:pt x="5019" y="744"/>
                  <a:pt x="5019" y="744"/>
                </a:cubicBezTo>
                <a:cubicBezTo>
                  <a:pt x="5019" y="909"/>
                  <a:pt x="5019" y="909"/>
                  <a:pt x="5019" y="909"/>
                </a:cubicBezTo>
                <a:cubicBezTo>
                  <a:pt x="4981" y="909"/>
                  <a:pt x="4981" y="909"/>
                  <a:pt x="4981" y="909"/>
                </a:cubicBezTo>
                <a:cubicBezTo>
                  <a:pt x="4981" y="686"/>
                  <a:pt x="4981" y="686"/>
                  <a:pt x="4981" y="686"/>
                </a:cubicBezTo>
                <a:cubicBezTo>
                  <a:pt x="4784" y="686"/>
                  <a:pt x="4784" y="686"/>
                  <a:pt x="4784" y="686"/>
                </a:cubicBezTo>
                <a:cubicBezTo>
                  <a:pt x="4784" y="764"/>
                  <a:pt x="4784" y="764"/>
                  <a:pt x="4784" y="764"/>
                </a:cubicBezTo>
                <a:cubicBezTo>
                  <a:pt x="4781" y="764"/>
                  <a:pt x="4781" y="764"/>
                  <a:pt x="4781" y="764"/>
                </a:cubicBezTo>
                <a:cubicBezTo>
                  <a:pt x="4748" y="802"/>
                  <a:pt x="4748" y="802"/>
                  <a:pt x="4748" y="802"/>
                </a:cubicBezTo>
                <a:cubicBezTo>
                  <a:pt x="4748" y="808"/>
                  <a:pt x="4748" y="808"/>
                  <a:pt x="4748" y="808"/>
                </a:cubicBezTo>
                <a:cubicBezTo>
                  <a:pt x="4717" y="808"/>
                  <a:pt x="4717" y="808"/>
                  <a:pt x="4717" y="808"/>
                </a:cubicBezTo>
                <a:cubicBezTo>
                  <a:pt x="4717" y="437"/>
                  <a:pt x="4717" y="437"/>
                  <a:pt x="4717" y="437"/>
                </a:cubicBezTo>
                <a:cubicBezTo>
                  <a:pt x="4415" y="437"/>
                  <a:pt x="4415" y="437"/>
                  <a:pt x="4415" y="437"/>
                </a:cubicBezTo>
                <a:cubicBezTo>
                  <a:pt x="4415" y="594"/>
                  <a:pt x="4415" y="594"/>
                  <a:pt x="4415" y="594"/>
                </a:cubicBezTo>
                <a:cubicBezTo>
                  <a:pt x="4367" y="594"/>
                  <a:pt x="4367" y="594"/>
                  <a:pt x="4367" y="594"/>
                </a:cubicBezTo>
                <a:cubicBezTo>
                  <a:pt x="4367" y="818"/>
                  <a:pt x="4367" y="818"/>
                  <a:pt x="4367" y="818"/>
                </a:cubicBezTo>
                <a:cubicBezTo>
                  <a:pt x="4304" y="818"/>
                  <a:pt x="4304" y="818"/>
                  <a:pt x="4304" y="818"/>
                </a:cubicBezTo>
                <a:cubicBezTo>
                  <a:pt x="4304" y="686"/>
                  <a:pt x="4304" y="686"/>
                  <a:pt x="4304" y="686"/>
                </a:cubicBezTo>
                <a:cubicBezTo>
                  <a:pt x="4133" y="686"/>
                  <a:pt x="4133" y="686"/>
                  <a:pt x="4133" y="686"/>
                </a:cubicBezTo>
                <a:cubicBezTo>
                  <a:pt x="4133" y="751"/>
                  <a:pt x="4133" y="751"/>
                  <a:pt x="4133" y="751"/>
                </a:cubicBezTo>
                <a:cubicBezTo>
                  <a:pt x="4087" y="751"/>
                  <a:pt x="4087" y="751"/>
                  <a:pt x="4087" y="751"/>
                </a:cubicBezTo>
                <a:cubicBezTo>
                  <a:pt x="4087" y="818"/>
                  <a:pt x="4087" y="818"/>
                  <a:pt x="4087" y="818"/>
                </a:cubicBezTo>
                <a:cubicBezTo>
                  <a:pt x="4028" y="818"/>
                  <a:pt x="4028" y="818"/>
                  <a:pt x="4028" y="818"/>
                </a:cubicBezTo>
                <a:cubicBezTo>
                  <a:pt x="4028" y="909"/>
                  <a:pt x="4028" y="909"/>
                  <a:pt x="4028" y="909"/>
                </a:cubicBezTo>
                <a:cubicBezTo>
                  <a:pt x="3996" y="909"/>
                  <a:pt x="3996" y="909"/>
                  <a:pt x="3996" y="909"/>
                </a:cubicBezTo>
                <a:cubicBezTo>
                  <a:pt x="3996" y="877"/>
                  <a:pt x="3996" y="877"/>
                  <a:pt x="3996" y="877"/>
                </a:cubicBezTo>
                <a:cubicBezTo>
                  <a:pt x="3963" y="842"/>
                  <a:pt x="3963" y="842"/>
                  <a:pt x="3963" y="842"/>
                </a:cubicBezTo>
                <a:cubicBezTo>
                  <a:pt x="3962" y="842"/>
                  <a:pt x="3962" y="842"/>
                  <a:pt x="3962" y="842"/>
                </a:cubicBezTo>
                <a:cubicBezTo>
                  <a:pt x="3962" y="810"/>
                  <a:pt x="3962" y="810"/>
                  <a:pt x="3962" y="810"/>
                </a:cubicBezTo>
                <a:cubicBezTo>
                  <a:pt x="3868" y="810"/>
                  <a:pt x="3868" y="810"/>
                  <a:pt x="3868" y="810"/>
                </a:cubicBezTo>
                <a:cubicBezTo>
                  <a:pt x="3868" y="383"/>
                  <a:pt x="3868" y="383"/>
                  <a:pt x="3868" y="383"/>
                </a:cubicBezTo>
                <a:cubicBezTo>
                  <a:pt x="3757" y="383"/>
                  <a:pt x="3757" y="383"/>
                  <a:pt x="3757" y="383"/>
                </a:cubicBezTo>
                <a:cubicBezTo>
                  <a:pt x="3757" y="311"/>
                  <a:pt x="3757" y="311"/>
                  <a:pt x="3757" y="311"/>
                </a:cubicBezTo>
                <a:cubicBezTo>
                  <a:pt x="3535" y="311"/>
                  <a:pt x="3535" y="311"/>
                  <a:pt x="3535" y="311"/>
                </a:cubicBezTo>
                <a:cubicBezTo>
                  <a:pt x="3535" y="730"/>
                  <a:pt x="3535" y="730"/>
                  <a:pt x="3535" y="730"/>
                </a:cubicBezTo>
                <a:cubicBezTo>
                  <a:pt x="3474" y="730"/>
                  <a:pt x="3474" y="730"/>
                  <a:pt x="3474" y="730"/>
                </a:cubicBezTo>
                <a:cubicBezTo>
                  <a:pt x="3474" y="852"/>
                  <a:pt x="3474" y="852"/>
                  <a:pt x="3474" y="852"/>
                </a:cubicBezTo>
                <a:cubicBezTo>
                  <a:pt x="3232" y="852"/>
                  <a:pt x="3232" y="852"/>
                  <a:pt x="3232" y="852"/>
                </a:cubicBezTo>
                <a:cubicBezTo>
                  <a:pt x="3232" y="877"/>
                  <a:pt x="3232" y="877"/>
                  <a:pt x="3232" y="877"/>
                </a:cubicBezTo>
                <a:cubicBezTo>
                  <a:pt x="3049" y="877"/>
                  <a:pt x="3049" y="877"/>
                  <a:pt x="3049" y="877"/>
                </a:cubicBezTo>
                <a:cubicBezTo>
                  <a:pt x="3019" y="894"/>
                  <a:pt x="3019" y="894"/>
                  <a:pt x="3019" y="894"/>
                </a:cubicBezTo>
                <a:cubicBezTo>
                  <a:pt x="3019" y="932"/>
                  <a:pt x="3019" y="932"/>
                  <a:pt x="3019" y="932"/>
                </a:cubicBezTo>
                <a:cubicBezTo>
                  <a:pt x="3018" y="932"/>
                  <a:pt x="3018" y="932"/>
                  <a:pt x="3018" y="932"/>
                </a:cubicBezTo>
                <a:cubicBezTo>
                  <a:pt x="3018" y="900"/>
                  <a:pt x="3018" y="900"/>
                  <a:pt x="3018" y="900"/>
                </a:cubicBezTo>
                <a:cubicBezTo>
                  <a:pt x="3014" y="900"/>
                  <a:pt x="3014" y="900"/>
                  <a:pt x="3014" y="900"/>
                </a:cubicBezTo>
                <a:cubicBezTo>
                  <a:pt x="3014" y="762"/>
                  <a:pt x="3014" y="762"/>
                  <a:pt x="3014" y="762"/>
                </a:cubicBezTo>
                <a:cubicBezTo>
                  <a:pt x="3001" y="762"/>
                  <a:pt x="3001" y="762"/>
                  <a:pt x="3001" y="762"/>
                </a:cubicBezTo>
                <a:cubicBezTo>
                  <a:pt x="3001" y="525"/>
                  <a:pt x="3001" y="525"/>
                  <a:pt x="3001" y="525"/>
                </a:cubicBezTo>
                <a:cubicBezTo>
                  <a:pt x="3005" y="518"/>
                  <a:pt x="3005" y="518"/>
                  <a:pt x="3005" y="518"/>
                </a:cubicBezTo>
                <a:cubicBezTo>
                  <a:pt x="3005" y="507"/>
                  <a:pt x="3005" y="507"/>
                  <a:pt x="3005" y="507"/>
                </a:cubicBezTo>
                <a:cubicBezTo>
                  <a:pt x="2990" y="507"/>
                  <a:pt x="2990" y="507"/>
                  <a:pt x="2990" y="507"/>
                </a:cubicBezTo>
                <a:cubicBezTo>
                  <a:pt x="2990" y="455"/>
                  <a:pt x="2990" y="455"/>
                  <a:pt x="2990" y="455"/>
                </a:cubicBezTo>
                <a:cubicBezTo>
                  <a:pt x="2993" y="455"/>
                  <a:pt x="2993" y="455"/>
                  <a:pt x="2993" y="455"/>
                </a:cubicBezTo>
                <a:cubicBezTo>
                  <a:pt x="2993" y="448"/>
                  <a:pt x="2993" y="448"/>
                  <a:pt x="2993" y="448"/>
                </a:cubicBezTo>
                <a:cubicBezTo>
                  <a:pt x="2990" y="448"/>
                  <a:pt x="2990" y="448"/>
                  <a:pt x="2990" y="448"/>
                </a:cubicBezTo>
                <a:cubicBezTo>
                  <a:pt x="2990" y="445"/>
                  <a:pt x="2990" y="444"/>
                  <a:pt x="2990" y="442"/>
                </a:cubicBezTo>
                <a:cubicBezTo>
                  <a:pt x="2990" y="430"/>
                  <a:pt x="2981" y="423"/>
                  <a:pt x="2975" y="420"/>
                </a:cubicBezTo>
                <a:cubicBezTo>
                  <a:pt x="2977" y="420"/>
                  <a:pt x="2977" y="420"/>
                  <a:pt x="2977" y="420"/>
                </a:cubicBezTo>
                <a:cubicBezTo>
                  <a:pt x="2977" y="413"/>
                  <a:pt x="2977" y="413"/>
                  <a:pt x="2977" y="413"/>
                </a:cubicBezTo>
                <a:cubicBezTo>
                  <a:pt x="2974" y="413"/>
                  <a:pt x="2974" y="413"/>
                  <a:pt x="2974" y="413"/>
                </a:cubicBezTo>
                <a:cubicBezTo>
                  <a:pt x="2974" y="404"/>
                  <a:pt x="2974" y="395"/>
                  <a:pt x="2974" y="387"/>
                </a:cubicBezTo>
                <a:cubicBezTo>
                  <a:pt x="2977" y="387"/>
                  <a:pt x="2977" y="387"/>
                  <a:pt x="2977" y="387"/>
                </a:cubicBezTo>
                <a:cubicBezTo>
                  <a:pt x="2977" y="380"/>
                  <a:pt x="2977" y="380"/>
                  <a:pt x="2977" y="380"/>
                </a:cubicBezTo>
                <a:cubicBezTo>
                  <a:pt x="2974" y="380"/>
                  <a:pt x="2974" y="380"/>
                  <a:pt x="2974" y="380"/>
                </a:cubicBezTo>
                <a:cubicBezTo>
                  <a:pt x="2974" y="374"/>
                  <a:pt x="2974" y="370"/>
                  <a:pt x="2974" y="368"/>
                </a:cubicBezTo>
                <a:cubicBezTo>
                  <a:pt x="2974" y="362"/>
                  <a:pt x="2970" y="358"/>
                  <a:pt x="2967" y="356"/>
                </a:cubicBezTo>
                <a:cubicBezTo>
                  <a:pt x="2967" y="351"/>
                  <a:pt x="2967" y="351"/>
                  <a:pt x="2967" y="351"/>
                </a:cubicBezTo>
                <a:cubicBezTo>
                  <a:pt x="2961" y="351"/>
                  <a:pt x="2961" y="351"/>
                  <a:pt x="2961" y="351"/>
                </a:cubicBezTo>
                <a:cubicBezTo>
                  <a:pt x="2961" y="347"/>
                  <a:pt x="2961" y="347"/>
                  <a:pt x="2961" y="347"/>
                </a:cubicBezTo>
                <a:cubicBezTo>
                  <a:pt x="2960" y="347"/>
                  <a:pt x="2960" y="347"/>
                  <a:pt x="2960" y="347"/>
                </a:cubicBezTo>
                <a:cubicBezTo>
                  <a:pt x="2960" y="340"/>
                  <a:pt x="2960" y="340"/>
                  <a:pt x="2960" y="340"/>
                </a:cubicBezTo>
                <a:cubicBezTo>
                  <a:pt x="2958" y="327"/>
                  <a:pt x="2958" y="327"/>
                  <a:pt x="2958" y="327"/>
                </a:cubicBezTo>
                <a:cubicBezTo>
                  <a:pt x="2962" y="326"/>
                  <a:pt x="2964" y="323"/>
                  <a:pt x="2964" y="319"/>
                </a:cubicBezTo>
                <a:cubicBezTo>
                  <a:pt x="2964" y="315"/>
                  <a:pt x="2961" y="311"/>
                  <a:pt x="2957" y="311"/>
                </a:cubicBezTo>
                <a:cubicBezTo>
                  <a:pt x="2952" y="311"/>
                  <a:pt x="2949" y="315"/>
                  <a:pt x="2949" y="319"/>
                </a:cubicBezTo>
                <a:cubicBezTo>
                  <a:pt x="2949" y="323"/>
                  <a:pt x="2951" y="326"/>
                  <a:pt x="2955" y="327"/>
                </a:cubicBezTo>
                <a:cubicBezTo>
                  <a:pt x="2953" y="340"/>
                  <a:pt x="2953" y="340"/>
                  <a:pt x="2953" y="340"/>
                </a:cubicBezTo>
                <a:cubicBezTo>
                  <a:pt x="2953" y="347"/>
                  <a:pt x="2953" y="347"/>
                  <a:pt x="2953" y="347"/>
                </a:cubicBezTo>
                <a:cubicBezTo>
                  <a:pt x="2952" y="347"/>
                  <a:pt x="2952" y="347"/>
                  <a:pt x="2952" y="347"/>
                </a:cubicBezTo>
                <a:cubicBezTo>
                  <a:pt x="2952" y="351"/>
                  <a:pt x="2952" y="351"/>
                  <a:pt x="2952" y="351"/>
                </a:cubicBezTo>
                <a:cubicBezTo>
                  <a:pt x="2946" y="351"/>
                  <a:pt x="2946" y="351"/>
                  <a:pt x="2946" y="351"/>
                </a:cubicBezTo>
                <a:cubicBezTo>
                  <a:pt x="2946" y="356"/>
                  <a:pt x="2946" y="356"/>
                  <a:pt x="2946" y="356"/>
                </a:cubicBezTo>
                <a:cubicBezTo>
                  <a:pt x="2943" y="358"/>
                  <a:pt x="2939" y="362"/>
                  <a:pt x="2939" y="368"/>
                </a:cubicBezTo>
                <a:cubicBezTo>
                  <a:pt x="2939" y="370"/>
                  <a:pt x="2939" y="374"/>
                  <a:pt x="2939" y="380"/>
                </a:cubicBezTo>
                <a:cubicBezTo>
                  <a:pt x="2936" y="380"/>
                  <a:pt x="2936" y="380"/>
                  <a:pt x="2936" y="380"/>
                </a:cubicBezTo>
                <a:cubicBezTo>
                  <a:pt x="2936" y="387"/>
                  <a:pt x="2936" y="387"/>
                  <a:pt x="2936" y="387"/>
                </a:cubicBezTo>
                <a:cubicBezTo>
                  <a:pt x="2939" y="387"/>
                  <a:pt x="2939" y="387"/>
                  <a:pt x="2939" y="387"/>
                </a:cubicBezTo>
                <a:cubicBezTo>
                  <a:pt x="2939" y="395"/>
                  <a:pt x="2939" y="404"/>
                  <a:pt x="2939" y="413"/>
                </a:cubicBezTo>
                <a:cubicBezTo>
                  <a:pt x="2936" y="413"/>
                  <a:pt x="2936" y="413"/>
                  <a:pt x="2936" y="413"/>
                </a:cubicBezTo>
                <a:cubicBezTo>
                  <a:pt x="2936" y="420"/>
                  <a:pt x="2936" y="420"/>
                  <a:pt x="2936" y="420"/>
                </a:cubicBezTo>
                <a:cubicBezTo>
                  <a:pt x="2938" y="420"/>
                  <a:pt x="2938" y="420"/>
                  <a:pt x="2938" y="420"/>
                </a:cubicBezTo>
                <a:cubicBezTo>
                  <a:pt x="2932" y="423"/>
                  <a:pt x="2924" y="430"/>
                  <a:pt x="2924" y="442"/>
                </a:cubicBezTo>
                <a:cubicBezTo>
                  <a:pt x="2924" y="444"/>
                  <a:pt x="2924" y="445"/>
                  <a:pt x="2924" y="448"/>
                </a:cubicBezTo>
                <a:cubicBezTo>
                  <a:pt x="2920" y="448"/>
                  <a:pt x="2920" y="448"/>
                  <a:pt x="2920" y="448"/>
                </a:cubicBezTo>
                <a:cubicBezTo>
                  <a:pt x="2920" y="455"/>
                  <a:pt x="2920" y="455"/>
                  <a:pt x="2920" y="455"/>
                </a:cubicBezTo>
                <a:cubicBezTo>
                  <a:pt x="2924" y="455"/>
                  <a:pt x="2924" y="455"/>
                  <a:pt x="2924" y="455"/>
                </a:cubicBezTo>
                <a:cubicBezTo>
                  <a:pt x="2924" y="507"/>
                  <a:pt x="2924" y="507"/>
                  <a:pt x="2924" y="507"/>
                </a:cubicBezTo>
                <a:cubicBezTo>
                  <a:pt x="2908" y="507"/>
                  <a:pt x="2908" y="507"/>
                  <a:pt x="2908" y="507"/>
                </a:cubicBezTo>
                <a:cubicBezTo>
                  <a:pt x="2908" y="518"/>
                  <a:pt x="2908" y="518"/>
                  <a:pt x="2908" y="518"/>
                </a:cubicBezTo>
                <a:cubicBezTo>
                  <a:pt x="2912" y="525"/>
                  <a:pt x="2912" y="525"/>
                  <a:pt x="2912" y="525"/>
                </a:cubicBezTo>
                <a:cubicBezTo>
                  <a:pt x="2912" y="686"/>
                  <a:pt x="2912" y="686"/>
                  <a:pt x="2912" y="686"/>
                </a:cubicBezTo>
                <a:cubicBezTo>
                  <a:pt x="2846" y="644"/>
                  <a:pt x="2846" y="644"/>
                  <a:pt x="2846" y="644"/>
                </a:cubicBezTo>
                <a:cubicBezTo>
                  <a:pt x="2717" y="726"/>
                  <a:pt x="2717" y="726"/>
                  <a:pt x="2717" y="726"/>
                </a:cubicBezTo>
                <a:cubicBezTo>
                  <a:pt x="2717" y="743"/>
                  <a:pt x="2717" y="743"/>
                  <a:pt x="2717" y="743"/>
                </a:cubicBezTo>
                <a:cubicBezTo>
                  <a:pt x="2704" y="743"/>
                  <a:pt x="2704" y="743"/>
                  <a:pt x="2704" y="743"/>
                </a:cubicBezTo>
                <a:cubicBezTo>
                  <a:pt x="2704" y="762"/>
                  <a:pt x="2704" y="762"/>
                  <a:pt x="2704" y="762"/>
                </a:cubicBezTo>
                <a:cubicBezTo>
                  <a:pt x="2678" y="762"/>
                  <a:pt x="2678" y="762"/>
                  <a:pt x="2678" y="762"/>
                </a:cubicBezTo>
                <a:cubicBezTo>
                  <a:pt x="2678" y="884"/>
                  <a:pt x="2678" y="884"/>
                  <a:pt x="2678" y="884"/>
                </a:cubicBezTo>
                <a:cubicBezTo>
                  <a:pt x="2646" y="884"/>
                  <a:pt x="2646" y="884"/>
                  <a:pt x="2646" y="884"/>
                </a:cubicBezTo>
                <a:cubicBezTo>
                  <a:pt x="2646" y="900"/>
                  <a:pt x="2646" y="900"/>
                  <a:pt x="2646" y="900"/>
                </a:cubicBezTo>
                <a:cubicBezTo>
                  <a:pt x="2626" y="900"/>
                  <a:pt x="2626" y="900"/>
                  <a:pt x="2626" y="900"/>
                </a:cubicBezTo>
                <a:cubicBezTo>
                  <a:pt x="2626" y="810"/>
                  <a:pt x="2626" y="810"/>
                  <a:pt x="2626" y="810"/>
                </a:cubicBezTo>
                <a:cubicBezTo>
                  <a:pt x="2478" y="810"/>
                  <a:pt x="2478" y="810"/>
                  <a:pt x="2478" y="810"/>
                </a:cubicBezTo>
                <a:cubicBezTo>
                  <a:pt x="2444" y="848"/>
                  <a:pt x="2444" y="848"/>
                  <a:pt x="2444" y="848"/>
                </a:cubicBezTo>
                <a:cubicBezTo>
                  <a:pt x="2444" y="852"/>
                  <a:pt x="2444" y="852"/>
                  <a:pt x="2444" y="852"/>
                </a:cubicBezTo>
                <a:cubicBezTo>
                  <a:pt x="2422" y="852"/>
                  <a:pt x="2422" y="852"/>
                  <a:pt x="2422" y="852"/>
                </a:cubicBezTo>
                <a:cubicBezTo>
                  <a:pt x="2422" y="900"/>
                  <a:pt x="2422" y="900"/>
                  <a:pt x="2422" y="900"/>
                </a:cubicBezTo>
                <a:cubicBezTo>
                  <a:pt x="2392" y="900"/>
                  <a:pt x="2392" y="900"/>
                  <a:pt x="2392" y="900"/>
                </a:cubicBezTo>
                <a:cubicBezTo>
                  <a:pt x="2392" y="744"/>
                  <a:pt x="2392" y="744"/>
                  <a:pt x="2392" y="744"/>
                </a:cubicBezTo>
                <a:cubicBezTo>
                  <a:pt x="2250" y="744"/>
                  <a:pt x="2250" y="744"/>
                  <a:pt x="2250" y="744"/>
                </a:cubicBezTo>
                <a:cubicBezTo>
                  <a:pt x="2250" y="909"/>
                  <a:pt x="2250" y="909"/>
                  <a:pt x="2250" y="909"/>
                </a:cubicBezTo>
                <a:cubicBezTo>
                  <a:pt x="2211" y="909"/>
                  <a:pt x="2211" y="909"/>
                  <a:pt x="2211" y="909"/>
                </a:cubicBezTo>
                <a:cubicBezTo>
                  <a:pt x="2211" y="686"/>
                  <a:pt x="2211" y="686"/>
                  <a:pt x="2211" y="686"/>
                </a:cubicBezTo>
                <a:cubicBezTo>
                  <a:pt x="2195" y="686"/>
                  <a:pt x="2195" y="686"/>
                  <a:pt x="2195" y="686"/>
                </a:cubicBezTo>
                <a:cubicBezTo>
                  <a:pt x="2195" y="398"/>
                  <a:pt x="2195" y="398"/>
                  <a:pt x="2195" y="398"/>
                </a:cubicBezTo>
                <a:cubicBezTo>
                  <a:pt x="2185" y="398"/>
                  <a:pt x="2185" y="398"/>
                  <a:pt x="2185" y="398"/>
                </a:cubicBezTo>
                <a:cubicBezTo>
                  <a:pt x="2185" y="395"/>
                  <a:pt x="2185" y="395"/>
                  <a:pt x="2185" y="395"/>
                </a:cubicBezTo>
                <a:cubicBezTo>
                  <a:pt x="2174" y="395"/>
                  <a:pt x="2174" y="395"/>
                  <a:pt x="2174" y="395"/>
                </a:cubicBezTo>
                <a:cubicBezTo>
                  <a:pt x="2174" y="385"/>
                  <a:pt x="2174" y="385"/>
                  <a:pt x="2174" y="385"/>
                </a:cubicBezTo>
                <a:cubicBezTo>
                  <a:pt x="2172" y="384"/>
                  <a:pt x="2172" y="384"/>
                  <a:pt x="2172" y="384"/>
                </a:cubicBezTo>
                <a:cubicBezTo>
                  <a:pt x="2172" y="374"/>
                  <a:pt x="2172" y="374"/>
                  <a:pt x="2172" y="374"/>
                </a:cubicBezTo>
                <a:cubicBezTo>
                  <a:pt x="2163" y="374"/>
                  <a:pt x="2163" y="374"/>
                  <a:pt x="2163" y="374"/>
                </a:cubicBezTo>
                <a:cubicBezTo>
                  <a:pt x="2163" y="317"/>
                  <a:pt x="2163" y="317"/>
                  <a:pt x="2163" y="317"/>
                </a:cubicBezTo>
                <a:cubicBezTo>
                  <a:pt x="2126" y="272"/>
                  <a:pt x="2126" y="272"/>
                  <a:pt x="2126" y="272"/>
                </a:cubicBezTo>
                <a:cubicBezTo>
                  <a:pt x="2126" y="225"/>
                  <a:pt x="2126" y="225"/>
                  <a:pt x="2126" y="225"/>
                </a:cubicBezTo>
                <a:cubicBezTo>
                  <a:pt x="2101" y="225"/>
                  <a:pt x="2101" y="225"/>
                  <a:pt x="2101" y="225"/>
                </a:cubicBezTo>
                <a:cubicBezTo>
                  <a:pt x="2087" y="0"/>
                  <a:pt x="2087" y="0"/>
                  <a:pt x="2087" y="0"/>
                </a:cubicBezTo>
                <a:cubicBezTo>
                  <a:pt x="2072" y="225"/>
                  <a:pt x="2072" y="225"/>
                  <a:pt x="2072" y="225"/>
                </a:cubicBezTo>
                <a:cubicBezTo>
                  <a:pt x="2048" y="225"/>
                  <a:pt x="2048" y="225"/>
                  <a:pt x="2048" y="225"/>
                </a:cubicBezTo>
                <a:cubicBezTo>
                  <a:pt x="2048" y="272"/>
                  <a:pt x="2048" y="272"/>
                  <a:pt x="2048" y="272"/>
                </a:cubicBezTo>
                <a:cubicBezTo>
                  <a:pt x="2011" y="317"/>
                  <a:pt x="2011" y="317"/>
                  <a:pt x="2011" y="317"/>
                </a:cubicBezTo>
                <a:cubicBezTo>
                  <a:pt x="2011" y="374"/>
                  <a:pt x="2011" y="374"/>
                  <a:pt x="2011" y="374"/>
                </a:cubicBezTo>
                <a:cubicBezTo>
                  <a:pt x="2002" y="374"/>
                  <a:pt x="2002" y="374"/>
                  <a:pt x="2002" y="374"/>
                </a:cubicBezTo>
                <a:cubicBezTo>
                  <a:pt x="2002" y="384"/>
                  <a:pt x="2002" y="384"/>
                  <a:pt x="2002" y="384"/>
                </a:cubicBezTo>
                <a:cubicBezTo>
                  <a:pt x="2000" y="385"/>
                  <a:pt x="2000" y="385"/>
                  <a:pt x="2000" y="385"/>
                </a:cubicBezTo>
                <a:cubicBezTo>
                  <a:pt x="2000" y="395"/>
                  <a:pt x="2000" y="395"/>
                  <a:pt x="2000" y="395"/>
                </a:cubicBezTo>
                <a:cubicBezTo>
                  <a:pt x="1989" y="395"/>
                  <a:pt x="1989" y="395"/>
                  <a:pt x="1989" y="395"/>
                </a:cubicBezTo>
                <a:cubicBezTo>
                  <a:pt x="1989" y="398"/>
                  <a:pt x="1989" y="398"/>
                  <a:pt x="1989" y="398"/>
                </a:cubicBezTo>
                <a:cubicBezTo>
                  <a:pt x="1979" y="398"/>
                  <a:pt x="1979" y="398"/>
                  <a:pt x="1979" y="398"/>
                </a:cubicBezTo>
                <a:cubicBezTo>
                  <a:pt x="1979" y="801"/>
                  <a:pt x="1979" y="801"/>
                  <a:pt x="1979" y="801"/>
                </a:cubicBezTo>
                <a:cubicBezTo>
                  <a:pt x="1978" y="802"/>
                  <a:pt x="1978" y="802"/>
                  <a:pt x="1978" y="802"/>
                </a:cubicBezTo>
                <a:cubicBezTo>
                  <a:pt x="1978" y="808"/>
                  <a:pt x="1978" y="808"/>
                  <a:pt x="1978" y="808"/>
                </a:cubicBezTo>
                <a:cubicBezTo>
                  <a:pt x="1856" y="808"/>
                  <a:pt x="1856" y="808"/>
                  <a:pt x="1856" y="808"/>
                </a:cubicBezTo>
                <a:cubicBezTo>
                  <a:pt x="1856" y="874"/>
                  <a:pt x="1856" y="874"/>
                  <a:pt x="1856" y="874"/>
                </a:cubicBezTo>
                <a:cubicBezTo>
                  <a:pt x="1797" y="874"/>
                  <a:pt x="1797" y="874"/>
                  <a:pt x="1797" y="874"/>
                </a:cubicBezTo>
                <a:cubicBezTo>
                  <a:pt x="1797" y="897"/>
                  <a:pt x="1797" y="897"/>
                  <a:pt x="1797" y="897"/>
                </a:cubicBezTo>
                <a:cubicBezTo>
                  <a:pt x="1774" y="897"/>
                  <a:pt x="1774" y="897"/>
                  <a:pt x="1774" y="897"/>
                </a:cubicBezTo>
                <a:cubicBezTo>
                  <a:pt x="1737" y="897"/>
                  <a:pt x="1737" y="897"/>
                  <a:pt x="1737" y="897"/>
                </a:cubicBezTo>
                <a:cubicBezTo>
                  <a:pt x="1737" y="880"/>
                  <a:pt x="1737" y="880"/>
                  <a:pt x="1737" y="880"/>
                </a:cubicBezTo>
                <a:cubicBezTo>
                  <a:pt x="1715" y="866"/>
                  <a:pt x="1715" y="866"/>
                  <a:pt x="1715" y="866"/>
                </a:cubicBezTo>
                <a:cubicBezTo>
                  <a:pt x="1655" y="866"/>
                  <a:pt x="1655" y="866"/>
                  <a:pt x="1655" y="866"/>
                </a:cubicBezTo>
                <a:cubicBezTo>
                  <a:pt x="1655" y="818"/>
                  <a:pt x="1655" y="818"/>
                  <a:pt x="1655" y="818"/>
                </a:cubicBezTo>
                <a:cubicBezTo>
                  <a:pt x="1633" y="818"/>
                  <a:pt x="1633" y="818"/>
                  <a:pt x="1633" y="818"/>
                </a:cubicBezTo>
                <a:cubicBezTo>
                  <a:pt x="1633" y="745"/>
                  <a:pt x="1633" y="745"/>
                  <a:pt x="1633" y="745"/>
                </a:cubicBezTo>
                <a:cubicBezTo>
                  <a:pt x="1605" y="745"/>
                  <a:pt x="1605" y="745"/>
                  <a:pt x="1605" y="745"/>
                </a:cubicBezTo>
                <a:cubicBezTo>
                  <a:pt x="1605" y="499"/>
                  <a:pt x="1605" y="499"/>
                  <a:pt x="1605" y="499"/>
                </a:cubicBezTo>
                <a:cubicBezTo>
                  <a:pt x="1391" y="499"/>
                  <a:pt x="1391" y="499"/>
                  <a:pt x="1391" y="499"/>
                </a:cubicBezTo>
                <a:cubicBezTo>
                  <a:pt x="1391" y="745"/>
                  <a:pt x="1391" y="745"/>
                  <a:pt x="1391" y="745"/>
                </a:cubicBezTo>
                <a:cubicBezTo>
                  <a:pt x="1363" y="745"/>
                  <a:pt x="1363" y="745"/>
                  <a:pt x="1363" y="745"/>
                </a:cubicBezTo>
                <a:cubicBezTo>
                  <a:pt x="1363" y="751"/>
                  <a:pt x="1363" y="751"/>
                  <a:pt x="1363" y="751"/>
                </a:cubicBezTo>
                <a:cubicBezTo>
                  <a:pt x="1317" y="751"/>
                  <a:pt x="1317" y="751"/>
                  <a:pt x="1317" y="751"/>
                </a:cubicBezTo>
                <a:cubicBezTo>
                  <a:pt x="1317" y="818"/>
                  <a:pt x="1317" y="818"/>
                  <a:pt x="1317" y="818"/>
                </a:cubicBezTo>
                <a:cubicBezTo>
                  <a:pt x="1308" y="818"/>
                  <a:pt x="1308" y="818"/>
                  <a:pt x="1308" y="818"/>
                </a:cubicBezTo>
                <a:cubicBezTo>
                  <a:pt x="1308" y="909"/>
                  <a:pt x="1308" y="909"/>
                  <a:pt x="1308" y="909"/>
                </a:cubicBezTo>
                <a:cubicBezTo>
                  <a:pt x="1273" y="909"/>
                  <a:pt x="1273" y="909"/>
                  <a:pt x="1273" y="909"/>
                </a:cubicBezTo>
                <a:cubicBezTo>
                  <a:pt x="1227" y="909"/>
                  <a:pt x="1227" y="909"/>
                  <a:pt x="1227" y="909"/>
                </a:cubicBezTo>
                <a:cubicBezTo>
                  <a:pt x="1227" y="877"/>
                  <a:pt x="1227" y="877"/>
                  <a:pt x="1227" y="877"/>
                </a:cubicBezTo>
                <a:cubicBezTo>
                  <a:pt x="1193" y="842"/>
                  <a:pt x="1193" y="842"/>
                  <a:pt x="1193" y="842"/>
                </a:cubicBezTo>
                <a:cubicBezTo>
                  <a:pt x="1192" y="842"/>
                  <a:pt x="1192" y="842"/>
                  <a:pt x="1192" y="842"/>
                </a:cubicBezTo>
                <a:cubicBezTo>
                  <a:pt x="1192" y="810"/>
                  <a:pt x="1192" y="810"/>
                  <a:pt x="1192" y="810"/>
                </a:cubicBezTo>
                <a:cubicBezTo>
                  <a:pt x="1155" y="810"/>
                  <a:pt x="1155" y="810"/>
                  <a:pt x="1155" y="810"/>
                </a:cubicBezTo>
                <a:cubicBezTo>
                  <a:pt x="1155" y="437"/>
                  <a:pt x="1155" y="437"/>
                  <a:pt x="1155" y="437"/>
                </a:cubicBezTo>
                <a:cubicBezTo>
                  <a:pt x="938" y="437"/>
                  <a:pt x="938" y="437"/>
                  <a:pt x="938" y="437"/>
                </a:cubicBezTo>
                <a:cubicBezTo>
                  <a:pt x="938" y="594"/>
                  <a:pt x="938" y="594"/>
                  <a:pt x="938" y="594"/>
                </a:cubicBezTo>
                <a:cubicBezTo>
                  <a:pt x="904" y="594"/>
                  <a:pt x="904" y="594"/>
                  <a:pt x="904" y="594"/>
                </a:cubicBezTo>
                <a:cubicBezTo>
                  <a:pt x="904" y="628"/>
                  <a:pt x="904" y="628"/>
                  <a:pt x="904" y="628"/>
                </a:cubicBezTo>
                <a:cubicBezTo>
                  <a:pt x="904" y="842"/>
                  <a:pt x="904" y="842"/>
                  <a:pt x="904" y="842"/>
                </a:cubicBezTo>
                <a:cubicBezTo>
                  <a:pt x="845" y="842"/>
                  <a:pt x="845" y="842"/>
                  <a:pt x="845" y="842"/>
                </a:cubicBezTo>
                <a:cubicBezTo>
                  <a:pt x="845" y="909"/>
                  <a:pt x="845" y="909"/>
                  <a:pt x="845" y="909"/>
                </a:cubicBezTo>
                <a:cubicBezTo>
                  <a:pt x="816" y="909"/>
                  <a:pt x="816" y="909"/>
                  <a:pt x="816" y="909"/>
                </a:cubicBezTo>
                <a:cubicBezTo>
                  <a:pt x="816" y="730"/>
                  <a:pt x="816" y="730"/>
                  <a:pt x="816" y="730"/>
                </a:cubicBezTo>
                <a:cubicBezTo>
                  <a:pt x="704" y="730"/>
                  <a:pt x="704" y="730"/>
                  <a:pt x="704" y="730"/>
                </a:cubicBezTo>
                <a:cubicBezTo>
                  <a:pt x="704" y="852"/>
                  <a:pt x="704" y="852"/>
                  <a:pt x="704" y="852"/>
                </a:cubicBezTo>
                <a:cubicBezTo>
                  <a:pt x="667" y="852"/>
                  <a:pt x="667" y="852"/>
                  <a:pt x="667" y="852"/>
                </a:cubicBezTo>
                <a:cubicBezTo>
                  <a:pt x="667" y="739"/>
                  <a:pt x="667" y="739"/>
                  <a:pt x="667" y="739"/>
                </a:cubicBezTo>
                <a:cubicBezTo>
                  <a:pt x="651" y="739"/>
                  <a:pt x="651" y="739"/>
                  <a:pt x="651" y="739"/>
                </a:cubicBezTo>
                <a:cubicBezTo>
                  <a:pt x="651" y="713"/>
                  <a:pt x="651" y="713"/>
                  <a:pt x="651" y="713"/>
                </a:cubicBezTo>
                <a:cubicBezTo>
                  <a:pt x="641" y="713"/>
                  <a:pt x="641" y="713"/>
                  <a:pt x="641" y="713"/>
                </a:cubicBezTo>
                <a:cubicBezTo>
                  <a:pt x="641" y="643"/>
                  <a:pt x="641" y="643"/>
                  <a:pt x="641" y="643"/>
                </a:cubicBezTo>
                <a:cubicBezTo>
                  <a:pt x="547" y="531"/>
                  <a:pt x="547" y="531"/>
                  <a:pt x="547" y="531"/>
                </a:cubicBezTo>
                <a:cubicBezTo>
                  <a:pt x="453" y="643"/>
                  <a:pt x="453" y="643"/>
                  <a:pt x="453" y="643"/>
                </a:cubicBezTo>
                <a:cubicBezTo>
                  <a:pt x="453" y="686"/>
                  <a:pt x="453" y="686"/>
                  <a:pt x="453" y="686"/>
                </a:cubicBezTo>
                <a:cubicBezTo>
                  <a:pt x="294" y="686"/>
                  <a:pt x="294" y="686"/>
                  <a:pt x="294" y="686"/>
                </a:cubicBezTo>
                <a:cubicBezTo>
                  <a:pt x="294" y="877"/>
                  <a:pt x="294" y="877"/>
                  <a:pt x="294" y="877"/>
                </a:cubicBezTo>
                <a:cubicBezTo>
                  <a:pt x="279" y="877"/>
                  <a:pt x="279" y="877"/>
                  <a:pt x="279" y="877"/>
                </a:cubicBezTo>
                <a:cubicBezTo>
                  <a:pt x="249" y="894"/>
                  <a:pt x="249" y="894"/>
                  <a:pt x="249" y="894"/>
                </a:cubicBezTo>
                <a:cubicBezTo>
                  <a:pt x="249" y="932"/>
                  <a:pt x="249" y="932"/>
                  <a:pt x="249" y="932"/>
                </a:cubicBezTo>
                <a:cubicBezTo>
                  <a:pt x="249" y="932"/>
                  <a:pt x="249" y="932"/>
                  <a:pt x="249" y="932"/>
                </a:cubicBezTo>
                <a:cubicBezTo>
                  <a:pt x="249" y="900"/>
                  <a:pt x="249" y="900"/>
                  <a:pt x="249" y="900"/>
                </a:cubicBezTo>
                <a:cubicBezTo>
                  <a:pt x="67" y="900"/>
                  <a:pt x="67" y="900"/>
                  <a:pt x="67" y="900"/>
                </a:cubicBezTo>
                <a:cubicBezTo>
                  <a:pt x="67" y="928"/>
                  <a:pt x="67" y="928"/>
                  <a:pt x="67" y="928"/>
                </a:cubicBezTo>
                <a:cubicBezTo>
                  <a:pt x="52" y="928"/>
                  <a:pt x="52" y="928"/>
                  <a:pt x="52" y="928"/>
                </a:cubicBezTo>
                <a:cubicBezTo>
                  <a:pt x="52" y="1000"/>
                  <a:pt x="52" y="1000"/>
                  <a:pt x="52" y="1000"/>
                </a:cubicBezTo>
                <a:cubicBezTo>
                  <a:pt x="0" y="1000"/>
                  <a:pt x="0" y="1000"/>
                  <a:pt x="0" y="1000"/>
                </a:cubicBezTo>
                <a:cubicBezTo>
                  <a:pt x="0" y="1235"/>
                  <a:pt x="0" y="1235"/>
                  <a:pt x="0" y="1235"/>
                </a:cubicBezTo>
                <a:cubicBezTo>
                  <a:pt x="5836" y="1235"/>
                  <a:pt x="5836" y="1235"/>
                  <a:pt x="5836" y="1235"/>
                </a:cubicBezTo>
                <a:cubicBezTo>
                  <a:pt x="5836" y="1000"/>
                  <a:pt x="5836" y="1000"/>
                  <a:pt x="5836" y="1000"/>
                </a:cubicBezTo>
                <a:lnTo>
                  <a:pt x="5784" y="1000"/>
                </a:lnTo>
                <a:close/>
                <a:moveTo>
                  <a:pt x="2968" y="681"/>
                </a:moveTo>
                <a:cubicBezTo>
                  <a:pt x="2968" y="637"/>
                  <a:pt x="2968" y="637"/>
                  <a:pt x="2968" y="637"/>
                </a:cubicBezTo>
                <a:cubicBezTo>
                  <a:pt x="2968" y="631"/>
                  <a:pt x="2973" y="626"/>
                  <a:pt x="2979" y="626"/>
                </a:cubicBezTo>
                <a:cubicBezTo>
                  <a:pt x="2985" y="626"/>
                  <a:pt x="2991" y="631"/>
                  <a:pt x="2991" y="637"/>
                </a:cubicBezTo>
                <a:cubicBezTo>
                  <a:pt x="2991" y="681"/>
                  <a:pt x="2991" y="681"/>
                  <a:pt x="2991" y="681"/>
                </a:cubicBezTo>
                <a:lnTo>
                  <a:pt x="2968" y="681"/>
                </a:lnTo>
                <a:close/>
                <a:moveTo>
                  <a:pt x="2991" y="554"/>
                </a:moveTo>
                <a:cubicBezTo>
                  <a:pt x="2991" y="598"/>
                  <a:pt x="2991" y="598"/>
                  <a:pt x="2991" y="598"/>
                </a:cubicBezTo>
                <a:cubicBezTo>
                  <a:pt x="2968" y="598"/>
                  <a:pt x="2968" y="598"/>
                  <a:pt x="2968" y="598"/>
                </a:cubicBezTo>
                <a:cubicBezTo>
                  <a:pt x="2968" y="554"/>
                  <a:pt x="2968" y="554"/>
                  <a:pt x="2968" y="554"/>
                </a:cubicBezTo>
                <a:cubicBezTo>
                  <a:pt x="2968" y="548"/>
                  <a:pt x="2973" y="542"/>
                  <a:pt x="2979" y="542"/>
                </a:cubicBezTo>
                <a:cubicBezTo>
                  <a:pt x="2985" y="542"/>
                  <a:pt x="2991" y="548"/>
                  <a:pt x="2991" y="554"/>
                </a:cubicBezTo>
                <a:close/>
                <a:moveTo>
                  <a:pt x="2969" y="433"/>
                </a:moveTo>
                <a:cubicBezTo>
                  <a:pt x="2969" y="431"/>
                  <a:pt x="2971" y="429"/>
                  <a:pt x="2973" y="429"/>
                </a:cubicBezTo>
                <a:cubicBezTo>
                  <a:pt x="2975" y="429"/>
                  <a:pt x="2976" y="431"/>
                  <a:pt x="2976" y="433"/>
                </a:cubicBezTo>
                <a:cubicBezTo>
                  <a:pt x="2976" y="439"/>
                  <a:pt x="2976" y="439"/>
                  <a:pt x="2976" y="439"/>
                </a:cubicBezTo>
                <a:cubicBezTo>
                  <a:pt x="2969" y="439"/>
                  <a:pt x="2969" y="439"/>
                  <a:pt x="2969" y="439"/>
                </a:cubicBezTo>
                <a:lnTo>
                  <a:pt x="2969" y="433"/>
                </a:lnTo>
                <a:close/>
                <a:moveTo>
                  <a:pt x="2968" y="462"/>
                </a:moveTo>
                <a:cubicBezTo>
                  <a:pt x="2968" y="460"/>
                  <a:pt x="2970" y="457"/>
                  <a:pt x="2973" y="457"/>
                </a:cubicBezTo>
                <a:cubicBezTo>
                  <a:pt x="2976" y="457"/>
                  <a:pt x="2978" y="460"/>
                  <a:pt x="2978" y="462"/>
                </a:cubicBezTo>
                <a:cubicBezTo>
                  <a:pt x="2978" y="470"/>
                  <a:pt x="2978" y="470"/>
                  <a:pt x="2978" y="470"/>
                </a:cubicBezTo>
                <a:cubicBezTo>
                  <a:pt x="2968" y="470"/>
                  <a:pt x="2968" y="470"/>
                  <a:pt x="2968" y="470"/>
                </a:cubicBezTo>
                <a:lnTo>
                  <a:pt x="2968" y="462"/>
                </a:lnTo>
                <a:close/>
                <a:moveTo>
                  <a:pt x="2965" y="489"/>
                </a:moveTo>
                <a:cubicBezTo>
                  <a:pt x="2965" y="485"/>
                  <a:pt x="2969" y="481"/>
                  <a:pt x="2973" y="481"/>
                </a:cubicBezTo>
                <a:cubicBezTo>
                  <a:pt x="2977" y="481"/>
                  <a:pt x="2980" y="485"/>
                  <a:pt x="2980" y="489"/>
                </a:cubicBezTo>
                <a:cubicBezTo>
                  <a:pt x="2980" y="507"/>
                  <a:pt x="2980" y="507"/>
                  <a:pt x="2980" y="507"/>
                </a:cubicBezTo>
                <a:cubicBezTo>
                  <a:pt x="2965" y="507"/>
                  <a:pt x="2965" y="507"/>
                  <a:pt x="2965" y="507"/>
                </a:cubicBezTo>
                <a:lnTo>
                  <a:pt x="2965" y="489"/>
                </a:lnTo>
                <a:close/>
                <a:moveTo>
                  <a:pt x="2948" y="395"/>
                </a:moveTo>
                <a:cubicBezTo>
                  <a:pt x="2948" y="391"/>
                  <a:pt x="2952" y="387"/>
                  <a:pt x="2956" y="387"/>
                </a:cubicBezTo>
                <a:cubicBezTo>
                  <a:pt x="2960" y="387"/>
                  <a:pt x="2964" y="391"/>
                  <a:pt x="2964" y="395"/>
                </a:cubicBezTo>
                <a:cubicBezTo>
                  <a:pt x="2964" y="413"/>
                  <a:pt x="2964" y="413"/>
                  <a:pt x="2964" y="413"/>
                </a:cubicBezTo>
                <a:cubicBezTo>
                  <a:pt x="2948" y="413"/>
                  <a:pt x="2948" y="413"/>
                  <a:pt x="2948" y="413"/>
                </a:cubicBezTo>
                <a:lnTo>
                  <a:pt x="2948" y="395"/>
                </a:lnTo>
                <a:close/>
                <a:moveTo>
                  <a:pt x="2937" y="433"/>
                </a:moveTo>
                <a:cubicBezTo>
                  <a:pt x="2937" y="431"/>
                  <a:pt x="2938" y="429"/>
                  <a:pt x="2940" y="429"/>
                </a:cubicBezTo>
                <a:cubicBezTo>
                  <a:pt x="2942" y="429"/>
                  <a:pt x="2944" y="431"/>
                  <a:pt x="2944" y="433"/>
                </a:cubicBezTo>
                <a:cubicBezTo>
                  <a:pt x="2944" y="439"/>
                  <a:pt x="2944" y="439"/>
                  <a:pt x="2944" y="439"/>
                </a:cubicBezTo>
                <a:cubicBezTo>
                  <a:pt x="2937" y="439"/>
                  <a:pt x="2937" y="439"/>
                  <a:pt x="2937" y="439"/>
                </a:cubicBezTo>
                <a:lnTo>
                  <a:pt x="2937" y="433"/>
                </a:lnTo>
                <a:close/>
                <a:moveTo>
                  <a:pt x="2935" y="462"/>
                </a:moveTo>
                <a:cubicBezTo>
                  <a:pt x="2935" y="460"/>
                  <a:pt x="2938" y="457"/>
                  <a:pt x="2940" y="457"/>
                </a:cubicBezTo>
                <a:cubicBezTo>
                  <a:pt x="2943" y="457"/>
                  <a:pt x="2945" y="460"/>
                  <a:pt x="2945" y="462"/>
                </a:cubicBezTo>
                <a:cubicBezTo>
                  <a:pt x="2945" y="470"/>
                  <a:pt x="2945" y="470"/>
                  <a:pt x="2945" y="470"/>
                </a:cubicBezTo>
                <a:cubicBezTo>
                  <a:pt x="2935" y="470"/>
                  <a:pt x="2935" y="470"/>
                  <a:pt x="2935" y="470"/>
                </a:cubicBezTo>
                <a:lnTo>
                  <a:pt x="2935" y="462"/>
                </a:lnTo>
                <a:close/>
                <a:moveTo>
                  <a:pt x="2933" y="489"/>
                </a:moveTo>
                <a:cubicBezTo>
                  <a:pt x="2933" y="485"/>
                  <a:pt x="2936" y="481"/>
                  <a:pt x="2940" y="481"/>
                </a:cubicBezTo>
                <a:cubicBezTo>
                  <a:pt x="2945" y="481"/>
                  <a:pt x="2948" y="485"/>
                  <a:pt x="2948" y="489"/>
                </a:cubicBezTo>
                <a:cubicBezTo>
                  <a:pt x="2948" y="507"/>
                  <a:pt x="2948" y="507"/>
                  <a:pt x="2948" y="507"/>
                </a:cubicBezTo>
                <a:cubicBezTo>
                  <a:pt x="2933" y="507"/>
                  <a:pt x="2933" y="507"/>
                  <a:pt x="2933" y="507"/>
                </a:cubicBezTo>
                <a:lnTo>
                  <a:pt x="2933" y="489"/>
                </a:lnTo>
                <a:close/>
                <a:moveTo>
                  <a:pt x="2923" y="554"/>
                </a:moveTo>
                <a:cubicBezTo>
                  <a:pt x="2923" y="548"/>
                  <a:pt x="2928" y="542"/>
                  <a:pt x="2934" y="542"/>
                </a:cubicBezTo>
                <a:cubicBezTo>
                  <a:pt x="2940" y="542"/>
                  <a:pt x="2945" y="548"/>
                  <a:pt x="2945" y="554"/>
                </a:cubicBezTo>
                <a:cubicBezTo>
                  <a:pt x="2945" y="598"/>
                  <a:pt x="2945" y="598"/>
                  <a:pt x="2945" y="598"/>
                </a:cubicBezTo>
                <a:cubicBezTo>
                  <a:pt x="2923" y="598"/>
                  <a:pt x="2923" y="598"/>
                  <a:pt x="2923" y="598"/>
                </a:cubicBezTo>
                <a:lnTo>
                  <a:pt x="2923" y="554"/>
                </a:lnTo>
                <a:close/>
                <a:moveTo>
                  <a:pt x="2923" y="637"/>
                </a:moveTo>
                <a:cubicBezTo>
                  <a:pt x="2923" y="631"/>
                  <a:pt x="2928" y="626"/>
                  <a:pt x="2934" y="626"/>
                </a:cubicBezTo>
                <a:cubicBezTo>
                  <a:pt x="2940" y="626"/>
                  <a:pt x="2945" y="631"/>
                  <a:pt x="2945" y="637"/>
                </a:cubicBezTo>
                <a:cubicBezTo>
                  <a:pt x="2945" y="681"/>
                  <a:pt x="2945" y="681"/>
                  <a:pt x="2945" y="681"/>
                </a:cubicBezTo>
                <a:cubicBezTo>
                  <a:pt x="2923" y="681"/>
                  <a:pt x="2923" y="681"/>
                  <a:pt x="2923" y="681"/>
                </a:cubicBezTo>
                <a:lnTo>
                  <a:pt x="2923" y="637"/>
                </a:lnTo>
                <a:close/>
                <a:moveTo>
                  <a:pt x="778" y="928"/>
                </a:moveTo>
                <a:cubicBezTo>
                  <a:pt x="786" y="928"/>
                  <a:pt x="786" y="928"/>
                  <a:pt x="786" y="928"/>
                </a:cubicBezTo>
                <a:cubicBezTo>
                  <a:pt x="786" y="932"/>
                  <a:pt x="786" y="932"/>
                  <a:pt x="786" y="932"/>
                </a:cubicBezTo>
                <a:cubicBezTo>
                  <a:pt x="778" y="932"/>
                  <a:pt x="778" y="932"/>
                  <a:pt x="778" y="932"/>
                </a:cubicBezTo>
                <a:lnTo>
                  <a:pt x="778" y="928"/>
                </a:lnTo>
                <a:close/>
              </a:path>
            </a:pathLst>
          </a:custGeom>
          <a:solidFill>
            <a:schemeClr val="tx1">
              <a:alpha val="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7" name="TextBox 6"/>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accent1"/>
                </a:solidFill>
                <a:latin typeface="+mj-lt"/>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accent1"/>
              </a:solidFill>
              <a:latin typeface="+mj-lt"/>
            </a:endParaRPr>
          </a:p>
        </p:txBody>
      </p:sp>
      <p:grpSp>
        <p:nvGrpSpPr>
          <p:cNvPr id="9" name="Group 8"/>
          <p:cNvGrpSpPr/>
          <p:nvPr userDrawn="1"/>
        </p:nvGrpSpPr>
        <p:grpSpPr>
          <a:xfrm>
            <a:off x="904984" y="6216381"/>
            <a:ext cx="3157391" cy="261610"/>
            <a:chOff x="904984" y="6216381"/>
            <a:chExt cx="3157391" cy="261610"/>
          </a:xfrm>
        </p:grpSpPr>
        <p:sp>
          <p:nvSpPr>
            <p:cNvPr id="10" name="TextBox 9"/>
            <p:cNvSpPr txBox="1"/>
            <p:nvPr userDrawn="1"/>
          </p:nvSpPr>
          <p:spPr>
            <a:xfrm>
              <a:off x="1213518" y="6216381"/>
              <a:ext cx="2848857" cy="261610"/>
            </a:xfrm>
            <a:prstGeom prst="rect">
              <a:avLst/>
            </a:prstGeom>
            <a:noFill/>
          </p:spPr>
          <p:txBody>
            <a:bodyPr wrap="none" rtlCol="0">
              <a:spAutoFit/>
            </a:bodyPr>
            <a:lstStyle/>
            <a:p>
              <a:pPr algn="ctr"/>
              <a:r>
                <a:rPr lang="en-ID" sz="1100" b="0" i="0" kern="1200" dirty="0">
                  <a:solidFill>
                    <a:schemeClr val="tx1">
                      <a:lumMod val="75000"/>
                      <a:lumOff val="25000"/>
                    </a:schemeClr>
                  </a:solidFill>
                  <a:effectLst/>
                  <a:latin typeface="+mn-lt"/>
                  <a:ea typeface="+mn-ea"/>
                  <a:cs typeface="+mn-cs"/>
                </a:rPr>
                <a:t>© 2017 </a:t>
              </a:r>
              <a:r>
                <a:rPr lang="en-ID" sz="1100" b="1" i="0" kern="1200" dirty="0">
                  <a:solidFill>
                    <a:schemeClr val="accent1"/>
                  </a:solidFill>
                  <a:effectLst/>
                  <a:latin typeface="+mn-lt"/>
                  <a:ea typeface="+mn-ea"/>
                  <a:cs typeface="+mn-cs"/>
                </a:rPr>
                <a:t>Planner-Template</a:t>
              </a:r>
              <a:r>
                <a:rPr lang="en-ID" sz="1100" b="0" i="0" kern="1200" dirty="0">
                  <a:solidFill>
                    <a:schemeClr val="tx1">
                      <a:lumMod val="75000"/>
                      <a:lumOff val="25000"/>
                    </a:schemeClr>
                  </a:solidFill>
                  <a:effectLst/>
                  <a:latin typeface="+mn-lt"/>
                  <a:ea typeface="+mn-ea"/>
                  <a:cs typeface="+mn-cs"/>
                </a:rPr>
                <a:t> All rights reserved</a:t>
              </a:r>
              <a:endParaRPr lang="en-ID" sz="1100" dirty="0">
                <a:solidFill>
                  <a:schemeClr val="tx1">
                    <a:lumMod val="75000"/>
                    <a:lumOff val="25000"/>
                  </a:schemeClr>
                </a:solidFill>
              </a:endParaRPr>
            </a:p>
          </p:txBody>
        </p:sp>
        <p:grpSp>
          <p:nvGrpSpPr>
            <p:cNvPr id="13" name="Group 12"/>
            <p:cNvGrpSpPr/>
            <p:nvPr userDrawn="1"/>
          </p:nvGrpSpPr>
          <p:grpSpPr>
            <a:xfrm>
              <a:off x="904984" y="6254930"/>
              <a:ext cx="357425" cy="184511"/>
              <a:chOff x="4858544" y="3598069"/>
              <a:chExt cx="1614487" cy="833438"/>
            </a:xfrm>
            <a:solidFill>
              <a:schemeClr val="accent1"/>
            </a:solidFill>
          </p:grpSpPr>
          <p:sp>
            <p:nvSpPr>
              <p:cNvPr id="14"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22760095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tx1">
                    <a:lumMod val="75000"/>
                    <a:lumOff val="25000"/>
                  </a:schemeClr>
                </a:solidFill>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tx1">
                  <a:lumMod val="75000"/>
                  <a:lumOff val="25000"/>
                </a:schemeClr>
              </a:solidFill>
            </a:endParaRPr>
          </a:p>
        </p:txBody>
      </p:sp>
      <p:sp>
        <p:nvSpPr>
          <p:cNvPr id="6" name="Picture Placeholder 5"/>
          <p:cNvSpPr>
            <a:spLocks noGrp="1"/>
          </p:cNvSpPr>
          <p:nvPr>
            <p:ph type="pic" sz="quarter" idx="10"/>
          </p:nvPr>
        </p:nvSpPr>
        <p:spPr>
          <a:xfrm>
            <a:off x="2519011" y="2117725"/>
            <a:ext cx="2490135" cy="2491597"/>
          </a:xfrm>
          <a:solidFill>
            <a:schemeClr val="accent2"/>
          </a:solidFill>
        </p:spPr>
        <p:txBody>
          <a:bodyPr>
            <a:normAutofit/>
          </a:bodyPr>
          <a:lstStyle>
            <a:lvl1pPr>
              <a:defRPr sz="1400">
                <a:solidFill>
                  <a:schemeClr val="bg1"/>
                </a:solidFill>
              </a:defRPr>
            </a:lvl1pPr>
          </a:lstStyle>
          <a:p>
            <a:endParaRPr lang="en-US"/>
          </a:p>
        </p:txBody>
      </p:sp>
      <p:sp>
        <p:nvSpPr>
          <p:cNvPr id="7" name="Picture Placeholder 5"/>
          <p:cNvSpPr>
            <a:spLocks noGrp="1"/>
          </p:cNvSpPr>
          <p:nvPr>
            <p:ph type="pic" sz="quarter" idx="11"/>
          </p:nvPr>
        </p:nvSpPr>
        <p:spPr>
          <a:xfrm>
            <a:off x="7182855" y="2117725"/>
            <a:ext cx="2490135" cy="2491597"/>
          </a:xfrm>
          <a:solidFill>
            <a:schemeClr val="accent2"/>
          </a:solidFill>
        </p:spPr>
        <p:txBody>
          <a:bodyPr>
            <a:normAutofit/>
          </a:bodyPr>
          <a:lstStyle>
            <a:lvl1pPr>
              <a:defRPr sz="1400">
                <a:solidFill>
                  <a:schemeClr val="bg1"/>
                </a:solidFill>
              </a:defRPr>
            </a:lvl1pPr>
          </a:lstStyle>
          <a:p>
            <a:endParaRPr lang="en-US"/>
          </a:p>
        </p:txBody>
      </p:sp>
      <p:grpSp>
        <p:nvGrpSpPr>
          <p:cNvPr id="8" name="Group 7"/>
          <p:cNvGrpSpPr/>
          <p:nvPr userDrawn="1"/>
        </p:nvGrpSpPr>
        <p:grpSpPr>
          <a:xfrm>
            <a:off x="4517305" y="6216381"/>
            <a:ext cx="3157391" cy="261610"/>
            <a:chOff x="904984" y="6216381"/>
            <a:chExt cx="3157391" cy="261610"/>
          </a:xfrm>
        </p:grpSpPr>
        <p:sp>
          <p:nvSpPr>
            <p:cNvPr id="11" name="TextBox 10"/>
            <p:cNvSpPr txBox="1"/>
            <p:nvPr userDrawn="1"/>
          </p:nvSpPr>
          <p:spPr>
            <a:xfrm>
              <a:off x="1213518" y="6216381"/>
              <a:ext cx="2848857" cy="261610"/>
            </a:xfrm>
            <a:prstGeom prst="rect">
              <a:avLst/>
            </a:prstGeom>
            <a:noFill/>
          </p:spPr>
          <p:txBody>
            <a:bodyPr wrap="none" rtlCol="0">
              <a:spAutoFit/>
            </a:bodyPr>
            <a:lstStyle/>
            <a:p>
              <a:pPr algn="ctr"/>
              <a:r>
                <a:rPr lang="en-ID" sz="1100" b="0" i="0" kern="1200" dirty="0">
                  <a:solidFill>
                    <a:schemeClr val="tx1">
                      <a:lumMod val="75000"/>
                      <a:lumOff val="25000"/>
                    </a:schemeClr>
                  </a:solidFill>
                  <a:effectLst/>
                  <a:latin typeface="+mn-lt"/>
                  <a:ea typeface="+mn-ea"/>
                  <a:cs typeface="+mn-cs"/>
                </a:rPr>
                <a:t>© 2017 </a:t>
              </a:r>
              <a:r>
                <a:rPr lang="en-ID" sz="1100" b="1" i="0" kern="1200" dirty="0">
                  <a:solidFill>
                    <a:schemeClr val="accent1"/>
                  </a:solidFill>
                  <a:effectLst/>
                  <a:latin typeface="+mn-lt"/>
                  <a:ea typeface="+mn-ea"/>
                  <a:cs typeface="+mn-cs"/>
                </a:rPr>
                <a:t>Planner-Template</a:t>
              </a:r>
              <a:r>
                <a:rPr lang="en-ID" sz="1100" b="0" i="0" kern="1200" dirty="0">
                  <a:solidFill>
                    <a:schemeClr val="tx1">
                      <a:lumMod val="75000"/>
                      <a:lumOff val="25000"/>
                    </a:schemeClr>
                  </a:solidFill>
                  <a:effectLst/>
                  <a:latin typeface="+mn-lt"/>
                  <a:ea typeface="+mn-ea"/>
                  <a:cs typeface="+mn-cs"/>
                </a:rPr>
                <a:t> All rights reserved</a:t>
              </a:r>
              <a:endParaRPr lang="en-ID" sz="1100" dirty="0">
                <a:solidFill>
                  <a:schemeClr val="tx1">
                    <a:lumMod val="75000"/>
                    <a:lumOff val="25000"/>
                  </a:schemeClr>
                </a:solidFill>
              </a:endParaRPr>
            </a:p>
          </p:txBody>
        </p:sp>
        <p:grpSp>
          <p:nvGrpSpPr>
            <p:cNvPr id="12" name="Group 11"/>
            <p:cNvGrpSpPr/>
            <p:nvPr userDrawn="1"/>
          </p:nvGrpSpPr>
          <p:grpSpPr>
            <a:xfrm>
              <a:off x="904984" y="6254930"/>
              <a:ext cx="357425" cy="184511"/>
              <a:chOff x="4858544" y="3598069"/>
              <a:chExt cx="1614487" cy="833438"/>
            </a:xfrm>
            <a:solidFill>
              <a:schemeClr val="accent1"/>
            </a:solidFill>
          </p:grpSpPr>
          <p:sp>
            <p:nvSpPr>
              <p:cNvPr id="13"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39159177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tx1">
                    <a:lumMod val="75000"/>
                    <a:lumOff val="25000"/>
                  </a:schemeClr>
                </a:solidFill>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tx1">
                  <a:lumMod val="75000"/>
                  <a:lumOff val="25000"/>
                </a:schemeClr>
              </a:solidFill>
            </a:endParaRPr>
          </a:p>
        </p:txBody>
      </p:sp>
      <p:sp>
        <p:nvSpPr>
          <p:cNvPr id="8" name="Picture Placeholder 5"/>
          <p:cNvSpPr>
            <a:spLocks noGrp="1"/>
          </p:cNvSpPr>
          <p:nvPr>
            <p:ph type="pic" sz="quarter" idx="10"/>
          </p:nvPr>
        </p:nvSpPr>
        <p:spPr>
          <a:xfrm>
            <a:off x="968721" y="1937787"/>
            <a:ext cx="2033203" cy="2223666"/>
          </a:xfrm>
          <a:solidFill>
            <a:schemeClr val="accent2"/>
          </a:solidFill>
        </p:spPr>
        <p:txBody>
          <a:bodyPr>
            <a:normAutofit/>
          </a:bodyPr>
          <a:lstStyle>
            <a:lvl1pPr>
              <a:defRPr sz="1400">
                <a:solidFill>
                  <a:schemeClr val="bg1"/>
                </a:solidFill>
              </a:defRPr>
            </a:lvl1pPr>
          </a:lstStyle>
          <a:p>
            <a:endParaRPr lang="en-US" dirty="0"/>
          </a:p>
        </p:txBody>
      </p:sp>
      <p:sp>
        <p:nvSpPr>
          <p:cNvPr id="11" name="Picture Placeholder 5"/>
          <p:cNvSpPr>
            <a:spLocks noGrp="1"/>
          </p:cNvSpPr>
          <p:nvPr>
            <p:ph type="pic" sz="quarter" idx="11"/>
          </p:nvPr>
        </p:nvSpPr>
        <p:spPr>
          <a:xfrm>
            <a:off x="3712750" y="1937787"/>
            <a:ext cx="2033203" cy="2223666"/>
          </a:xfrm>
          <a:solidFill>
            <a:schemeClr val="accent2"/>
          </a:solidFill>
        </p:spPr>
        <p:txBody>
          <a:bodyPr>
            <a:normAutofit/>
          </a:bodyPr>
          <a:lstStyle>
            <a:lvl1pPr>
              <a:defRPr sz="1400">
                <a:solidFill>
                  <a:schemeClr val="bg1"/>
                </a:solidFill>
              </a:defRPr>
            </a:lvl1pPr>
          </a:lstStyle>
          <a:p>
            <a:endParaRPr lang="en-US" dirty="0"/>
          </a:p>
        </p:txBody>
      </p:sp>
      <p:sp>
        <p:nvSpPr>
          <p:cNvPr id="12" name="Picture Placeholder 5"/>
          <p:cNvSpPr>
            <a:spLocks noGrp="1"/>
          </p:cNvSpPr>
          <p:nvPr>
            <p:ph type="pic" sz="quarter" idx="12"/>
          </p:nvPr>
        </p:nvSpPr>
        <p:spPr>
          <a:xfrm>
            <a:off x="6450034" y="1937787"/>
            <a:ext cx="2033203" cy="2223666"/>
          </a:xfrm>
          <a:solidFill>
            <a:schemeClr val="accent2"/>
          </a:solidFill>
        </p:spPr>
        <p:txBody>
          <a:bodyPr>
            <a:normAutofit/>
          </a:bodyPr>
          <a:lstStyle>
            <a:lvl1pPr>
              <a:defRPr sz="1400">
                <a:solidFill>
                  <a:schemeClr val="bg1"/>
                </a:solidFill>
              </a:defRPr>
            </a:lvl1pPr>
          </a:lstStyle>
          <a:p>
            <a:endParaRPr lang="en-US" dirty="0"/>
          </a:p>
        </p:txBody>
      </p:sp>
      <p:sp>
        <p:nvSpPr>
          <p:cNvPr id="13" name="Picture Placeholder 5"/>
          <p:cNvSpPr>
            <a:spLocks noGrp="1"/>
          </p:cNvSpPr>
          <p:nvPr>
            <p:ph type="pic" sz="quarter" idx="13"/>
          </p:nvPr>
        </p:nvSpPr>
        <p:spPr>
          <a:xfrm>
            <a:off x="9192846" y="1937787"/>
            <a:ext cx="2033203" cy="2223666"/>
          </a:xfrm>
          <a:solidFill>
            <a:schemeClr val="accent2"/>
          </a:solidFill>
        </p:spPr>
        <p:txBody>
          <a:bodyPr>
            <a:normAutofit/>
          </a:bodyPr>
          <a:lstStyle>
            <a:lvl1pPr>
              <a:defRPr sz="1400">
                <a:solidFill>
                  <a:schemeClr val="bg1"/>
                </a:solidFill>
              </a:defRPr>
            </a:lvl1pPr>
          </a:lstStyle>
          <a:p>
            <a:endParaRPr lang="en-US" dirty="0"/>
          </a:p>
        </p:txBody>
      </p:sp>
      <p:grpSp>
        <p:nvGrpSpPr>
          <p:cNvPr id="14" name="Group 13"/>
          <p:cNvGrpSpPr/>
          <p:nvPr userDrawn="1"/>
        </p:nvGrpSpPr>
        <p:grpSpPr>
          <a:xfrm>
            <a:off x="4517305" y="6216381"/>
            <a:ext cx="3157391" cy="261610"/>
            <a:chOff x="904984" y="6216381"/>
            <a:chExt cx="3157391" cy="261610"/>
          </a:xfrm>
        </p:grpSpPr>
        <p:sp>
          <p:nvSpPr>
            <p:cNvPr id="15" name="TextBox 14"/>
            <p:cNvSpPr txBox="1"/>
            <p:nvPr userDrawn="1"/>
          </p:nvSpPr>
          <p:spPr>
            <a:xfrm>
              <a:off x="1213518" y="6216381"/>
              <a:ext cx="2848857" cy="261610"/>
            </a:xfrm>
            <a:prstGeom prst="rect">
              <a:avLst/>
            </a:prstGeom>
            <a:noFill/>
          </p:spPr>
          <p:txBody>
            <a:bodyPr wrap="none" rtlCol="0">
              <a:spAutoFit/>
            </a:bodyPr>
            <a:lstStyle/>
            <a:p>
              <a:pPr algn="ctr"/>
              <a:r>
                <a:rPr lang="en-ID" sz="1100" b="0" i="0" kern="1200" dirty="0">
                  <a:solidFill>
                    <a:schemeClr val="tx1">
                      <a:lumMod val="75000"/>
                      <a:lumOff val="25000"/>
                    </a:schemeClr>
                  </a:solidFill>
                  <a:effectLst/>
                  <a:latin typeface="+mn-lt"/>
                  <a:ea typeface="+mn-ea"/>
                  <a:cs typeface="+mn-cs"/>
                </a:rPr>
                <a:t>© 2017 </a:t>
              </a:r>
              <a:r>
                <a:rPr lang="en-ID" sz="1100" b="1" i="0" kern="1200" dirty="0">
                  <a:solidFill>
                    <a:schemeClr val="accent1"/>
                  </a:solidFill>
                  <a:effectLst/>
                  <a:latin typeface="+mn-lt"/>
                  <a:ea typeface="+mn-ea"/>
                  <a:cs typeface="+mn-cs"/>
                </a:rPr>
                <a:t>Planner-Template</a:t>
              </a:r>
              <a:r>
                <a:rPr lang="en-ID" sz="1100" b="0" i="0" kern="1200" dirty="0">
                  <a:solidFill>
                    <a:schemeClr val="tx1">
                      <a:lumMod val="75000"/>
                      <a:lumOff val="25000"/>
                    </a:schemeClr>
                  </a:solidFill>
                  <a:effectLst/>
                  <a:latin typeface="+mn-lt"/>
                  <a:ea typeface="+mn-ea"/>
                  <a:cs typeface="+mn-cs"/>
                </a:rPr>
                <a:t> All rights reserved</a:t>
              </a:r>
              <a:endParaRPr lang="en-ID" sz="1100" dirty="0">
                <a:solidFill>
                  <a:schemeClr val="tx1">
                    <a:lumMod val="75000"/>
                    <a:lumOff val="25000"/>
                  </a:schemeClr>
                </a:solidFill>
              </a:endParaRPr>
            </a:p>
          </p:txBody>
        </p:sp>
        <p:grpSp>
          <p:nvGrpSpPr>
            <p:cNvPr id="16" name="Group 15"/>
            <p:cNvGrpSpPr/>
            <p:nvPr userDrawn="1"/>
          </p:nvGrpSpPr>
          <p:grpSpPr>
            <a:xfrm>
              <a:off x="904984" y="6254930"/>
              <a:ext cx="357425" cy="184511"/>
              <a:chOff x="4858544" y="3598069"/>
              <a:chExt cx="1614487" cy="833438"/>
            </a:xfrm>
            <a:solidFill>
              <a:schemeClr val="accent1"/>
            </a:solidFill>
          </p:grpSpPr>
          <p:sp>
            <p:nvSpPr>
              <p:cNvPr id="17"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1228381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tx1">
                    <a:lumMod val="75000"/>
                    <a:lumOff val="25000"/>
                  </a:schemeClr>
                </a:solidFill>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tx1">
                  <a:lumMod val="75000"/>
                  <a:lumOff val="25000"/>
                </a:schemeClr>
              </a:solidFill>
            </a:endParaRPr>
          </a:p>
        </p:txBody>
      </p:sp>
      <p:sp>
        <p:nvSpPr>
          <p:cNvPr id="14" name="Picture Placeholder 5"/>
          <p:cNvSpPr>
            <a:spLocks noGrp="1"/>
          </p:cNvSpPr>
          <p:nvPr>
            <p:ph type="pic" sz="quarter" idx="13"/>
          </p:nvPr>
        </p:nvSpPr>
        <p:spPr>
          <a:xfrm>
            <a:off x="8159621" y="2164297"/>
            <a:ext cx="3255216" cy="3257668"/>
          </a:xfrm>
          <a:solidFill>
            <a:schemeClr val="tx1">
              <a:lumMod val="85000"/>
              <a:lumOff val="15000"/>
            </a:schemeClr>
          </a:solidFill>
        </p:spPr>
        <p:txBody>
          <a:bodyPr>
            <a:normAutofit/>
          </a:bodyPr>
          <a:lstStyle>
            <a:lvl1pPr>
              <a:defRPr sz="1400">
                <a:solidFill>
                  <a:schemeClr val="bg1"/>
                </a:solidFill>
              </a:defRPr>
            </a:lvl1pPr>
          </a:lstStyle>
          <a:p>
            <a:endParaRPr lang="en-US" dirty="0"/>
          </a:p>
        </p:txBody>
      </p:sp>
      <p:grpSp>
        <p:nvGrpSpPr>
          <p:cNvPr id="7" name="Group 6"/>
          <p:cNvGrpSpPr/>
          <p:nvPr userDrawn="1"/>
        </p:nvGrpSpPr>
        <p:grpSpPr>
          <a:xfrm>
            <a:off x="4517305" y="6216381"/>
            <a:ext cx="3157391" cy="261610"/>
            <a:chOff x="904984" y="6216381"/>
            <a:chExt cx="3157391" cy="261610"/>
          </a:xfrm>
        </p:grpSpPr>
        <p:sp>
          <p:nvSpPr>
            <p:cNvPr id="8" name="TextBox 7"/>
            <p:cNvSpPr txBox="1"/>
            <p:nvPr userDrawn="1"/>
          </p:nvSpPr>
          <p:spPr>
            <a:xfrm>
              <a:off x="1213518" y="6216381"/>
              <a:ext cx="2848857" cy="261610"/>
            </a:xfrm>
            <a:prstGeom prst="rect">
              <a:avLst/>
            </a:prstGeom>
            <a:noFill/>
          </p:spPr>
          <p:txBody>
            <a:bodyPr wrap="none" rtlCol="0">
              <a:spAutoFit/>
            </a:bodyPr>
            <a:lstStyle/>
            <a:p>
              <a:pPr algn="ctr"/>
              <a:r>
                <a:rPr lang="en-ID" sz="1100" b="0" i="0" kern="1200" dirty="0">
                  <a:solidFill>
                    <a:schemeClr val="tx1">
                      <a:lumMod val="75000"/>
                      <a:lumOff val="25000"/>
                    </a:schemeClr>
                  </a:solidFill>
                  <a:effectLst/>
                  <a:latin typeface="+mn-lt"/>
                  <a:ea typeface="+mn-ea"/>
                  <a:cs typeface="+mn-cs"/>
                </a:rPr>
                <a:t>© 2017 </a:t>
              </a:r>
              <a:r>
                <a:rPr lang="en-ID" sz="1100" b="1" i="0" kern="1200" dirty="0">
                  <a:solidFill>
                    <a:schemeClr val="accent1"/>
                  </a:solidFill>
                  <a:effectLst/>
                  <a:latin typeface="+mn-lt"/>
                  <a:ea typeface="+mn-ea"/>
                  <a:cs typeface="+mn-cs"/>
                </a:rPr>
                <a:t>Planner-Template</a:t>
              </a:r>
              <a:r>
                <a:rPr lang="en-ID" sz="1100" b="0" i="0" kern="1200" dirty="0">
                  <a:solidFill>
                    <a:schemeClr val="tx1">
                      <a:lumMod val="75000"/>
                      <a:lumOff val="25000"/>
                    </a:schemeClr>
                  </a:solidFill>
                  <a:effectLst/>
                  <a:latin typeface="+mn-lt"/>
                  <a:ea typeface="+mn-ea"/>
                  <a:cs typeface="+mn-cs"/>
                </a:rPr>
                <a:t> All rights reserved</a:t>
              </a:r>
              <a:endParaRPr lang="en-ID" sz="1100" dirty="0">
                <a:solidFill>
                  <a:schemeClr val="tx1">
                    <a:lumMod val="75000"/>
                    <a:lumOff val="25000"/>
                  </a:schemeClr>
                </a:solidFill>
              </a:endParaRPr>
            </a:p>
          </p:txBody>
        </p:sp>
        <p:grpSp>
          <p:nvGrpSpPr>
            <p:cNvPr id="11" name="Group 10"/>
            <p:cNvGrpSpPr/>
            <p:nvPr userDrawn="1"/>
          </p:nvGrpSpPr>
          <p:grpSpPr>
            <a:xfrm>
              <a:off x="904984" y="6254930"/>
              <a:ext cx="357425" cy="184511"/>
              <a:chOff x="4858544" y="3598069"/>
              <a:chExt cx="1614487" cy="833438"/>
            </a:xfrm>
            <a:solidFill>
              <a:schemeClr val="accent1"/>
            </a:solidFill>
          </p:grpSpPr>
          <p:sp>
            <p:nvSpPr>
              <p:cNvPr id="12"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41439820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tx1">
                    <a:lumMod val="75000"/>
                    <a:lumOff val="25000"/>
                  </a:schemeClr>
                </a:solidFill>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tx1">
                  <a:lumMod val="75000"/>
                  <a:lumOff val="25000"/>
                </a:schemeClr>
              </a:solidFill>
            </a:endParaRPr>
          </a:p>
        </p:txBody>
      </p:sp>
      <p:sp>
        <p:nvSpPr>
          <p:cNvPr id="6" name="Picture Placeholder 14"/>
          <p:cNvSpPr>
            <a:spLocks noGrp="1"/>
          </p:cNvSpPr>
          <p:nvPr>
            <p:ph type="pic" sz="quarter" idx="10"/>
          </p:nvPr>
        </p:nvSpPr>
        <p:spPr>
          <a:xfrm>
            <a:off x="0" y="3228109"/>
            <a:ext cx="12192000" cy="3629891"/>
          </a:xfrm>
          <a:prstGeom prst="roundRect">
            <a:avLst>
              <a:gd name="adj" fmla="val 0"/>
            </a:avLst>
          </a:prstGeom>
          <a:solidFill>
            <a:schemeClr val="accent2"/>
          </a:solidFill>
        </p:spPr>
        <p:txBody>
          <a:bodyPr>
            <a:normAutofit/>
          </a:bodyPr>
          <a:lstStyle>
            <a:lvl1pPr>
              <a:defRPr sz="1600">
                <a:solidFill>
                  <a:schemeClr val="bg1"/>
                </a:solidFill>
              </a:defRPr>
            </a:lvl1pPr>
          </a:lstStyle>
          <a:p>
            <a:endParaRPr lang="en-ID"/>
          </a:p>
        </p:txBody>
      </p:sp>
    </p:spTree>
    <p:extLst>
      <p:ext uri="{BB962C8B-B14F-4D97-AF65-F5344CB8AC3E}">
        <p14:creationId xmlns:p14="http://schemas.microsoft.com/office/powerpoint/2010/main" val="14462479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6" name="Picture Placeholder 14"/>
          <p:cNvSpPr>
            <a:spLocks noGrp="1"/>
          </p:cNvSpPr>
          <p:nvPr>
            <p:ph type="pic" sz="quarter" idx="10"/>
          </p:nvPr>
        </p:nvSpPr>
        <p:spPr>
          <a:xfrm>
            <a:off x="0" y="-1"/>
            <a:ext cx="12192000" cy="3629891"/>
          </a:xfrm>
          <a:prstGeom prst="roundRect">
            <a:avLst>
              <a:gd name="adj" fmla="val 0"/>
            </a:avLst>
          </a:prstGeom>
          <a:solidFill>
            <a:schemeClr val="accent2"/>
          </a:solidFill>
        </p:spPr>
        <p:txBody>
          <a:bodyPr>
            <a:normAutofit/>
          </a:bodyPr>
          <a:lstStyle>
            <a:lvl1pPr>
              <a:defRPr sz="1600">
                <a:solidFill>
                  <a:schemeClr val="bg1"/>
                </a:solidFill>
              </a:defRPr>
            </a:lvl1pPr>
          </a:lstStyle>
          <a:p>
            <a:endParaRPr lang="en-ID"/>
          </a:p>
        </p:txBody>
      </p:sp>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tx1">
                    <a:lumMod val="75000"/>
                    <a:lumOff val="25000"/>
                  </a:schemeClr>
                </a:solidFill>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tx1">
                  <a:lumMod val="75000"/>
                  <a:lumOff val="25000"/>
                </a:schemeClr>
              </a:solidFill>
            </a:endParaRPr>
          </a:p>
        </p:txBody>
      </p:sp>
      <p:grpSp>
        <p:nvGrpSpPr>
          <p:cNvPr id="7" name="Group 6"/>
          <p:cNvGrpSpPr/>
          <p:nvPr userDrawn="1"/>
        </p:nvGrpSpPr>
        <p:grpSpPr>
          <a:xfrm>
            <a:off x="4517305" y="6216381"/>
            <a:ext cx="3157391" cy="261610"/>
            <a:chOff x="904984" y="6216381"/>
            <a:chExt cx="3157391" cy="261610"/>
          </a:xfrm>
        </p:grpSpPr>
        <p:sp>
          <p:nvSpPr>
            <p:cNvPr id="8" name="TextBox 7"/>
            <p:cNvSpPr txBox="1"/>
            <p:nvPr userDrawn="1"/>
          </p:nvSpPr>
          <p:spPr>
            <a:xfrm>
              <a:off x="1213518" y="6216381"/>
              <a:ext cx="2848857" cy="261610"/>
            </a:xfrm>
            <a:prstGeom prst="rect">
              <a:avLst/>
            </a:prstGeom>
            <a:noFill/>
          </p:spPr>
          <p:txBody>
            <a:bodyPr wrap="none" rtlCol="0">
              <a:spAutoFit/>
            </a:bodyPr>
            <a:lstStyle/>
            <a:p>
              <a:pPr algn="ctr"/>
              <a:r>
                <a:rPr lang="en-ID" sz="1100" b="0" i="0" kern="1200" dirty="0">
                  <a:solidFill>
                    <a:schemeClr val="tx1">
                      <a:lumMod val="75000"/>
                      <a:lumOff val="25000"/>
                    </a:schemeClr>
                  </a:solidFill>
                  <a:effectLst/>
                  <a:latin typeface="+mn-lt"/>
                  <a:ea typeface="+mn-ea"/>
                  <a:cs typeface="+mn-cs"/>
                </a:rPr>
                <a:t>© 2017 </a:t>
              </a:r>
              <a:r>
                <a:rPr lang="en-ID" sz="1100" b="1" i="0" kern="1200" dirty="0">
                  <a:solidFill>
                    <a:schemeClr val="accent1"/>
                  </a:solidFill>
                  <a:effectLst/>
                  <a:latin typeface="+mn-lt"/>
                  <a:ea typeface="+mn-ea"/>
                  <a:cs typeface="+mn-cs"/>
                </a:rPr>
                <a:t>Planner-Template</a:t>
              </a:r>
              <a:r>
                <a:rPr lang="en-ID" sz="1100" b="0" i="0" kern="1200" dirty="0">
                  <a:solidFill>
                    <a:schemeClr val="tx1">
                      <a:lumMod val="75000"/>
                      <a:lumOff val="25000"/>
                    </a:schemeClr>
                  </a:solidFill>
                  <a:effectLst/>
                  <a:latin typeface="+mn-lt"/>
                  <a:ea typeface="+mn-ea"/>
                  <a:cs typeface="+mn-cs"/>
                </a:rPr>
                <a:t> All rights reserved</a:t>
              </a:r>
              <a:endParaRPr lang="en-ID" sz="1100" dirty="0">
                <a:solidFill>
                  <a:schemeClr val="tx1">
                    <a:lumMod val="75000"/>
                    <a:lumOff val="25000"/>
                  </a:schemeClr>
                </a:solidFill>
              </a:endParaRPr>
            </a:p>
          </p:txBody>
        </p:sp>
        <p:grpSp>
          <p:nvGrpSpPr>
            <p:cNvPr id="11" name="Group 10"/>
            <p:cNvGrpSpPr/>
            <p:nvPr userDrawn="1"/>
          </p:nvGrpSpPr>
          <p:grpSpPr>
            <a:xfrm>
              <a:off x="904984" y="6254930"/>
              <a:ext cx="357425" cy="184511"/>
              <a:chOff x="4858544" y="3598069"/>
              <a:chExt cx="1614487" cy="833438"/>
            </a:xfrm>
            <a:solidFill>
              <a:schemeClr val="accent1"/>
            </a:solidFill>
          </p:grpSpPr>
          <p:sp>
            <p:nvSpPr>
              <p:cNvPr id="12"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28293594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D"/>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0DF619-1D99-43EE-AB56-589D29E2737E}" type="datetimeFigureOut">
              <a:rPr lang="en-ID" smtClean="0"/>
              <a:t>15/06/2017</a:t>
            </a:fld>
            <a:endParaRPr lang="en-ID"/>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D"/>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DBA9ED-0BD1-4583-826F-4EF9BAC8450E}" type="slidenum">
              <a:rPr lang="en-ID" smtClean="0"/>
              <a:t>‹#›</a:t>
            </a:fld>
            <a:endParaRPr lang="en-ID" dirty="0"/>
          </a:p>
        </p:txBody>
      </p:sp>
    </p:spTree>
    <p:extLst>
      <p:ext uri="{BB962C8B-B14F-4D97-AF65-F5344CB8AC3E}">
        <p14:creationId xmlns:p14="http://schemas.microsoft.com/office/powerpoint/2010/main" val="3686990739"/>
      </p:ext>
    </p:extLst>
  </p:cSld>
  <p:clrMap bg1="lt1" tx1="dk1" bg2="lt2" tx2="dk2" accent1="accent1" accent2="accent2" accent3="accent3" accent4="accent4" accent5="accent5" accent6="accent6" hlink="hlink" folHlink="folHlink"/>
  <p:sldLayoutIdLst>
    <p:sldLayoutId id="2147483649" r:id="rId1"/>
    <p:sldLayoutId id="2147483658" r:id="rId2"/>
    <p:sldLayoutId id="2147483650" r:id="rId3"/>
    <p:sldLayoutId id="2147483652" r:id="rId4"/>
    <p:sldLayoutId id="2147483655" r:id="rId5"/>
    <p:sldLayoutId id="2147483656" r:id="rId6"/>
    <p:sldLayoutId id="2147483657" r:id="rId7"/>
    <p:sldLayoutId id="2147483653" r:id="rId8"/>
    <p:sldLayoutId id="2147483654" r:id="rId9"/>
    <p:sldLayoutId id="2147483651"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 name="Picture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flipV="1">
            <a:off x="-2" y="-1"/>
            <a:ext cx="12191999" cy="6858000"/>
          </a:xfrm>
          <a:prstGeom prst="rect">
            <a:avLst/>
          </a:prstGeom>
        </p:spPr>
      </p:pic>
      <p:sp>
        <p:nvSpPr>
          <p:cNvPr id="36" name="Freeform 16"/>
          <p:cNvSpPr>
            <a:spLocks noEditPoints="1"/>
          </p:cNvSpPr>
          <p:nvPr/>
        </p:nvSpPr>
        <p:spPr bwMode="auto">
          <a:xfrm>
            <a:off x="11215396" y="238412"/>
            <a:ext cx="753415" cy="701443"/>
          </a:xfrm>
          <a:custGeom>
            <a:avLst/>
            <a:gdLst>
              <a:gd name="T0" fmla="*/ 1059 w 1103"/>
              <a:gd name="T1" fmla="*/ 511 h 1030"/>
              <a:gd name="T2" fmla="*/ 1090 w 1103"/>
              <a:gd name="T3" fmla="*/ 198 h 1030"/>
              <a:gd name="T4" fmla="*/ 1103 w 1103"/>
              <a:gd name="T5" fmla="*/ 145 h 1030"/>
              <a:gd name="T6" fmla="*/ 901 w 1103"/>
              <a:gd name="T7" fmla="*/ 145 h 1030"/>
              <a:gd name="T8" fmla="*/ 543 w 1103"/>
              <a:gd name="T9" fmla="*/ 0 h 1030"/>
              <a:gd name="T10" fmla="*/ 28 w 1103"/>
              <a:gd name="T11" fmla="*/ 515 h 1030"/>
              <a:gd name="T12" fmla="*/ 31 w 1103"/>
              <a:gd name="T13" fmla="*/ 565 h 1030"/>
              <a:gd name="T14" fmla="*/ 31 w 1103"/>
              <a:gd name="T15" fmla="*/ 565 h 1030"/>
              <a:gd name="T16" fmla="*/ 31 w 1103"/>
              <a:gd name="T17" fmla="*/ 568 h 1030"/>
              <a:gd name="T18" fmla="*/ 31 w 1103"/>
              <a:gd name="T19" fmla="*/ 574 h 1030"/>
              <a:gd name="T20" fmla="*/ 7 w 1103"/>
              <a:gd name="T21" fmla="*/ 891 h 1030"/>
              <a:gd name="T22" fmla="*/ 7 w 1103"/>
              <a:gd name="T23" fmla="*/ 891 h 1030"/>
              <a:gd name="T24" fmla="*/ 4 w 1103"/>
              <a:gd name="T25" fmla="*/ 905 h 1030"/>
              <a:gd name="T26" fmla="*/ 12 w 1103"/>
              <a:gd name="T27" fmla="*/ 947 h 1030"/>
              <a:gd name="T28" fmla="*/ 50 w 1103"/>
              <a:gd name="T29" fmla="*/ 965 h 1030"/>
              <a:gd name="T30" fmla="*/ 84 w 1103"/>
              <a:gd name="T31" fmla="*/ 951 h 1030"/>
              <a:gd name="T32" fmla="*/ 181 w 1103"/>
              <a:gd name="T33" fmla="*/ 881 h 1030"/>
              <a:gd name="T34" fmla="*/ 543 w 1103"/>
              <a:gd name="T35" fmla="*/ 1030 h 1030"/>
              <a:gd name="T36" fmla="*/ 1059 w 1103"/>
              <a:gd name="T37" fmla="*/ 515 h 1030"/>
              <a:gd name="T38" fmla="*/ 1058 w 1103"/>
              <a:gd name="T39" fmla="*/ 511 h 1030"/>
              <a:gd name="T40" fmla="*/ 1059 w 1103"/>
              <a:gd name="T41" fmla="*/ 511 h 1030"/>
              <a:gd name="T42" fmla="*/ 891 w 1103"/>
              <a:gd name="T43" fmla="*/ 626 h 1030"/>
              <a:gd name="T44" fmla="*/ 657 w 1103"/>
              <a:gd name="T45" fmla="*/ 809 h 1030"/>
              <a:gd name="T46" fmla="*/ 311 w 1103"/>
              <a:gd name="T47" fmla="*/ 809 h 1030"/>
              <a:gd name="T48" fmla="*/ 56 w 1103"/>
              <a:gd name="T49" fmla="*/ 923 h 1030"/>
              <a:gd name="T50" fmla="*/ 42 w 1103"/>
              <a:gd name="T51" fmla="*/ 915 h 1030"/>
              <a:gd name="T52" fmla="*/ 80 w 1103"/>
              <a:gd name="T53" fmla="*/ 765 h 1030"/>
              <a:gd name="T54" fmla="*/ 328 w 1103"/>
              <a:gd name="T55" fmla="*/ 529 h 1030"/>
              <a:gd name="T56" fmla="*/ 305 w 1103"/>
              <a:gd name="T57" fmla="*/ 582 h 1030"/>
              <a:gd name="T58" fmla="*/ 326 w 1103"/>
              <a:gd name="T59" fmla="*/ 610 h 1030"/>
              <a:gd name="T60" fmla="*/ 916 w 1103"/>
              <a:gd name="T61" fmla="*/ 525 h 1030"/>
              <a:gd name="T62" fmla="*/ 891 w 1103"/>
              <a:gd name="T63" fmla="*/ 626 h 1030"/>
              <a:gd name="T64" fmla="*/ 792 w 1103"/>
              <a:gd name="T65" fmla="*/ 470 h 1030"/>
              <a:gd name="T66" fmla="*/ 394 w 1103"/>
              <a:gd name="T67" fmla="*/ 470 h 1030"/>
              <a:gd name="T68" fmla="*/ 118 w 1103"/>
              <a:gd name="T69" fmla="*/ 607 h 1030"/>
              <a:gd name="T70" fmla="*/ 163 w 1103"/>
              <a:gd name="T71" fmla="*/ 426 h 1030"/>
              <a:gd name="T72" fmla="*/ 465 w 1103"/>
              <a:gd name="T73" fmla="*/ 185 h 1030"/>
              <a:gd name="T74" fmla="*/ 1052 w 1103"/>
              <a:gd name="T75" fmla="*/ 185 h 1030"/>
              <a:gd name="T76" fmla="*/ 1026 w 1103"/>
              <a:gd name="T77" fmla="*/ 287 h 1030"/>
              <a:gd name="T78" fmla="*/ 792 w 1103"/>
              <a:gd name="T79" fmla="*/ 470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03" h="1030">
                <a:moveTo>
                  <a:pt x="1059" y="511"/>
                </a:moveTo>
                <a:cubicBezTo>
                  <a:pt x="1056" y="337"/>
                  <a:pt x="1087" y="208"/>
                  <a:pt x="1090" y="198"/>
                </a:cubicBezTo>
                <a:cubicBezTo>
                  <a:pt x="1103" y="145"/>
                  <a:pt x="1103" y="145"/>
                  <a:pt x="1103" y="145"/>
                </a:cubicBezTo>
                <a:cubicBezTo>
                  <a:pt x="901" y="145"/>
                  <a:pt x="901" y="145"/>
                  <a:pt x="901" y="145"/>
                </a:cubicBezTo>
                <a:cubicBezTo>
                  <a:pt x="809" y="55"/>
                  <a:pt x="682" y="0"/>
                  <a:pt x="543" y="0"/>
                </a:cubicBezTo>
                <a:cubicBezTo>
                  <a:pt x="259" y="0"/>
                  <a:pt x="28" y="231"/>
                  <a:pt x="28" y="515"/>
                </a:cubicBezTo>
                <a:cubicBezTo>
                  <a:pt x="28" y="532"/>
                  <a:pt x="29" y="549"/>
                  <a:pt x="31" y="565"/>
                </a:cubicBezTo>
                <a:cubicBezTo>
                  <a:pt x="31" y="565"/>
                  <a:pt x="31" y="565"/>
                  <a:pt x="31" y="565"/>
                </a:cubicBezTo>
                <a:cubicBezTo>
                  <a:pt x="31" y="566"/>
                  <a:pt x="31" y="567"/>
                  <a:pt x="31" y="568"/>
                </a:cubicBezTo>
                <a:cubicBezTo>
                  <a:pt x="31" y="570"/>
                  <a:pt x="31" y="572"/>
                  <a:pt x="31" y="574"/>
                </a:cubicBezTo>
                <a:cubicBezTo>
                  <a:pt x="44" y="700"/>
                  <a:pt x="7" y="891"/>
                  <a:pt x="7" y="891"/>
                </a:cubicBezTo>
                <a:cubicBezTo>
                  <a:pt x="7" y="891"/>
                  <a:pt x="7" y="891"/>
                  <a:pt x="7" y="891"/>
                </a:cubicBezTo>
                <a:cubicBezTo>
                  <a:pt x="4" y="905"/>
                  <a:pt x="4" y="905"/>
                  <a:pt x="4" y="905"/>
                </a:cubicBezTo>
                <a:cubicBezTo>
                  <a:pt x="0" y="920"/>
                  <a:pt x="3" y="935"/>
                  <a:pt x="12" y="947"/>
                </a:cubicBezTo>
                <a:cubicBezTo>
                  <a:pt x="21" y="958"/>
                  <a:pt x="36" y="965"/>
                  <a:pt x="50" y="965"/>
                </a:cubicBezTo>
                <a:cubicBezTo>
                  <a:pt x="63" y="965"/>
                  <a:pt x="75" y="960"/>
                  <a:pt x="84" y="951"/>
                </a:cubicBezTo>
                <a:cubicBezTo>
                  <a:pt x="113" y="922"/>
                  <a:pt x="146" y="899"/>
                  <a:pt x="181" y="881"/>
                </a:cubicBezTo>
                <a:cubicBezTo>
                  <a:pt x="274" y="973"/>
                  <a:pt x="402" y="1030"/>
                  <a:pt x="543" y="1030"/>
                </a:cubicBezTo>
                <a:cubicBezTo>
                  <a:pt x="828" y="1030"/>
                  <a:pt x="1059" y="800"/>
                  <a:pt x="1059" y="515"/>
                </a:cubicBezTo>
                <a:cubicBezTo>
                  <a:pt x="1059" y="514"/>
                  <a:pt x="1058" y="512"/>
                  <a:pt x="1058" y="511"/>
                </a:cubicBezTo>
                <a:cubicBezTo>
                  <a:pt x="1058" y="511"/>
                  <a:pt x="1059" y="511"/>
                  <a:pt x="1059" y="511"/>
                </a:cubicBezTo>
                <a:close/>
                <a:moveTo>
                  <a:pt x="891" y="626"/>
                </a:moveTo>
                <a:cubicBezTo>
                  <a:pt x="864" y="735"/>
                  <a:pt x="769" y="809"/>
                  <a:pt x="657" y="809"/>
                </a:cubicBezTo>
                <a:cubicBezTo>
                  <a:pt x="311" y="809"/>
                  <a:pt x="311" y="809"/>
                  <a:pt x="311" y="809"/>
                </a:cubicBezTo>
                <a:cubicBezTo>
                  <a:pt x="218" y="809"/>
                  <a:pt x="125" y="854"/>
                  <a:pt x="56" y="923"/>
                </a:cubicBezTo>
                <a:cubicBezTo>
                  <a:pt x="50" y="929"/>
                  <a:pt x="41" y="923"/>
                  <a:pt x="42" y="915"/>
                </a:cubicBezTo>
                <a:cubicBezTo>
                  <a:pt x="80" y="765"/>
                  <a:pt x="80" y="765"/>
                  <a:pt x="80" y="765"/>
                </a:cubicBezTo>
                <a:cubicBezTo>
                  <a:pt x="109" y="650"/>
                  <a:pt x="214" y="553"/>
                  <a:pt x="328" y="529"/>
                </a:cubicBezTo>
                <a:cubicBezTo>
                  <a:pt x="305" y="582"/>
                  <a:pt x="305" y="582"/>
                  <a:pt x="305" y="582"/>
                </a:cubicBezTo>
                <a:cubicBezTo>
                  <a:pt x="298" y="596"/>
                  <a:pt x="310" y="612"/>
                  <a:pt x="326" y="610"/>
                </a:cubicBezTo>
                <a:cubicBezTo>
                  <a:pt x="916" y="525"/>
                  <a:pt x="916" y="525"/>
                  <a:pt x="916" y="525"/>
                </a:cubicBezTo>
                <a:lnTo>
                  <a:pt x="891" y="626"/>
                </a:lnTo>
                <a:close/>
                <a:moveTo>
                  <a:pt x="792" y="470"/>
                </a:moveTo>
                <a:cubicBezTo>
                  <a:pt x="394" y="470"/>
                  <a:pt x="394" y="470"/>
                  <a:pt x="394" y="470"/>
                </a:cubicBezTo>
                <a:cubicBezTo>
                  <a:pt x="291" y="470"/>
                  <a:pt x="188" y="525"/>
                  <a:pt x="118" y="607"/>
                </a:cubicBezTo>
                <a:cubicBezTo>
                  <a:pt x="163" y="426"/>
                  <a:pt x="163" y="426"/>
                  <a:pt x="163" y="426"/>
                </a:cubicBezTo>
                <a:cubicBezTo>
                  <a:pt x="197" y="293"/>
                  <a:pt x="332" y="185"/>
                  <a:pt x="465" y="185"/>
                </a:cubicBezTo>
                <a:cubicBezTo>
                  <a:pt x="1052" y="185"/>
                  <a:pt x="1052" y="185"/>
                  <a:pt x="1052" y="185"/>
                </a:cubicBezTo>
                <a:cubicBezTo>
                  <a:pt x="1026" y="287"/>
                  <a:pt x="1026" y="287"/>
                  <a:pt x="1026" y="287"/>
                </a:cubicBezTo>
                <a:cubicBezTo>
                  <a:pt x="999" y="396"/>
                  <a:pt x="904" y="470"/>
                  <a:pt x="792" y="470"/>
                </a:cubicBezTo>
                <a:close/>
              </a:path>
            </a:pathLst>
          </a:custGeom>
          <a:solidFill>
            <a:schemeClr val="tx1">
              <a:lumMod val="85000"/>
              <a:lumOff val="15000"/>
              <a:alpha val="1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TextBox 11"/>
          <p:cNvSpPr txBox="1"/>
          <p:nvPr/>
        </p:nvSpPr>
        <p:spPr>
          <a:xfrm>
            <a:off x="3247156" y="4528642"/>
            <a:ext cx="5447004" cy="461665"/>
          </a:xfrm>
          <a:prstGeom prst="rect">
            <a:avLst/>
          </a:prstGeom>
          <a:noFill/>
        </p:spPr>
        <p:txBody>
          <a:bodyPr wrap="none" rtlCol="0">
            <a:spAutoFit/>
          </a:bodyPr>
          <a:lstStyle/>
          <a:p>
            <a:pPr algn="ctr"/>
            <a:r>
              <a:rPr lang="en-ID" sz="2400" kern="5500" spc="1160" dirty="0">
                <a:solidFill>
                  <a:schemeClr val="tx1">
                    <a:lumMod val="85000"/>
                    <a:lumOff val="15000"/>
                  </a:schemeClr>
                </a:solidFill>
                <a:latin typeface="Poppins" panose="02000000000000000000" pitchFamily="2" charset="0"/>
                <a:cs typeface="Poppins" panose="02000000000000000000" pitchFamily="2" charset="0"/>
              </a:rPr>
              <a:t>~ CONSTRUCTION ~</a:t>
            </a:r>
          </a:p>
        </p:txBody>
      </p:sp>
      <p:grpSp>
        <p:nvGrpSpPr>
          <p:cNvPr id="14" name="Group 13"/>
          <p:cNvGrpSpPr/>
          <p:nvPr/>
        </p:nvGrpSpPr>
        <p:grpSpPr>
          <a:xfrm>
            <a:off x="2851220" y="1791494"/>
            <a:ext cx="6113464" cy="2817813"/>
            <a:chOff x="1360487" y="2787650"/>
            <a:chExt cx="6113464" cy="2817813"/>
          </a:xfrm>
          <a:solidFill>
            <a:schemeClr val="tx1">
              <a:lumMod val="75000"/>
              <a:lumOff val="25000"/>
            </a:schemeClr>
          </a:solidFill>
        </p:grpSpPr>
        <p:sp>
          <p:nvSpPr>
            <p:cNvPr id="15" name="Freeform 20"/>
            <p:cNvSpPr>
              <a:spLocks/>
            </p:cNvSpPr>
            <p:nvPr/>
          </p:nvSpPr>
          <p:spPr bwMode="auto">
            <a:xfrm>
              <a:off x="3551238" y="4545013"/>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21"/>
            <p:cNvSpPr>
              <a:spLocks/>
            </p:cNvSpPr>
            <p:nvPr/>
          </p:nvSpPr>
          <p:spPr bwMode="auto">
            <a:xfrm>
              <a:off x="4670425" y="4365625"/>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nvGrpSpPr>
            <p:cNvPr id="17" name="Group 16"/>
            <p:cNvGrpSpPr/>
            <p:nvPr/>
          </p:nvGrpSpPr>
          <p:grpSpPr>
            <a:xfrm>
              <a:off x="1360487" y="2787650"/>
              <a:ext cx="6113464" cy="2817813"/>
              <a:chOff x="1360487" y="2787650"/>
              <a:chExt cx="6113464" cy="2817813"/>
            </a:xfrm>
            <a:grpFill/>
          </p:grpSpPr>
          <p:sp>
            <p:nvSpPr>
              <p:cNvPr id="18" name="Freeform 15"/>
              <p:cNvSpPr>
                <a:spLocks/>
              </p:cNvSpPr>
              <p:nvPr/>
            </p:nvSpPr>
            <p:spPr bwMode="auto">
              <a:xfrm>
                <a:off x="2895600" y="2787650"/>
                <a:ext cx="950913" cy="2041525"/>
              </a:xfrm>
              <a:custGeom>
                <a:avLst/>
                <a:gdLst>
                  <a:gd name="T0" fmla="*/ 165 w 180"/>
                  <a:gd name="T1" fmla="*/ 74 h 387"/>
                  <a:gd name="T2" fmla="*/ 124 w 180"/>
                  <a:gd name="T3" fmla="*/ 126 h 387"/>
                  <a:gd name="T4" fmla="*/ 139 w 180"/>
                  <a:gd name="T5" fmla="*/ 117 h 387"/>
                  <a:gd name="T6" fmla="*/ 148 w 180"/>
                  <a:gd name="T7" fmla="*/ 38 h 387"/>
                  <a:gd name="T8" fmla="*/ 117 w 180"/>
                  <a:gd name="T9" fmla="*/ 92 h 387"/>
                  <a:gd name="T10" fmla="*/ 45 w 180"/>
                  <a:gd name="T11" fmla="*/ 349 h 387"/>
                  <a:gd name="T12" fmla="*/ 98 w 180"/>
                  <a:gd name="T13" fmla="*/ 298 h 387"/>
                  <a:gd name="T14" fmla="*/ 105 w 180"/>
                  <a:gd name="T15" fmla="*/ 298 h 387"/>
                  <a:gd name="T16" fmla="*/ 76 w 180"/>
                  <a:gd name="T17" fmla="*/ 342 h 387"/>
                  <a:gd name="T18" fmla="*/ 33 w 180"/>
                  <a:gd name="T19" fmla="*/ 386 h 387"/>
                  <a:gd name="T20" fmla="*/ 8 w 180"/>
                  <a:gd name="T21" fmla="*/ 348 h 387"/>
                  <a:gd name="T22" fmla="*/ 80 w 180"/>
                  <a:gd name="T23" fmla="*/ 92 h 387"/>
                  <a:gd name="T24" fmla="*/ 165 w 180"/>
                  <a:gd name="T25" fmla="*/ 74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0" h="387">
                    <a:moveTo>
                      <a:pt x="165" y="74"/>
                    </a:moveTo>
                    <a:cubicBezTo>
                      <a:pt x="154" y="127"/>
                      <a:pt x="122" y="140"/>
                      <a:pt x="124" y="126"/>
                    </a:cubicBezTo>
                    <a:cubicBezTo>
                      <a:pt x="125" y="119"/>
                      <a:pt x="133" y="116"/>
                      <a:pt x="139" y="117"/>
                    </a:cubicBezTo>
                    <a:cubicBezTo>
                      <a:pt x="154" y="102"/>
                      <a:pt x="170" y="38"/>
                      <a:pt x="148" y="38"/>
                    </a:cubicBezTo>
                    <a:cubicBezTo>
                      <a:pt x="133" y="38"/>
                      <a:pt x="123" y="70"/>
                      <a:pt x="117" y="92"/>
                    </a:cubicBezTo>
                    <a:cubicBezTo>
                      <a:pt x="117" y="92"/>
                      <a:pt x="45" y="349"/>
                      <a:pt x="45" y="349"/>
                    </a:cubicBezTo>
                    <a:cubicBezTo>
                      <a:pt x="40" y="373"/>
                      <a:pt x="56" y="367"/>
                      <a:pt x="98" y="298"/>
                    </a:cubicBezTo>
                    <a:cubicBezTo>
                      <a:pt x="105" y="298"/>
                      <a:pt x="105" y="298"/>
                      <a:pt x="105" y="298"/>
                    </a:cubicBezTo>
                    <a:cubicBezTo>
                      <a:pt x="94" y="317"/>
                      <a:pt x="84" y="331"/>
                      <a:pt x="76" y="342"/>
                    </a:cubicBezTo>
                    <a:cubicBezTo>
                      <a:pt x="59" y="366"/>
                      <a:pt x="48" y="384"/>
                      <a:pt x="33" y="386"/>
                    </a:cubicBezTo>
                    <a:cubicBezTo>
                      <a:pt x="22" y="387"/>
                      <a:pt x="0" y="379"/>
                      <a:pt x="8" y="348"/>
                    </a:cubicBezTo>
                    <a:cubicBezTo>
                      <a:pt x="80" y="92"/>
                      <a:pt x="80" y="92"/>
                      <a:pt x="80" y="92"/>
                    </a:cubicBezTo>
                    <a:cubicBezTo>
                      <a:pt x="104" y="4"/>
                      <a:pt x="180" y="0"/>
                      <a:pt x="165" y="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6"/>
              <p:cNvSpPr>
                <a:spLocks noEditPoints="1"/>
              </p:cNvSpPr>
              <p:nvPr/>
            </p:nvSpPr>
            <p:spPr bwMode="auto">
              <a:xfrm>
                <a:off x="3317875" y="3736975"/>
                <a:ext cx="903288" cy="1087438"/>
              </a:xfrm>
              <a:custGeom>
                <a:avLst/>
                <a:gdLst>
                  <a:gd name="T0" fmla="*/ 171 w 171"/>
                  <a:gd name="T1" fmla="*/ 118 h 206"/>
                  <a:gd name="T2" fmla="*/ 133 w 171"/>
                  <a:gd name="T3" fmla="*/ 174 h 206"/>
                  <a:gd name="T4" fmla="*/ 97 w 171"/>
                  <a:gd name="T5" fmla="*/ 206 h 206"/>
                  <a:gd name="T6" fmla="*/ 72 w 171"/>
                  <a:gd name="T7" fmla="*/ 182 h 206"/>
                  <a:gd name="T8" fmla="*/ 41 w 171"/>
                  <a:gd name="T9" fmla="*/ 206 h 206"/>
                  <a:gd name="T10" fmla="*/ 6 w 171"/>
                  <a:gd name="T11" fmla="*/ 156 h 206"/>
                  <a:gd name="T12" fmla="*/ 34 w 171"/>
                  <a:gd name="T13" fmla="*/ 55 h 206"/>
                  <a:gd name="T14" fmla="*/ 90 w 171"/>
                  <a:gd name="T15" fmla="*/ 9 h 206"/>
                  <a:gd name="T16" fmla="*/ 118 w 171"/>
                  <a:gd name="T17" fmla="*/ 25 h 206"/>
                  <a:gd name="T18" fmla="*/ 161 w 171"/>
                  <a:gd name="T19" fmla="*/ 28 h 206"/>
                  <a:gd name="T20" fmla="*/ 144 w 171"/>
                  <a:gd name="T21" fmla="*/ 49 h 206"/>
                  <a:gd name="T22" fmla="*/ 113 w 171"/>
                  <a:gd name="T23" fmla="*/ 182 h 206"/>
                  <a:gd name="T24" fmla="*/ 164 w 171"/>
                  <a:gd name="T25" fmla="*/ 118 h 206"/>
                  <a:gd name="T26" fmla="*/ 171 w 171"/>
                  <a:gd name="T27" fmla="*/ 118 h 206"/>
                  <a:gd name="T28" fmla="*/ 84 w 171"/>
                  <a:gd name="T29" fmla="*/ 133 h 206"/>
                  <a:gd name="T30" fmla="*/ 111 w 171"/>
                  <a:gd name="T31" fmla="*/ 38 h 206"/>
                  <a:gd name="T32" fmla="*/ 71 w 171"/>
                  <a:gd name="T33" fmla="*/ 55 h 206"/>
                  <a:gd name="T34" fmla="*/ 48 w 171"/>
                  <a:gd name="T35" fmla="*/ 181 h 206"/>
                  <a:gd name="T36" fmla="*/ 84 w 171"/>
                  <a:gd name="T37" fmla="*/ 133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1" h="206">
                    <a:moveTo>
                      <a:pt x="171" y="118"/>
                    </a:moveTo>
                    <a:cubicBezTo>
                      <a:pt x="159" y="137"/>
                      <a:pt x="136" y="170"/>
                      <a:pt x="133" y="174"/>
                    </a:cubicBezTo>
                    <a:cubicBezTo>
                      <a:pt x="121" y="192"/>
                      <a:pt x="110" y="206"/>
                      <a:pt x="97" y="206"/>
                    </a:cubicBezTo>
                    <a:cubicBezTo>
                      <a:pt x="86" y="206"/>
                      <a:pt x="73" y="200"/>
                      <a:pt x="72" y="182"/>
                    </a:cubicBezTo>
                    <a:cubicBezTo>
                      <a:pt x="66" y="194"/>
                      <a:pt x="56" y="206"/>
                      <a:pt x="41" y="206"/>
                    </a:cubicBezTo>
                    <a:cubicBezTo>
                      <a:pt x="11" y="206"/>
                      <a:pt x="0" y="178"/>
                      <a:pt x="6" y="156"/>
                    </a:cubicBezTo>
                    <a:cubicBezTo>
                      <a:pt x="34" y="55"/>
                      <a:pt x="34" y="55"/>
                      <a:pt x="34" y="55"/>
                    </a:cubicBezTo>
                    <a:cubicBezTo>
                      <a:pt x="44" y="23"/>
                      <a:pt x="63" y="9"/>
                      <a:pt x="90" y="9"/>
                    </a:cubicBezTo>
                    <a:cubicBezTo>
                      <a:pt x="104" y="9"/>
                      <a:pt x="112" y="17"/>
                      <a:pt x="118" y="25"/>
                    </a:cubicBezTo>
                    <a:cubicBezTo>
                      <a:pt x="133" y="0"/>
                      <a:pt x="158" y="7"/>
                      <a:pt x="161" y="28"/>
                    </a:cubicBezTo>
                    <a:cubicBezTo>
                      <a:pt x="154" y="30"/>
                      <a:pt x="149" y="34"/>
                      <a:pt x="144" y="49"/>
                    </a:cubicBezTo>
                    <a:cubicBezTo>
                      <a:pt x="112" y="167"/>
                      <a:pt x="105" y="182"/>
                      <a:pt x="113" y="182"/>
                    </a:cubicBezTo>
                    <a:cubicBezTo>
                      <a:pt x="125" y="182"/>
                      <a:pt x="158" y="128"/>
                      <a:pt x="164" y="118"/>
                    </a:cubicBezTo>
                    <a:lnTo>
                      <a:pt x="171" y="118"/>
                    </a:lnTo>
                    <a:close/>
                    <a:moveTo>
                      <a:pt x="84" y="133"/>
                    </a:moveTo>
                    <a:cubicBezTo>
                      <a:pt x="108" y="48"/>
                      <a:pt x="108" y="47"/>
                      <a:pt x="111" y="38"/>
                    </a:cubicBezTo>
                    <a:cubicBezTo>
                      <a:pt x="106" y="23"/>
                      <a:pt x="84" y="15"/>
                      <a:pt x="71" y="55"/>
                    </a:cubicBezTo>
                    <a:cubicBezTo>
                      <a:pt x="43" y="157"/>
                      <a:pt x="32" y="181"/>
                      <a:pt x="48" y="181"/>
                    </a:cubicBezTo>
                    <a:cubicBezTo>
                      <a:pt x="68" y="181"/>
                      <a:pt x="84" y="133"/>
                      <a:pt x="84"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7"/>
              <p:cNvSpPr>
                <a:spLocks noEditPoints="1"/>
              </p:cNvSpPr>
              <p:nvPr/>
            </p:nvSpPr>
            <p:spPr bwMode="auto">
              <a:xfrm>
                <a:off x="5603875" y="3663950"/>
                <a:ext cx="871538" cy="1160463"/>
              </a:xfrm>
              <a:custGeom>
                <a:avLst/>
                <a:gdLst>
                  <a:gd name="T0" fmla="*/ 165 w 165"/>
                  <a:gd name="T1" fmla="*/ 132 h 220"/>
                  <a:gd name="T2" fmla="*/ 58 w 165"/>
                  <a:gd name="T3" fmla="*/ 220 h 220"/>
                  <a:gd name="T4" fmla="*/ 5 w 165"/>
                  <a:gd name="T5" fmla="*/ 170 h 220"/>
                  <a:gd name="T6" fmla="*/ 34 w 165"/>
                  <a:gd name="T7" fmla="*/ 69 h 220"/>
                  <a:gd name="T8" fmla="*/ 144 w 165"/>
                  <a:gd name="T9" fmla="*/ 62 h 220"/>
                  <a:gd name="T10" fmla="*/ 132 w 165"/>
                  <a:gd name="T11" fmla="*/ 102 h 220"/>
                  <a:gd name="T12" fmla="*/ 48 w 165"/>
                  <a:gd name="T13" fmla="*/ 148 h 220"/>
                  <a:gd name="T14" fmla="*/ 42 w 165"/>
                  <a:gd name="T15" fmla="*/ 170 h 220"/>
                  <a:gd name="T16" fmla="*/ 67 w 165"/>
                  <a:gd name="T17" fmla="*/ 209 h 220"/>
                  <a:gd name="T18" fmla="*/ 159 w 165"/>
                  <a:gd name="T19" fmla="*/ 132 h 220"/>
                  <a:gd name="T20" fmla="*/ 165 w 165"/>
                  <a:gd name="T21" fmla="*/ 132 h 220"/>
                  <a:gd name="T22" fmla="*/ 70 w 165"/>
                  <a:gd name="T23" fmla="*/ 69 h 220"/>
                  <a:gd name="T24" fmla="*/ 51 w 165"/>
                  <a:gd name="T25" fmla="*/ 138 h 220"/>
                  <a:gd name="T26" fmla="*/ 96 w 165"/>
                  <a:gd name="T27" fmla="*/ 102 h 220"/>
                  <a:gd name="T28" fmla="*/ 98 w 165"/>
                  <a:gd name="T29" fmla="*/ 40 h 220"/>
                  <a:gd name="T30" fmla="*/ 70 w 165"/>
                  <a:gd name="T31" fmla="*/ 69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5" h="220">
                    <a:moveTo>
                      <a:pt x="165" y="132"/>
                    </a:moveTo>
                    <a:cubicBezTo>
                      <a:pt x="138" y="178"/>
                      <a:pt x="112" y="220"/>
                      <a:pt x="58" y="220"/>
                    </a:cubicBezTo>
                    <a:cubicBezTo>
                      <a:pt x="13" y="220"/>
                      <a:pt x="0" y="188"/>
                      <a:pt x="5" y="170"/>
                    </a:cubicBezTo>
                    <a:cubicBezTo>
                      <a:pt x="34" y="69"/>
                      <a:pt x="34" y="69"/>
                      <a:pt x="34" y="69"/>
                    </a:cubicBezTo>
                    <a:cubicBezTo>
                      <a:pt x="53" y="0"/>
                      <a:pt x="157" y="17"/>
                      <a:pt x="144" y="62"/>
                    </a:cubicBezTo>
                    <a:cubicBezTo>
                      <a:pt x="132" y="102"/>
                      <a:pt x="132" y="102"/>
                      <a:pt x="132" y="102"/>
                    </a:cubicBezTo>
                    <a:cubicBezTo>
                      <a:pt x="126" y="124"/>
                      <a:pt x="84" y="162"/>
                      <a:pt x="48" y="148"/>
                    </a:cubicBezTo>
                    <a:cubicBezTo>
                      <a:pt x="42" y="170"/>
                      <a:pt x="42" y="170"/>
                      <a:pt x="42" y="170"/>
                    </a:cubicBezTo>
                    <a:cubicBezTo>
                      <a:pt x="36" y="190"/>
                      <a:pt x="48" y="209"/>
                      <a:pt x="67" y="209"/>
                    </a:cubicBezTo>
                    <a:cubicBezTo>
                      <a:pt x="112" y="209"/>
                      <a:pt x="135" y="171"/>
                      <a:pt x="159" y="132"/>
                    </a:cubicBezTo>
                    <a:lnTo>
                      <a:pt x="165" y="132"/>
                    </a:lnTo>
                    <a:close/>
                    <a:moveTo>
                      <a:pt x="70" y="69"/>
                    </a:moveTo>
                    <a:cubicBezTo>
                      <a:pt x="51" y="138"/>
                      <a:pt x="51" y="138"/>
                      <a:pt x="51" y="138"/>
                    </a:cubicBezTo>
                    <a:cubicBezTo>
                      <a:pt x="64" y="143"/>
                      <a:pt x="89" y="128"/>
                      <a:pt x="96" y="102"/>
                    </a:cubicBezTo>
                    <a:cubicBezTo>
                      <a:pt x="108" y="59"/>
                      <a:pt x="117" y="40"/>
                      <a:pt x="98" y="40"/>
                    </a:cubicBezTo>
                    <a:cubicBezTo>
                      <a:pt x="87" y="40"/>
                      <a:pt x="76" y="49"/>
                      <a:pt x="70"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8"/>
              <p:cNvSpPr>
                <a:spLocks noEditPoints="1"/>
              </p:cNvSpPr>
              <p:nvPr/>
            </p:nvSpPr>
            <p:spPr bwMode="auto">
              <a:xfrm>
                <a:off x="6370638" y="3341688"/>
                <a:ext cx="1103313" cy="2047875"/>
              </a:xfrm>
              <a:custGeom>
                <a:avLst/>
                <a:gdLst>
                  <a:gd name="T0" fmla="*/ 179 w 209"/>
                  <a:gd name="T1" fmla="*/ 265 h 388"/>
                  <a:gd name="T2" fmla="*/ 11 w 209"/>
                  <a:gd name="T3" fmla="*/ 320 h 388"/>
                  <a:gd name="T4" fmla="*/ 28 w 209"/>
                  <a:gd name="T5" fmla="*/ 203 h 388"/>
                  <a:gd name="T6" fmla="*/ 52 w 209"/>
                  <a:gd name="T7" fmla="*/ 91 h 388"/>
                  <a:gd name="T8" fmla="*/ 11 w 209"/>
                  <a:gd name="T9" fmla="*/ 209 h 388"/>
                  <a:gd name="T10" fmla="*/ 4 w 209"/>
                  <a:gd name="T11" fmla="*/ 209 h 388"/>
                  <a:gd name="T12" fmla="*/ 45 w 209"/>
                  <a:gd name="T13" fmla="*/ 87 h 388"/>
                  <a:gd name="T14" fmla="*/ 5 w 209"/>
                  <a:gd name="T15" fmla="*/ 39 h 388"/>
                  <a:gd name="T16" fmla="*/ 55 w 209"/>
                  <a:gd name="T17" fmla="*/ 69 h 388"/>
                  <a:gd name="T18" fmla="*/ 72 w 209"/>
                  <a:gd name="T19" fmla="*/ 75 h 388"/>
                  <a:gd name="T20" fmla="*/ 69 w 209"/>
                  <a:gd name="T21" fmla="*/ 196 h 388"/>
                  <a:gd name="T22" fmla="*/ 44 w 209"/>
                  <a:gd name="T23" fmla="*/ 319 h 388"/>
                  <a:gd name="T24" fmla="*/ 100 w 209"/>
                  <a:gd name="T25" fmla="*/ 347 h 388"/>
                  <a:gd name="T26" fmla="*/ 162 w 209"/>
                  <a:gd name="T27" fmla="*/ 243 h 388"/>
                  <a:gd name="T28" fmla="*/ 128 w 209"/>
                  <a:gd name="T29" fmla="*/ 124 h 388"/>
                  <a:gd name="T30" fmla="*/ 168 w 209"/>
                  <a:gd name="T31" fmla="*/ 117 h 388"/>
                  <a:gd name="T32" fmla="*/ 179 w 209"/>
                  <a:gd name="T33" fmla="*/ 265 h 388"/>
                  <a:gd name="T34" fmla="*/ 25 w 209"/>
                  <a:gd name="T35" fmla="*/ 33 h 388"/>
                  <a:gd name="T36" fmla="*/ 26 w 209"/>
                  <a:gd name="T37" fmla="*/ 55 h 388"/>
                  <a:gd name="T38" fmla="*/ 46 w 209"/>
                  <a:gd name="T39" fmla="*/ 66 h 388"/>
                  <a:gd name="T40" fmla="*/ 25 w 209"/>
                  <a:gd name="T41" fmla="*/ 33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9" h="388">
                    <a:moveTo>
                      <a:pt x="179" y="265"/>
                    </a:moveTo>
                    <a:cubicBezTo>
                      <a:pt x="132" y="386"/>
                      <a:pt x="23" y="388"/>
                      <a:pt x="11" y="320"/>
                    </a:cubicBezTo>
                    <a:cubicBezTo>
                      <a:pt x="2" y="276"/>
                      <a:pt x="22" y="217"/>
                      <a:pt x="28" y="203"/>
                    </a:cubicBezTo>
                    <a:cubicBezTo>
                      <a:pt x="68" y="113"/>
                      <a:pt x="80" y="109"/>
                      <a:pt x="52" y="91"/>
                    </a:cubicBezTo>
                    <a:cubicBezTo>
                      <a:pt x="46" y="144"/>
                      <a:pt x="31" y="177"/>
                      <a:pt x="11" y="209"/>
                    </a:cubicBezTo>
                    <a:cubicBezTo>
                      <a:pt x="4" y="209"/>
                      <a:pt x="4" y="209"/>
                      <a:pt x="4" y="209"/>
                    </a:cubicBezTo>
                    <a:cubicBezTo>
                      <a:pt x="28" y="172"/>
                      <a:pt x="45" y="133"/>
                      <a:pt x="45" y="87"/>
                    </a:cubicBezTo>
                    <a:cubicBezTo>
                      <a:pt x="24" y="76"/>
                      <a:pt x="0" y="69"/>
                      <a:pt x="5" y="39"/>
                    </a:cubicBezTo>
                    <a:cubicBezTo>
                      <a:pt x="9" y="12"/>
                      <a:pt x="60" y="0"/>
                      <a:pt x="55" y="69"/>
                    </a:cubicBezTo>
                    <a:cubicBezTo>
                      <a:pt x="60" y="71"/>
                      <a:pt x="69" y="74"/>
                      <a:pt x="72" y="75"/>
                    </a:cubicBezTo>
                    <a:cubicBezTo>
                      <a:pt x="121" y="91"/>
                      <a:pt x="99" y="106"/>
                      <a:pt x="69" y="196"/>
                    </a:cubicBezTo>
                    <a:cubicBezTo>
                      <a:pt x="56" y="236"/>
                      <a:pt x="43" y="279"/>
                      <a:pt x="44" y="319"/>
                    </a:cubicBezTo>
                    <a:cubicBezTo>
                      <a:pt x="46" y="346"/>
                      <a:pt x="73" y="365"/>
                      <a:pt x="100" y="347"/>
                    </a:cubicBezTo>
                    <a:cubicBezTo>
                      <a:pt x="130" y="326"/>
                      <a:pt x="155" y="294"/>
                      <a:pt x="162" y="243"/>
                    </a:cubicBezTo>
                    <a:cubicBezTo>
                      <a:pt x="172" y="183"/>
                      <a:pt x="131" y="132"/>
                      <a:pt x="128" y="124"/>
                    </a:cubicBezTo>
                    <a:cubicBezTo>
                      <a:pt x="126" y="116"/>
                      <a:pt x="160" y="109"/>
                      <a:pt x="168" y="117"/>
                    </a:cubicBezTo>
                    <a:cubicBezTo>
                      <a:pt x="175" y="126"/>
                      <a:pt x="209" y="191"/>
                      <a:pt x="179" y="265"/>
                    </a:cubicBezTo>
                    <a:close/>
                    <a:moveTo>
                      <a:pt x="25" y="33"/>
                    </a:moveTo>
                    <a:cubicBezTo>
                      <a:pt x="18" y="38"/>
                      <a:pt x="18" y="48"/>
                      <a:pt x="26" y="55"/>
                    </a:cubicBezTo>
                    <a:cubicBezTo>
                      <a:pt x="36" y="63"/>
                      <a:pt x="46" y="66"/>
                      <a:pt x="46" y="66"/>
                    </a:cubicBezTo>
                    <a:cubicBezTo>
                      <a:pt x="47" y="40"/>
                      <a:pt x="35" y="25"/>
                      <a:pt x="25"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9"/>
              <p:cNvSpPr>
                <a:spLocks/>
              </p:cNvSpPr>
              <p:nvPr/>
            </p:nvSpPr>
            <p:spPr bwMode="auto">
              <a:xfrm>
                <a:off x="4949825" y="3768725"/>
                <a:ext cx="692150" cy="1177925"/>
              </a:xfrm>
              <a:custGeom>
                <a:avLst/>
                <a:gdLst>
                  <a:gd name="T0" fmla="*/ 122 w 131"/>
                  <a:gd name="T1" fmla="*/ 49 h 223"/>
                  <a:gd name="T2" fmla="*/ 100 w 131"/>
                  <a:gd name="T3" fmla="*/ 3 h 223"/>
                  <a:gd name="T4" fmla="*/ 45 w 131"/>
                  <a:gd name="T5" fmla="*/ 69 h 223"/>
                  <a:gd name="T6" fmla="*/ 44 w 131"/>
                  <a:gd name="T7" fmla="*/ 3 h 223"/>
                  <a:gd name="T8" fmla="*/ 11 w 131"/>
                  <a:gd name="T9" fmla="*/ 26 h 223"/>
                  <a:gd name="T10" fmla="*/ 19 w 131"/>
                  <a:gd name="T11" fmla="*/ 32 h 223"/>
                  <a:gd name="T12" fmla="*/ 0 w 131"/>
                  <a:gd name="T13" fmla="*/ 101 h 223"/>
                  <a:gd name="T14" fmla="*/ 8 w 131"/>
                  <a:gd name="T15" fmla="*/ 107 h 223"/>
                  <a:gd name="T16" fmla="*/ 29 w 131"/>
                  <a:gd name="T17" fmla="*/ 129 h 223"/>
                  <a:gd name="T18" fmla="*/ 38 w 131"/>
                  <a:gd name="T19" fmla="*/ 93 h 223"/>
                  <a:gd name="T20" fmla="*/ 86 w 131"/>
                  <a:gd name="T21" fmla="*/ 49 h 223"/>
                  <a:gd name="T22" fmla="*/ 54 w 131"/>
                  <a:gd name="T23" fmla="*/ 162 h 223"/>
                  <a:gd name="T24" fmla="*/ 68 w 131"/>
                  <a:gd name="T25" fmla="*/ 208 h 223"/>
                  <a:gd name="T26" fmla="*/ 107 w 131"/>
                  <a:gd name="T27" fmla="*/ 223 h 223"/>
                  <a:gd name="T28" fmla="*/ 90 w 131"/>
                  <a:gd name="T29" fmla="*/ 162 h 223"/>
                  <a:gd name="T30" fmla="*/ 122 w 131"/>
                  <a:gd name="T31" fmla="*/ 49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1" h="223">
                    <a:moveTo>
                      <a:pt x="122" y="49"/>
                    </a:moveTo>
                    <a:cubicBezTo>
                      <a:pt x="131" y="24"/>
                      <a:pt x="118" y="3"/>
                      <a:pt x="100" y="3"/>
                    </a:cubicBezTo>
                    <a:cubicBezTo>
                      <a:pt x="89" y="3"/>
                      <a:pt x="63" y="40"/>
                      <a:pt x="45" y="69"/>
                    </a:cubicBezTo>
                    <a:cubicBezTo>
                      <a:pt x="57" y="25"/>
                      <a:pt x="68" y="3"/>
                      <a:pt x="44" y="3"/>
                    </a:cubicBezTo>
                    <a:cubicBezTo>
                      <a:pt x="30" y="3"/>
                      <a:pt x="11" y="25"/>
                      <a:pt x="11" y="26"/>
                    </a:cubicBezTo>
                    <a:cubicBezTo>
                      <a:pt x="11" y="31"/>
                      <a:pt x="20" y="27"/>
                      <a:pt x="19" y="32"/>
                    </a:cubicBezTo>
                    <a:cubicBezTo>
                      <a:pt x="17" y="38"/>
                      <a:pt x="17" y="43"/>
                      <a:pt x="0" y="101"/>
                    </a:cubicBezTo>
                    <a:cubicBezTo>
                      <a:pt x="8" y="107"/>
                      <a:pt x="8" y="107"/>
                      <a:pt x="8" y="107"/>
                    </a:cubicBezTo>
                    <a:cubicBezTo>
                      <a:pt x="16" y="114"/>
                      <a:pt x="23" y="121"/>
                      <a:pt x="29" y="129"/>
                    </a:cubicBezTo>
                    <a:cubicBezTo>
                      <a:pt x="38" y="93"/>
                      <a:pt x="38" y="93"/>
                      <a:pt x="38" y="93"/>
                    </a:cubicBezTo>
                    <a:cubicBezTo>
                      <a:pt x="62" y="57"/>
                      <a:pt x="100" y="0"/>
                      <a:pt x="86" y="49"/>
                    </a:cubicBezTo>
                    <a:cubicBezTo>
                      <a:pt x="54" y="162"/>
                      <a:pt x="54" y="162"/>
                      <a:pt x="54" y="162"/>
                    </a:cubicBezTo>
                    <a:cubicBezTo>
                      <a:pt x="49" y="179"/>
                      <a:pt x="51" y="192"/>
                      <a:pt x="68" y="208"/>
                    </a:cubicBezTo>
                    <a:cubicBezTo>
                      <a:pt x="82" y="220"/>
                      <a:pt x="106" y="223"/>
                      <a:pt x="107" y="223"/>
                    </a:cubicBezTo>
                    <a:cubicBezTo>
                      <a:pt x="88" y="208"/>
                      <a:pt x="83" y="190"/>
                      <a:pt x="90" y="162"/>
                    </a:cubicBezTo>
                    <a:lnTo>
                      <a:pt x="122"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2"/>
              <p:cNvSpPr>
                <a:spLocks noEditPoints="1"/>
              </p:cNvSpPr>
              <p:nvPr/>
            </p:nvSpPr>
            <p:spPr bwMode="auto">
              <a:xfrm>
                <a:off x="1360487" y="3678238"/>
                <a:ext cx="2490788" cy="1927225"/>
              </a:xfrm>
              <a:custGeom>
                <a:avLst/>
                <a:gdLst>
                  <a:gd name="T0" fmla="*/ 472 w 472"/>
                  <a:gd name="T1" fmla="*/ 246 h 365"/>
                  <a:gd name="T2" fmla="*/ 301 w 472"/>
                  <a:gd name="T3" fmla="*/ 263 h 365"/>
                  <a:gd name="T4" fmla="*/ 175 w 472"/>
                  <a:gd name="T5" fmla="*/ 247 h 365"/>
                  <a:gd name="T6" fmla="*/ 186 w 472"/>
                  <a:gd name="T7" fmla="*/ 209 h 365"/>
                  <a:gd name="T8" fmla="*/ 274 w 472"/>
                  <a:gd name="T9" fmla="*/ 152 h 365"/>
                  <a:gd name="T10" fmla="*/ 298 w 472"/>
                  <a:gd name="T11" fmla="*/ 66 h 365"/>
                  <a:gd name="T12" fmla="*/ 232 w 472"/>
                  <a:gd name="T13" fmla="*/ 45 h 365"/>
                  <a:gd name="T14" fmla="*/ 220 w 472"/>
                  <a:gd name="T15" fmla="*/ 20 h 365"/>
                  <a:gd name="T16" fmla="*/ 187 w 472"/>
                  <a:gd name="T17" fmla="*/ 43 h 365"/>
                  <a:gd name="T18" fmla="*/ 194 w 472"/>
                  <a:gd name="T19" fmla="*/ 49 h 365"/>
                  <a:gd name="T20" fmla="*/ 140 w 472"/>
                  <a:gd name="T21" fmla="*/ 243 h 365"/>
                  <a:gd name="T22" fmla="*/ 14 w 472"/>
                  <a:gd name="T23" fmla="*/ 314 h 365"/>
                  <a:gd name="T24" fmla="*/ 52 w 472"/>
                  <a:gd name="T25" fmla="*/ 365 h 365"/>
                  <a:gd name="T26" fmla="*/ 171 w 472"/>
                  <a:gd name="T27" fmla="*/ 257 h 365"/>
                  <a:gd name="T28" fmla="*/ 431 w 472"/>
                  <a:gd name="T29" fmla="*/ 285 h 365"/>
                  <a:gd name="T30" fmla="*/ 472 w 472"/>
                  <a:gd name="T31" fmla="*/ 246 h 365"/>
                  <a:gd name="T32" fmla="*/ 224 w 472"/>
                  <a:gd name="T33" fmla="*/ 74 h 365"/>
                  <a:gd name="T34" fmla="*/ 260 w 472"/>
                  <a:gd name="T35" fmla="*/ 71 h 365"/>
                  <a:gd name="T36" fmla="*/ 237 w 472"/>
                  <a:gd name="T37" fmla="*/ 152 h 365"/>
                  <a:gd name="T38" fmla="*/ 191 w 472"/>
                  <a:gd name="T39" fmla="*/ 190 h 365"/>
                  <a:gd name="T40" fmla="*/ 224 w 472"/>
                  <a:gd name="T41" fmla="*/ 74 h 365"/>
                  <a:gd name="T42" fmla="*/ 52 w 472"/>
                  <a:gd name="T43" fmla="*/ 354 h 365"/>
                  <a:gd name="T44" fmla="*/ 44 w 472"/>
                  <a:gd name="T45" fmla="*/ 314 h 365"/>
                  <a:gd name="T46" fmla="*/ 137 w 472"/>
                  <a:gd name="T47" fmla="*/ 253 h 365"/>
                  <a:gd name="T48" fmla="*/ 52 w 472"/>
                  <a:gd name="T49" fmla="*/ 354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2" h="365">
                    <a:moveTo>
                      <a:pt x="472" y="246"/>
                    </a:moveTo>
                    <a:cubicBezTo>
                      <a:pt x="444" y="255"/>
                      <a:pt x="391" y="268"/>
                      <a:pt x="301" y="263"/>
                    </a:cubicBezTo>
                    <a:cubicBezTo>
                      <a:pt x="253" y="261"/>
                      <a:pt x="209" y="252"/>
                      <a:pt x="175" y="247"/>
                    </a:cubicBezTo>
                    <a:cubicBezTo>
                      <a:pt x="181" y="230"/>
                      <a:pt x="181" y="227"/>
                      <a:pt x="186" y="209"/>
                    </a:cubicBezTo>
                    <a:cubicBezTo>
                      <a:pt x="196" y="224"/>
                      <a:pt x="254" y="226"/>
                      <a:pt x="274" y="152"/>
                    </a:cubicBezTo>
                    <a:cubicBezTo>
                      <a:pt x="298" y="66"/>
                      <a:pt x="298" y="66"/>
                      <a:pt x="298" y="66"/>
                    </a:cubicBezTo>
                    <a:cubicBezTo>
                      <a:pt x="313" y="22"/>
                      <a:pt x="267" y="0"/>
                      <a:pt x="232" y="45"/>
                    </a:cubicBezTo>
                    <a:cubicBezTo>
                      <a:pt x="235" y="34"/>
                      <a:pt x="238" y="20"/>
                      <a:pt x="220" y="20"/>
                    </a:cubicBezTo>
                    <a:cubicBezTo>
                      <a:pt x="206" y="20"/>
                      <a:pt x="187" y="42"/>
                      <a:pt x="187" y="43"/>
                    </a:cubicBezTo>
                    <a:cubicBezTo>
                      <a:pt x="187" y="48"/>
                      <a:pt x="196" y="44"/>
                      <a:pt x="194" y="49"/>
                    </a:cubicBezTo>
                    <a:cubicBezTo>
                      <a:pt x="192" y="56"/>
                      <a:pt x="143" y="234"/>
                      <a:pt x="140" y="243"/>
                    </a:cubicBezTo>
                    <a:cubicBezTo>
                      <a:pt x="82" y="243"/>
                      <a:pt x="32" y="259"/>
                      <a:pt x="14" y="314"/>
                    </a:cubicBezTo>
                    <a:cubicBezTo>
                      <a:pt x="0" y="353"/>
                      <a:pt x="30" y="365"/>
                      <a:pt x="52" y="365"/>
                    </a:cubicBezTo>
                    <a:cubicBezTo>
                      <a:pt x="118" y="365"/>
                      <a:pt x="154" y="303"/>
                      <a:pt x="171" y="257"/>
                    </a:cubicBezTo>
                    <a:cubicBezTo>
                      <a:pt x="194" y="261"/>
                      <a:pt x="332" y="296"/>
                      <a:pt x="431" y="285"/>
                    </a:cubicBezTo>
                    <a:cubicBezTo>
                      <a:pt x="444" y="276"/>
                      <a:pt x="461" y="259"/>
                      <a:pt x="472" y="246"/>
                    </a:cubicBezTo>
                    <a:close/>
                    <a:moveTo>
                      <a:pt x="224" y="74"/>
                    </a:moveTo>
                    <a:cubicBezTo>
                      <a:pt x="241" y="46"/>
                      <a:pt x="269" y="39"/>
                      <a:pt x="260" y="71"/>
                    </a:cubicBezTo>
                    <a:cubicBezTo>
                      <a:pt x="237" y="152"/>
                      <a:pt x="237" y="152"/>
                      <a:pt x="237" y="152"/>
                    </a:cubicBezTo>
                    <a:cubicBezTo>
                      <a:pt x="222" y="207"/>
                      <a:pt x="193" y="216"/>
                      <a:pt x="191" y="190"/>
                    </a:cubicBezTo>
                    <a:lnTo>
                      <a:pt x="224" y="74"/>
                    </a:lnTo>
                    <a:close/>
                    <a:moveTo>
                      <a:pt x="52" y="354"/>
                    </a:moveTo>
                    <a:cubicBezTo>
                      <a:pt x="32" y="354"/>
                      <a:pt x="35" y="335"/>
                      <a:pt x="44" y="314"/>
                    </a:cubicBezTo>
                    <a:cubicBezTo>
                      <a:pt x="64" y="265"/>
                      <a:pt x="96" y="251"/>
                      <a:pt x="137" y="253"/>
                    </a:cubicBezTo>
                    <a:cubicBezTo>
                      <a:pt x="119" y="305"/>
                      <a:pt x="94" y="354"/>
                      <a:pt x="52" y="3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3"/>
              <p:cNvSpPr>
                <a:spLocks/>
              </p:cNvSpPr>
              <p:nvPr/>
            </p:nvSpPr>
            <p:spPr bwMode="auto">
              <a:xfrm>
                <a:off x="4084638" y="3768725"/>
                <a:ext cx="790575" cy="976313"/>
              </a:xfrm>
              <a:custGeom>
                <a:avLst/>
                <a:gdLst>
                  <a:gd name="T0" fmla="*/ 120 w 150"/>
                  <a:gd name="T1" fmla="*/ 3 h 185"/>
                  <a:gd name="T2" fmla="*/ 65 w 150"/>
                  <a:gd name="T3" fmla="*/ 69 h 185"/>
                  <a:gd name="T4" fmla="*/ 64 w 150"/>
                  <a:gd name="T5" fmla="*/ 3 h 185"/>
                  <a:gd name="T6" fmla="*/ 31 w 150"/>
                  <a:gd name="T7" fmla="*/ 26 h 185"/>
                  <a:gd name="T8" fmla="*/ 39 w 150"/>
                  <a:gd name="T9" fmla="*/ 32 h 185"/>
                  <a:gd name="T10" fmla="*/ 2 w 150"/>
                  <a:gd name="T11" fmla="*/ 162 h 185"/>
                  <a:gd name="T12" fmla="*/ 2 w 150"/>
                  <a:gd name="T13" fmla="*/ 185 h 185"/>
                  <a:gd name="T14" fmla="*/ 37 w 150"/>
                  <a:gd name="T15" fmla="*/ 172 h 185"/>
                  <a:gd name="T16" fmla="*/ 39 w 150"/>
                  <a:gd name="T17" fmla="*/ 162 h 185"/>
                  <a:gd name="T18" fmla="*/ 58 w 150"/>
                  <a:gd name="T19" fmla="*/ 93 h 185"/>
                  <a:gd name="T20" fmla="*/ 106 w 150"/>
                  <a:gd name="T21" fmla="*/ 49 h 185"/>
                  <a:gd name="T22" fmla="*/ 73 w 150"/>
                  <a:gd name="T23" fmla="*/ 158 h 185"/>
                  <a:gd name="T24" fmla="*/ 97 w 150"/>
                  <a:gd name="T25" fmla="*/ 149 h 185"/>
                  <a:gd name="T26" fmla="*/ 122 w 150"/>
                  <a:gd name="T27" fmla="*/ 115 h 185"/>
                  <a:gd name="T28" fmla="*/ 142 w 150"/>
                  <a:gd name="T29" fmla="*/ 49 h 185"/>
                  <a:gd name="T30" fmla="*/ 120 w 150"/>
                  <a:gd name="T31" fmla="*/ 3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0" h="185">
                    <a:moveTo>
                      <a:pt x="120" y="3"/>
                    </a:moveTo>
                    <a:cubicBezTo>
                      <a:pt x="109" y="3"/>
                      <a:pt x="83" y="40"/>
                      <a:pt x="65" y="69"/>
                    </a:cubicBezTo>
                    <a:cubicBezTo>
                      <a:pt x="77" y="26"/>
                      <a:pt x="88" y="3"/>
                      <a:pt x="64" y="3"/>
                    </a:cubicBezTo>
                    <a:cubicBezTo>
                      <a:pt x="50" y="3"/>
                      <a:pt x="31" y="25"/>
                      <a:pt x="31" y="26"/>
                    </a:cubicBezTo>
                    <a:cubicBezTo>
                      <a:pt x="31" y="31"/>
                      <a:pt x="40" y="27"/>
                      <a:pt x="39" y="32"/>
                    </a:cubicBezTo>
                    <a:cubicBezTo>
                      <a:pt x="37" y="40"/>
                      <a:pt x="37" y="39"/>
                      <a:pt x="2" y="162"/>
                    </a:cubicBezTo>
                    <a:cubicBezTo>
                      <a:pt x="0" y="171"/>
                      <a:pt x="0" y="179"/>
                      <a:pt x="2" y="185"/>
                    </a:cubicBezTo>
                    <a:cubicBezTo>
                      <a:pt x="37" y="172"/>
                      <a:pt x="37" y="172"/>
                      <a:pt x="37" y="172"/>
                    </a:cubicBezTo>
                    <a:cubicBezTo>
                      <a:pt x="37" y="169"/>
                      <a:pt x="38" y="166"/>
                      <a:pt x="39" y="162"/>
                    </a:cubicBezTo>
                    <a:cubicBezTo>
                      <a:pt x="58" y="93"/>
                      <a:pt x="58" y="93"/>
                      <a:pt x="58" y="93"/>
                    </a:cubicBezTo>
                    <a:cubicBezTo>
                      <a:pt x="82" y="57"/>
                      <a:pt x="120" y="0"/>
                      <a:pt x="106" y="49"/>
                    </a:cubicBezTo>
                    <a:cubicBezTo>
                      <a:pt x="73" y="158"/>
                      <a:pt x="73" y="158"/>
                      <a:pt x="73" y="158"/>
                    </a:cubicBezTo>
                    <a:cubicBezTo>
                      <a:pt x="97" y="149"/>
                      <a:pt x="97" y="149"/>
                      <a:pt x="97" y="149"/>
                    </a:cubicBezTo>
                    <a:cubicBezTo>
                      <a:pt x="99" y="132"/>
                      <a:pt x="115" y="120"/>
                      <a:pt x="122" y="115"/>
                    </a:cubicBezTo>
                    <a:cubicBezTo>
                      <a:pt x="142" y="49"/>
                      <a:pt x="142" y="49"/>
                      <a:pt x="142" y="49"/>
                    </a:cubicBezTo>
                    <a:cubicBezTo>
                      <a:pt x="150" y="23"/>
                      <a:pt x="138" y="3"/>
                      <a:pt x="12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sp>
        <p:nvSpPr>
          <p:cNvPr id="2" name="Rectangle 1"/>
          <p:cNvSpPr/>
          <p:nvPr/>
        </p:nvSpPr>
        <p:spPr>
          <a:xfrm>
            <a:off x="5521066" y="3244334"/>
            <a:ext cx="184731" cy="369332"/>
          </a:xfrm>
          <a:prstGeom prst="rect">
            <a:avLst/>
          </a:prstGeom>
        </p:spPr>
        <p:txBody>
          <a:bodyPr wrap="none">
            <a:spAutoFit/>
          </a:bodyPr>
          <a:lstStyle/>
          <a:p>
            <a:endParaRPr lang="en-US" dirty="0"/>
          </a:p>
        </p:txBody>
      </p:sp>
    </p:spTree>
    <p:extLst>
      <p:ext uri="{BB962C8B-B14F-4D97-AF65-F5344CB8AC3E}">
        <p14:creationId xmlns:p14="http://schemas.microsoft.com/office/powerpoint/2010/main" val="312082870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TextBox 65"/>
          <p:cNvSpPr txBox="1"/>
          <p:nvPr/>
        </p:nvSpPr>
        <p:spPr>
          <a:xfrm>
            <a:off x="4819934" y="587093"/>
            <a:ext cx="2552174"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We Try Our Best</a:t>
            </a:r>
          </a:p>
        </p:txBody>
      </p:sp>
      <p:sp>
        <p:nvSpPr>
          <p:cNvPr id="67" name="TextBox 6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29" name="Rectangle 28"/>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0" name="Group 29"/>
          <p:cNvGrpSpPr/>
          <p:nvPr/>
        </p:nvGrpSpPr>
        <p:grpSpPr>
          <a:xfrm>
            <a:off x="3733543" y="1768177"/>
            <a:ext cx="4763006" cy="4658422"/>
            <a:chOff x="3477443" y="1581445"/>
            <a:chExt cx="5340857" cy="5223583"/>
          </a:xfrm>
          <a:solidFill>
            <a:schemeClr val="bg1">
              <a:lumMod val="50000"/>
              <a:alpha val="10000"/>
            </a:schemeClr>
          </a:solidFill>
        </p:grpSpPr>
        <p:sp>
          <p:nvSpPr>
            <p:cNvPr id="31" name="Freeform 30"/>
            <p:cNvSpPr>
              <a:spLocks noEditPoints="1"/>
            </p:cNvSpPr>
            <p:nvPr/>
          </p:nvSpPr>
          <p:spPr bwMode="auto">
            <a:xfrm>
              <a:off x="5139038" y="4209633"/>
              <a:ext cx="381773" cy="381773"/>
            </a:xfrm>
            <a:custGeom>
              <a:avLst/>
              <a:gdLst>
                <a:gd name="T0" fmla="*/ 5 w 68"/>
                <a:gd name="T1" fmla="*/ 0 h 68"/>
                <a:gd name="T2" fmla="*/ 0 w 68"/>
                <a:gd name="T3" fmla="*/ 58 h 68"/>
                <a:gd name="T4" fmla="*/ 7 w 68"/>
                <a:gd name="T5" fmla="*/ 64 h 68"/>
                <a:gd name="T6" fmla="*/ 8 w 68"/>
                <a:gd name="T7" fmla="*/ 68 h 68"/>
                <a:gd name="T8" fmla="*/ 13 w 68"/>
                <a:gd name="T9" fmla="*/ 67 h 68"/>
                <a:gd name="T10" fmla="*/ 54 w 68"/>
                <a:gd name="T11" fmla="*/ 64 h 68"/>
                <a:gd name="T12" fmla="*/ 55 w 68"/>
                <a:gd name="T13" fmla="*/ 68 h 68"/>
                <a:gd name="T14" fmla="*/ 61 w 68"/>
                <a:gd name="T15" fmla="*/ 67 h 68"/>
                <a:gd name="T16" fmla="*/ 62 w 68"/>
                <a:gd name="T17" fmla="*/ 64 h 68"/>
                <a:gd name="T18" fmla="*/ 68 w 68"/>
                <a:gd name="T19" fmla="*/ 6 h 68"/>
                <a:gd name="T20" fmla="*/ 65 w 68"/>
                <a:gd name="T21" fmla="*/ 58 h 68"/>
                <a:gd name="T22" fmla="*/ 60 w 68"/>
                <a:gd name="T23" fmla="*/ 61 h 68"/>
                <a:gd name="T24" fmla="*/ 12 w 68"/>
                <a:gd name="T25" fmla="*/ 61 h 68"/>
                <a:gd name="T26" fmla="*/ 5 w 68"/>
                <a:gd name="T27" fmla="*/ 61 h 68"/>
                <a:gd name="T28" fmla="*/ 3 w 68"/>
                <a:gd name="T29" fmla="*/ 6 h 68"/>
                <a:gd name="T30" fmla="*/ 62 w 68"/>
                <a:gd name="T31" fmla="*/ 3 h 68"/>
                <a:gd name="T32" fmla="*/ 65 w 68"/>
                <a:gd name="T33" fmla="*/ 58 h 68"/>
                <a:gd name="T34" fmla="*/ 7 w 68"/>
                <a:gd name="T35" fmla="*/ 5 h 68"/>
                <a:gd name="T36" fmla="*/ 5 w 68"/>
                <a:gd name="T37" fmla="*/ 13 h 68"/>
                <a:gd name="T38" fmla="*/ 3 w 68"/>
                <a:gd name="T39" fmla="*/ 14 h 68"/>
                <a:gd name="T40" fmla="*/ 4 w 68"/>
                <a:gd name="T41" fmla="*/ 23 h 68"/>
                <a:gd name="T42" fmla="*/ 5 w 68"/>
                <a:gd name="T43" fmla="*/ 41 h 68"/>
                <a:gd name="T44" fmla="*/ 3 w 68"/>
                <a:gd name="T45" fmla="*/ 42 h 68"/>
                <a:gd name="T46" fmla="*/ 4 w 68"/>
                <a:gd name="T47" fmla="*/ 51 h 68"/>
                <a:gd name="T48" fmla="*/ 5 w 68"/>
                <a:gd name="T49" fmla="*/ 57 h 68"/>
                <a:gd name="T50" fmla="*/ 61 w 68"/>
                <a:gd name="T51" fmla="*/ 59 h 68"/>
                <a:gd name="T52" fmla="*/ 63 w 68"/>
                <a:gd name="T53" fmla="*/ 8 h 68"/>
                <a:gd name="T54" fmla="*/ 61 w 68"/>
                <a:gd name="T55" fmla="*/ 57 h 68"/>
                <a:gd name="T56" fmla="*/ 7 w 68"/>
                <a:gd name="T57" fmla="*/ 57 h 68"/>
                <a:gd name="T58" fmla="*/ 7 w 68"/>
                <a:gd name="T59" fmla="*/ 51 h 68"/>
                <a:gd name="T60" fmla="*/ 8 w 68"/>
                <a:gd name="T61" fmla="*/ 42 h 68"/>
                <a:gd name="T62" fmla="*/ 7 w 68"/>
                <a:gd name="T63" fmla="*/ 41 h 68"/>
                <a:gd name="T64" fmla="*/ 7 w 68"/>
                <a:gd name="T65" fmla="*/ 23 h 68"/>
                <a:gd name="T66" fmla="*/ 8 w 68"/>
                <a:gd name="T67" fmla="*/ 14 h 68"/>
                <a:gd name="T68" fmla="*/ 7 w 68"/>
                <a:gd name="T69" fmla="*/ 13 h 68"/>
                <a:gd name="T70" fmla="*/ 61 w 68"/>
                <a:gd name="T71" fmla="*/ 8 h 68"/>
                <a:gd name="T72" fmla="*/ 34 w 68"/>
                <a:gd name="T73" fmla="*/ 46 h 68"/>
                <a:gd name="T74" fmla="*/ 34 w 68"/>
                <a:gd name="T75" fmla="*/ 18 h 68"/>
                <a:gd name="T76" fmla="*/ 34 w 68"/>
                <a:gd name="T77" fmla="*/ 46 h 68"/>
                <a:gd name="T78" fmla="*/ 46 w 68"/>
                <a:gd name="T79" fmla="*/ 32 h 68"/>
                <a:gd name="T80" fmla="*/ 22 w 68"/>
                <a:gd name="T81" fmla="*/ 32 h 68"/>
                <a:gd name="T82" fmla="*/ 34 w 68"/>
                <a:gd name="T83" fmla="*/ 41 h 68"/>
                <a:gd name="T84" fmla="*/ 45 w 68"/>
                <a:gd name="T85" fmla="*/ 35 h 68"/>
                <a:gd name="T86" fmla="*/ 46 w 68"/>
                <a:gd name="T87" fmla="*/ 31 h 68"/>
                <a:gd name="T88" fmla="*/ 43 w 68"/>
                <a:gd name="T89" fmla="*/ 30 h 68"/>
                <a:gd name="T90" fmla="*/ 24 w 68"/>
                <a:gd name="T91" fmla="*/ 32 h 68"/>
                <a:gd name="T92" fmla="*/ 34 w 68"/>
                <a:gd name="T93" fmla="*/ 25 h 68"/>
                <a:gd name="T94" fmla="*/ 34 w 68"/>
                <a:gd name="T95" fmla="*/ 39 h 68"/>
                <a:gd name="T96" fmla="*/ 34 w 68"/>
                <a:gd name="T97" fmla="*/ 25 h 68"/>
                <a:gd name="T98" fmla="*/ 53 w 68"/>
                <a:gd name="T99" fmla="*/ 49 h 68"/>
                <a:gd name="T100" fmla="*/ 54 w 68"/>
                <a:gd name="T101" fmla="*/ 44 h 68"/>
                <a:gd name="T102" fmla="*/ 56 w 68"/>
                <a:gd name="T103" fmla="*/ 18 h 68"/>
                <a:gd name="T104" fmla="*/ 50 w 68"/>
                <a:gd name="T105" fmla="*/ 18 h 68"/>
                <a:gd name="T106" fmla="*/ 52 w 68"/>
                <a:gd name="T107" fmla="*/ 44 h 68"/>
                <a:gd name="T108" fmla="*/ 53 w 68"/>
                <a:gd name="T109" fmla="*/ 47 h 68"/>
                <a:gd name="T110" fmla="*/ 53 w 68"/>
                <a:gd name="T111" fmla="*/ 46 h 68"/>
                <a:gd name="T112" fmla="*/ 53 w 68"/>
                <a:gd name="T113" fmla="*/ 47 h 68"/>
                <a:gd name="T114" fmla="*/ 54 w 68"/>
                <a:gd name="T115" fmla="*/ 18 h 68"/>
                <a:gd name="T116" fmla="*/ 52 w 68"/>
                <a:gd name="T117" fmla="*/ 1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8" h="68">
                  <a:moveTo>
                    <a:pt x="62" y="0"/>
                  </a:moveTo>
                  <a:cubicBezTo>
                    <a:pt x="5" y="0"/>
                    <a:pt x="5" y="0"/>
                    <a:pt x="5" y="0"/>
                  </a:cubicBezTo>
                  <a:cubicBezTo>
                    <a:pt x="2" y="0"/>
                    <a:pt x="0" y="3"/>
                    <a:pt x="0" y="6"/>
                  </a:cubicBezTo>
                  <a:cubicBezTo>
                    <a:pt x="0" y="58"/>
                    <a:pt x="0" y="58"/>
                    <a:pt x="0" y="58"/>
                  </a:cubicBezTo>
                  <a:cubicBezTo>
                    <a:pt x="0" y="61"/>
                    <a:pt x="2" y="64"/>
                    <a:pt x="5" y="64"/>
                  </a:cubicBezTo>
                  <a:cubicBezTo>
                    <a:pt x="7" y="64"/>
                    <a:pt x="7" y="64"/>
                    <a:pt x="7" y="64"/>
                  </a:cubicBezTo>
                  <a:cubicBezTo>
                    <a:pt x="7" y="67"/>
                    <a:pt x="7" y="67"/>
                    <a:pt x="7" y="67"/>
                  </a:cubicBezTo>
                  <a:cubicBezTo>
                    <a:pt x="7" y="68"/>
                    <a:pt x="7" y="68"/>
                    <a:pt x="8" y="68"/>
                  </a:cubicBezTo>
                  <a:cubicBezTo>
                    <a:pt x="12" y="68"/>
                    <a:pt x="12" y="68"/>
                    <a:pt x="12" y="68"/>
                  </a:cubicBezTo>
                  <a:cubicBezTo>
                    <a:pt x="13" y="68"/>
                    <a:pt x="13" y="68"/>
                    <a:pt x="13" y="67"/>
                  </a:cubicBezTo>
                  <a:cubicBezTo>
                    <a:pt x="13" y="64"/>
                    <a:pt x="13" y="64"/>
                    <a:pt x="13" y="64"/>
                  </a:cubicBezTo>
                  <a:cubicBezTo>
                    <a:pt x="54" y="64"/>
                    <a:pt x="54" y="64"/>
                    <a:pt x="54" y="64"/>
                  </a:cubicBezTo>
                  <a:cubicBezTo>
                    <a:pt x="54" y="67"/>
                    <a:pt x="54" y="67"/>
                    <a:pt x="54" y="67"/>
                  </a:cubicBezTo>
                  <a:cubicBezTo>
                    <a:pt x="54" y="68"/>
                    <a:pt x="54" y="68"/>
                    <a:pt x="55" y="68"/>
                  </a:cubicBezTo>
                  <a:cubicBezTo>
                    <a:pt x="60" y="68"/>
                    <a:pt x="60" y="68"/>
                    <a:pt x="60" y="68"/>
                  </a:cubicBezTo>
                  <a:cubicBezTo>
                    <a:pt x="60" y="68"/>
                    <a:pt x="61" y="68"/>
                    <a:pt x="61" y="67"/>
                  </a:cubicBezTo>
                  <a:cubicBezTo>
                    <a:pt x="61" y="64"/>
                    <a:pt x="61" y="64"/>
                    <a:pt x="61" y="64"/>
                  </a:cubicBezTo>
                  <a:cubicBezTo>
                    <a:pt x="62" y="64"/>
                    <a:pt x="62" y="64"/>
                    <a:pt x="62" y="64"/>
                  </a:cubicBezTo>
                  <a:cubicBezTo>
                    <a:pt x="65" y="64"/>
                    <a:pt x="68" y="61"/>
                    <a:pt x="68" y="58"/>
                  </a:cubicBezTo>
                  <a:cubicBezTo>
                    <a:pt x="68" y="6"/>
                    <a:pt x="68" y="6"/>
                    <a:pt x="68" y="6"/>
                  </a:cubicBezTo>
                  <a:cubicBezTo>
                    <a:pt x="68" y="3"/>
                    <a:pt x="65" y="0"/>
                    <a:pt x="62" y="0"/>
                  </a:cubicBezTo>
                  <a:close/>
                  <a:moveTo>
                    <a:pt x="65" y="58"/>
                  </a:moveTo>
                  <a:cubicBezTo>
                    <a:pt x="65" y="60"/>
                    <a:pt x="64" y="61"/>
                    <a:pt x="62" y="61"/>
                  </a:cubicBezTo>
                  <a:cubicBezTo>
                    <a:pt x="60" y="61"/>
                    <a:pt x="60" y="61"/>
                    <a:pt x="60" y="61"/>
                  </a:cubicBezTo>
                  <a:cubicBezTo>
                    <a:pt x="55" y="61"/>
                    <a:pt x="55" y="61"/>
                    <a:pt x="55" y="61"/>
                  </a:cubicBezTo>
                  <a:cubicBezTo>
                    <a:pt x="12" y="61"/>
                    <a:pt x="12" y="61"/>
                    <a:pt x="12" y="61"/>
                  </a:cubicBezTo>
                  <a:cubicBezTo>
                    <a:pt x="8" y="61"/>
                    <a:pt x="8" y="61"/>
                    <a:pt x="8" y="61"/>
                  </a:cubicBezTo>
                  <a:cubicBezTo>
                    <a:pt x="5" y="61"/>
                    <a:pt x="5" y="61"/>
                    <a:pt x="5" y="61"/>
                  </a:cubicBezTo>
                  <a:cubicBezTo>
                    <a:pt x="4" y="61"/>
                    <a:pt x="3" y="60"/>
                    <a:pt x="3" y="58"/>
                  </a:cubicBezTo>
                  <a:cubicBezTo>
                    <a:pt x="3" y="6"/>
                    <a:pt x="3" y="6"/>
                    <a:pt x="3" y="6"/>
                  </a:cubicBezTo>
                  <a:cubicBezTo>
                    <a:pt x="3" y="4"/>
                    <a:pt x="4" y="3"/>
                    <a:pt x="5" y="3"/>
                  </a:cubicBezTo>
                  <a:cubicBezTo>
                    <a:pt x="62" y="3"/>
                    <a:pt x="62" y="3"/>
                    <a:pt x="62" y="3"/>
                  </a:cubicBezTo>
                  <a:cubicBezTo>
                    <a:pt x="64" y="3"/>
                    <a:pt x="65" y="4"/>
                    <a:pt x="65" y="6"/>
                  </a:cubicBezTo>
                  <a:lnTo>
                    <a:pt x="65" y="58"/>
                  </a:lnTo>
                  <a:close/>
                  <a:moveTo>
                    <a:pt x="61" y="5"/>
                  </a:moveTo>
                  <a:cubicBezTo>
                    <a:pt x="7" y="5"/>
                    <a:pt x="7" y="5"/>
                    <a:pt x="7" y="5"/>
                  </a:cubicBezTo>
                  <a:cubicBezTo>
                    <a:pt x="6" y="5"/>
                    <a:pt x="5" y="6"/>
                    <a:pt x="5" y="8"/>
                  </a:cubicBezTo>
                  <a:cubicBezTo>
                    <a:pt x="5" y="13"/>
                    <a:pt x="5" y="13"/>
                    <a:pt x="5" y="13"/>
                  </a:cubicBezTo>
                  <a:cubicBezTo>
                    <a:pt x="4" y="13"/>
                    <a:pt x="4" y="13"/>
                    <a:pt x="4" y="13"/>
                  </a:cubicBezTo>
                  <a:cubicBezTo>
                    <a:pt x="3" y="13"/>
                    <a:pt x="3" y="13"/>
                    <a:pt x="3" y="14"/>
                  </a:cubicBezTo>
                  <a:cubicBezTo>
                    <a:pt x="3" y="22"/>
                    <a:pt x="3" y="22"/>
                    <a:pt x="3" y="22"/>
                  </a:cubicBezTo>
                  <a:cubicBezTo>
                    <a:pt x="3" y="23"/>
                    <a:pt x="3" y="23"/>
                    <a:pt x="4" y="23"/>
                  </a:cubicBezTo>
                  <a:cubicBezTo>
                    <a:pt x="5" y="23"/>
                    <a:pt x="5" y="23"/>
                    <a:pt x="5" y="23"/>
                  </a:cubicBezTo>
                  <a:cubicBezTo>
                    <a:pt x="5" y="41"/>
                    <a:pt x="5" y="41"/>
                    <a:pt x="5" y="41"/>
                  </a:cubicBezTo>
                  <a:cubicBezTo>
                    <a:pt x="4" y="41"/>
                    <a:pt x="4" y="41"/>
                    <a:pt x="4" y="41"/>
                  </a:cubicBezTo>
                  <a:cubicBezTo>
                    <a:pt x="3" y="41"/>
                    <a:pt x="3" y="41"/>
                    <a:pt x="3" y="42"/>
                  </a:cubicBezTo>
                  <a:cubicBezTo>
                    <a:pt x="3" y="50"/>
                    <a:pt x="3" y="50"/>
                    <a:pt x="3" y="50"/>
                  </a:cubicBezTo>
                  <a:cubicBezTo>
                    <a:pt x="3" y="51"/>
                    <a:pt x="3" y="51"/>
                    <a:pt x="4" y="51"/>
                  </a:cubicBezTo>
                  <a:cubicBezTo>
                    <a:pt x="5" y="51"/>
                    <a:pt x="5" y="51"/>
                    <a:pt x="5" y="51"/>
                  </a:cubicBezTo>
                  <a:cubicBezTo>
                    <a:pt x="5" y="57"/>
                    <a:pt x="5" y="57"/>
                    <a:pt x="5" y="57"/>
                  </a:cubicBezTo>
                  <a:cubicBezTo>
                    <a:pt x="5" y="58"/>
                    <a:pt x="6" y="59"/>
                    <a:pt x="7" y="59"/>
                  </a:cubicBezTo>
                  <a:cubicBezTo>
                    <a:pt x="61" y="59"/>
                    <a:pt x="61" y="59"/>
                    <a:pt x="61" y="59"/>
                  </a:cubicBezTo>
                  <a:cubicBezTo>
                    <a:pt x="62" y="59"/>
                    <a:pt x="63" y="58"/>
                    <a:pt x="63" y="57"/>
                  </a:cubicBezTo>
                  <a:cubicBezTo>
                    <a:pt x="63" y="8"/>
                    <a:pt x="63" y="8"/>
                    <a:pt x="63" y="8"/>
                  </a:cubicBezTo>
                  <a:cubicBezTo>
                    <a:pt x="63" y="6"/>
                    <a:pt x="62" y="5"/>
                    <a:pt x="61" y="5"/>
                  </a:cubicBezTo>
                  <a:close/>
                  <a:moveTo>
                    <a:pt x="61" y="57"/>
                  </a:moveTo>
                  <a:cubicBezTo>
                    <a:pt x="61" y="57"/>
                    <a:pt x="61" y="57"/>
                    <a:pt x="61" y="57"/>
                  </a:cubicBezTo>
                  <a:cubicBezTo>
                    <a:pt x="7" y="57"/>
                    <a:pt x="7" y="57"/>
                    <a:pt x="7" y="57"/>
                  </a:cubicBezTo>
                  <a:cubicBezTo>
                    <a:pt x="7" y="51"/>
                    <a:pt x="7" y="51"/>
                    <a:pt x="7" y="51"/>
                  </a:cubicBezTo>
                  <a:cubicBezTo>
                    <a:pt x="7" y="51"/>
                    <a:pt x="7" y="51"/>
                    <a:pt x="7" y="51"/>
                  </a:cubicBezTo>
                  <a:cubicBezTo>
                    <a:pt x="8" y="51"/>
                    <a:pt x="8" y="51"/>
                    <a:pt x="8" y="50"/>
                  </a:cubicBezTo>
                  <a:cubicBezTo>
                    <a:pt x="8" y="42"/>
                    <a:pt x="8" y="42"/>
                    <a:pt x="8" y="42"/>
                  </a:cubicBezTo>
                  <a:cubicBezTo>
                    <a:pt x="8" y="41"/>
                    <a:pt x="8" y="41"/>
                    <a:pt x="7" y="41"/>
                  </a:cubicBezTo>
                  <a:cubicBezTo>
                    <a:pt x="7" y="41"/>
                    <a:pt x="7" y="41"/>
                    <a:pt x="7" y="41"/>
                  </a:cubicBezTo>
                  <a:cubicBezTo>
                    <a:pt x="7" y="23"/>
                    <a:pt x="7" y="23"/>
                    <a:pt x="7" y="23"/>
                  </a:cubicBezTo>
                  <a:cubicBezTo>
                    <a:pt x="7" y="23"/>
                    <a:pt x="7" y="23"/>
                    <a:pt x="7" y="23"/>
                  </a:cubicBezTo>
                  <a:cubicBezTo>
                    <a:pt x="8" y="23"/>
                    <a:pt x="8" y="23"/>
                    <a:pt x="8" y="22"/>
                  </a:cubicBezTo>
                  <a:cubicBezTo>
                    <a:pt x="8" y="14"/>
                    <a:pt x="8" y="14"/>
                    <a:pt x="8" y="14"/>
                  </a:cubicBezTo>
                  <a:cubicBezTo>
                    <a:pt x="8" y="13"/>
                    <a:pt x="8" y="13"/>
                    <a:pt x="7" y="13"/>
                  </a:cubicBezTo>
                  <a:cubicBezTo>
                    <a:pt x="7" y="13"/>
                    <a:pt x="7" y="13"/>
                    <a:pt x="7" y="13"/>
                  </a:cubicBezTo>
                  <a:cubicBezTo>
                    <a:pt x="7" y="7"/>
                    <a:pt x="7" y="7"/>
                    <a:pt x="7" y="7"/>
                  </a:cubicBezTo>
                  <a:cubicBezTo>
                    <a:pt x="61" y="8"/>
                    <a:pt x="61" y="8"/>
                    <a:pt x="61" y="8"/>
                  </a:cubicBezTo>
                  <a:lnTo>
                    <a:pt x="61" y="57"/>
                  </a:lnTo>
                  <a:close/>
                  <a:moveTo>
                    <a:pt x="34" y="46"/>
                  </a:moveTo>
                  <a:cubicBezTo>
                    <a:pt x="42" y="46"/>
                    <a:pt x="48" y="40"/>
                    <a:pt x="48" y="32"/>
                  </a:cubicBezTo>
                  <a:cubicBezTo>
                    <a:pt x="48" y="24"/>
                    <a:pt x="42" y="18"/>
                    <a:pt x="34" y="18"/>
                  </a:cubicBezTo>
                  <a:cubicBezTo>
                    <a:pt x="26" y="18"/>
                    <a:pt x="20" y="24"/>
                    <a:pt x="20" y="32"/>
                  </a:cubicBezTo>
                  <a:cubicBezTo>
                    <a:pt x="20" y="40"/>
                    <a:pt x="26" y="46"/>
                    <a:pt x="34" y="46"/>
                  </a:cubicBezTo>
                  <a:close/>
                  <a:moveTo>
                    <a:pt x="34" y="20"/>
                  </a:moveTo>
                  <a:cubicBezTo>
                    <a:pt x="40" y="20"/>
                    <a:pt x="46" y="25"/>
                    <a:pt x="46" y="32"/>
                  </a:cubicBezTo>
                  <a:cubicBezTo>
                    <a:pt x="46" y="39"/>
                    <a:pt x="40" y="44"/>
                    <a:pt x="34" y="44"/>
                  </a:cubicBezTo>
                  <a:cubicBezTo>
                    <a:pt x="27" y="44"/>
                    <a:pt x="22" y="39"/>
                    <a:pt x="22" y="32"/>
                  </a:cubicBezTo>
                  <a:cubicBezTo>
                    <a:pt x="22" y="25"/>
                    <a:pt x="27" y="20"/>
                    <a:pt x="34" y="20"/>
                  </a:cubicBezTo>
                  <a:close/>
                  <a:moveTo>
                    <a:pt x="34" y="41"/>
                  </a:moveTo>
                  <a:cubicBezTo>
                    <a:pt x="38" y="41"/>
                    <a:pt x="41" y="39"/>
                    <a:pt x="43" y="35"/>
                  </a:cubicBezTo>
                  <a:cubicBezTo>
                    <a:pt x="45" y="35"/>
                    <a:pt x="45" y="35"/>
                    <a:pt x="45" y="35"/>
                  </a:cubicBezTo>
                  <a:cubicBezTo>
                    <a:pt x="45" y="35"/>
                    <a:pt x="46" y="34"/>
                    <a:pt x="46" y="34"/>
                  </a:cubicBezTo>
                  <a:cubicBezTo>
                    <a:pt x="46" y="31"/>
                    <a:pt x="46" y="31"/>
                    <a:pt x="46" y="31"/>
                  </a:cubicBezTo>
                  <a:cubicBezTo>
                    <a:pt x="46" y="30"/>
                    <a:pt x="45" y="30"/>
                    <a:pt x="45" y="30"/>
                  </a:cubicBezTo>
                  <a:cubicBezTo>
                    <a:pt x="43" y="30"/>
                    <a:pt x="43" y="30"/>
                    <a:pt x="43" y="30"/>
                  </a:cubicBezTo>
                  <a:cubicBezTo>
                    <a:pt x="42" y="26"/>
                    <a:pt x="38" y="23"/>
                    <a:pt x="34" y="23"/>
                  </a:cubicBezTo>
                  <a:cubicBezTo>
                    <a:pt x="29" y="23"/>
                    <a:pt x="24" y="27"/>
                    <a:pt x="24" y="32"/>
                  </a:cubicBezTo>
                  <a:cubicBezTo>
                    <a:pt x="24" y="37"/>
                    <a:pt x="29" y="41"/>
                    <a:pt x="34" y="41"/>
                  </a:cubicBezTo>
                  <a:close/>
                  <a:moveTo>
                    <a:pt x="34" y="25"/>
                  </a:moveTo>
                  <a:cubicBezTo>
                    <a:pt x="38" y="25"/>
                    <a:pt x="41" y="28"/>
                    <a:pt x="41" y="32"/>
                  </a:cubicBezTo>
                  <a:cubicBezTo>
                    <a:pt x="41" y="36"/>
                    <a:pt x="38" y="39"/>
                    <a:pt x="34" y="39"/>
                  </a:cubicBezTo>
                  <a:cubicBezTo>
                    <a:pt x="30" y="39"/>
                    <a:pt x="26" y="36"/>
                    <a:pt x="26" y="32"/>
                  </a:cubicBezTo>
                  <a:cubicBezTo>
                    <a:pt x="26" y="28"/>
                    <a:pt x="30" y="25"/>
                    <a:pt x="34" y="25"/>
                  </a:cubicBezTo>
                  <a:close/>
                  <a:moveTo>
                    <a:pt x="50" y="47"/>
                  </a:moveTo>
                  <a:cubicBezTo>
                    <a:pt x="50" y="48"/>
                    <a:pt x="52" y="49"/>
                    <a:pt x="53" y="49"/>
                  </a:cubicBezTo>
                  <a:cubicBezTo>
                    <a:pt x="55" y="49"/>
                    <a:pt x="56" y="48"/>
                    <a:pt x="56" y="47"/>
                  </a:cubicBezTo>
                  <a:cubicBezTo>
                    <a:pt x="56" y="45"/>
                    <a:pt x="55" y="44"/>
                    <a:pt x="54" y="44"/>
                  </a:cubicBezTo>
                  <a:cubicBezTo>
                    <a:pt x="54" y="20"/>
                    <a:pt x="54" y="20"/>
                    <a:pt x="54" y="20"/>
                  </a:cubicBezTo>
                  <a:cubicBezTo>
                    <a:pt x="55" y="20"/>
                    <a:pt x="56" y="19"/>
                    <a:pt x="56" y="18"/>
                  </a:cubicBezTo>
                  <a:cubicBezTo>
                    <a:pt x="56" y="16"/>
                    <a:pt x="55" y="15"/>
                    <a:pt x="53" y="15"/>
                  </a:cubicBezTo>
                  <a:cubicBezTo>
                    <a:pt x="52" y="15"/>
                    <a:pt x="50" y="16"/>
                    <a:pt x="50" y="18"/>
                  </a:cubicBezTo>
                  <a:cubicBezTo>
                    <a:pt x="50" y="19"/>
                    <a:pt x="51" y="20"/>
                    <a:pt x="52" y="20"/>
                  </a:cubicBezTo>
                  <a:cubicBezTo>
                    <a:pt x="52" y="44"/>
                    <a:pt x="52" y="44"/>
                    <a:pt x="52" y="44"/>
                  </a:cubicBezTo>
                  <a:cubicBezTo>
                    <a:pt x="51" y="44"/>
                    <a:pt x="50" y="45"/>
                    <a:pt x="50" y="47"/>
                  </a:cubicBezTo>
                  <a:close/>
                  <a:moveTo>
                    <a:pt x="53" y="47"/>
                  </a:moveTo>
                  <a:cubicBezTo>
                    <a:pt x="53" y="47"/>
                    <a:pt x="52" y="47"/>
                    <a:pt x="52" y="47"/>
                  </a:cubicBezTo>
                  <a:cubicBezTo>
                    <a:pt x="52" y="46"/>
                    <a:pt x="53" y="46"/>
                    <a:pt x="53" y="46"/>
                  </a:cubicBezTo>
                  <a:cubicBezTo>
                    <a:pt x="54" y="46"/>
                    <a:pt x="54" y="46"/>
                    <a:pt x="54" y="47"/>
                  </a:cubicBezTo>
                  <a:cubicBezTo>
                    <a:pt x="54" y="47"/>
                    <a:pt x="54" y="47"/>
                    <a:pt x="53" y="47"/>
                  </a:cubicBezTo>
                  <a:close/>
                  <a:moveTo>
                    <a:pt x="53" y="17"/>
                  </a:moveTo>
                  <a:cubicBezTo>
                    <a:pt x="54" y="17"/>
                    <a:pt x="54" y="17"/>
                    <a:pt x="54" y="18"/>
                  </a:cubicBezTo>
                  <a:cubicBezTo>
                    <a:pt x="54" y="18"/>
                    <a:pt x="54" y="18"/>
                    <a:pt x="53" y="18"/>
                  </a:cubicBezTo>
                  <a:cubicBezTo>
                    <a:pt x="53" y="18"/>
                    <a:pt x="52" y="18"/>
                    <a:pt x="52" y="18"/>
                  </a:cubicBezTo>
                  <a:cubicBezTo>
                    <a:pt x="52" y="17"/>
                    <a:pt x="53" y="17"/>
                    <a:pt x="53" y="1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2" name="Freeform 14"/>
            <p:cNvSpPr>
              <a:spLocks noEditPoints="1"/>
            </p:cNvSpPr>
            <p:nvPr/>
          </p:nvSpPr>
          <p:spPr bwMode="auto">
            <a:xfrm>
              <a:off x="6050011" y="4549116"/>
              <a:ext cx="256239" cy="298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3" name="Freeform 18"/>
            <p:cNvSpPr>
              <a:spLocks noEditPoints="1"/>
            </p:cNvSpPr>
            <p:nvPr/>
          </p:nvSpPr>
          <p:spPr bwMode="auto">
            <a:xfrm>
              <a:off x="6004814" y="3783726"/>
              <a:ext cx="432891" cy="40857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4" name="Freeform 24"/>
            <p:cNvSpPr>
              <a:spLocks noEditPoints="1"/>
            </p:cNvSpPr>
            <p:nvPr/>
          </p:nvSpPr>
          <p:spPr bwMode="auto">
            <a:xfrm>
              <a:off x="5748718" y="4268009"/>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5" name="Freeform 36"/>
            <p:cNvSpPr>
              <a:spLocks noEditPoints="1"/>
            </p:cNvSpPr>
            <p:nvPr/>
          </p:nvSpPr>
          <p:spPr bwMode="auto">
            <a:xfrm>
              <a:off x="5682599" y="2135440"/>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6" name="Freeform 37"/>
            <p:cNvSpPr>
              <a:spLocks noEditPoints="1"/>
            </p:cNvSpPr>
            <p:nvPr/>
          </p:nvSpPr>
          <p:spPr bwMode="auto">
            <a:xfrm>
              <a:off x="6795112" y="2542410"/>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7" name="Freeform 41"/>
            <p:cNvSpPr>
              <a:spLocks noEditPoints="1"/>
            </p:cNvSpPr>
            <p:nvPr/>
          </p:nvSpPr>
          <p:spPr bwMode="auto">
            <a:xfrm>
              <a:off x="5456606" y="5253251"/>
              <a:ext cx="477196" cy="461290"/>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8" name="Freeform 18"/>
            <p:cNvSpPr>
              <a:spLocks noEditPoints="1"/>
            </p:cNvSpPr>
            <p:nvPr/>
          </p:nvSpPr>
          <p:spPr bwMode="auto">
            <a:xfrm>
              <a:off x="3817235" y="2826580"/>
              <a:ext cx="337707" cy="31873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9" name="Freeform 10"/>
            <p:cNvSpPr>
              <a:spLocks noEditPoints="1"/>
            </p:cNvSpPr>
            <p:nvPr/>
          </p:nvSpPr>
          <p:spPr bwMode="auto">
            <a:xfrm>
              <a:off x="6041483" y="2742922"/>
              <a:ext cx="365791" cy="365791"/>
            </a:xfrm>
            <a:custGeom>
              <a:avLst/>
              <a:gdLst>
                <a:gd name="T0" fmla="*/ 0 w 66"/>
                <a:gd name="T1" fmla="*/ 33 h 66"/>
                <a:gd name="T2" fmla="*/ 66 w 66"/>
                <a:gd name="T3" fmla="*/ 33 h 66"/>
                <a:gd name="T4" fmla="*/ 50 w 66"/>
                <a:gd name="T5" fmla="*/ 32 h 66"/>
                <a:gd name="T6" fmla="*/ 63 w 66"/>
                <a:gd name="T7" fmla="*/ 32 h 66"/>
                <a:gd name="T8" fmla="*/ 48 w 66"/>
                <a:gd name="T9" fmla="*/ 32 h 66"/>
                <a:gd name="T10" fmla="*/ 34 w 66"/>
                <a:gd name="T11" fmla="*/ 18 h 66"/>
                <a:gd name="T12" fmla="*/ 48 w 66"/>
                <a:gd name="T13" fmla="*/ 32 h 66"/>
                <a:gd name="T14" fmla="*/ 34 w 66"/>
                <a:gd name="T15" fmla="*/ 3 h 66"/>
                <a:gd name="T16" fmla="*/ 34 w 66"/>
                <a:gd name="T17" fmla="*/ 16 h 66"/>
                <a:gd name="T18" fmla="*/ 20 w 66"/>
                <a:gd name="T19" fmla="*/ 18 h 66"/>
                <a:gd name="T20" fmla="*/ 32 w 66"/>
                <a:gd name="T21" fmla="*/ 16 h 66"/>
                <a:gd name="T22" fmla="*/ 32 w 66"/>
                <a:gd name="T23" fmla="*/ 32 h 66"/>
                <a:gd name="T24" fmla="*/ 19 w 66"/>
                <a:gd name="T25" fmla="*/ 20 h 66"/>
                <a:gd name="T26" fmla="*/ 16 w 66"/>
                <a:gd name="T27" fmla="*/ 32 h 66"/>
                <a:gd name="T28" fmla="*/ 17 w 66"/>
                <a:gd name="T29" fmla="*/ 21 h 66"/>
                <a:gd name="T30" fmla="*/ 16 w 66"/>
                <a:gd name="T31" fmla="*/ 34 h 66"/>
                <a:gd name="T32" fmla="*/ 3 w 66"/>
                <a:gd name="T33" fmla="*/ 34 h 66"/>
                <a:gd name="T34" fmla="*/ 18 w 66"/>
                <a:gd name="T35" fmla="*/ 34 h 66"/>
                <a:gd name="T36" fmla="*/ 32 w 66"/>
                <a:gd name="T37" fmla="*/ 48 h 66"/>
                <a:gd name="T38" fmla="*/ 18 w 66"/>
                <a:gd name="T39" fmla="*/ 34 h 66"/>
                <a:gd name="T40" fmla="*/ 32 w 66"/>
                <a:gd name="T41" fmla="*/ 63 h 66"/>
                <a:gd name="T42" fmla="*/ 32 w 66"/>
                <a:gd name="T43" fmla="*/ 50 h 66"/>
                <a:gd name="T44" fmla="*/ 46 w 66"/>
                <a:gd name="T45" fmla="*/ 49 h 66"/>
                <a:gd name="T46" fmla="*/ 34 w 66"/>
                <a:gd name="T47" fmla="*/ 50 h 66"/>
                <a:gd name="T48" fmla="*/ 34 w 66"/>
                <a:gd name="T49" fmla="*/ 34 h 66"/>
                <a:gd name="T50" fmla="*/ 46 w 66"/>
                <a:gd name="T51" fmla="*/ 47 h 66"/>
                <a:gd name="T52" fmla="*/ 50 w 66"/>
                <a:gd name="T53" fmla="*/ 34 h 66"/>
                <a:gd name="T54" fmla="*/ 48 w 66"/>
                <a:gd name="T55" fmla="*/ 46 h 66"/>
                <a:gd name="T56" fmla="*/ 48 w 66"/>
                <a:gd name="T57" fmla="*/ 18 h 66"/>
                <a:gd name="T58" fmla="*/ 62 w 66"/>
                <a:gd name="T59" fmla="*/ 26 h 66"/>
                <a:gd name="T60" fmla="*/ 18 w 66"/>
                <a:gd name="T61" fmla="*/ 18 h 66"/>
                <a:gd name="T62" fmla="*/ 26 w 66"/>
                <a:gd name="T63" fmla="*/ 4 h 66"/>
                <a:gd name="T64" fmla="*/ 18 w 66"/>
                <a:gd name="T65" fmla="*/ 48 h 66"/>
                <a:gd name="T66" fmla="*/ 4 w 66"/>
                <a:gd name="T67" fmla="*/ 40 h 66"/>
                <a:gd name="T68" fmla="*/ 48 w 66"/>
                <a:gd name="T69" fmla="*/ 48 h 66"/>
                <a:gd name="T70" fmla="*/ 40 w 66"/>
                <a:gd name="T71" fmla="*/ 6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6" h="66">
                  <a:moveTo>
                    <a:pt x="33" y="0"/>
                  </a:moveTo>
                  <a:cubicBezTo>
                    <a:pt x="15" y="0"/>
                    <a:pt x="0" y="15"/>
                    <a:pt x="0" y="33"/>
                  </a:cubicBezTo>
                  <a:cubicBezTo>
                    <a:pt x="0" y="51"/>
                    <a:pt x="15" y="66"/>
                    <a:pt x="33" y="66"/>
                  </a:cubicBezTo>
                  <a:cubicBezTo>
                    <a:pt x="51" y="66"/>
                    <a:pt x="66" y="51"/>
                    <a:pt x="66" y="33"/>
                  </a:cubicBezTo>
                  <a:cubicBezTo>
                    <a:pt x="66" y="15"/>
                    <a:pt x="51" y="0"/>
                    <a:pt x="33" y="0"/>
                  </a:cubicBezTo>
                  <a:close/>
                  <a:moveTo>
                    <a:pt x="50" y="32"/>
                  </a:moveTo>
                  <a:cubicBezTo>
                    <a:pt x="50" y="28"/>
                    <a:pt x="49" y="24"/>
                    <a:pt x="48" y="21"/>
                  </a:cubicBezTo>
                  <a:cubicBezTo>
                    <a:pt x="56" y="23"/>
                    <a:pt x="62" y="27"/>
                    <a:pt x="63" y="32"/>
                  </a:cubicBezTo>
                  <a:lnTo>
                    <a:pt x="50" y="32"/>
                  </a:lnTo>
                  <a:close/>
                  <a:moveTo>
                    <a:pt x="48" y="32"/>
                  </a:moveTo>
                  <a:cubicBezTo>
                    <a:pt x="34" y="32"/>
                    <a:pt x="34" y="32"/>
                    <a:pt x="34" y="32"/>
                  </a:cubicBezTo>
                  <a:cubicBezTo>
                    <a:pt x="34" y="18"/>
                    <a:pt x="34" y="18"/>
                    <a:pt x="34" y="18"/>
                  </a:cubicBezTo>
                  <a:cubicBezTo>
                    <a:pt x="38" y="18"/>
                    <a:pt x="42" y="19"/>
                    <a:pt x="46" y="20"/>
                  </a:cubicBezTo>
                  <a:cubicBezTo>
                    <a:pt x="47" y="24"/>
                    <a:pt x="48" y="28"/>
                    <a:pt x="48" y="32"/>
                  </a:cubicBezTo>
                  <a:close/>
                  <a:moveTo>
                    <a:pt x="34" y="16"/>
                  </a:moveTo>
                  <a:cubicBezTo>
                    <a:pt x="34" y="3"/>
                    <a:pt x="34" y="3"/>
                    <a:pt x="34" y="3"/>
                  </a:cubicBezTo>
                  <a:cubicBezTo>
                    <a:pt x="39" y="4"/>
                    <a:pt x="43" y="10"/>
                    <a:pt x="46" y="18"/>
                  </a:cubicBezTo>
                  <a:cubicBezTo>
                    <a:pt x="42" y="17"/>
                    <a:pt x="38" y="16"/>
                    <a:pt x="34" y="16"/>
                  </a:cubicBezTo>
                  <a:close/>
                  <a:moveTo>
                    <a:pt x="32" y="16"/>
                  </a:moveTo>
                  <a:cubicBezTo>
                    <a:pt x="28" y="16"/>
                    <a:pt x="24" y="17"/>
                    <a:pt x="20" y="18"/>
                  </a:cubicBezTo>
                  <a:cubicBezTo>
                    <a:pt x="22" y="10"/>
                    <a:pt x="27" y="4"/>
                    <a:pt x="32" y="3"/>
                  </a:cubicBezTo>
                  <a:lnTo>
                    <a:pt x="32" y="16"/>
                  </a:lnTo>
                  <a:close/>
                  <a:moveTo>
                    <a:pt x="32" y="18"/>
                  </a:moveTo>
                  <a:cubicBezTo>
                    <a:pt x="32" y="32"/>
                    <a:pt x="32" y="32"/>
                    <a:pt x="32" y="32"/>
                  </a:cubicBezTo>
                  <a:cubicBezTo>
                    <a:pt x="18" y="32"/>
                    <a:pt x="18" y="32"/>
                    <a:pt x="18" y="32"/>
                  </a:cubicBezTo>
                  <a:cubicBezTo>
                    <a:pt x="18" y="28"/>
                    <a:pt x="18" y="24"/>
                    <a:pt x="19" y="20"/>
                  </a:cubicBezTo>
                  <a:cubicBezTo>
                    <a:pt x="23" y="19"/>
                    <a:pt x="27" y="18"/>
                    <a:pt x="32" y="18"/>
                  </a:cubicBezTo>
                  <a:close/>
                  <a:moveTo>
                    <a:pt x="16" y="32"/>
                  </a:moveTo>
                  <a:cubicBezTo>
                    <a:pt x="3" y="32"/>
                    <a:pt x="3" y="32"/>
                    <a:pt x="3" y="32"/>
                  </a:cubicBezTo>
                  <a:cubicBezTo>
                    <a:pt x="4" y="27"/>
                    <a:pt x="9" y="23"/>
                    <a:pt x="17" y="21"/>
                  </a:cubicBezTo>
                  <a:cubicBezTo>
                    <a:pt x="16" y="24"/>
                    <a:pt x="16" y="28"/>
                    <a:pt x="16" y="32"/>
                  </a:cubicBezTo>
                  <a:close/>
                  <a:moveTo>
                    <a:pt x="16" y="34"/>
                  </a:moveTo>
                  <a:cubicBezTo>
                    <a:pt x="16" y="38"/>
                    <a:pt x="16" y="42"/>
                    <a:pt x="17" y="46"/>
                  </a:cubicBezTo>
                  <a:cubicBezTo>
                    <a:pt x="9" y="44"/>
                    <a:pt x="4" y="39"/>
                    <a:pt x="3" y="34"/>
                  </a:cubicBezTo>
                  <a:lnTo>
                    <a:pt x="16" y="34"/>
                  </a:lnTo>
                  <a:close/>
                  <a:moveTo>
                    <a:pt x="18" y="34"/>
                  </a:moveTo>
                  <a:cubicBezTo>
                    <a:pt x="32" y="34"/>
                    <a:pt x="32" y="34"/>
                    <a:pt x="32" y="34"/>
                  </a:cubicBezTo>
                  <a:cubicBezTo>
                    <a:pt x="32" y="48"/>
                    <a:pt x="32" y="48"/>
                    <a:pt x="32" y="48"/>
                  </a:cubicBezTo>
                  <a:cubicBezTo>
                    <a:pt x="27" y="48"/>
                    <a:pt x="23" y="48"/>
                    <a:pt x="19" y="47"/>
                  </a:cubicBezTo>
                  <a:cubicBezTo>
                    <a:pt x="18" y="43"/>
                    <a:pt x="18" y="39"/>
                    <a:pt x="18" y="34"/>
                  </a:cubicBezTo>
                  <a:close/>
                  <a:moveTo>
                    <a:pt x="32" y="50"/>
                  </a:moveTo>
                  <a:cubicBezTo>
                    <a:pt x="32" y="63"/>
                    <a:pt x="32" y="63"/>
                    <a:pt x="32" y="63"/>
                  </a:cubicBezTo>
                  <a:cubicBezTo>
                    <a:pt x="27" y="62"/>
                    <a:pt x="22" y="57"/>
                    <a:pt x="20" y="49"/>
                  </a:cubicBezTo>
                  <a:cubicBezTo>
                    <a:pt x="24" y="50"/>
                    <a:pt x="28" y="50"/>
                    <a:pt x="32" y="50"/>
                  </a:cubicBezTo>
                  <a:close/>
                  <a:moveTo>
                    <a:pt x="34" y="50"/>
                  </a:moveTo>
                  <a:cubicBezTo>
                    <a:pt x="38" y="50"/>
                    <a:pt x="42" y="50"/>
                    <a:pt x="46" y="49"/>
                  </a:cubicBezTo>
                  <a:cubicBezTo>
                    <a:pt x="43" y="57"/>
                    <a:pt x="39" y="62"/>
                    <a:pt x="34" y="63"/>
                  </a:cubicBezTo>
                  <a:lnTo>
                    <a:pt x="34" y="50"/>
                  </a:lnTo>
                  <a:close/>
                  <a:moveTo>
                    <a:pt x="34" y="48"/>
                  </a:moveTo>
                  <a:cubicBezTo>
                    <a:pt x="34" y="34"/>
                    <a:pt x="34" y="34"/>
                    <a:pt x="34" y="34"/>
                  </a:cubicBezTo>
                  <a:cubicBezTo>
                    <a:pt x="48" y="34"/>
                    <a:pt x="48" y="34"/>
                    <a:pt x="48" y="34"/>
                  </a:cubicBezTo>
                  <a:cubicBezTo>
                    <a:pt x="48" y="39"/>
                    <a:pt x="47" y="43"/>
                    <a:pt x="46" y="47"/>
                  </a:cubicBezTo>
                  <a:cubicBezTo>
                    <a:pt x="42" y="48"/>
                    <a:pt x="38" y="48"/>
                    <a:pt x="34" y="48"/>
                  </a:cubicBezTo>
                  <a:close/>
                  <a:moveTo>
                    <a:pt x="50" y="34"/>
                  </a:moveTo>
                  <a:cubicBezTo>
                    <a:pt x="63" y="34"/>
                    <a:pt x="63" y="34"/>
                    <a:pt x="63" y="34"/>
                  </a:cubicBezTo>
                  <a:cubicBezTo>
                    <a:pt x="62" y="39"/>
                    <a:pt x="56" y="44"/>
                    <a:pt x="48" y="46"/>
                  </a:cubicBezTo>
                  <a:cubicBezTo>
                    <a:pt x="49" y="42"/>
                    <a:pt x="50" y="38"/>
                    <a:pt x="50" y="34"/>
                  </a:cubicBezTo>
                  <a:close/>
                  <a:moveTo>
                    <a:pt x="48" y="18"/>
                  </a:moveTo>
                  <a:cubicBezTo>
                    <a:pt x="46" y="12"/>
                    <a:pt x="43" y="7"/>
                    <a:pt x="40" y="4"/>
                  </a:cubicBezTo>
                  <a:cubicBezTo>
                    <a:pt x="51" y="7"/>
                    <a:pt x="59" y="15"/>
                    <a:pt x="62" y="26"/>
                  </a:cubicBezTo>
                  <a:cubicBezTo>
                    <a:pt x="59" y="23"/>
                    <a:pt x="54" y="20"/>
                    <a:pt x="48" y="18"/>
                  </a:cubicBezTo>
                  <a:close/>
                  <a:moveTo>
                    <a:pt x="18" y="18"/>
                  </a:moveTo>
                  <a:cubicBezTo>
                    <a:pt x="12" y="20"/>
                    <a:pt x="7" y="23"/>
                    <a:pt x="4" y="26"/>
                  </a:cubicBezTo>
                  <a:cubicBezTo>
                    <a:pt x="6" y="15"/>
                    <a:pt x="15" y="7"/>
                    <a:pt x="26" y="4"/>
                  </a:cubicBezTo>
                  <a:cubicBezTo>
                    <a:pt x="22" y="7"/>
                    <a:pt x="19" y="12"/>
                    <a:pt x="18" y="18"/>
                  </a:cubicBezTo>
                  <a:close/>
                  <a:moveTo>
                    <a:pt x="18" y="48"/>
                  </a:moveTo>
                  <a:cubicBezTo>
                    <a:pt x="19" y="55"/>
                    <a:pt x="22" y="59"/>
                    <a:pt x="26" y="62"/>
                  </a:cubicBezTo>
                  <a:cubicBezTo>
                    <a:pt x="15" y="60"/>
                    <a:pt x="6" y="51"/>
                    <a:pt x="4" y="40"/>
                  </a:cubicBezTo>
                  <a:cubicBezTo>
                    <a:pt x="7" y="44"/>
                    <a:pt x="12" y="47"/>
                    <a:pt x="18" y="48"/>
                  </a:cubicBezTo>
                  <a:close/>
                  <a:moveTo>
                    <a:pt x="48" y="48"/>
                  </a:moveTo>
                  <a:cubicBezTo>
                    <a:pt x="54" y="47"/>
                    <a:pt x="59" y="44"/>
                    <a:pt x="62" y="40"/>
                  </a:cubicBezTo>
                  <a:cubicBezTo>
                    <a:pt x="59" y="51"/>
                    <a:pt x="51" y="60"/>
                    <a:pt x="40" y="62"/>
                  </a:cubicBezTo>
                  <a:cubicBezTo>
                    <a:pt x="43" y="59"/>
                    <a:pt x="46" y="55"/>
                    <a:pt x="48" y="4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0" name="Freeform 16"/>
            <p:cNvSpPr>
              <a:spLocks noEditPoints="1"/>
            </p:cNvSpPr>
            <p:nvPr/>
          </p:nvSpPr>
          <p:spPr bwMode="auto">
            <a:xfrm>
              <a:off x="7671100" y="2454616"/>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1" name="Freeform 40"/>
            <p:cNvSpPr>
              <a:spLocks noEditPoints="1"/>
            </p:cNvSpPr>
            <p:nvPr/>
          </p:nvSpPr>
          <p:spPr bwMode="auto">
            <a:xfrm>
              <a:off x="3914747" y="3658620"/>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2" name="Freeform 41"/>
            <p:cNvSpPr>
              <a:spLocks noEditPoints="1"/>
            </p:cNvSpPr>
            <p:nvPr/>
          </p:nvSpPr>
          <p:spPr bwMode="auto">
            <a:xfrm>
              <a:off x="6543302" y="3836992"/>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3" name="Freeform 42"/>
            <p:cNvSpPr>
              <a:spLocks noEditPoints="1"/>
            </p:cNvSpPr>
            <p:nvPr/>
          </p:nvSpPr>
          <p:spPr bwMode="auto">
            <a:xfrm>
              <a:off x="5306770" y="2422592"/>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4" name="Freeform 17"/>
            <p:cNvSpPr>
              <a:spLocks noEditPoints="1"/>
            </p:cNvSpPr>
            <p:nvPr/>
          </p:nvSpPr>
          <p:spPr bwMode="auto">
            <a:xfrm>
              <a:off x="6152013" y="1676755"/>
              <a:ext cx="587809" cy="497909"/>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5" name="Freeform 62"/>
            <p:cNvSpPr>
              <a:spLocks noEditPoints="1"/>
            </p:cNvSpPr>
            <p:nvPr/>
          </p:nvSpPr>
          <p:spPr bwMode="auto">
            <a:xfrm>
              <a:off x="5092991" y="1932809"/>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6" name="Freeform 52"/>
            <p:cNvSpPr>
              <a:spLocks noEditPoints="1"/>
            </p:cNvSpPr>
            <p:nvPr/>
          </p:nvSpPr>
          <p:spPr bwMode="auto">
            <a:xfrm>
              <a:off x="4255025" y="3865833"/>
              <a:ext cx="360381" cy="339058"/>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7" name="Freeform 85"/>
            <p:cNvSpPr>
              <a:spLocks noEditPoints="1"/>
            </p:cNvSpPr>
            <p:nvPr/>
          </p:nvSpPr>
          <p:spPr bwMode="auto">
            <a:xfrm>
              <a:off x="7897415" y="2727666"/>
              <a:ext cx="397387" cy="298627"/>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8" name="Freeform 86"/>
            <p:cNvSpPr>
              <a:spLocks noEditPoints="1"/>
            </p:cNvSpPr>
            <p:nvPr/>
          </p:nvSpPr>
          <p:spPr bwMode="auto">
            <a:xfrm>
              <a:off x="7302816" y="2167613"/>
              <a:ext cx="492109" cy="426303"/>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9" name="Freeform 28"/>
            <p:cNvSpPr>
              <a:spLocks noEditPoints="1"/>
            </p:cNvSpPr>
            <p:nvPr/>
          </p:nvSpPr>
          <p:spPr bwMode="auto">
            <a:xfrm>
              <a:off x="3867266" y="4240810"/>
              <a:ext cx="470524" cy="381798"/>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0" name="Freeform 20"/>
            <p:cNvSpPr>
              <a:spLocks noEditPoints="1"/>
            </p:cNvSpPr>
            <p:nvPr/>
          </p:nvSpPr>
          <p:spPr bwMode="auto">
            <a:xfrm>
              <a:off x="6647471" y="1886179"/>
              <a:ext cx="439953" cy="408149"/>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1" name="Freeform 15"/>
            <p:cNvSpPr>
              <a:spLocks noEditPoints="1"/>
            </p:cNvSpPr>
            <p:nvPr/>
          </p:nvSpPr>
          <p:spPr bwMode="auto">
            <a:xfrm>
              <a:off x="7851801" y="3423615"/>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2" name="Freeform 15"/>
            <p:cNvSpPr>
              <a:spLocks noEditPoints="1"/>
            </p:cNvSpPr>
            <p:nvPr/>
          </p:nvSpPr>
          <p:spPr bwMode="auto">
            <a:xfrm>
              <a:off x="7851801" y="5620266"/>
              <a:ext cx="443001" cy="316110"/>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3" name="Freeform 24"/>
            <p:cNvSpPr>
              <a:spLocks noEditPoints="1"/>
            </p:cNvSpPr>
            <p:nvPr/>
          </p:nvSpPr>
          <p:spPr bwMode="auto">
            <a:xfrm>
              <a:off x="6467518" y="2334324"/>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4" name="Freeform 53"/>
            <p:cNvSpPr>
              <a:spLocks noEditPoints="1"/>
            </p:cNvSpPr>
            <p:nvPr/>
          </p:nvSpPr>
          <p:spPr bwMode="auto">
            <a:xfrm>
              <a:off x="8187566" y="2909526"/>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5" name="Freeform 16"/>
            <p:cNvSpPr>
              <a:spLocks noEditPoints="1"/>
            </p:cNvSpPr>
            <p:nvPr/>
          </p:nvSpPr>
          <p:spPr bwMode="auto">
            <a:xfrm>
              <a:off x="5726185" y="1682088"/>
              <a:ext cx="371697" cy="40982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6" name="Freeform 62"/>
            <p:cNvSpPr>
              <a:spLocks noEditPoints="1"/>
            </p:cNvSpPr>
            <p:nvPr/>
          </p:nvSpPr>
          <p:spPr bwMode="auto">
            <a:xfrm>
              <a:off x="5569154" y="3831961"/>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7" name="Freeform 24"/>
            <p:cNvSpPr>
              <a:spLocks noEditPoints="1"/>
            </p:cNvSpPr>
            <p:nvPr/>
          </p:nvSpPr>
          <p:spPr bwMode="auto">
            <a:xfrm>
              <a:off x="3499071" y="3278159"/>
              <a:ext cx="593853" cy="62639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8" name="Freeform 57"/>
            <p:cNvSpPr>
              <a:spLocks noEditPoints="1"/>
            </p:cNvSpPr>
            <p:nvPr/>
          </p:nvSpPr>
          <p:spPr bwMode="auto">
            <a:xfrm>
              <a:off x="6107498" y="2248904"/>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9" name="Freeform 15"/>
            <p:cNvSpPr>
              <a:spLocks noEditPoints="1"/>
            </p:cNvSpPr>
            <p:nvPr/>
          </p:nvSpPr>
          <p:spPr bwMode="auto">
            <a:xfrm>
              <a:off x="4160129" y="3268886"/>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0" name="Freeform 14"/>
            <p:cNvSpPr>
              <a:spLocks noEditPoints="1"/>
            </p:cNvSpPr>
            <p:nvPr/>
          </p:nvSpPr>
          <p:spPr bwMode="auto">
            <a:xfrm>
              <a:off x="5611811" y="2867649"/>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1" name="Freeform 60"/>
            <p:cNvSpPr>
              <a:spLocks noEditPoints="1"/>
            </p:cNvSpPr>
            <p:nvPr/>
          </p:nvSpPr>
          <p:spPr bwMode="auto">
            <a:xfrm>
              <a:off x="3706668" y="4682705"/>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2" name="Freeform 41"/>
            <p:cNvSpPr>
              <a:spLocks noEditPoints="1"/>
            </p:cNvSpPr>
            <p:nvPr/>
          </p:nvSpPr>
          <p:spPr bwMode="auto">
            <a:xfrm>
              <a:off x="4623918" y="2055543"/>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3" name="Freeform 41"/>
            <p:cNvSpPr>
              <a:spLocks noEditPoints="1"/>
            </p:cNvSpPr>
            <p:nvPr/>
          </p:nvSpPr>
          <p:spPr bwMode="auto">
            <a:xfrm>
              <a:off x="7387715" y="5751080"/>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4" name="Freeform 85"/>
            <p:cNvSpPr>
              <a:spLocks noEditPoints="1"/>
            </p:cNvSpPr>
            <p:nvPr/>
          </p:nvSpPr>
          <p:spPr bwMode="auto">
            <a:xfrm>
              <a:off x="5477342" y="6185035"/>
              <a:ext cx="653447" cy="491050"/>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5" name="Freeform 37"/>
            <p:cNvSpPr>
              <a:spLocks noEditPoints="1"/>
            </p:cNvSpPr>
            <p:nvPr/>
          </p:nvSpPr>
          <p:spPr bwMode="auto">
            <a:xfrm>
              <a:off x="7458400" y="5270180"/>
              <a:ext cx="371163" cy="371166"/>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8" name="Freeform 14"/>
            <p:cNvSpPr>
              <a:spLocks noEditPoints="1"/>
            </p:cNvSpPr>
            <p:nvPr/>
          </p:nvSpPr>
          <p:spPr bwMode="auto">
            <a:xfrm>
              <a:off x="3499405" y="3988395"/>
              <a:ext cx="330276" cy="385323"/>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9" name="Freeform 18"/>
            <p:cNvSpPr>
              <a:spLocks noEditPoints="1"/>
            </p:cNvSpPr>
            <p:nvPr/>
          </p:nvSpPr>
          <p:spPr bwMode="auto">
            <a:xfrm>
              <a:off x="5233507" y="3403364"/>
              <a:ext cx="473037" cy="44646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0" name="Freeform 69"/>
            <p:cNvSpPr>
              <a:spLocks noEditPoints="1"/>
            </p:cNvSpPr>
            <p:nvPr/>
          </p:nvSpPr>
          <p:spPr bwMode="auto">
            <a:xfrm>
              <a:off x="3477443" y="4457560"/>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1" name="Freeform 41"/>
            <p:cNvSpPr>
              <a:spLocks noEditPoints="1"/>
            </p:cNvSpPr>
            <p:nvPr/>
          </p:nvSpPr>
          <p:spPr bwMode="auto">
            <a:xfrm>
              <a:off x="7083924" y="1761825"/>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2" name="Freeform 71"/>
            <p:cNvSpPr>
              <a:spLocks noEditPoints="1"/>
            </p:cNvSpPr>
            <p:nvPr/>
          </p:nvSpPr>
          <p:spPr bwMode="auto">
            <a:xfrm>
              <a:off x="7231205" y="6105313"/>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3" name="Freeform 36"/>
            <p:cNvSpPr>
              <a:spLocks noEditPoints="1"/>
            </p:cNvSpPr>
            <p:nvPr/>
          </p:nvSpPr>
          <p:spPr bwMode="auto">
            <a:xfrm>
              <a:off x="4407926" y="430662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4" name="Freeform 36"/>
            <p:cNvSpPr>
              <a:spLocks noEditPoints="1"/>
            </p:cNvSpPr>
            <p:nvPr/>
          </p:nvSpPr>
          <p:spPr bwMode="auto">
            <a:xfrm>
              <a:off x="8430810" y="343284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5" name="Freeform 30"/>
            <p:cNvSpPr>
              <a:spLocks noEditPoints="1"/>
            </p:cNvSpPr>
            <p:nvPr/>
          </p:nvSpPr>
          <p:spPr bwMode="auto">
            <a:xfrm>
              <a:off x="6343865" y="4794289"/>
              <a:ext cx="585781" cy="55599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6" name="Freeform 31"/>
            <p:cNvSpPr>
              <a:spLocks noEditPoints="1"/>
            </p:cNvSpPr>
            <p:nvPr/>
          </p:nvSpPr>
          <p:spPr bwMode="auto">
            <a:xfrm>
              <a:off x="5149460" y="4614187"/>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7" name="Freeform 32"/>
            <p:cNvSpPr>
              <a:spLocks noEditPoints="1"/>
            </p:cNvSpPr>
            <p:nvPr/>
          </p:nvSpPr>
          <p:spPr bwMode="auto">
            <a:xfrm>
              <a:off x="4702671" y="3651649"/>
              <a:ext cx="467849" cy="522383"/>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8" name="Freeform 33"/>
            <p:cNvSpPr>
              <a:spLocks noEditPoints="1"/>
            </p:cNvSpPr>
            <p:nvPr/>
          </p:nvSpPr>
          <p:spPr bwMode="auto">
            <a:xfrm>
              <a:off x="6493568" y="2835236"/>
              <a:ext cx="449953" cy="460928"/>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9" name="Freeform 34"/>
            <p:cNvSpPr>
              <a:spLocks noEditPoints="1"/>
            </p:cNvSpPr>
            <p:nvPr/>
          </p:nvSpPr>
          <p:spPr bwMode="auto">
            <a:xfrm>
              <a:off x="4715016" y="4611573"/>
              <a:ext cx="438560" cy="588312"/>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0" name="Freeform 35"/>
            <p:cNvSpPr>
              <a:spLocks noEditPoints="1"/>
            </p:cNvSpPr>
            <p:nvPr/>
          </p:nvSpPr>
          <p:spPr bwMode="auto">
            <a:xfrm>
              <a:off x="5137890" y="2909526"/>
              <a:ext cx="408229" cy="390142"/>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1" name="Freeform 36"/>
            <p:cNvSpPr>
              <a:spLocks noEditPoints="1"/>
            </p:cNvSpPr>
            <p:nvPr/>
          </p:nvSpPr>
          <p:spPr bwMode="auto">
            <a:xfrm>
              <a:off x="3970762" y="5622868"/>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2" name="Freeform 37"/>
            <p:cNvSpPr>
              <a:spLocks noEditPoints="1"/>
            </p:cNvSpPr>
            <p:nvPr/>
          </p:nvSpPr>
          <p:spPr bwMode="auto">
            <a:xfrm>
              <a:off x="7006543" y="2488572"/>
              <a:ext cx="442055" cy="425267"/>
            </a:xfrm>
            <a:custGeom>
              <a:avLst/>
              <a:gdLst>
                <a:gd name="T0" fmla="*/ 65 w 67"/>
                <a:gd name="T1" fmla="*/ 41 h 64"/>
                <a:gd name="T2" fmla="*/ 46 w 67"/>
                <a:gd name="T3" fmla="*/ 41 h 64"/>
                <a:gd name="T4" fmla="*/ 46 w 67"/>
                <a:gd name="T5" fmla="*/ 34 h 64"/>
                <a:gd name="T6" fmla="*/ 44 w 67"/>
                <a:gd name="T7" fmla="*/ 32 h 64"/>
                <a:gd name="T8" fmla="*/ 23 w 67"/>
                <a:gd name="T9" fmla="*/ 32 h 64"/>
                <a:gd name="T10" fmla="*/ 21 w 67"/>
                <a:gd name="T11" fmla="*/ 34 h 64"/>
                <a:gd name="T12" fmla="*/ 21 w 67"/>
                <a:gd name="T13" fmla="*/ 47 h 64"/>
                <a:gd name="T14" fmla="*/ 2 w 67"/>
                <a:gd name="T15" fmla="*/ 47 h 64"/>
                <a:gd name="T16" fmla="*/ 0 w 67"/>
                <a:gd name="T17" fmla="*/ 49 h 64"/>
                <a:gd name="T18" fmla="*/ 0 w 67"/>
                <a:gd name="T19" fmla="*/ 62 h 64"/>
                <a:gd name="T20" fmla="*/ 2 w 67"/>
                <a:gd name="T21" fmla="*/ 64 h 64"/>
                <a:gd name="T22" fmla="*/ 23 w 67"/>
                <a:gd name="T23" fmla="*/ 64 h 64"/>
                <a:gd name="T24" fmla="*/ 44 w 67"/>
                <a:gd name="T25" fmla="*/ 64 h 64"/>
                <a:gd name="T26" fmla="*/ 65 w 67"/>
                <a:gd name="T27" fmla="*/ 64 h 64"/>
                <a:gd name="T28" fmla="*/ 67 w 67"/>
                <a:gd name="T29" fmla="*/ 62 h 64"/>
                <a:gd name="T30" fmla="*/ 67 w 67"/>
                <a:gd name="T31" fmla="*/ 43 h 64"/>
                <a:gd name="T32" fmla="*/ 65 w 67"/>
                <a:gd name="T33" fmla="*/ 41 h 64"/>
                <a:gd name="T34" fmla="*/ 45 w 67"/>
                <a:gd name="T35" fmla="*/ 61 h 64"/>
                <a:gd name="T36" fmla="*/ 45 w 67"/>
                <a:gd name="T37" fmla="*/ 44 h 64"/>
                <a:gd name="T38" fmla="*/ 64 w 67"/>
                <a:gd name="T39" fmla="*/ 44 h 64"/>
                <a:gd name="T40" fmla="*/ 64 w 67"/>
                <a:gd name="T41" fmla="*/ 61 h 64"/>
                <a:gd name="T42" fmla="*/ 45 w 67"/>
                <a:gd name="T43" fmla="*/ 61 h 64"/>
                <a:gd name="T44" fmla="*/ 24 w 67"/>
                <a:gd name="T45" fmla="*/ 49 h 64"/>
                <a:gd name="T46" fmla="*/ 24 w 67"/>
                <a:gd name="T47" fmla="*/ 35 h 64"/>
                <a:gd name="T48" fmla="*/ 43 w 67"/>
                <a:gd name="T49" fmla="*/ 35 h 64"/>
                <a:gd name="T50" fmla="*/ 43 w 67"/>
                <a:gd name="T51" fmla="*/ 43 h 64"/>
                <a:gd name="T52" fmla="*/ 43 w 67"/>
                <a:gd name="T53" fmla="*/ 61 h 64"/>
                <a:gd name="T54" fmla="*/ 24 w 67"/>
                <a:gd name="T55" fmla="*/ 61 h 64"/>
                <a:gd name="T56" fmla="*/ 24 w 67"/>
                <a:gd name="T57" fmla="*/ 49 h 64"/>
                <a:gd name="T58" fmla="*/ 22 w 67"/>
                <a:gd name="T59" fmla="*/ 61 h 64"/>
                <a:gd name="T60" fmla="*/ 3 w 67"/>
                <a:gd name="T61" fmla="*/ 61 h 64"/>
                <a:gd name="T62" fmla="*/ 3 w 67"/>
                <a:gd name="T63" fmla="*/ 50 h 64"/>
                <a:gd name="T64" fmla="*/ 22 w 67"/>
                <a:gd name="T65" fmla="*/ 50 h 64"/>
                <a:gd name="T66" fmla="*/ 22 w 67"/>
                <a:gd name="T67" fmla="*/ 61 h 64"/>
                <a:gd name="T68" fmla="*/ 32 w 67"/>
                <a:gd name="T69" fmla="*/ 20 h 64"/>
                <a:gd name="T70" fmla="*/ 32 w 67"/>
                <a:gd name="T71" fmla="*/ 9 h 64"/>
                <a:gd name="T72" fmla="*/ 30 w 67"/>
                <a:gd name="T73" fmla="*/ 10 h 64"/>
                <a:gd name="T74" fmla="*/ 29 w 67"/>
                <a:gd name="T75" fmla="*/ 10 h 64"/>
                <a:gd name="T76" fmla="*/ 29 w 67"/>
                <a:gd name="T77" fmla="*/ 9 h 64"/>
                <a:gd name="T78" fmla="*/ 33 w 67"/>
                <a:gd name="T79" fmla="*/ 6 h 64"/>
                <a:gd name="T80" fmla="*/ 34 w 67"/>
                <a:gd name="T81" fmla="*/ 6 h 64"/>
                <a:gd name="T82" fmla="*/ 34 w 67"/>
                <a:gd name="T83" fmla="*/ 7 h 64"/>
                <a:gd name="T84" fmla="*/ 34 w 67"/>
                <a:gd name="T85" fmla="*/ 20 h 64"/>
                <a:gd name="T86" fmla="*/ 37 w 67"/>
                <a:gd name="T87" fmla="*/ 20 h 64"/>
                <a:gd name="T88" fmla="*/ 38 w 67"/>
                <a:gd name="T89" fmla="*/ 21 h 64"/>
                <a:gd name="T90" fmla="*/ 37 w 67"/>
                <a:gd name="T91" fmla="*/ 22 h 64"/>
                <a:gd name="T92" fmla="*/ 30 w 67"/>
                <a:gd name="T93" fmla="*/ 22 h 64"/>
                <a:gd name="T94" fmla="*/ 29 w 67"/>
                <a:gd name="T95" fmla="*/ 21 h 64"/>
                <a:gd name="T96" fmla="*/ 30 w 67"/>
                <a:gd name="T97" fmla="*/ 20 h 64"/>
                <a:gd name="T98" fmla="*/ 32 w 67"/>
                <a:gd name="T99" fmla="*/ 20 h 64"/>
                <a:gd name="T100" fmla="*/ 33 w 67"/>
                <a:gd name="T101" fmla="*/ 28 h 64"/>
                <a:gd name="T102" fmla="*/ 47 w 67"/>
                <a:gd name="T103" fmla="*/ 14 h 64"/>
                <a:gd name="T104" fmla="*/ 33 w 67"/>
                <a:gd name="T105" fmla="*/ 0 h 64"/>
                <a:gd name="T106" fmla="*/ 20 w 67"/>
                <a:gd name="T107" fmla="*/ 14 h 64"/>
                <a:gd name="T108" fmla="*/ 33 w 67"/>
                <a:gd name="T109" fmla="*/ 28 h 64"/>
                <a:gd name="T110" fmla="*/ 33 w 67"/>
                <a:gd name="T111" fmla="*/ 3 h 64"/>
                <a:gd name="T112" fmla="*/ 44 w 67"/>
                <a:gd name="T113" fmla="*/ 14 h 64"/>
                <a:gd name="T114" fmla="*/ 33 w 67"/>
                <a:gd name="T115" fmla="*/ 25 h 64"/>
                <a:gd name="T116" fmla="*/ 23 w 67"/>
                <a:gd name="T117" fmla="*/ 14 h 64"/>
                <a:gd name="T118" fmla="*/ 33 w 67"/>
                <a:gd name="T119" fmla="*/ 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7" h="64">
                  <a:moveTo>
                    <a:pt x="65" y="41"/>
                  </a:moveTo>
                  <a:cubicBezTo>
                    <a:pt x="46" y="41"/>
                    <a:pt x="46" y="41"/>
                    <a:pt x="46" y="41"/>
                  </a:cubicBezTo>
                  <a:cubicBezTo>
                    <a:pt x="46" y="34"/>
                    <a:pt x="46" y="34"/>
                    <a:pt x="46" y="34"/>
                  </a:cubicBezTo>
                  <a:cubicBezTo>
                    <a:pt x="46" y="32"/>
                    <a:pt x="45" y="32"/>
                    <a:pt x="44" y="32"/>
                  </a:cubicBezTo>
                  <a:cubicBezTo>
                    <a:pt x="23" y="32"/>
                    <a:pt x="23" y="32"/>
                    <a:pt x="23" y="32"/>
                  </a:cubicBezTo>
                  <a:cubicBezTo>
                    <a:pt x="22" y="32"/>
                    <a:pt x="21" y="32"/>
                    <a:pt x="21" y="34"/>
                  </a:cubicBezTo>
                  <a:cubicBezTo>
                    <a:pt x="21" y="47"/>
                    <a:pt x="21" y="47"/>
                    <a:pt x="21" y="47"/>
                  </a:cubicBezTo>
                  <a:cubicBezTo>
                    <a:pt x="2" y="47"/>
                    <a:pt x="2" y="47"/>
                    <a:pt x="2" y="47"/>
                  </a:cubicBezTo>
                  <a:cubicBezTo>
                    <a:pt x="1" y="47"/>
                    <a:pt x="0" y="48"/>
                    <a:pt x="0" y="49"/>
                  </a:cubicBezTo>
                  <a:cubicBezTo>
                    <a:pt x="0" y="62"/>
                    <a:pt x="0" y="62"/>
                    <a:pt x="0" y="62"/>
                  </a:cubicBezTo>
                  <a:cubicBezTo>
                    <a:pt x="0" y="63"/>
                    <a:pt x="1" y="64"/>
                    <a:pt x="2" y="64"/>
                  </a:cubicBezTo>
                  <a:cubicBezTo>
                    <a:pt x="23" y="64"/>
                    <a:pt x="23" y="64"/>
                    <a:pt x="23" y="64"/>
                  </a:cubicBezTo>
                  <a:cubicBezTo>
                    <a:pt x="44" y="64"/>
                    <a:pt x="44" y="64"/>
                    <a:pt x="44" y="64"/>
                  </a:cubicBezTo>
                  <a:cubicBezTo>
                    <a:pt x="65" y="64"/>
                    <a:pt x="65" y="64"/>
                    <a:pt x="65" y="64"/>
                  </a:cubicBezTo>
                  <a:cubicBezTo>
                    <a:pt x="66" y="64"/>
                    <a:pt x="67" y="63"/>
                    <a:pt x="67" y="62"/>
                  </a:cubicBezTo>
                  <a:cubicBezTo>
                    <a:pt x="67" y="43"/>
                    <a:pt x="67" y="43"/>
                    <a:pt x="67" y="43"/>
                  </a:cubicBezTo>
                  <a:cubicBezTo>
                    <a:pt x="67" y="42"/>
                    <a:pt x="66" y="41"/>
                    <a:pt x="65" y="41"/>
                  </a:cubicBezTo>
                  <a:close/>
                  <a:moveTo>
                    <a:pt x="45" y="61"/>
                  </a:moveTo>
                  <a:cubicBezTo>
                    <a:pt x="45" y="44"/>
                    <a:pt x="45" y="44"/>
                    <a:pt x="45" y="44"/>
                  </a:cubicBezTo>
                  <a:cubicBezTo>
                    <a:pt x="64" y="44"/>
                    <a:pt x="64" y="44"/>
                    <a:pt x="64" y="44"/>
                  </a:cubicBezTo>
                  <a:cubicBezTo>
                    <a:pt x="64" y="61"/>
                    <a:pt x="64" y="61"/>
                    <a:pt x="64" y="61"/>
                  </a:cubicBezTo>
                  <a:lnTo>
                    <a:pt x="45" y="61"/>
                  </a:lnTo>
                  <a:close/>
                  <a:moveTo>
                    <a:pt x="24" y="49"/>
                  </a:moveTo>
                  <a:cubicBezTo>
                    <a:pt x="24" y="35"/>
                    <a:pt x="24" y="35"/>
                    <a:pt x="24" y="35"/>
                  </a:cubicBezTo>
                  <a:cubicBezTo>
                    <a:pt x="43" y="35"/>
                    <a:pt x="43" y="35"/>
                    <a:pt x="43" y="35"/>
                  </a:cubicBezTo>
                  <a:cubicBezTo>
                    <a:pt x="43" y="43"/>
                    <a:pt x="43" y="43"/>
                    <a:pt x="43" y="43"/>
                  </a:cubicBezTo>
                  <a:cubicBezTo>
                    <a:pt x="43" y="61"/>
                    <a:pt x="43" y="61"/>
                    <a:pt x="43" y="61"/>
                  </a:cubicBezTo>
                  <a:cubicBezTo>
                    <a:pt x="24" y="61"/>
                    <a:pt x="24" y="61"/>
                    <a:pt x="24" y="61"/>
                  </a:cubicBezTo>
                  <a:lnTo>
                    <a:pt x="24" y="49"/>
                  </a:lnTo>
                  <a:close/>
                  <a:moveTo>
                    <a:pt x="22" y="61"/>
                  </a:moveTo>
                  <a:cubicBezTo>
                    <a:pt x="3" y="61"/>
                    <a:pt x="3" y="61"/>
                    <a:pt x="3" y="61"/>
                  </a:cubicBezTo>
                  <a:cubicBezTo>
                    <a:pt x="3" y="50"/>
                    <a:pt x="3" y="50"/>
                    <a:pt x="3" y="50"/>
                  </a:cubicBezTo>
                  <a:cubicBezTo>
                    <a:pt x="22" y="50"/>
                    <a:pt x="22" y="50"/>
                    <a:pt x="22" y="50"/>
                  </a:cubicBezTo>
                  <a:lnTo>
                    <a:pt x="22" y="61"/>
                  </a:lnTo>
                  <a:close/>
                  <a:moveTo>
                    <a:pt x="32" y="20"/>
                  </a:moveTo>
                  <a:cubicBezTo>
                    <a:pt x="32" y="9"/>
                    <a:pt x="32" y="9"/>
                    <a:pt x="32" y="9"/>
                  </a:cubicBezTo>
                  <a:cubicBezTo>
                    <a:pt x="30" y="10"/>
                    <a:pt x="30" y="10"/>
                    <a:pt x="30" y="10"/>
                  </a:cubicBezTo>
                  <a:cubicBezTo>
                    <a:pt x="30" y="11"/>
                    <a:pt x="29" y="11"/>
                    <a:pt x="29" y="10"/>
                  </a:cubicBezTo>
                  <a:cubicBezTo>
                    <a:pt x="29" y="10"/>
                    <a:pt x="29" y="9"/>
                    <a:pt x="29" y="9"/>
                  </a:cubicBezTo>
                  <a:cubicBezTo>
                    <a:pt x="33" y="6"/>
                    <a:pt x="33" y="6"/>
                    <a:pt x="33" y="6"/>
                  </a:cubicBezTo>
                  <a:cubicBezTo>
                    <a:pt x="33" y="6"/>
                    <a:pt x="33" y="6"/>
                    <a:pt x="34" y="6"/>
                  </a:cubicBezTo>
                  <a:cubicBezTo>
                    <a:pt x="34" y="6"/>
                    <a:pt x="34" y="7"/>
                    <a:pt x="34" y="7"/>
                  </a:cubicBezTo>
                  <a:cubicBezTo>
                    <a:pt x="34" y="20"/>
                    <a:pt x="34" y="20"/>
                    <a:pt x="34" y="20"/>
                  </a:cubicBezTo>
                  <a:cubicBezTo>
                    <a:pt x="37" y="20"/>
                    <a:pt x="37" y="20"/>
                    <a:pt x="37" y="20"/>
                  </a:cubicBezTo>
                  <a:cubicBezTo>
                    <a:pt x="37" y="20"/>
                    <a:pt x="38" y="21"/>
                    <a:pt x="38" y="21"/>
                  </a:cubicBezTo>
                  <a:cubicBezTo>
                    <a:pt x="38" y="22"/>
                    <a:pt x="37" y="22"/>
                    <a:pt x="37" y="22"/>
                  </a:cubicBezTo>
                  <a:cubicBezTo>
                    <a:pt x="30" y="22"/>
                    <a:pt x="30" y="22"/>
                    <a:pt x="30" y="22"/>
                  </a:cubicBezTo>
                  <a:cubicBezTo>
                    <a:pt x="29" y="22"/>
                    <a:pt x="29" y="22"/>
                    <a:pt x="29" y="21"/>
                  </a:cubicBezTo>
                  <a:cubicBezTo>
                    <a:pt x="29" y="21"/>
                    <a:pt x="29" y="20"/>
                    <a:pt x="30" y="20"/>
                  </a:cubicBezTo>
                  <a:lnTo>
                    <a:pt x="32" y="20"/>
                  </a:lnTo>
                  <a:close/>
                  <a:moveTo>
                    <a:pt x="33" y="28"/>
                  </a:moveTo>
                  <a:cubicBezTo>
                    <a:pt x="41" y="28"/>
                    <a:pt x="47" y="22"/>
                    <a:pt x="47" y="14"/>
                  </a:cubicBezTo>
                  <a:cubicBezTo>
                    <a:pt x="47" y="7"/>
                    <a:pt x="41" y="0"/>
                    <a:pt x="33" y="0"/>
                  </a:cubicBezTo>
                  <a:cubicBezTo>
                    <a:pt x="26" y="0"/>
                    <a:pt x="20" y="7"/>
                    <a:pt x="20" y="14"/>
                  </a:cubicBezTo>
                  <a:cubicBezTo>
                    <a:pt x="20" y="22"/>
                    <a:pt x="26" y="28"/>
                    <a:pt x="33" y="28"/>
                  </a:cubicBezTo>
                  <a:close/>
                  <a:moveTo>
                    <a:pt x="33" y="3"/>
                  </a:moveTo>
                  <a:cubicBezTo>
                    <a:pt x="39" y="3"/>
                    <a:pt x="44" y="8"/>
                    <a:pt x="44" y="14"/>
                  </a:cubicBezTo>
                  <a:cubicBezTo>
                    <a:pt x="44" y="20"/>
                    <a:pt x="39" y="25"/>
                    <a:pt x="33" y="25"/>
                  </a:cubicBezTo>
                  <a:cubicBezTo>
                    <a:pt x="27" y="25"/>
                    <a:pt x="23" y="20"/>
                    <a:pt x="23" y="14"/>
                  </a:cubicBezTo>
                  <a:cubicBezTo>
                    <a:pt x="23" y="8"/>
                    <a:pt x="27" y="3"/>
                    <a:pt x="3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3" name="Freeform 38"/>
            <p:cNvSpPr>
              <a:spLocks noEditPoints="1"/>
            </p:cNvSpPr>
            <p:nvPr/>
          </p:nvSpPr>
          <p:spPr bwMode="auto">
            <a:xfrm>
              <a:off x="5674615" y="4757519"/>
              <a:ext cx="492396" cy="438040"/>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4" name="Freeform 39"/>
            <p:cNvSpPr>
              <a:spLocks noEditPoints="1"/>
            </p:cNvSpPr>
            <p:nvPr/>
          </p:nvSpPr>
          <p:spPr bwMode="auto">
            <a:xfrm>
              <a:off x="6015126" y="3182741"/>
              <a:ext cx="509342" cy="456038"/>
            </a:xfrm>
            <a:custGeom>
              <a:avLst/>
              <a:gdLst>
                <a:gd name="T0" fmla="*/ 20 w 73"/>
                <a:gd name="T1" fmla="*/ 52 h 65"/>
                <a:gd name="T2" fmla="*/ 26 w 73"/>
                <a:gd name="T3" fmla="*/ 46 h 65"/>
                <a:gd name="T4" fmla="*/ 33 w 73"/>
                <a:gd name="T5" fmla="*/ 42 h 65"/>
                <a:gd name="T6" fmla="*/ 35 w 73"/>
                <a:gd name="T7" fmla="*/ 37 h 65"/>
                <a:gd name="T8" fmla="*/ 32 w 73"/>
                <a:gd name="T9" fmla="*/ 30 h 65"/>
                <a:gd name="T10" fmla="*/ 30 w 73"/>
                <a:gd name="T11" fmla="*/ 22 h 65"/>
                <a:gd name="T12" fmla="*/ 26 w 73"/>
                <a:gd name="T13" fmla="*/ 19 h 65"/>
                <a:gd name="T14" fmla="*/ 16 w 73"/>
                <a:gd name="T15" fmla="*/ 18 h 65"/>
                <a:gd name="T16" fmla="*/ 10 w 73"/>
                <a:gd name="T17" fmla="*/ 20 h 65"/>
                <a:gd name="T18" fmla="*/ 2 w 73"/>
                <a:gd name="T19" fmla="*/ 26 h 65"/>
                <a:gd name="T20" fmla="*/ 1 w 73"/>
                <a:gd name="T21" fmla="*/ 32 h 65"/>
                <a:gd name="T22" fmla="*/ 2 w 73"/>
                <a:gd name="T23" fmla="*/ 38 h 65"/>
                <a:gd name="T24" fmla="*/ 5 w 73"/>
                <a:gd name="T25" fmla="*/ 47 h 65"/>
                <a:gd name="T26" fmla="*/ 10 w 73"/>
                <a:gd name="T27" fmla="*/ 50 h 65"/>
                <a:gd name="T28" fmla="*/ 14 w 73"/>
                <a:gd name="T29" fmla="*/ 50 h 65"/>
                <a:gd name="T30" fmla="*/ 6 w 73"/>
                <a:gd name="T31" fmla="*/ 38 h 65"/>
                <a:gd name="T32" fmla="*/ 5 w 73"/>
                <a:gd name="T33" fmla="*/ 26 h 65"/>
                <a:gd name="T34" fmla="*/ 18 w 73"/>
                <a:gd name="T35" fmla="*/ 22 h 65"/>
                <a:gd name="T36" fmla="*/ 31 w 73"/>
                <a:gd name="T37" fmla="*/ 26 h 65"/>
                <a:gd name="T38" fmla="*/ 30 w 73"/>
                <a:gd name="T39" fmla="*/ 38 h 65"/>
                <a:gd name="T40" fmla="*/ 22 w 73"/>
                <a:gd name="T41" fmla="*/ 50 h 65"/>
                <a:gd name="T42" fmla="*/ 34 w 73"/>
                <a:gd name="T43" fmla="*/ 8 h 65"/>
                <a:gd name="T44" fmla="*/ 32 w 73"/>
                <a:gd name="T45" fmla="*/ 13 h 65"/>
                <a:gd name="T46" fmla="*/ 33 w 73"/>
                <a:gd name="T47" fmla="*/ 16 h 65"/>
                <a:gd name="T48" fmla="*/ 37 w 73"/>
                <a:gd name="T49" fmla="*/ 19 h 65"/>
                <a:gd name="T50" fmla="*/ 42 w 73"/>
                <a:gd name="T51" fmla="*/ 22 h 65"/>
                <a:gd name="T52" fmla="*/ 45 w 73"/>
                <a:gd name="T53" fmla="*/ 23 h 65"/>
                <a:gd name="T54" fmla="*/ 50 w 73"/>
                <a:gd name="T55" fmla="*/ 19 h 65"/>
                <a:gd name="T56" fmla="*/ 53 w 73"/>
                <a:gd name="T57" fmla="*/ 15 h 65"/>
                <a:gd name="T58" fmla="*/ 54 w 73"/>
                <a:gd name="T59" fmla="*/ 11 h 65"/>
                <a:gd name="T60" fmla="*/ 53 w 73"/>
                <a:gd name="T61" fmla="*/ 7 h 65"/>
                <a:gd name="T62" fmla="*/ 50 w 73"/>
                <a:gd name="T63" fmla="*/ 4 h 65"/>
                <a:gd name="T64" fmla="*/ 45 w 73"/>
                <a:gd name="T65" fmla="*/ 0 h 65"/>
                <a:gd name="T66" fmla="*/ 41 w 73"/>
                <a:gd name="T67" fmla="*/ 0 h 65"/>
                <a:gd name="T68" fmla="*/ 36 w 73"/>
                <a:gd name="T69" fmla="*/ 4 h 65"/>
                <a:gd name="T70" fmla="*/ 36 w 73"/>
                <a:gd name="T71" fmla="*/ 9 h 65"/>
                <a:gd name="T72" fmla="*/ 41 w 73"/>
                <a:gd name="T73" fmla="*/ 2 h 65"/>
                <a:gd name="T74" fmla="*/ 50 w 73"/>
                <a:gd name="T75" fmla="*/ 6 h 65"/>
                <a:gd name="T76" fmla="*/ 52 w 73"/>
                <a:gd name="T77" fmla="*/ 12 h 65"/>
                <a:gd name="T78" fmla="*/ 46 w 73"/>
                <a:gd name="T79" fmla="*/ 20 h 65"/>
                <a:gd name="T80" fmla="*/ 39 w 73"/>
                <a:gd name="T81" fmla="*/ 17 h 65"/>
                <a:gd name="T82" fmla="*/ 34 w 73"/>
                <a:gd name="T83" fmla="*/ 11 h 65"/>
                <a:gd name="T84" fmla="*/ 55 w 73"/>
                <a:gd name="T85" fmla="*/ 65 h 65"/>
                <a:gd name="T86" fmla="*/ 55 w 73"/>
                <a:gd name="T87" fmla="*/ 32 h 65"/>
                <a:gd name="T88" fmla="*/ 43 w 73"/>
                <a:gd name="T89" fmla="*/ 5 h 65"/>
                <a:gd name="T90" fmla="*/ 43 w 73"/>
                <a:gd name="T91" fmla="*/ 15 h 65"/>
                <a:gd name="T92" fmla="*/ 54 w 73"/>
                <a:gd name="T93" fmla="*/ 54 h 65"/>
                <a:gd name="T94" fmla="*/ 47 w 73"/>
                <a:gd name="T95" fmla="*/ 45 h 65"/>
                <a:gd name="T96" fmla="*/ 18 w 73"/>
                <a:gd name="T97" fmla="*/ 25 h 65"/>
                <a:gd name="T98" fmla="*/ 10 w 73"/>
                <a:gd name="T99" fmla="*/ 35 h 65"/>
                <a:gd name="T100" fmla="*/ 18 w 73"/>
                <a:gd name="T101" fmla="*/ 38 h 65"/>
                <a:gd name="T102" fmla="*/ 56 w 73"/>
                <a:gd name="T103" fmla="*/ 11 h 65"/>
                <a:gd name="T104" fmla="*/ 56 w 73"/>
                <a:gd name="T105" fmla="*/ 14 h 65"/>
                <a:gd name="T106" fmla="*/ 32 w 73"/>
                <a:gd name="T107" fmla="*/ 5 h 65"/>
                <a:gd name="T108" fmla="*/ 40 w 73"/>
                <a:gd name="T109" fmla="*/ 59 h 65"/>
                <a:gd name="T110" fmla="*/ 16 w 73"/>
                <a:gd name="T111" fmla="*/ 5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3" h="65">
                  <a:moveTo>
                    <a:pt x="16" y="52"/>
                  </a:moveTo>
                  <a:cubicBezTo>
                    <a:pt x="16" y="51"/>
                    <a:pt x="16" y="51"/>
                    <a:pt x="16" y="51"/>
                  </a:cubicBezTo>
                  <a:cubicBezTo>
                    <a:pt x="16" y="50"/>
                    <a:pt x="17" y="49"/>
                    <a:pt x="18" y="49"/>
                  </a:cubicBezTo>
                  <a:cubicBezTo>
                    <a:pt x="19" y="49"/>
                    <a:pt x="20" y="50"/>
                    <a:pt x="20" y="51"/>
                  </a:cubicBezTo>
                  <a:cubicBezTo>
                    <a:pt x="20" y="51"/>
                    <a:pt x="20" y="51"/>
                    <a:pt x="20" y="52"/>
                  </a:cubicBezTo>
                  <a:cubicBezTo>
                    <a:pt x="20" y="52"/>
                    <a:pt x="21" y="52"/>
                    <a:pt x="21" y="52"/>
                  </a:cubicBezTo>
                  <a:cubicBezTo>
                    <a:pt x="23" y="52"/>
                    <a:pt x="24" y="51"/>
                    <a:pt x="26" y="50"/>
                  </a:cubicBezTo>
                  <a:cubicBezTo>
                    <a:pt x="26" y="50"/>
                    <a:pt x="26" y="50"/>
                    <a:pt x="26" y="50"/>
                  </a:cubicBezTo>
                  <a:cubicBezTo>
                    <a:pt x="26" y="50"/>
                    <a:pt x="26" y="49"/>
                    <a:pt x="26" y="49"/>
                  </a:cubicBezTo>
                  <a:cubicBezTo>
                    <a:pt x="25" y="48"/>
                    <a:pt x="26" y="47"/>
                    <a:pt x="26" y="46"/>
                  </a:cubicBezTo>
                  <a:cubicBezTo>
                    <a:pt x="27" y="46"/>
                    <a:pt x="28" y="46"/>
                    <a:pt x="29" y="47"/>
                  </a:cubicBezTo>
                  <a:cubicBezTo>
                    <a:pt x="29" y="47"/>
                    <a:pt x="30" y="47"/>
                    <a:pt x="30" y="47"/>
                  </a:cubicBezTo>
                  <a:cubicBezTo>
                    <a:pt x="30" y="47"/>
                    <a:pt x="30" y="47"/>
                    <a:pt x="31" y="47"/>
                  </a:cubicBezTo>
                  <a:cubicBezTo>
                    <a:pt x="32" y="46"/>
                    <a:pt x="33" y="44"/>
                    <a:pt x="33" y="43"/>
                  </a:cubicBezTo>
                  <a:cubicBezTo>
                    <a:pt x="33" y="43"/>
                    <a:pt x="34" y="42"/>
                    <a:pt x="33" y="42"/>
                  </a:cubicBezTo>
                  <a:cubicBezTo>
                    <a:pt x="33" y="42"/>
                    <a:pt x="33" y="42"/>
                    <a:pt x="33" y="42"/>
                  </a:cubicBezTo>
                  <a:cubicBezTo>
                    <a:pt x="32" y="41"/>
                    <a:pt x="31" y="40"/>
                    <a:pt x="32" y="39"/>
                  </a:cubicBezTo>
                  <a:cubicBezTo>
                    <a:pt x="32" y="38"/>
                    <a:pt x="33" y="38"/>
                    <a:pt x="34" y="38"/>
                  </a:cubicBezTo>
                  <a:cubicBezTo>
                    <a:pt x="34" y="38"/>
                    <a:pt x="35" y="38"/>
                    <a:pt x="35" y="38"/>
                  </a:cubicBezTo>
                  <a:cubicBezTo>
                    <a:pt x="35" y="37"/>
                    <a:pt x="35" y="37"/>
                    <a:pt x="35" y="37"/>
                  </a:cubicBezTo>
                  <a:cubicBezTo>
                    <a:pt x="35" y="36"/>
                    <a:pt x="35" y="35"/>
                    <a:pt x="35" y="35"/>
                  </a:cubicBezTo>
                  <a:cubicBezTo>
                    <a:pt x="35" y="34"/>
                    <a:pt x="35" y="33"/>
                    <a:pt x="35" y="32"/>
                  </a:cubicBezTo>
                  <a:cubicBezTo>
                    <a:pt x="35" y="32"/>
                    <a:pt x="35" y="32"/>
                    <a:pt x="35" y="32"/>
                  </a:cubicBezTo>
                  <a:cubicBezTo>
                    <a:pt x="35" y="31"/>
                    <a:pt x="34" y="31"/>
                    <a:pt x="34" y="31"/>
                  </a:cubicBezTo>
                  <a:cubicBezTo>
                    <a:pt x="33" y="32"/>
                    <a:pt x="32" y="31"/>
                    <a:pt x="32" y="30"/>
                  </a:cubicBezTo>
                  <a:cubicBezTo>
                    <a:pt x="31" y="29"/>
                    <a:pt x="32" y="28"/>
                    <a:pt x="33" y="28"/>
                  </a:cubicBezTo>
                  <a:cubicBezTo>
                    <a:pt x="33" y="28"/>
                    <a:pt x="33" y="27"/>
                    <a:pt x="33" y="27"/>
                  </a:cubicBezTo>
                  <a:cubicBezTo>
                    <a:pt x="34" y="27"/>
                    <a:pt x="33" y="27"/>
                    <a:pt x="33" y="26"/>
                  </a:cubicBezTo>
                  <a:cubicBezTo>
                    <a:pt x="33" y="25"/>
                    <a:pt x="32" y="24"/>
                    <a:pt x="31" y="22"/>
                  </a:cubicBezTo>
                  <a:cubicBezTo>
                    <a:pt x="30" y="22"/>
                    <a:pt x="30" y="22"/>
                    <a:pt x="30" y="22"/>
                  </a:cubicBezTo>
                  <a:cubicBezTo>
                    <a:pt x="30" y="22"/>
                    <a:pt x="29" y="22"/>
                    <a:pt x="29" y="22"/>
                  </a:cubicBezTo>
                  <a:cubicBezTo>
                    <a:pt x="28" y="23"/>
                    <a:pt x="27" y="23"/>
                    <a:pt x="26" y="23"/>
                  </a:cubicBezTo>
                  <a:cubicBezTo>
                    <a:pt x="26" y="22"/>
                    <a:pt x="25" y="21"/>
                    <a:pt x="26" y="20"/>
                  </a:cubicBezTo>
                  <a:cubicBezTo>
                    <a:pt x="26" y="20"/>
                    <a:pt x="26" y="20"/>
                    <a:pt x="26" y="19"/>
                  </a:cubicBezTo>
                  <a:cubicBezTo>
                    <a:pt x="26" y="19"/>
                    <a:pt x="26" y="19"/>
                    <a:pt x="26" y="19"/>
                  </a:cubicBezTo>
                  <a:cubicBezTo>
                    <a:pt x="24" y="18"/>
                    <a:pt x="23" y="18"/>
                    <a:pt x="21" y="17"/>
                  </a:cubicBezTo>
                  <a:cubicBezTo>
                    <a:pt x="21" y="17"/>
                    <a:pt x="20" y="17"/>
                    <a:pt x="20" y="18"/>
                  </a:cubicBezTo>
                  <a:cubicBezTo>
                    <a:pt x="20" y="18"/>
                    <a:pt x="20" y="18"/>
                    <a:pt x="20" y="18"/>
                  </a:cubicBezTo>
                  <a:cubicBezTo>
                    <a:pt x="20" y="19"/>
                    <a:pt x="19" y="20"/>
                    <a:pt x="18" y="20"/>
                  </a:cubicBezTo>
                  <a:cubicBezTo>
                    <a:pt x="17" y="20"/>
                    <a:pt x="16" y="19"/>
                    <a:pt x="16" y="18"/>
                  </a:cubicBezTo>
                  <a:cubicBezTo>
                    <a:pt x="16" y="18"/>
                    <a:pt x="16" y="18"/>
                    <a:pt x="16" y="18"/>
                  </a:cubicBezTo>
                  <a:cubicBezTo>
                    <a:pt x="15" y="17"/>
                    <a:pt x="15" y="17"/>
                    <a:pt x="15" y="17"/>
                  </a:cubicBezTo>
                  <a:cubicBezTo>
                    <a:pt x="13" y="18"/>
                    <a:pt x="12" y="18"/>
                    <a:pt x="10" y="19"/>
                  </a:cubicBezTo>
                  <a:cubicBezTo>
                    <a:pt x="10" y="19"/>
                    <a:pt x="10" y="19"/>
                    <a:pt x="10" y="19"/>
                  </a:cubicBezTo>
                  <a:cubicBezTo>
                    <a:pt x="10" y="20"/>
                    <a:pt x="10" y="20"/>
                    <a:pt x="10" y="20"/>
                  </a:cubicBezTo>
                  <a:cubicBezTo>
                    <a:pt x="10" y="21"/>
                    <a:pt x="10" y="22"/>
                    <a:pt x="9" y="23"/>
                  </a:cubicBezTo>
                  <a:cubicBezTo>
                    <a:pt x="9" y="23"/>
                    <a:pt x="7" y="23"/>
                    <a:pt x="7" y="22"/>
                  </a:cubicBezTo>
                  <a:cubicBezTo>
                    <a:pt x="7" y="22"/>
                    <a:pt x="6" y="22"/>
                    <a:pt x="6" y="22"/>
                  </a:cubicBezTo>
                  <a:cubicBezTo>
                    <a:pt x="6" y="22"/>
                    <a:pt x="5" y="22"/>
                    <a:pt x="5" y="22"/>
                  </a:cubicBezTo>
                  <a:cubicBezTo>
                    <a:pt x="4" y="24"/>
                    <a:pt x="3" y="25"/>
                    <a:pt x="2" y="26"/>
                  </a:cubicBezTo>
                  <a:cubicBezTo>
                    <a:pt x="2" y="27"/>
                    <a:pt x="2" y="27"/>
                    <a:pt x="2" y="27"/>
                  </a:cubicBezTo>
                  <a:cubicBezTo>
                    <a:pt x="2" y="27"/>
                    <a:pt x="3" y="28"/>
                    <a:pt x="3" y="28"/>
                  </a:cubicBezTo>
                  <a:cubicBezTo>
                    <a:pt x="4" y="28"/>
                    <a:pt x="4" y="29"/>
                    <a:pt x="4" y="30"/>
                  </a:cubicBezTo>
                  <a:cubicBezTo>
                    <a:pt x="4" y="31"/>
                    <a:pt x="3" y="32"/>
                    <a:pt x="2" y="31"/>
                  </a:cubicBezTo>
                  <a:cubicBezTo>
                    <a:pt x="1" y="31"/>
                    <a:pt x="1" y="31"/>
                    <a:pt x="1" y="32"/>
                  </a:cubicBezTo>
                  <a:cubicBezTo>
                    <a:pt x="1" y="32"/>
                    <a:pt x="1" y="32"/>
                    <a:pt x="1" y="32"/>
                  </a:cubicBezTo>
                  <a:cubicBezTo>
                    <a:pt x="0" y="33"/>
                    <a:pt x="0" y="34"/>
                    <a:pt x="0" y="35"/>
                  </a:cubicBezTo>
                  <a:cubicBezTo>
                    <a:pt x="0" y="35"/>
                    <a:pt x="0" y="36"/>
                    <a:pt x="1" y="37"/>
                  </a:cubicBezTo>
                  <a:cubicBezTo>
                    <a:pt x="1" y="37"/>
                    <a:pt x="1" y="37"/>
                    <a:pt x="1" y="38"/>
                  </a:cubicBezTo>
                  <a:cubicBezTo>
                    <a:pt x="1" y="38"/>
                    <a:pt x="1" y="38"/>
                    <a:pt x="2" y="38"/>
                  </a:cubicBezTo>
                  <a:cubicBezTo>
                    <a:pt x="3" y="38"/>
                    <a:pt x="4" y="38"/>
                    <a:pt x="4" y="39"/>
                  </a:cubicBezTo>
                  <a:cubicBezTo>
                    <a:pt x="4" y="40"/>
                    <a:pt x="4" y="41"/>
                    <a:pt x="3" y="42"/>
                  </a:cubicBezTo>
                  <a:cubicBezTo>
                    <a:pt x="3" y="42"/>
                    <a:pt x="2" y="42"/>
                    <a:pt x="2" y="42"/>
                  </a:cubicBezTo>
                  <a:cubicBezTo>
                    <a:pt x="2" y="42"/>
                    <a:pt x="2" y="43"/>
                    <a:pt x="2" y="43"/>
                  </a:cubicBezTo>
                  <a:cubicBezTo>
                    <a:pt x="3" y="44"/>
                    <a:pt x="4" y="46"/>
                    <a:pt x="5" y="47"/>
                  </a:cubicBezTo>
                  <a:cubicBezTo>
                    <a:pt x="5" y="47"/>
                    <a:pt x="6" y="47"/>
                    <a:pt x="6" y="47"/>
                  </a:cubicBezTo>
                  <a:cubicBezTo>
                    <a:pt x="6" y="47"/>
                    <a:pt x="7" y="47"/>
                    <a:pt x="7" y="47"/>
                  </a:cubicBezTo>
                  <a:cubicBezTo>
                    <a:pt x="7" y="46"/>
                    <a:pt x="9" y="46"/>
                    <a:pt x="9" y="46"/>
                  </a:cubicBezTo>
                  <a:cubicBezTo>
                    <a:pt x="10" y="47"/>
                    <a:pt x="10" y="48"/>
                    <a:pt x="10" y="49"/>
                  </a:cubicBezTo>
                  <a:cubicBezTo>
                    <a:pt x="10" y="49"/>
                    <a:pt x="10" y="50"/>
                    <a:pt x="10" y="50"/>
                  </a:cubicBezTo>
                  <a:cubicBezTo>
                    <a:pt x="10" y="50"/>
                    <a:pt x="10" y="50"/>
                    <a:pt x="10" y="50"/>
                  </a:cubicBezTo>
                  <a:cubicBezTo>
                    <a:pt x="12" y="51"/>
                    <a:pt x="13" y="52"/>
                    <a:pt x="15" y="52"/>
                  </a:cubicBezTo>
                  <a:cubicBezTo>
                    <a:pt x="15" y="52"/>
                    <a:pt x="15" y="52"/>
                    <a:pt x="15" y="52"/>
                  </a:cubicBezTo>
                  <a:cubicBezTo>
                    <a:pt x="15" y="52"/>
                    <a:pt x="15" y="52"/>
                    <a:pt x="16" y="52"/>
                  </a:cubicBezTo>
                  <a:close/>
                  <a:moveTo>
                    <a:pt x="14" y="50"/>
                  </a:moveTo>
                  <a:cubicBezTo>
                    <a:pt x="13" y="49"/>
                    <a:pt x="13" y="49"/>
                    <a:pt x="12" y="49"/>
                  </a:cubicBezTo>
                  <a:cubicBezTo>
                    <a:pt x="12" y="47"/>
                    <a:pt x="12" y="46"/>
                    <a:pt x="11" y="45"/>
                  </a:cubicBezTo>
                  <a:cubicBezTo>
                    <a:pt x="9" y="44"/>
                    <a:pt x="7" y="44"/>
                    <a:pt x="6" y="45"/>
                  </a:cubicBezTo>
                  <a:cubicBezTo>
                    <a:pt x="6" y="44"/>
                    <a:pt x="5" y="43"/>
                    <a:pt x="5" y="43"/>
                  </a:cubicBezTo>
                  <a:cubicBezTo>
                    <a:pt x="6" y="42"/>
                    <a:pt x="6" y="40"/>
                    <a:pt x="6" y="38"/>
                  </a:cubicBezTo>
                  <a:cubicBezTo>
                    <a:pt x="5" y="37"/>
                    <a:pt x="4" y="36"/>
                    <a:pt x="2" y="36"/>
                  </a:cubicBezTo>
                  <a:cubicBezTo>
                    <a:pt x="2" y="35"/>
                    <a:pt x="2" y="35"/>
                    <a:pt x="2" y="35"/>
                  </a:cubicBezTo>
                  <a:cubicBezTo>
                    <a:pt x="2" y="34"/>
                    <a:pt x="2" y="34"/>
                    <a:pt x="2" y="33"/>
                  </a:cubicBezTo>
                  <a:cubicBezTo>
                    <a:pt x="4" y="33"/>
                    <a:pt x="5" y="32"/>
                    <a:pt x="6" y="31"/>
                  </a:cubicBezTo>
                  <a:cubicBezTo>
                    <a:pt x="6" y="29"/>
                    <a:pt x="6" y="27"/>
                    <a:pt x="5" y="26"/>
                  </a:cubicBezTo>
                  <a:cubicBezTo>
                    <a:pt x="5" y="26"/>
                    <a:pt x="6" y="25"/>
                    <a:pt x="6" y="25"/>
                  </a:cubicBezTo>
                  <a:cubicBezTo>
                    <a:pt x="7" y="25"/>
                    <a:pt x="9" y="25"/>
                    <a:pt x="11" y="24"/>
                  </a:cubicBezTo>
                  <a:cubicBezTo>
                    <a:pt x="12" y="23"/>
                    <a:pt x="12" y="22"/>
                    <a:pt x="12" y="20"/>
                  </a:cubicBezTo>
                  <a:cubicBezTo>
                    <a:pt x="13" y="20"/>
                    <a:pt x="13" y="20"/>
                    <a:pt x="14" y="19"/>
                  </a:cubicBezTo>
                  <a:cubicBezTo>
                    <a:pt x="15" y="21"/>
                    <a:pt x="16" y="22"/>
                    <a:pt x="18" y="22"/>
                  </a:cubicBezTo>
                  <a:cubicBezTo>
                    <a:pt x="20" y="22"/>
                    <a:pt x="21" y="21"/>
                    <a:pt x="22" y="19"/>
                  </a:cubicBezTo>
                  <a:cubicBezTo>
                    <a:pt x="22" y="20"/>
                    <a:pt x="23" y="20"/>
                    <a:pt x="24" y="20"/>
                  </a:cubicBezTo>
                  <a:cubicBezTo>
                    <a:pt x="23" y="22"/>
                    <a:pt x="24" y="23"/>
                    <a:pt x="25" y="24"/>
                  </a:cubicBezTo>
                  <a:cubicBezTo>
                    <a:pt x="27" y="25"/>
                    <a:pt x="28" y="25"/>
                    <a:pt x="30" y="25"/>
                  </a:cubicBezTo>
                  <a:cubicBezTo>
                    <a:pt x="30" y="25"/>
                    <a:pt x="31" y="26"/>
                    <a:pt x="31" y="26"/>
                  </a:cubicBezTo>
                  <a:cubicBezTo>
                    <a:pt x="30" y="27"/>
                    <a:pt x="29" y="29"/>
                    <a:pt x="30" y="31"/>
                  </a:cubicBezTo>
                  <a:cubicBezTo>
                    <a:pt x="30" y="32"/>
                    <a:pt x="32" y="33"/>
                    <a:pt x="33" y="33"/>
                  </a:cubicBezTo>
                  <a:cubicBezTo>
                    <a:pt x="33" y="34"/>
                    <a:pt x="33" y="34"/>
                    <a:pt x="33" y="35"/>
                  </a:cubicBezTo>
                  <a:cubicBezTo>
                    <a:pt x="33" y="35"/>
                    <a:pt x="33" y="35"/>
                    <a:pt x="33" y="36"/>
                  </a:cubicBezTo>
                  <a:cubicBezTo>
                    <a:pt x="32" y="36"/>
                    <a:pt x="30" y="37"/>
                    <a:pt x="30" y="38"/>
                  </a:cubicBezTo>
                  <a:cubicBezTo>
                    <a:pt x="29" y="40"/>
                    <a:pt x="30" y="42"/>
                    <a:pt x="31" y="43"/>
                  </a:cubicBezTo>
                  <a:cubicBezTo>
                    <a:pt x="31" y="43"/>
                    <a:pt x="30" y="44"/>
                    <a:pt x="30" y="45"/>
                  </a:cubicBezTo>
                  <a:cubicBezTo>
                    <a:pt x="28" y="44"/>
                    <a:pt x="27" y="44"/>
                    <a:pt x="25" y="45"/>
                  </a:cubicBezTo>
                  <a:cubicBezTo>
                    <a:pt x="24" y="46"/>
                    <a:pt x="23" y="47"/>
                    <a:pt x="24" y="49"/>
                  </a:cubicBezTo>
                  <a:cubicBezTo>
                    <a:pt x="23" y="49"/>
                    <a:pt x="22" y="49"/>
                    <a:pt x="22" y="50"/>
                  </a:cubicBezTo>
                  <a:cubicBezTo>
                    <a:pt x="21" y="48"/>
                    <a:pt x="20" y="47"/>
                    <a:pt x="18" y="47"/>
                  </a:cubicBezTo>
                  <a:cubicBezTo>
                    <a:pt x="16" y="47"/>
                    <a:pt x="15" y="48"/>
                    <a:pt x="14" y="50"/>
                  </a:cubicBezTo>
                  <a:close/>
                  <a:moveTo>
                    <a:pt x="33" y="7"/>
                  </a:moveTo>
                  <a:cubicBezTo>
                    <a:pt x="33" y="7"/>
                    <a:pt x="33" y="7"/>
                    <a:pt x="34" y="7"/>
                  </a:cubicBezTo>
                  <a:cubicBezTo>
                    <a:pt x="34" y="8"/>
                    <a:pt x="34" y="8"/>
                    <a:pt x="34" y="8"/>
                  </a:cubicBezTo>
                  <a:cubicBezTo>
                    <a:pt x="34" y="9"/>
                    <a:pt x="34" y="9"/>
                    <a:pt x="33" y="9"/>
                  </a:cubicBezTo>
                  <a:cubicBezTo>
                    <a:pt x="33" y="9"/>
                    <a:pt x="32" y="9"/>
                    <a:pt x="32" y="9"/>
                  </a:cubicBezTo>
                  <a:cubicBezTo>
                    <a:pt x="32" y="9"/>
                    <a:pt x="32" y="10"/>
                    <a:pt x="32" y="10"/>
                  </a:cubicBezTo>
                  <a:cubicBezTo>
                    <a:pt x="32" y="10"/>
                    <a:pt x="32" y="11"/>
                    <a:pt x="32" y="11"/>
                  </a:cubicBezTo>
                  <a:cubicBezTo>
                    <a:pt x="32" y="12"/>
                    <a:pt x="32" y="12"/>
                    <a:pt x="32" y="13"/>
                  </a:cubicBezTo>
                  <a:cubicBezTo>
                    <a:pt x="32" y="13"/>
                    <a:pt x="32" y="13"/>
                    <a:pt x="32" y="14"/>
                  </a:cubicBezTo>
                  <a:cubicBezTo>
                    <a:pt x="33" y="14"/>
                    <a:pt x="33" y="14"/>
                    <a:pt x="33" y="14"/>
                  </a:cubicBezTo>
                  <a:cubicBezTo>
                    <a:pt x="34" y="14"/>
                    <a:pt x="34" y="14"/>
                    <a:pt x="34" y="14"/>
                  </a:cubicBezTo>
                  <a:cubicBezTo>
                    <a:pt x="34" y="15"/>
                    <a:pt x="34" y="15"/>
                    <a:pt x="34" y="15"/>
                  </a:cubicBezTo>
                  <a:cubicBezTo>
                    <a:pt x="33" y="15"/>
                    <a:pt x="33" y="16"/>
                    <a:pt x="33" y="16"/>
                  </a:cubicBezTo>
                  <a:cubicBezTo>
                    <a:pt x="33" y="16"/>
                    <a:pt x="33" y="17"/>
                    <a:pt x="33" y="17"/>
                  </a:cubicBezTo>
                  <a:cubicBezTo>
                    <a:pt x="34" y="18"/>
                    <a:pt x="34" y="18"/>
                    <a:pt x="35" y="19"/>
                  </a:cubicBezTo>
                  <a:cubicBezTo>
                    <a:pt x="35" y="19"/>
                    <a:pt x="35" y="20"/>
                    <a:pt x="36" y="20"/>
                  </a:cubicBezTo>
                  <a:cubicBezTo>
                    <a:pt x="36" y="20"/>
                    <a:pt x="36" y="19"/>
                    <a:pt x="36" y="19"/>
                  </a:cubicBezTo>
                  <a:cubicBezTo>
                    <a:pt x="37" y="19"/>
                    <a:pt x="37" y="19"/>
                    <a:pt x="37" y="19"/>
                  </a:cubicBezTo>
                  <a:cubicBezTo>
                    <a:pt x="38" y="19"/>
                    <a:pt x="38" y="20"/>
                    <a:pt x="38" y="20"/>
                  </a:cubicBezTo>
                  <a:cubicBezTo>
                    <a:pt x="38" y="20"/>
                    <a:pt x="38" y="21"/>
                    <a:pt x="38" y="21"/>
                  </a:cubicBezTo>
                  <a:cubicBezTo>
                    <a:pt x="38" y="21"/>
                    <a:pt x="38" y="21"/>
                    <a:pt x="38" y="22"/>
                  </a:cubicBezTo>
                  <a:cubicBezTo>
                    <a:pt x="39" y="22"/>
                    <a:pt x="40" y="22"/>
                    <a:pt x="41" y="23"/>
                  </a:cubicBezTo>
                  <a:cubicBezTo>
                    <a:pt x="41" y="23"/>
                    <a:pt x="42" y="23"/>
                    <a:pt x="42" y="22"/>
                  </a:cubicBezTo>
                  <a:cubicBezTo>
                    <a:pt x="42" y="22"/>
                    <a:pt x="42" y="22"/>
                    <a:pt x="42" y="22"/>
                  </a:cubicBezTo>
                  <a:cubicBezTo>
                    <a:pt x="42" y="21"/>
                    <a:pt x="44" y="21"/>
                    <a:pt x="44" y="22"/>
                  </a:cubicBezTo>
                  <a:cubicBezTo>
                    <a:pt x="44" y="22"/>
                    <a:pt x="44" y="22"/>
                    <a:pt x="44" y="22"/>
                  </a:cubicBezTo>
                  <a:cubicBezTo>
                    <a:pt x="44" y="22"/>
                    <a:pt x="45" y="23"/>
                    <a:pt x="45" y="23"/>
                  </a:cubicBezTo>
                  <a:cubicBezTo>
                    <a:pt x="45" y="23"/>
                    <a:pt x="45" y="23"/>
                    <a:pt x="45" y="23"/>
                  </a:cubicBezTo>
                  <a:cubicBezTo>
                    <a:pt x="46" y="22"/>
                    <a:pt x="47" y="22"/>
                    <a:pt x="48" y="22"/>
                  </a:cubicBezTo>
                  <a:cubicBezTo>
                    <a:pt x="48" y="21"/>
                    <a:pt x="48" y="21"/>
                    <a:pt x="48" y="21"/>
                  </a:cubicBezTo>
                  <a:cubicBezTo>
                    <a:pt x="49" y="21"/>
                    <a:pt x="49" y="20"/>
                    <a:pt x="48" y="20"/>
                  </a:cubicBezTo>
                  <a:cubicBezTo>
                    <a:pt x="48" y="20"/>
                    <a:pt x="48" y="19"/>
                    <a:pt x="49" y="19"/>
                  </a:cubicBezTo>
                  <a:cubicBezTo>
                    <a:pt x="49" y="19"/>
                    <a:pt x="49" y="19"/>
                    <a:pt x="50" y="19"/>
                  </a:cubicBezTo>
                  <a:cubicBezTo>
                    <a:pt x="50" y="19"/>
                    <a:pt x="50" y="20"/>
                    <a:pt x="50" y="20"/>
                  </a:cubicBezTo>
                  <a:cubicBezTo>
                    <a:pt x="51" y="20"/>
                    <a:pt x="51" y="19"/>
                    <a:pt x="51" y="19"/>
                  </a:cubicBezTo>
                  <a:cubicBezTo>
                    <a:pt x="52" y="18"/>
                    <a:pt x="53" y="18"/>
                    <a:pt x="53" y="17"/>
                  </a:cubicBezTo>
                  <a:cubicBezTo>
                    <a:pt x="53" y="17"/>
                    <a:pt x="53" y="16"/>
                    <a:pt x="53" y="16"/>
                  </a:cubicBezTo>
                  <a:cubicBezTo>
                    <a:pt x="53" y="16"/>
                    <a:pt x="53" y="15"/>
                    <a:pt x="53" y="15"/>
                  </a:cubicBezTo>
                  <a:cubicBezTo>
                    <a:pt x="52" y="15"/>
                    <a:pt x="52" y="15"/>
                    <a:pt x="52" y="14"/>
                  </a:cubicBezTo>
                  <a:cubicBezTo>
                    <a:pt x="52" y="14"/>
                    <a:pt x="53" y="14"/>
                    <a:pt x="53" y="14"/>
                  </a:cubicBezTo>
                  <a:cubicBezTo>
                    <a:pt x="53" y="14"/>
                    <a:pt x="54" y="14"/>
                    <a:pt x="54" y="14"/>
                  </a:cubicBezTo>
                  <a:cubicBezTo>
                    <a:pt x="54" y="13"/>
                    <a:pt x="54" y="13"/>
                    <a:pt x="54" y="13"/>
                  </a:cubicBezTo>
                  <a:cubicBezTo>
                    <a:pt x="54" y="12"/>
                    <a:pt x="54" y="12"/>
                    <a:pt x="54" y="11"/>
                  </a:cubicBezTo>
                  <a:cubicBezTo>
                    <a:pt x="54" y="11"/>
                    <a:pt x="54" y="10"/>
                    <a:pt x="54" y="10"/>
                  </a:cubicBezTo>
                  <a:cubicBezTo>
                    <a:pt x="54" y="10"/>
                    <a:pt x="54" y="9"/>
                    <a:pt x="54" y="9"/>
                  </a:cubicBezTo>
                  <a:cubicBezTo>
                    <a:pt x="54" y="9"/>
                    <a:pt x="53" y="9"/>
                    <a:pt x="53" y="9"/>
                  </a:cubicBezTo>
                  <a:cubicBezTo>
                    <a:pt x="52" y="9"/>
                    <a:pt x="52" y="9"/>
                    <a:pt x="52" y="8"/>
                  </a:cubicBezTo>
                  <a:cubicBezTo>
                    <a:pt x="52" y="8"/>
                    <a:pt x="52" y="8"/>
                    <a:pt x="53" y="7"/>
                  </a:cubicBezTo>
                  <a:cubicBezTo>
                    <a:pt x="53" y="7"/>
                    <a:pt x="53" y="7"/>
                    <a:pt x="53" y="7"/>
                  </a:cubicBezTo>
                  <a:cubicBezTo>
                    <a:pt x="53" y="7"/>
                    <a:pt x="53" y="6"/>
                    <a:pt x="53" y="6"/>
                  </a:cubicBezTo>
                  <a:cubicBezTo>
                    <a:pt x="53" y="5"/>
                    <a:pt x="52" y="4"/>
                    <a:pt x="51" y="4"/>
                  </a:cubicBezTo>
                  <a:cubicBezTo>
                    <a:pt x="51" y="3"/>
                    <a:pt x="51" y="3"/>
                    <a:pt x="50" y="3"/>
                  </a:cubicBezTo>
                  <a:cubicBezTo>
                    <a:pt x="50" y="3"/>
                    <a:pt x="50" y="3"/>
                    <a:pt x="50" y="4"/>
                  </a:cubicBezTo>
                  <a:cubicBezTo>
                    <a:pt x="49" y="4"/>
                    <a:pt x="49" y="4"/>
                    <a:pt x="49" y="4"/>
                  </a:cubicBezTo>
                  <a:cubicBezTo>
                    <a:pt x="48" y="3"/>
                    <a:pt x="48" y="3"/>
                    <a:pt x="48" y="3"/>
                  </a:cubicBezTo>
                  <a:cubicBezTo>
                    <a:pt x="49" y="2"/>
                    <a:pt x="49" y="2"/>
                    <a:pt x="48" y="2"/>
                  </a:cubicBezTo>
                  <a:cubicBezTo>
                    <a:pt x="48" y="2"/>
                    <a:pt x="48" y="1"/>
                    <a:pt x="48" y="1"/>
                  </a:cubicBezTo>
                  <a:cubicBezTo>
                    <a:pt x="47" y="1"/>
                    <a:pt x="46" y="0"/>
                    <a:pt x="45" y="0"/>
                  </a:cubicBezTo>
                  <a:cubicBezTo>
                    <a:pt x="45" y="0"/>
                    <a:pt x="45" y="0"/>
                    <a:pt x="44" y="0"/>
                  </a:cubicBezTo>
                  <a:cubicBezTo>
                    <a:pt x="44" y="1"/>
                    <a:pt x="44" y="1"/>
                    <a:pt x="44" y="1"/>
                  </a:cubicBezTo>
                  <a:cubicBezTo>
                    <a:pt x="44" y="2"/>
                    <a:pt x="42" y="2"/>
                    <a:pt x="42" y="1"/>
                  </a:cubicBezTo>
                  <a:cubicBezTo>
                    <a:pt x="42" y="1"/>
                    <a:pt x="42" y="1"/>
                    <a:pt x="42" y="0"/>
                  </a:cubicBezTo>
                  <a:cubicBezTo>
                    <a:pt x="42" y="0"/>
                    <a:pt x="41" y="0"/>
                    <a:pt x="41" y="0"/>
                  </a:cubicBezTo>
                  <a:cubicBezTo>
                    <a:pt x="40" y="0"/>
                    <a:pt x="39" y="1"/>
                    <a:pt x="38" y="1"/>
                  </a:cubicBezTo>
                  <a:cubicBezTo>
                    <a:pt x="38" y="1"/>
                    <a:pt x="38" y="2"/>
                    <a:pt x="38" y="2"/>
                  </a:cubicBezTo>
                  <a:cubicBezTo>
                    <a:pt x="38" y="2"/>
                    <a:pt x="38" y="2"/>
                    <a:pt x="38" y="3"/>
                  </a:cubicBezTo>
                  <a:cubicBezTo>
                    <a:pt x="38" y="3"/>
                    <a:pt x="38" y="3"/>
                    <a:pt x="37" y="4"/>
                  </a:cubicBezTo>
                  <a:cubicBezTo>
                    <a:pt x="37" y="4"/>
                    <a:pt x="37" y="4"/>
                    <a:pt x="36" y="4"/>
                  </a:cubicBezTo>
                  <a:cubicBezTo>
                    <a:pt x="36" y="3"/>
                    <a:pt x="36" y="3"/>
                    <a:pt x="36" y="3"/>
                  </a:cubicBezTo>
                  <a:cubicBezTo>
                    <a:pt x="35" y="3"/>
                    <a:pt x="35" y="3"/>
                    <a:pt x="35" y="4"/>
                  </a:cubicBezTo>
                  <a:cubicBezTo>
                    <a:pt x="34" y="4"/>
                    <a:pt x="34" y="5"/>
                    <a:pt x="33" y="6"/>
                  </a:cubicBezTo>
                  <a:cubicBezTo>
                    <a:pt x="33" y="6"/>
                    <a:pt x="33" y="7"/>
                    <a:pt x="33" y="7"/>
                  </a:cubicBezTo>
                  <a:close/>
                  <a:moveTo>
                    <a:pt x="36" y="9"/>
                  </a:moveTo>
                  <a:cubicBezTo>
                    <a:pt x="36" y="8"/>
                    <a:pt x="36" y="7"/>
                    <a:pt x="35" y="6"/>
                  </a:cubicBezTo>
                  <a:cubicBezTo>
                    <a:pt x="35" y="6"/>
                    <a:pt x="36" y="6"/>
                    <a:pt x="36" y="6"/>
                  </a:cubicBezTo>
                  <a:cubicBezTo>
                    <a:pt x="37" y="6"/>
                    <a:pt x="38" y="6"/>
                    <a:pt x="39" y="5"/>
                  </a:cubicBezTo>
                  <a:cubicBezTo>
                    <a:pt x="40" y="5"/>
                    <a:pt x="40" y="4"/>
                    <a:pt x="40" y="3"/>
                  </a:cubicBezTo>
                  <a:cubicBezTo>
                    <a:pt x="40" y="3"/>
                    <a:pt x="40" y="3"/>
                    <a:pt x="41" y="2"/>
                  </a:cubicBezTo>
                  <a:cubicBezTo>
                    <a:pt x="41" y="3"/>
                    <a:pt x="42" y="4"/>
                    <a:pt x="43" y="4"/>
                  </a:cubicBezTo>
                  <a:cubicBezTo>
                    <a:pt x="44" y="4"/>
                    <a:pt x="45" y="3"/>
                    <a:pt x="46" y="2"/>
                  </a:cubicBezTo>
                  <a:cubicBezTo>
                    <a:pt x="46" y="3"/>
                    <a:pt x="46" y="3"/>
                    <a:pt x="46" y="3"/>
                  </a:cubicBezTo>
                  <a:cubicBezTo>
                    <a:pt x="46" y="4"/>
                    <a:pt x="47" y="5"/>
                    <a:pt x="47" y="5"/>
                  </a:cubicBezTo>
                  <a:cubicBezTo>
                    <a:pt x="48" y="6"/>
                    <a:pt x="49" y="6"/>
                    <a:pt x="50" y="6"/>
                  </a:cubicBezTo>
                  <a:cubicBezTo>
                    <a:pt x="51" y="6"/>
                    <a:pt x="51" y="6"/>
                    <a:pt x="51" y="6"/>
                  </a:cubicBezTo>
                  <a:cubicBezTo>
                    <a:pt x="50" y="7"/>
                    <a:pt x="50" y="8"/>
                    <a:pt x="50" y="9"/>
                  </a:cubicBezTo>
                  <a:cubicBezTo>
                    <a:pt x="50" y="10"/>
                    <a:pt x="51" y="11"/>
                    <a:pt x="52" y="11"/>
                  </a:cubicBezTo>
                  <a:cubicBezTo>
                    <a:pt x="52" y="11"/>
                    <a:pt x="52" y="11"/>
                    <a:pt x="52" y="11"/>
                  </a:cubicBezTo>
                  <a:cubicBezTo>
                    <a:pt x="52" y="12"/>
                    <a:pt x="52" y="12"/>
                    <a:pt x="52" y="12"/>
                  </a:cubicBezTo>
                  <a:cubicBezTo>
                    <a:pt x="51" y="12"/>
                    <a:pt x="50" y="13"/>
                    <a:pt x="50" y="14"/>
                  </a:cubicBezTo>
                  <a:cubicBezTo>
                    <a:pt x="50" y="15"/>
                    <a:pt x="50" y="16"/>
                    <a:pt x="51" y="17"/>
                  </a:cubicBezTo>
                  <a:cubicBezTo>
                    <a:pt x="51" y="17"/>
                    <a:pt x="51" y="17"/>
                    <a:pt x="50" y="17"/>
                  </a:cubicBezTo>
                  <a:cubicBezTo>
                    <a:pt x="49" y="17"/>
                    <a:pt x="48" y="17"/>
                    <a:pt x="47" y="17"/>
                  </a:cubicBezTo>
                  <a:cubicBezTo>
                    <a:pt x="47" y="18"/>
                    <a:pt x="46" y="19"/>
                    <a:pt x="46" y="20"/>
                  </a:cubicBezTo>
                  <a:cubicBezTo>
                    <a:pt x="46" y="20"/>
                    <a:pt x="46" y="20"/>
                    <a:pt x="46" y="20"/>
                  </a:cubicBezTo>
                  <a:cubicBezTo>
                    <a:pt x="45" y="19"/>
                    <a:pt x="44" y="19"/>
                    <a:pt x="43" y="19"/>
                  </a:cubicBezTo>
                  <a:cubicBezTo>
                    <a:pt x="42" y="19"/>
                    <a:pt x="41" y="19"/>
                    <a:pt x="41" y="20"/>
                  </a:cubicBezTo>
                  <a:cubicBezTo>
                    <a:pt x="40" y="20"/>
                    <a:pt x="40" y="20"/>
                    <a:pt x="40" y="20"/>
                  </a:cubicBezTo>
                  <a:cubicBezTo>
                    <a:pt x="40" y="19"/>
                    <a:pt x="40" y="18"/>
                    <a:pt x="39" y="17"/>
                  </a:cubicBezTo>
                  <a:cubicBezTo>
                    <a:pt x="38" y="17"/>
                    <a:pt x="37" y="17"/>
                    <a:pt x="36" y="17"/>
                  </a:cubicBezTo>
                  <a:cubicBezTo>
                    <a:pt x="36" y="17"/>
                    <a:pt x="35" y="17"/>
                    <a:pt x="35" y="17"/>
                  </a:cubicBezTo>
                  <a:cubicBezTo>
                    <a:pt x="36" y="16"/>
                    <a:pt x="36" y="15"/>
                    <a:pt x="36" y="14"/>
                  </a:cubicBezTo>
                  <a:cubicBezTo>
                    <a:pt x="36" y="13"/>
                    <a:pt x="35" y="12"/>
                    <a:pt x="34" y="12"/>
                  </a:cubicBezTo>
                  <a:cubicBezTo>
                    <a:pt x="34" y="12"/>
                    <a:pt x="34" y="12"/>
                    <a:pt x="34" y="11"/>
                  </a:cubicBezTo>
                  <a:cubicBezTo>
                    <a:pt x="34" y="11"/>
                    <a:pt x="34" y="11"/>
                    <a:pt x="34" y="11"/>
                  </a:cubicBezTo>
                  <a:cubicBezTo>
                    <a:pt x="35" y="11"/>
                    <a:pt x="36" y="10"/>
                    <a:pt x="36" y="9"/>
                  </a:cubicBezTo>
                  <a:close/>
                  <a:moveTo>
                    <a:pt x="55" y="30"/>
                  </a:moveTo>
                  <a:cubicBezTo>
                    <a:pt x="45" y="30"/>
                    <a:pt x="37" y="38"/>
                    <a:pt x="37" y="47"/>
                  </a:cubicBezTo>
                  <a:cubicBezTo>
                    <a:pt x="37" y="57"/>
                    <a:pt x="45" y="65"/>
                    <a:pt x="55" y="65"/>
                  </a:cubicBezTo>
                  <a:cubicBezTo>
                    <a:pt x="65" y="65"/>
                    <a:pt x="73" y="57"/>
                    <a:pt x="73" y="47"/>
                  </a:cubicBezTo>
                  <a:cubicBezTo>
                    <a:pt x="73" y="38"/>
                    <a:pt x="65" y="30"/>
                    <a:pt x="55" y="30"/>
                  </a:cubicBezTo>
                  <a:close/>
                  <a:moveTo>
                    <a:pt x="55" y="63"/>
                  </a:moveTo>
                  <a:cubicBezTo>
                    <a:pt x="46" y="63"/>
                    <a:pt x="39" y="56"/>
                    <a:pt x="39" y="47"/>
                  </a:cubicBezTo>
                  <a:cubicBezTo>
                    <a:pt x="39" y="39"/>
                    <a:pt x="46" y="32"/>
                    <a:pt x="55" y="32"/>
                  </a:cubicBezTo>
                  <a:cubicBezTo>
                    <a:pt x="64" y="32"/>
                    <a:pt x="71" y="39"/>
                    <a:pt x="71" y="47"/>
                  </a:cubicBezTo>
                  <a:cubicBezTo>
                    <a:pt x="71" y="56"/>
                    <a:pt x="64" y="63"/>
                    <a:pt x="55" y="63"/>
                  </a:cubicBezTo>
                  <a:close/>
                  <a:moveTo>
                    <a:pt x="43" y="17"/>
                  </a:moveTo>
                  <a:cubicBezTo>
                    <a:pt x="46" y="17"/>
                    <a:pt x="49" y="15"/>
                    <a:pt x="49" y="11"/>
                  </a:cubicBezTo>
                  <a:cubicBezTo>
                    <a:pt x="49" y="8"/>
                    <a:pt x="46" y="5"/>
                    <a:pt x="43" y="5"/>
                  </a:cubicBezTo>
                  <a:cubicBezTo>
                    <a:pt x="40" y="5"/>
                    <a:pt x="37" y="8"/>
                    <a:pt x="37" y="11"/>
                  </a:cubicBezTo>
                  <a:cubicBezTo>
                    <a:pt x="37" y="15"/>
                    <a:pt x="40" y="17"/>
                    <a:pt x="43" y="17"/>
                  </a:cubicBezTo>
                  <a:close/>
                  <a:moveTo>
                    <a:pt x="43" y="7"/>
                  </a:moveTo>
                  <a:cubicBezTo>
                    <a:pt x="45" y="7"/>
                    <a:pt x="47" y="9"/>
                    <a:pt x="47" y="11"/>
                  </a:cubicBezTo>
                  <a:cubicBezTo>
                    <a:pt x="47" y="14"/>
                    <a:pt x="45" y="15"/>
                    <a:pt x="43" y="15"/>
                  </a:cubicBezTo>
                  <a:cubicBezTo>
                    <a:pt x="41" y="15"/>
                    <a:pt x="39" y="14"/>
                    <a:pt x="39" y="11"/>
                  </a:cubicBezTo>
                  <a:cubicBezTo>
                    <a:pt x="39" y="9"/>
                    <a:pt x="41" y="7"/>
                    <a:pt x="43" y="7"/>
                  </a:cubicBezTo>
                  <a:close/>
                  <a:moveTo>
                    <a:pt x="66" y="40"/>
                  </a:moveTo>
                  <a:cubicBezTo>
                    <a:pt x="66" y="41"/>
                    <a:pt x="66" y="42"/>
                    <a:pt x="66" y="43"/>
                  </a:cubicBezTo>
                  <a:cubicBezTo>
                    <a:pt x="54" y="54"/>
                    <a:pt x="54" y="54"/>
                    <a:pt x="54" y="54"/>
                  </a:cubicBezTo>
                  <a:cubicBezTo>
                    <a:pt x="53" y="55"/>
                    <a:pt x="53" y="55"/>
                    <a:pt x="53" y="55"/>
                  </a:cubicBezTo>
                  <a:cubicBezTo>
                    <a:pt x="52" y="55"/>
                    <a:pt x="52" y="55"/>
                    <a:pt x="52" y="54"/>
                  </a:cubicBezTo>
                  <a:cubicBezTo>
                    <a:pt x="45" y="47"/>
                    <a:pt x="45" y="47"/>
                    <a:pt x="45" y="47"/>
                  </a:cubicBezTo>
                  <a:cubicBezTo>
                    <a:pt x="44" y="47"/>
                    <a:pt x="44" y="46"/>
                    <a:pt x="45" y="45"/>
                  </a:cubicBezTo>
                  <a:cubicBezTo>
                    <a:pt x="45" y="45"/>
                    <a:pt x="46" y="45"/>
                    <a:pt x="47" y="45"/>
                  </a:cubicBezTo>
                  <a:cubicBezTo>
                    <a:pt x="53" y="51"/>
                    <a:pt x="53" y="51"/>
                    <a:pt x="53" y="51"/>
                  </a:cubicBezTo>
                  <a:cubicBezTo>
                    <a:pt x="63" y="40"/>
                    <a:pt x="63" y="40"/>
                    <a:pt x="63" y="40"/>
                  </a:cubicBezTo>
                  <a:cubicBezTo>
                    <a:pt x="64" y="40"/>
                    <a:pt x="65" y="40"/>
                    <a:pt x="66" y="40"/>
                  </a:cubicBezTo>
                  <a:close/>
                  <a:moveTo>
                    <a:pt x="27" y="35"/>
                  </a:moveTo>
                  <a:cubicBezTo>
                    <a:pt x="27" y="29"/>
                    <a:pt x="23" y="25"/>
                    <a:pt x="18" y="25"/>
                  </a:cubicBezTo>
                  <a:cubicBezTo>
                    <a:pt x="12" y="25"/>
                    <a:pt x="8" y="29"/>
                    <a:pt x="8" y="35"/>
                  </a:cubicBezTo>
                  <a:cubicBezTo>
                    <a:pt x="8" y="40"/>
                    <a:pt x="12" y="44"/>
                    <a:pt x="18" y="44"/>
                  </a:cubicBezTo>
                  <a:cubicBezTo>
                    <a:pt x="23" y="44"/>
                    <a:pt x="27" y="40"/>
                    <a:pt x="27" y="35"/>
                  </a:cubicBezTo>
                  <a:close/>
                  <a:moveTo>
                    <a:pt x="18" y="42"/>
                  </a:moveTo>
                  <a:cubicBezTo>
                    <a:pt x="14" y="42"/>
                    <a:pt x="10" y="39"/>
                    <a:pt x="10" y="35"/>
                  </a:cubicBezTo>
                  <a:cubicBezTo>
                    <a:pt x="10" y="31"/>
                    <a:pt x="14" y="27"/>
                    <a:pt x="18" y="27"/>
                  </a:cubicBezTo>
                  <a:cubicBezTo>
                    <a:pt x="22" y="27"/>
                    <a:pt x="25" y="31"/>
                    <a:pt x="25" y="35"/>
                  </a:cubicBezTo>
                  <a:cubicBezTo>
                    <a:pt x="25" y="39"/>
                    <a:pt x="22" y="42"/>
                    <a:pt x="18" y="42"/>
                  </a:cubicBezTo>
                  <a:close/>
                  <a:moveTo>
                    <a:pt x="21" y="35"/>
                  </a:moveTo>
                  <a:cubicBezTo>
                    <a:pt x="21" y="37"/>
                    <a:pt x="20" y="38"/>
                    <a:pt x="18" y="38"/>
                  </a:cubicBezTo>
                  <a:cubicBezTo>
                    <a:pt x="16" y="38"/>
                    <a:pt x="14" y="37"/>
                    <a:pt x="14" y="35"/>
                  </a:cubicBezTo>
                  <a:cubicBezTo>
                    <a:pt x="14" y="33"/>
                    <a:pt x="16" y="31"/>
                    <a:pt x="18" y="31"/>
                  </a:cubicBezTo>
                  <a:cubicBezTo>
                    <a:pt x="20" y="31"/>
                    <a:pt x="21" y="33"/>
                    <a:pt x="21" y="35"/>
                  </a:cubicBezTo>
                  <a:close/>
                  <a:moveTo>
                    <a:pt x="56" y="13"/>
                  </a:moveTo>
                  <a:cubicBezTo>
                    <a:pt x="56" y="13"/>
                    <a:pt x="56" y="12"/>
                    <a:pt x="56" y="11"/>
                  </a:cubicBezTo>
                  <a:cubicBezTo>
                    <a:pt x="56" y="11"/>
                    <a:pt x="56" y="10"/>
                    <a:pt x="56" y="10"/>
                  </a:cubicBezTo>
                  <a:cubicBezTo>
                    <a:pt x="56" y="10"/>
                    <a:pt x="56" y="10"/>
                    <a:pt x="56" y="10"/>
                  </a:cubicBezTo>
                  <a:cubicBezTo>
                    <a:pt x="62" y="15"/>
                    <a:pt x="66" y="23"/>
                    <a:pt x="67" y="32"/>
                  </a:cubicBezTo>
                  <a:cubicBezTo>
                    <a:pt x="66" y="31"/>
                    <a:pt x="65" y="31"/>
                    <a:pt x="63" y="30"/>
                  </a:cubicBezTo>
                  <a:cubicBezTo>
                    <a:pt x="63" y="24"/>
                    <a:pt x="60" y="18"/>
                    <a:pt x="56" y="14"/>
                  </a:cubicBezTo>
                  <a:cubicBezTo>
                    <a:pt x="56" y="13"/>
                    <a:pt x="56" y="13"/>
                    <a:pt x="56" y="13"/>
                  </a:cubicBezTo>
                  <a:close/>
                  <a:moveTo>
                    <a:pt x="14" y="16"/>
                  </a:moveTo>
                  <a:cubicBezTo>
                    <a:pt x="13" y="16"/>
                    <a:pt x="12" y="16"/>
                    <a:pt x="11" y="17"/>
                  </a:cubicBezTo>
                  <a:cubicBezTo>
                    <a:pt x="16" y="9"/>
                    <a:pt x="24" y="4"/>
                    <a:pt x="34" y="3"/>
                  </a:cubicBezTo>
                  <a:cubicBezTo>
                    <a:pt x="33" y="4"/>
                    <a:pt x="32" y="4"/>
                    <a:pt x="32" y="5"/>
                  </a:cubicBezTo>
                  <a:cubicBezTo>
                    <a:pt x="32" y="6"/>
                    <a:pt x="32" y="6"/>
                    <a:pt x="31" y="6"/>
                  </a:cubicBezTo>
                  <a:cubicBezTo>
                    <a:pt x="25" y="7"/>
                    <a:pt x="19" y="11"/>
                    <a:pt x="16" y="16"/>
                  </a:cubicBezTo>
                  <a:cubicBezTo>
                    <a:pt x="15" y="16"/>
                    <a:pt x="15" y="16"/>
                    <a:pt x="15" y="16"/>
                  </a:cubicBezTo>
                  <a:lnTo>
                    <a:pt x="14" y="16"/>
                  </a:lnTo>
                  <a:close/>
                  <a:moveTo>
                    <a:pt x="40" y="59"/>
                  </a:moveTo>
                  <a:cubicBezTo>
                    <a:pt x="41" y="60"/>
                    <a:pt x="42" y="61"/>
                    <a:pt x="43" y="62"/>
                  </a:cubicBezTo>
                  <a:cubicBezTo>
                    <a:pt x="41" y="63"/>
                    <a:pt x="39" y="63"/>
                    <a:pt x="37" y="63"/>
                  </a:cubicBezTo>
                  <a:cubicBezTo>
                    <a:pt x="28" y="63"/>
                    <a:pt x="20" y="59"/>
                    <a:pt x="15" y="53"/>
                  </a:cubicBezTo>
                  <a:cubicBezTo>
                    <a:pt x="15" y="53"/>
                    <a:pt x="15" y="53"/>
                    <a:pt x="15" y="53"/>
                  </a:cubicBezTo>
                  <a:cubicBezTo>
                    <a:pt x="15" y="53"/>
                    <a:pt x="16" y="53"/>
                    <a:pt x="16" y="53"/>
                  </a:cubicBezTo>
                  <a:cubicBezTo>
                    <a:pt x="17" y="53"/>
                    <a:pt x="17" y="52"/>
                    <a:pt x="17" y="52"/>
                  </a:cubicBezTo>
                  <a:cubicBezTo>
                    <a:pt x="22" y="57"/>
                    <a:pt x="29" y="60"/>
                    <a:pt x="37" y="60"/>
                  </a:cubicBezTo>
                  <a:cubicBezTo>
                    <a:pt x="38" y="60"/>
                    <a:pt x="39" y="60"/>
                    <a:pt x="40"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5" name="Freeform 31"/>
            <p:cNvSpPr>
              <a:spLocks noEditPoints="1"/>
            </p:cNvSpPr>
            <p:nvPr/>
          </p:nvSpPr>
          <p:spPr bwMode="auto">
            <a:xfrm>
              <a:off x="4653859" y="2556445"/>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6" name="Freeform 14"/>
            <p:cNvSpPr>
              <a:spLocks noEditPoints="1"/>
            </p:cNvSpPr>
            <p:nvPr/>
          </p:nvSpPr>
          <p:spPr bwMode="auto">
            <a:xfrm>
              <a:off x="6615234" y="3401580"/>
              <a:ext cx="323634" cy="377574"/>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7" name="Freeform 37"/>
            <p:cNvSpPr>
              <a:spLocks noEditPoints="1"/>
            </p:cNvSpPr>
            <p:nvPr/>
          </p:nvSpPr>
          <p:spPr bwMode="auto">
            <a:xfrm>
              <a:off x="5261677" y="3898116"/>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8" name="Freeform 36"/>
            <p:cNvSpPr>
              <a:spLocks noEditPoints="1"/>
            </p:cNvSpPr>
            <p:nvPr/>
          </p:nvSpPr>
          <p:spPr bwMode="auto">
            <a:xfrm>
              <a:off x="6208974" y="4152799"/>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9" name="Freeform 36"/>
            <p:cNvSpPr>
              <a:spLocks noEditPoints="1"/>
            </p:cNvSpPr>
            <p:nvPr/>
          </p:nvSpPr>
          <p:spPr bwMode="auto">
            <a:xfrm>
              <a:off x="7536031" y="2796476"/>
              <a:ext cx="273298" cy="273300"/>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0" name="Freeform 36"/>
            <p:cNvSpPr>
              <a:spLocks noEditPoints="1"/>
            </p:cNvSpPr>
            <p:nvPr/>
          </p:nvSpPr>
          <p:spPr bwMode="auto">
            <a:xfrm>
              <a:off x="4241970" y="2388009"/>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1" name="Freeform 18"/>
            <p:cNvSpPr>
              <a:spLocks noEditPoints="1"/>
            </p:cNvSpPr>
            <p:nvPr/>
          </p:nvSpPr>
          <p:spPr bwMode="auto">
            <a:xfrm>
              <a:off x="7929104" y="5189859"/>
              <a:ext cx="382800" cy="36129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2" name="Freeform 24"/>
            <p:cNvSpPr>
              <a:spLocks noEditPoints="1"/>
            </p:cNvSpPr>
            <p:nvPr/>
          </p:nvSpPr>
          <p:spPr bwMode="auto">
            <a:xfrm>
              <a:off x="7027591" y="5586353"/>
              <a:ext cx="421075" cy="444148"/>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3" name="Freeform 34"/>
            <p:cNvSpPr>
              <a:spLocks noEditPoints="1"/>
            </p:cNvSpPr>
            <p:nvPr/>
          </p:nvSpPr>
          <p:spPr bwMode="auto">
            <a:xfrm>
              <a:off x="7053581" y="2975161"/>
              <a:ext cx="319061" cy="42800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4" name="Freeform 33"/>
            <p:cNvSpPr>
              <a:spLocks noEditPoints="1"/>
            </p:cNvSpPr>
            <p:nvPr/>
          </p:nvSpPr>
          <p:spPr bwMode="auto">
            <a:xfrm>
              <a:off x="4865365" y="3239335"/>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5" name="Freeform 16"/>
            <p:cNvSpPr>
              <a:spLocks noEditPoints="1"/>
            </p:cNvSpPr>
            <p:nvPr/>
          </p:nvSpPr>
          <p:spPr bwMode="auto">
            <a:xfrm>
              <a:off x="4844747" y="4260717"/>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6" name="Freeform 31"/>
            <p:cNvSpPr>
              <a:spLocks noEditPoints="1"/>
            </p:cNvSpPr>
            <p:nvPr/>
          </p:nvSpPr>
          <p:spPr bwMode="auto">
            <a:xfrm>
              <a:off x="8253661" y="4817269"/>
              <a:ext cx="342426" cy="372420"/>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7" name="Freeform 85"/>
            <p:cNvSpPr>
              <a:spLocks noEditPoints="1"/>
            </p:cNvSpPr>
            <p:nvPr/>
          </p:nvSpPr>
          <p:spPr bwMode="auto">
            <a:xfrm>
              <a:off x="5831876" y="2560044"/>
              <a:ext cx="295420" cy="222001"/>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8" name="Freeform 24"/>
            <p:cNvSpPr>
              <a:spLocks noEditPoints="1"/>
            </p:cNvSpPr>
            <p:nvPr/>
          </p:nvSpPr>
          <p:spPr bwMode="auto">
            <a:xfrm>
              <a:off x="7596359" y="3087540"/>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9" name="Freeform 30"/>
            <p:cNvSpPr>
              <a:spLocks noEditPoints="1"/>
            </p:cNvSpPr>
            <p:nvPr/>
          </p:nvSpPr>
          <p:spPr bwMode="auto">
            <a:xfrm>
              <a:off x="4257861" y="2875584"/>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0" name="Freeform 30"/>
            <p:cNvSpPr>
              <a:spLocks noEditPoints="1"/>
            </p:cNvSpPr>
            <p:nvPr/>
          </p:nvSpPr>
          <p:spPr bwMode="auto">
            <a:xfrm>
              <a:off x="4829880" y="6096357"/>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1" name="Freeform 32"/>
            <p:cNvSpPr>
              <a:spLocks noEditPoints="1"/>
            </p:cNvSpPr>
            <p:nvPr/>
          </p:nvSpPr>
          <p:spPr bwMode="auto">
            <a:xfrm>
              <a:off x="6826410" y="6105313"/>
              <a:ext cx="366352" cy="409055"/>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2" name="Freeform 14"/>
            <p:cNvSpPr>
              <a:spLocks noEditPoints="1"/>
            </p:cNvSpPr>
            <p:nvPr/>
          </p:nvSpPr>
          <p:spPr bwMode="auto">
            <a:xfrm>
              <a:off x="5982725" y="6349082"/>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3" name="Freeform 41"/>
            <p:cNvSpPr>
              <a:spLocks noEditPoints="1"/>
            </p:cNvSpPr>
            <p:nvPr/>
          </p:nvSpPr>
          <p:spPr bwMode="auto">
            <a:xfrm>
              <a:off x="8353598" y="3863781"/>
              <a:ext cx="386783" cy="373891"/>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4" name="Freeform 17"/>
            <p:cNvSpPr>
              <a:spLocks noEditPoints="1"/>
            </p:cNvSpPr>
            <p:nvPr/>
          </p:nvSpPr>
          <p:spPr bwMode="auto">
            <a:xfrm>
              <a:off x="4231782" y="4766800"/>
              <a:ext cx="416750" cy="35301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5" name="Freeform 52"/>
            <p:cNvSpPr>
              <a:spLocks noEditPoints="1"/>
            </p:cNvSpPr>
            <p:nvPr/>
          </p:nvSpPr>
          <p:spPr bwMode="auto">
            <a:xfrm>
              <a:off x="7006293" y="4941622"/>
              <a:ext cx="503402" cy="473617"/>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6" name="Freeform 36"/>
            <p:cNvSpPr>
              <a:spLocks noEditPoints="1"/>
            </p:cNvSpPr>
            <p:nvPr/>
          </p:nvSpPr>
          <p:spPr bwMode="auto">
            <a:xfrm>
              <a:off x="7197800" y="4011142"/>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7" name="Freeform 24"/>
            <p:cNvSpPr>
              <a:spLocks noEditPoints="1"/>
            </p:cNvSpPr>
            <p:nvPr/>
          </p:nvSpPr>
          <p:spPr bwMode="auto">
            <a:xfrm>
              <a:off x="5428829" y="1581445"/>
              <a:ext cx="339174" cy="357759"/>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8" name="Freeform 107"/>
            <p:cNvSpPr>
              <a:spLocks noEditPoints="1"/>
            </p:cNvSpPr>
            <p:nvPr/>
          </p:nvSpPr>
          <p:spPr bwMode="auto">
            <a:xfrm>
              <a:off x="6973308" y="3475684"/>
              <a:ext cx="488527" cy="569946"/>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9" name="Freeform 54"/>
            <p:cNvSpPr>
              <a:spLocks noEditPoints="1"/>
            </p:cNvSpPr>
            <p:nvPr/>
          </p:nvSpPr>
          <p:spPr bwMode="auto">
            <a:xfrm>
              <a:off x="4410621" y="5722442"/>
              <a:ext cx="387472" cy="450072"/>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0" name="Freeform 55"/>
            <p:cNvSpPr>
              <a:spLocks noEditPoints="1"/>
            </p:cNvSpPr>
            <p:nvPr/>
          </p:nvSpPr>
          <p:spPr bwMode="auto">
            <a:xfrm>
              <a:off x="8282444" y="4255260"/>
              <a:ext cx="400364" cy="438860"/>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1" name="Freeform 55"/>
            <p:cNvSpPr>
              <a:spLocks noEditPoints="1"/>
            </p:cNvSpPr>
            <p:nvPr/>
          </p:nvSpPr>
          <p:spPr bwMode="auto">
            <a:xfrm>
              <a:off x="3916117" y="2413026"/>
              <a:ext cx="315665" cy="346017"/>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2" name="Freeform 111"/>
            <p:cNvSpPr>
              <a:spLocks noEditPoints="1"/>
            </p:cNvSpPr>
            <p:nvPr/>
          </p:nvSpPr>
          <p:spPr bwMode="auto">
            <a:xfrm>
              <a:off x="5761237" y="3485094"/>
              <a:ext cx="301290" cy="301289"/>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3" name="Freeform 36"/>
            <p:cNvSpPr>
              <a:spLocks noEditPoints="1"/>
            </p:cNvSpPr>
            <p:nvPr/>
          </p:nvSpPr>
          <p:spPr bwMode="auto">
            <a:xfrm>
              <a:off x="6044340" y="5512059"/>
              <a:ext cx="368224" cy="307574"/>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14" name="Freeform 34"/>
            <p:cNvSpPr>
              <a:spLocks noEditPoints="1"/>
            </p:cNvSpPr>
            <p:nvPr/>
          </p:nvSpPr>
          <p:spPr bwMode="auto">
            <a:xfrm>
              <a:off x="6461247" y="6320200"/>
              <a:ext cx="315804" cy="42363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15" name="Freeform 41"/>
            <p:cNvSpPr>
              <a:spLocks noEditPoints="1"/>
            </p:cNvSpPr>
            <p:nvPr/>
          </p:nvSpPr>
          <p:spPr bwMode="auto">
            <a:xfrm>
              <a:off x="5182947" y="6402039"/>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6" name="Freeform 54"/>
            <p:cNvSpPr>
              <a:spLocks noEditPoints="1"/>
            </p:cNvSpPr>
            <p:nvPr/>
          </p:nvSpPr>
          <p:spPr bwMode="auto">
            <a:xfrm>
              <a:off x="7515450" y="3586495"/>
              <a:ext cx="304249" cy="353403"/>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7" name="Freeform 116"/>
            <p:cNvSpPr>
              <a:spLocks noEditPoints="1"/>
            </p:cNvSpPr>
            <p:nvPr/>
          </p:nvSpPr>
          <p:spPr bwMode="auto">
            <a:xfrm>
              <a:off x="6782300" y="5458516"/>
              <a:ext cx="332792" cy="332791"/>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8" name="Freeform 52"/>
            <p:cNvSpPr>
              <a:spLocks noEditPoints="1"/>
            </p:cNvSpPr>
            <p:nvPr/>
          </p:nvSpPr>
          <p:spPr bwMode="auto">
            <a:xfrm>
              <a:off x="5244372" y="5950415"/>
              <a:ext cx="316777" cy="298034"/>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9" name="Freeform 28"/>
            <p:cNvSpPr>
              <a:spLocks noEditPoints="1"/>
            </p:cNvSpPr>
            <p:nvPr/>
          </p:nvSpPr>
          <p:spPr bwMode="auto">
            <a:xfrm>
              <a:off x="6663668" y="4253054"/>
              <a:ext cx="530567" cy="430519"/>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0" name="Freeform 36"/>
            <p:cNvSpPr>
              <a:spLocks noEditPoints="1"/>
            </p:cNvSpPr>
            <p:nvPr/>
          </p:nvSpPr>
          <p:spPr bwMode="auto">
            <a:xfrm>
              <a:off x="5577325" y="4290527"/>
              <a:ext cx="182021" cy="182022"/>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1" name="Freeform 24"/>
            <p:cNvSpPr>
              <a:spLocks noEditPoints="1"/>
            </p:cNvSpPr>
            <p:nvPr/>
          </p:nvSpPr>
          <p:spPr bwMode="auto">
            <a:xfrm>
              <a:off x="4864252" y="5497816"/>
              <a:ext cx="509068" cy="536962"/>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2" name="Freeform 33"/>
            <p:cNvSpPr>
              <a:spLocks noEditPoints="1"/>
            </p:cNvSpPr>
            <p:nvPr/>
          </p:nvSpPr>
          <p:spPr bwMode="auto">
            <a:xfrm>
              <a:off x="7948290" y="3894150"/>
              <a:ext cx="326659" cy="334627"/>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3" name="Freeform 16"/>
            <p:cNvSpPr>
              <a:spLocks noEditPoints="1"/>
            </p:cNvSpPr>
            <p:nvPr/>
          </p:nvSpPr>
          <p:spPr bwMode="auto">
            <a:xfrm>
              <a:off x="4592949" y="5273553"/>
              <a:ext cx="357957" cy="394671"/>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4" name="Freeform 30"/>
            <p:cNvSpPr>
              <a:spLocks noEditPoints="1"/>
            </p:cNvSpPr>
            <p:nvPr/>
          </p:nvSpPr>
          <p:spPr bwMode="auto">
            <a:xfrm>
              <a:off x="4059023" y="5187459"/>
              <a:ext cx="380904" cy="361535"/>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5" name="Freeform 17"/>
            <p:cNvSpPr>
              <a:spLocks noEditPoints="1"/>
            </p:cNvSpPr>
            <p:nvPr/>
          </p:nvSpPr>
          <p:spPr bwMode="auto">
            <a:xfrm>
              <a:off x="7896926" y="4698910"/>
              <a:ext cx="465660" cy="39444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6" name="Freeform 32"/>
            <p:cNvSpPr>
              <a:spLocks noEditPoints="1"/>
            </p:cNvSpPr>
            <p:nvPr/>
          </p:nvSpPr>
          <p:spPr bwMode="auto">
            <a:xfrm>
              <a:off x="7620505" y="4423577"/>
              <a:ext cx="315067" cy="351792"/>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7" name="Freeform 14"/>
            <p:cNvSpPr>
              <a:spLocks noEditPoints="1"/>
            </p:cNvSpPr>
            <p:nvPr/>
          </p:nvSpPr>
          <p:spPr bwMode="auto">
            <a:xfrm>
              <a:off x="6256770" y="5751080"/>
              <a:ext cx="407881" cy="475862"/>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8" name="Freeform 59"/>
            <p:cNvSpPr>
              <a:spLocks noEditPoints="1"/>
            </p:cNvSpPr>
            <p:nvPr/>
          </p:nvSpPr>
          <p:spPr bwMode="auto">
            <a:xfrm>
              <a:off x="7069269" y="4579197"/>
              <a:ext cx="480692" cy="311800"/>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2 w 77"/>
                <a:gd name="T11" fmla="*/ 46 h 48"/>
                <a:gd name="T12" fmla="*/ 14 w 77"/>
                <a:gd name="T13" fmla="*/ 47 h 48"/>
                <a:gd name="T14" fmla="*/ 16 w 77"/>
                <a:gd name="T15" fmla="*/ 48 h 48"/>
                <a:gd name="T16" fmla="*/ 19 w 77"/>
                <a:gd name="T17" fmla="*/ 48 h 48"/>
                <a:gd name="T18" fmla="*/ 22 w 77"/>
                <a:gd name="T19" fmla="*/ 47 h 48"/>
                <a:gd name="T20" fmla="*/ 24 w 77"/>
                <a:gd name="T21" fmla="*/ 46 h 48"/>
                <a:gd name="T22" fmla="*/ 25 w 77"/>
                <a:gd name="T23" fmla="*/ 43 h 48"/>
                <a:gd name="T24" fmla="*/ 50 w 77"/>
                <a:gd name="T25" fmla="*/ 42 h 48"/>
                <a:gd name="T26" fmla="*/ 51 w 77"/>
                <a:gd name="T27" fmla="*/ 44 h 48"/>
                <a:gd name="T28" fmla="*/ 52 w 77"/>
                <a:gd name="T29" fmla="*/ 46 h 48"/>
                <a:gd name="T30" fmla="*/ 54 w 77"/>
                <a:gd name="T31" fmla="*/ 47 h 48"/>
                <a:gd name="T32" fmla="*/ 56 w 77"/>
                <a:gd name="T33" fmla="*/ 48 h 48"/>
                <a:gd name="T34" fmla="*/ 60 w 77"/>
                <a:gd name="T35" fmla="*/ 48 h 48"/>
                <a:gd name="T36" fmla="*/ 63 w 77"/>
                <a:gd name="T37" fmla="*/ 47 h 48"/>
                <a:gd name="T38" fmla="*/ 64 w 77"/>
                <a:gd name="T39" fmla="*/ 46 h 48"/>
                <a:gd name="T40" fmla="*/ 66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20 w 77"/>
                <a:gd name="T53" fmla="*/ 43 h 48"/>
                <a:gd name="T54" fmla="*/ 16 w 77"/>
                <a:gd name="T55" fmla="*/ 44 h 48"/>
                <a:gd name="T56" fmla="*/ 14 w 77"/>
                <a:gd name="T57" fmla="*/ 42 h 48"/>
                <a:gd name="T58" fmla="*/ 13 w 77"/>
                <a:gd name="T59" fmla="*/ 40 h 48"/>
                <a:gd name="T60" fmla="*/ 15 w 77"/>
                <a:gd name="T61" fmla="*/ 36 h 48"/>
                <a:gd name="T62" fmla="*/ 17 w 77"/>
                <a:gd name="T63" fmla="*/ 35 h 48"/>
                <a:gd name="T64" fmla="*/ 20 w 77"/>
                <a:gd name="T65" fmla="*/ 36 h 48"/>
                <a:gd name="T66" fmla="*/ 22 w 77"/>
                <a:gd name="T67" fmla="*/ 40 h 48"/>
                <a:gd name="T68" fmla="*/ 17 w 77"/>
                <a:gd name="T69" fmla="*/ 31 h 48"/>
                <a:gd name="T70" fmla="*/ 3 w 77"/>
                <a:gd name="T71" fmla="*/ 32 h 48"/>
                <a:gd name="T72" fmla="*/ 12 w 77"/>
                <a:gd name="T73" fmla="*/ 12 h 48"/>
                <a:gd name="T74" fmla="*/ 29 w 77"/>
                <a:gd name="T75" fmla="*/ 12 h 48"/>
                <a:gd name="T76" fmla="*/ 23 w 77"/>
                <a:gd name="T77" fmla="*/ 33 h 48"/>
                <a:gd name="T78" fmla="*/ 25 w 77"/>
                <a:gd name="T79" fmla="*/ 35 h 48"/>
                <a:gd name="T80" fmla="*/ 51 w 77"/>
                <a:gd name="T81" fmla="*/ 35 h 48"/>
                <a:gd name="T82" fmla="*/ 62 w 77"/>
                <a:gd name="T83" fmla="*/ 42 h 48"/>
                <a:gd name="T84" fmla="*/ 60 w 77"/>
                <a:gd name="T85" fmla="*/ 43 h 48"/>
                <a:gd name="T86" fmla="*/ 56 w 77"/>
                <a:gd name="T87" fmla="*/ 44 h 48"/>
                <a:gd name="T88" fmla="*/ 54 w 77"/>
                <a:gd name="T89" fmla="*/ 42 h 48"/>
                <a:gd name="T90" fmla="*/ 54 w 77"/>
                <a:gd name="T91" fmla="*/ 40 h 48"/>
                <a:gd name="T92" fmla="*/ 55 w 77"/>
                <a:gd name="T93" fmla="*/ 36 h 48"/>
                <a:gd name="T94" fmla="*/ 58 w 77"/>
                <a:gd name="T95" fmla="*/ 35 h 48"/>
                <a:gd name="T96" fmla="*/ 61 w 77"/>
                <a:gd name="T97" fmla="*/ 36 h 48"/>
                <a:gd name="T98" fmla="*/ 63 w 77"/>
                <a:gd name="T99" fmla="*/ 40 h 48"/>
                <a:gd name="T100" fmla="*/ 66 w 77"/>
                <a:gd name="T101" fmla="*/ 39 h 48"/>
                <a:gd name="T102" fmla="*/ 74 w 77"/>
                <a:gd name="T103" fmla="*/ 39 h 48"/>
                <a:gd name="T104" fmla="*/ 58 w 77"/>
                <a:gd name="T105" fmla="*/ 31 h 48"/>
                <a:gd name="T106" fmla="*/ 31 w 77"/>
                <a:gd name="T107" fmla="*/ 32 h 48"/>
                <a:gd name="T108" fmla="*/ 74 w 77"/>
                <a:gd name="T109" fmla="*/ 3 h 48"/>
                <a:gd name="T110" fmla="*/ 18 w 77"/>
                <a:gd name="T111" fmla="*/ 29 h 48"/>
                <a:gd name="T112" fmla="*/ 14 w 77"/>
                <a:gd name="T113" fmla="*/ 27 h 48"/>
                <a:gd name="T114" fmla="*/ 26 w 77"/>
                <a:gd name="T115" fmla="*/ 13 h 48"/>
                <a:gd name="T116" fmla="*/ 6 w 77"/>
                <a:gd name="T117" fmla="*/ 23 h 48"/>
                <a:gd name="T118" fmla="*/ 26 w 77"/>
                <a:gd name="T119" fmla="*/ 25 h 48"/>
                <a:gd name="T120" fmla="*/ 26 w 77"/>
                <a:gd name="T121" fmla="*/ 13 h 48"/>
                <a:gd name="T122" fmla="*/ 14 w 77"/>
                <a:gd name="T123" fmla="*/ 1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7" h="48">
                  <a:moveTo>
                    <a:pt x="75" y="0"/>
                  </a:moveTo>
                  <a:cubicBezTo>
                    <a:pt x="30" y="0"/>
                    <a:pt x="30" y="0"/>
                    <a:pt x="30" y="0"/>
                  </a:cubicBezTo>
                  <a:cubicBezTo>
                    <a:pt x="29" y="0"/>
                    <a:pt x="28" y="1"/>
                    <a:pt x="28" y="2"/>
                  </a:cubicBezTo>
                  <a:cubicBezTo>
                    <a:pt x="28" y="8"/>
                    <a:pt x="28" y="8"/>
                    <a:pt x="28" y="8"/>
                  </a:cubicBezTo>
                  <a:cubicBezTo>
                    <a:pt x="12" y="8"/>
                    <a:pt x="12" y="8"/>
                    <a:pt x="12" y="8"/>
                  </a:cubicBezTo>
                  <a:cubicBezTo>
                    <a:pt x="11" y="8"/>
                    <a:pt x="11" y="8"/>
                    <a:pt x="10" y="9"/>
                  </a:cubicBezTo>
                  <a:cubicBezTo>
                    <a:pt x="1" y="22"/>
                    <a:pt x="1" y="22"/>
                    <a:pt x="1"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10" y="43"/>
                  </a:cubicBezTo>
                  <a:cubicBezTo>
                    <a:pt x="10" y="43"/>
                    <a:pt x="10" y="43"/>
                    <a:pt x="10" y="43"/>
                  </a:cubicBezTo>
                  <a:cubicBezTo>
                    <a:pt x="10" y="44"/>
                    <a:pt x="10" y="44"/>
                    <a:pt x="10" y="44"/>
                  </a:cubicBezTo>
                  <a:cubicBezTo>
                    <a:pt x="10" y="45"/>
                    <a:pt x="10" y="45"/>
                    <a:pt x="11" y="45"/>
                  </a:cubicBezTo>
                  <a:cubicBezTo>
                    <a:pt x="11" y="45"/>
                    <a:pt x="11" y="45"/>
                    <a:pt x="11" y="46"/>
                  </a:cubicBezTo>
                  <a:cubicBezTo>
                    <a:pt x="11" y="46"/>
                    <a:pt x="12" y="46"/>
                    <a:pt x="12" y="46"/>
                  </a:cubicBezTo>
                  <a:cubicBezTo>
                    <a:pt x="12" y="46"/>
                    <a:pt x="12" y="46"/>
                    <a:pt x="12" y="47"/>
                  </a:cubicBezTo>
                  <a:cubicBezTo>
                    <a:pt x="13" y="47"/>
                    <a:pt x="13" y="47"/>
                    <a:pt x="13" y="47"/>
                  </a:cubicBezTo>
                  <a:cubicBezTo>
                    <a:pt x="13" y="47"/>
                    <a:pt x="13" y="47"/>
                    <a:pt x="14" y="47"/>
                  </a:cubicBezTo>
                  <a:cubicBezTo>
                    <a:pt x="14" y="48"/>
                    <a:pt x="14" y="48"/>
                    <a:pt x="14" y="48"/>
                  </a:cubicBezTo>
                  <a:cubicBezTo>
                    <a:pt x="15" y="48"/>
                    <a:pt x="15" y="48"/>
                    <a:pt x="15" y="48"/>
                  </a:cubicBezTo>
                  <a:cubicBezTo>
                    <a:pt x="15" y="48"/>
                    <a:pt x="16" y="48"/>
                    <a:pt x="16" y="48"/>
                  </a:cubicBezTo>
                  <a:cubicBezTo>
                    <a:pt x="16" y="48"/>
                    <a:pt x="17" y="48"/>
                    <a:pt x="17" y="48"/>
                  </a:cubicBezTo>
                  <a:cubicBezTo>
                    <a:pt x="18" y="48"/>
                    <a:pt x="19" y="48"/>
                    <a:pt x="19" y="48"/>
                  </a:cubicBezTo>
                  <a:cubicBezTo>
                    <a:pt x="19" y="48"/>
                    <a:pt x="19" y="48"/>
                    <a:pt x="19" y="48"/>
                  </a:cubicBezTo>
                  <a:cubicBezTo>
                    <a:pt x="20" y="48"/>
                    <a:pt x="20" y="48"/>
                    <a:pt x="21" y="48"/>
                  </a:cubicBezTo>
                  <a:cubicBezTo>
                    <a:pt x="21" y="48"/>
                    <a:pt x="21" y="48"/>
                    <a:pt x="21" y="47"/>
                  </a:cubicBezTo>
                  <a:cubicBezTo>
                    <a:pt x="21" y="47"/>
                    <a:pt x="22" y="47"/>
                    <a:pt x="22" y="47"/>
                  </a:cubicBezTo>
                  <a:cubicBezTo>
                    <a:pt x="22" y="47"/>
                    <a:pt x="22" y="47"/>
                    <a:pt x="22" y="47"/>
                  </a:cubicBezTo>
                  <a:cubicBezTo>
                    <a:pt x="23" y="46"/>
                    <a:pt x="23" y="46"/>
                    <a:pt x="23" y="46"/>
                  </a:cubicBezTo>
                  <a:cubicBezTo>
                    <a:pt x="23" y="46"/>
                    <a:pt x="23" y="46"/>
                    <a:pt x="24" y="46"/>
                  </a:cubicBezTo>
                  <a:cubicBezTo>
                    <a:pt x="24" y="45"/>
                    <a:pt x="24" y="45"/>
                    <a:pt x="24" y="45"/>
                  </a:cubicBezTo>
                  <a:cubicBezTo>
                    <a:pt x="24" y="45"/>
                    <a:pt x="24" y="45"/>
                    <a:pt x="25" y="44"/>
                  </a:cubicBezTo>
                  <a:cubicBezTo>
                    <a:pt x="25" y="44"/>
                    <a:pt x="25" y="44"/>
                    <a:pt x="25" y="43"/>
                  </a:cubicBezTo>
                  <a:cubicBezTo>
                    <a:pt x="25" y="43"/>
                    <a:pt x="25" y="43"/>
                    <a:pt x="25" y="43"/>
                  </a:cubicBezTo>
                  <a:cubicBezTo>
                    <a:pt x="25" y="43"/>
                    <a:pt x="26" y="42"/>
                    <a:pt x="26" y="42"/>
                  </a:cubicBezTo>
                  <a:cubicBezTo>
                    <a:pt x="50" y="42"/>
                    <a:pt x="50" y="42"/>
                    <a:pt x="50" y="42"/>
                  </a:cubicBezTo>
                  <a:cubicBezTo>
                    <a:pt x="50" y="42"/>
                    <a:pt x="50" y="43"/>
                    <a:pt x="50" y="43"/>
                  </a:cubicBezTo>
                  <a:cubicBezTo>
                    <a:pt x="50" y="43"/>
                    <a:pt x="50" y="43"/>
                    <a:pt x="50" y="43"/>
                  </a:cubicBezTo>
                  <a:cubicBezTo>
                    <a:pt x="50" y="44"/>
                    <a:pt x="51" y="44"/>
                    <a:pt x="51" y="44"/>
                  </a:cubicBezTo>
                  <a:cubicBezTo>
                    <a:pt x="51" y="45"/>
                    <a:pt x="51" y="45"/>
                    <a:pt x="51" y="45"/>
                  </a:cubicBezTo>
                  <a:cubicBezTo>
                    <a:pt x="51" y="45"/>
                    <a:pt x="52" y="45"/>
                    <a:pt x="52" y="46"/>
                  </a:cubicBezTo>
                  <a:cubicBezTo>
                    <a:pt x="52" y="46"/>
                    <a:pt x="52" y="46"/>
                    <a:pt x="52" y="46"/>
                  </a:cubicBezTo>
                  <a:cubicBezTo>
                    <a:pt x="53" y="46"/>
                    <a:pt x="53" y="46"/>
                    <a:pt x="53" y="47"/>
                  </a:cubicBezTo>
                  <a:cubicBezTo>
                    <a:pt x="53" y="47"/>
                    <a:pt x="53" y="47"/>
                    <a:pt x="54" y="47"/>
                  </a:cubicBezTo>
                  <a:cubicBezTo>
                    <a:pt x="54" y="47"/>
                    <a:pt x="54" y="47"/>
                    <a:pt x="54" y="47"/>
                  </a:cubicBezTo>
                  <a:cubicBezTo>
                    <a:pt x="55" y="48"/>
                    <a:pt x="55" y="48"/>
                    <a:pt x="55" y="48"/>
                  </a:cubicBezTo>
                  <a:cubicBezTo>
                    <a:pt x="55" y="48"/>
                    <a:pt x="56" y="48"/>
                    <a:pt x="56" y="48"/>
                  </a:cubicBezTo>
                  <a:cubicBezTo>
                    <a:pt x="56" y="48"/>
                    <a:pt x="56" y="48"/>
                    <a:pt x="56" y="48"/>
                  </a:cubicBezTo>
                  <a:cubicBezTo>
                    <a:pt x="57" y="48"/>
                    <a:pt x="57" y="48"/>
                    <a:pt x="58" y="48"/>
                  </a:cubicBezTo>
                  <a:cubicBezTo>
                    <a:pt x="59" y="48"/>
                    <a:pt x="59" y="48"/>
                    <a:pt x="60" y="48"/>
                  </a:cubicBezTo>
                  <a:cubicBezTo>
                    <a:pt x="60" y="48"/>
                    <a:pt x="60" y="48"/>
                    <a:pt x="60" y="48"/>
                  </a:cubicBezTo>
                  <a:cubicBezTo>
                    <a:pt x="60" y="48"/>
                    <a:pt x="61" y="48"/>
                    <a:pt x="61" y="48"/>
                  </a:cubicBezTo>
                  <a:cubicBezTo>
                    <a:pt x="61" y="48"/>
                    <a:pt x="61" y="48"/>
                    <a:pt x="62" y="47"/>
                  </a:cubicBezTo>
                  <a:cubicBezTo>
                    <a:pt x="62" y="47"/>
                    <a:pt x="62" y="47"/>
                    <a:pt x="63" y="47"/>
                  </a:cubicBezTo>
                  <a:cubicBezTo>
                    <a:pt x="63" y="47"/>
                    <a:pt x="63" y="47"/>
                    <a:pt x="63" y="47"/>
                  </a:cubicBezTo>
                  <a:cubicBezTo>
                    <a:pt x="63" y="46"/>
                    <a:pt x="64" y="46"/>
                    <a:pt x="64" y="46"/>
                  </a:cubicBezTo>
                  <a:cubicBezTo>
                    <a:pt x="64" y="46"/>
                    <a:pt x="64" y="46"/>
                    <a:pt x="64" y="46"/>
                  </a:cubicBezTo>
                  <a:cubicBezTo>
                    <a:pt x="64" y="45"/>
                    <a:pt x="65" y="45"/>
                    <a:pt x="65" y="45"/>
                  </a:cubicBezTo>
                  <a:cubicBezTo>
                    <a:pt x="65" y="45"/>
                    <a:pt x="65" y="45"/>
                    <a:pt x="65" y="44"/>
                  </a:cubicBezTo>
                  <a:cubicBezTo>
                    <a:pt x="65" y="44"/>
                    <a:pt x="66" y="44"/>
                    <a:pt x="66" y="43"/>
                  </a:cubicBezTo>
                  <a:cubicBezTo>
                    <a:pt x="66" y="43"/>
                    <a:pt x="66" y="43"/>
                    <a:pt x="66"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9" y="39"/>
                  </a:moveTo>
                  <a:cubicBezTo>
                    <a:pt x="3" y="39"/>
                    <a:pt x="3" y="39"/>
                    <a:pt x="3" y="39"/>
                  </a:cubicBezTo>
                  <a:cubicBezTo>
                    <a:pt x="3" y="35"/>
                    <a:pt x="3" y="35"/>
                    <a:pt x="3" y="35"/>
                  </a:cubicBezTo>
                  <a:cubicBezTo>
                    <a:pt x="4" y="35"/>
                    <a:pt x="4" y="35"/>
                    <a:pt x="4" y="35"/>
                  </a:cubicBezTo>
                  <a:cubicBezTo>
                    <a:pt x="10" y="35"/>
                    <a:pt x="10" y="35"/>
                    <a:pt x="10" y="35"/>
                  </a:cubicBezTo>
                  <a:cubicBezTo>
                    <a:pt x="10" y="36"/>
                    <a:pt x="9" y="37"/>
                    <a:pt x="9" y="39"/>
                  </a:cubicBezTo>
                  <a:close/>
                  <a:moveTo>
                    <a:pt x="22" y="41"/>
                  </a:moveTo>
                  <a:cubicBezTo>
                    <a:pt x="22" y="41"/>
                    <a:pt x="21" y="42"/>
                    <a:pt x="21" y="42"/>
                  </a:cubicBezTo>
                  <a:cubicBezTo>
                    <a:pt x="21" y="42"/>
                    <a:pt x="21" y="42"/>
                    <a:pt x="21" y="42"/>
                  </a:cubicBezTo>
                  <a:cubicBezTo>
                    <a:pt x="21" y="43"/>
                    <a:pt x="21" y="43"/>
                    <a:pt x="20" y="43"/>
                  </a:cubicBezTo>
                  <a:cubicBezTo>
                    <a:pt x="20" y="43"/>
                    <a:pt x="20" y="43"/>
                    <a:pt x="20" y="43"/>
                  </a:cubicBezTo>
                  <a:cubicBezTo>
                    <a:pt x="20" y="44"/>
                    <a:pt x="19" y="44"/>
                    <a:pt x="19" y="44"/>
                  </a:cubicBezTo>
                  <a:cubicBezTo>
                    <a:pt x="19" y="44"/>
                    <a:pt x="18" y="44"/>
                    <a:pt x="17" y="44"/>
                  </a:cubicBezTo>
                  <a:cubicBezTo>
                    <a:pt x="17" y="44"/>
                    <a:pt x="16" y="44"/>
                    <a:pt x="16" y="44"/>
                  </a:cubicBezTo>
                  <a:cubicBezTo>
                    <a:pt x="16" y="44"/>
                    <a:pt x="15" y="44"/>
                    <a:pt x="15" y="43"/>
                  </a:cubicBezTo>
                  <a:cubicBezTo>
                    <a:pt x="15" y="43"/>
                    <a:pt x="15" y="43"/>
                    <a:pt x="15" y="43"/>
                  </a:cubicBezTo>
                  <a:cubicBezTo>
                    <a:pt x="14" y="43"/>
                    <a:pt x="14" y="43"/>
                    <a:pt x="14" y="42"/>
                  </a:cubicBezTo>
                  <a:cubicBezTo>
                    <a:pt x="14" y="42"/>
                    <a:pt x="14" y="42"/>
                    <a:pt x="14" y="42"/>
                  </a:cubicBezTo>
                  <a:cubicBezTo>
                    <a:pt x="13" y="42"/>
                    <a:pt x="13" y="41"/>
                    <a:pt x="13" y="41"/>
                  </a:cubicBezTo>
                  <a:cubicBezTo>
                    <a:pt x="13" y="40"/>
                    <a:pt x="13" y="40"/>
                    <a:pt x="13" y="40"/>
                  </a:cubicBezTo>
                  <a:cubicBezTo>
                    <a:pt x="13" y="39"/>
                    <a:pt x="13" y="38"/>
                    <a:pt x="14" y="37"/>
                  </a:cubicBezTo>
                  <a:cubicBezTo>
                    <a:pt x="14" y="37"/>
                    <a:pt x="14" y="37"/>
                    <a:pt x="14" y="37"/>
                  </a:cubicBezTo>
                  <a:cubicBezTo>
                    <a:pt x="14" y="37"/>
                    <a:pt x="14" y="37"/>
                    <a:pt x="15" y="36"/>
                  </a:cubicBezTo>
                  <a:cubicBezTo>
                    <a:pt x="15" y="36"/>
                    <a:pt x="15" y="36"/>
                    <a:pt x="15" y="36"/>
                  </a:cubicBezTo>
                  <a:cubicBezTo>
                    <a:pt x="15" y="36"/>
                    <a:pt x="16" y="36"/>
                    <a:pt x="16" y="36"/>
                  </a:cubicBezTo>
                  <a:cubicBezTo>
                    <a:pt x="16" y="35"/>
                    <a:pt x="17" y="35"/>
                    <a:pt x="17" y="35"/>
                  </a:cubicBezTo>
                  <a:cubicBezTo>
                    <a:pt x="18" y="35"/>
                    <a:pt x="19" y="35"/>
                    <a:pt x="19" y="36"/>
                  </a:cubicBezTo>
                  <a:cubicBezTo>
                    <a:pt x="19" y="36"/>
                    <a:pt x="20" y="36"/>
                    <a:pt x="20" y="36"/>
                  </a:cubicBezTo>
                  <a:cubicBezTo>
                    <a:pt x="20" y="36"/>
                    <a:pt x="20" y="36"/>
                    <a:pt x="20" y="36"/>
                  </a:cubicBezTo>
                  <a:cubicBezTo>
                    <a:pt x="21" y="37"/>
                    <a:pt x="21" y="37"/>
                    <a:pt x="21" y="37"/>
                  </a:cubicBezTo>
                  <a:cubicBezTo>
                    <a:pt x="21" y="37"/>
                    <a:pt x="21" y="37"/>
                    <a:pt x="21" y="37"/>
                  </a:cubicBezTo>
                  <a:cubicBezTo>
                    <a:pt x="22" y="38"/>
                    <a:pt x="22" y="39"/>
                    <a:pt x="22" y="40"/>
                  </a:cubicBezTo>
                  <a:cubicBezTo>
                    <a:pt x="22" y="40"/>
                    <a:pt x="22" y="40"/>
                    <a:pt x="22" y="41"/>
                  </a:cubicBezTo>
                  <a:close/>
                  <a:moveTo>
                    <a:pt x="23" y="33"/>
                  </a:moveTo>
                  <a:cubicBezTo>
                    <a:pt x="21" y="32"/>
                    <a:pt x="19" y="31"/>
                    <a:pt x="17" y="31"/>
                  </a:cubicBezTo>
                  <a:cubicBezTo>
                    <a:pt x="15" y="31"/>
                    <a:pt x="13" y="32"/>
                    <a:pt x="12" y="33"/>
                  </a:cubicBezTo>
                  <a:cubicBezTo>
                    <a:pt x="4" y="33"/>
                    <a:pt x="4" y="33"/>
                    <a:pt x="4" y="33"/>
                  </a:cubicBezTo>
                  <a:cubicBezTo>
                    <a:pt x="4" y="33"/>
                    <a:pt x="3" y="33"/>
                    <a:pt x="3" y="32"/>
                  </a:cubicBezTo>
                  <a:cubicBezTo>
                    <a:pt x="3" y="25"/>
                    <a:pt x="3" y="25"/>
                    <a:pt x="3" y="25"/>
                  </a:cubicBezTo>
                  <a:cubicBezTo>
                    <a:pt x="3" y="24"/>
                    <a:pt x="4" y="23"/>
                    <a:pt x="4" y="22"/>
                  </a:cubicBezTo>
                  <a:cubicBezTo>
                    <a:pt x="12" y="12"/>
                    <a:pt x="12" y="12"/>
                    <a:pt x="12" y="12"/>
                  </a:cubicBezTo>
                  <a:cubicBezTo>
                    <a:pt x="12" y="11"/>
                    <a:pt x="13" y="11"/>
                    <a:pt x="14" y="11"/>
                  </a:cubicBezTo>
                  <a:cubicBezTo>
                    <a:pt x="28" y="11"/>
                    <a:pt x="28" y="11"/>
                    <a:pt x="28" y="11"/>
                  </a:cubicBezTo>
                  <a:cubicBezTo>
                    <a:pt x="29" y="11"/>
                    <a:pt x="29" y="11"/>
                    <a:pt x="29" y="12"/>
                  </a:cubicBezTo>
                  <a:cubicBezTo>
                    <a:pt x="29" y="32"/>
                    <a:pt x="29" y="32"/>
                    <a:pt x="29" y="32"/>
                  </a:cubicBezTo>
                  <a:cubicBezTo>
                    <a:pt x="29" y="33"/>
                    <a:pt x="29" y="33"/>
                    <a:pt x="28" y="33"/>
                  </a:cubicBezTo>
                  <a:lnTo>
                    <a:pt x="23" y="33"/>
                  </a:lnTo>
                  <a:close/>
                  <a:moveTo>
                    <a:pt x="50" y="39"/>
                  </a:moveTo>
                  <a:cubicBezTo>
                    <a:pt x="26" y="39"/>
                    <a:pt x="26" y="39"/>
                    <a:pt x="26" y="39"/>
                  </a:cubicBezTo>
                  <a:cubicBezTo>
                    <a:pt x="26" y="37"/>
                    <a:pt x="25" y="36"/>
                    <a:pt x="25" y="35"/>
                  </a:cubicBezTo>
                  <a:cubicBezTo>
                    <a:pt x="28" y="35"/>
                    <a:pt x="28" y="35"/>
                    <a:pt x="28" y="35"/>
                  </a:cubicBezTo>
                  <a:cubicBezTo>
                    <a:pt x="30" y="35"/>
                    <a:pt x="30" y="35"/>
                    <a:pt x="30" y="35"/>
                  </a:cubicBezTo>
                  <a:cubicBezTo>
                    <a:pt x="51" y="35"/>
                    <a:pt x="51" y="35"/>
                    <a:pt x="51" y="35"/>
                  </a:cubicBezTo>
                  <a:cubicBezTo>
                    <a:pt x="50" y="36"/>
                    <a:pt x="50" y="37"/>
                    <a:pt x="50" y="39"/>
                  </a:cubicBezTo>
                  <a:close/>
                  <a:moveTo>
                    <a:pt x="62" y="41"/>
                  </a:moveTo>
                  <a:cubicBezTo>
                    <a:pt x="62" y="41"/>
                    <a:pt x="62" y="42"/>
                    <a:pt x="62" y="42"/>
                  </a:cubicBezTo>
                  <a:cubicBezTo>
                    <a:pt x="62" y="42"/>
                    <a:pt x="62" y="42"/>
                    <a:pt x="62" y="42"/>
                  </a:cubicBezTo>
                  <a:cubicBezTo>
                    <a:pt x="61" y="43"/>
                    <a:pt x="61" y="43"/>
                    <a:pt x="61" y="43"/>
                  </a:cubicBezTo>
                  <a:cubicBezTo>
                    <a:pt x="61" y="43"/>
                    <a:pt x="61" y="43"/>
                    <a:pt x="60" y="43"/>
                  </a:cubicBezTo>
                  <a:cubicBezTo>
                    <a:pt x="60" y="44"/>
                    <a:pt x="60" y="44"/>
                    <a:pt x="60" y="44"/>
                  </a:cubicBezTo>
                  <a:cubicBezTo>
                    <a:pt x="59" y="44"/>
                    <a:pt x="59" y="44"/>
                    <a:pt x="58" y="44"/>
                  </a:cubicBezTo>
                  <a:cubicBezTo>
                    <a:pt x="57" y="44"/>
                    <a:pt x="57" y="44"/>
                    <a:pt x="56" y="44"/>
                  </a:cubicBezTo>
                  <a:cubicBezTo>
                    <a:pt x="56" y="44"/>
                    <a:pt x="56" y="44"/>
                    <a:pt x="56" y="43"/>
                  </a:cubicBezTo>
                  <a:cubicBezTo>
                    <a:pt x="56" y="43"/>
                    <a:pt x="55" y="43"/>
                    <a:pt x="55" y="43"/>
                  </a:cubicBezTo>
                  <a:cubicBezTo>
                    <a:pt x="55" y="43"/>
                    <a:pt x="55" y="43"/>
                    <a:pt x="54" y="42"/>
                  </a:cubicBezTo>
                  <a:cubicBezTo>
                    <a:pt x="54" y="42"/>
                    <a:pt x="54" y="42"/>
                    <a:pt x="54" y="42"/>
                  </a:cubicBezTo>
                  <a:cubicBezTo>
                    <a:pt x="54" y="42"/>
                    <a:pt x="54" y="41"/>
                    <a:pt x="54" y="41"/>
                  </a:cubicBezTo>
                  <a:cubicBezTo>
                    <a:pt x="54" y="40"/>
                    <a:pt x="54" y="40"/>
                    <a:pt x="54" y="40"/>
                  </a:cubicBezTo>
                  <a:cubicBezTo>
                    <a:pt x="54" y="39"/>
                    <a:pt x="54" y="38"/>
                    <a:pt x="54" y="37"/>
                  </a:cubicBezTo>
                  <a:cubicBezTo>
                    <a:pt x="54" y="37"/>
                    <a:pt x="54" y="37"/>
                    <a:pt x="54" y="37"/>
                  </a:cubicBezTo>
                  <a:cubicBezTo>
                    <a:pt x="55" y="37"/>
                    <a:pt x="55" y="37"/>
                    <a:pt x="55" y="36"/>
                  </a:cubicBezTo>
                  <a:cubicBezTo>
                    <a:pt x="55" y="36"/>
                    <a:pt x="55" y="36"/>
                    <a:pt x="56" y="36"/>
                  </a:cubicBezTo>
                  <a:cubicBezTo>
                    <a:pt x="56" y="36"/>
                    <a:pt x="56" y="36"/>
                    <a:pt x="56" y="36"/>
                  </a:cubicBezTo>
                  <a:cubicBezTo>
                    <a:pt x="57" y="35"/>
                    <a:pt x="57" y="35"/>
                    <a:pt x="58" y="35"/>
                  </a:cubicBezTo>
                  <a:cubicBezTo>
                    <a:pt x="59" y="35"/>
                    <a:pt x="59" y="35"/>
                    <a:pt x="60" y="36"/>
                  </a:cubicBezTo>
                  <a:cubicBezTo>
                    <a:pt x="60" y="36"/>
                    <a:pt x="60" y="36"/>
                    <a:pt x="60" y="36"/>
                  </a:cubicBezTo>
                  <a:cubicBezTo>
                    <a:pt x="61" y="36"/>
                    <a:pt x="61" y="36"/>
                    <a:pt x="61" y="36"/>
                  </a:cubicBezTo>
                  <a:cubicBezTo>
                    <a:pt x="61" y="37"/>
                    <a:pt x="61" y="37"/>
                    <a:pt x="62" y="37"/>
                  </a:cubicBezTo>
                  <a:cubicBezTo>
                    <a:pt x="62" y="37"/>
                    <a:pt x="62" y="37"/>
                    <a:pt x="62" y="37"/>
                  </a:cubicBezTo>
                  <a:cubicBezTo>
                    <a:pt x="62" y="38"/>
                    <a:pt x="63" y="39"/>
                    <a:pt x="63" y="40"/>
                  </a:cubicBezTo>
                  <a:cubicBezTo>
                    <a:pt x="63" y="40"/>
                    <a:pt x="62" y="40"/>
                    <a:pt x="62" y="41"/>
                  </a:cubicBezTo>
                  <a:close/>
                  <a:moveTo>
                    <a:pt x="74" y="39"/>
                  </a:moveTo>
                  <a:cubicBezTo>
                    <a:pt x="66" y="39"/>
                    <a:pt x="66" y="39"/>
                    <a:pt x="66" y="39"/>
                  </a:cubicBezTo>
                  <a:cubicBezTo>
                    <a:pt x="66" y="37"/>
                    <a:pt x="66" y="36"/>
                    <a:pt x="65" y="35"/>
                  </a:cubicBezTo>
                  <a:cubicBezTo>
                    <a:pt x="74" y="35"/>
                    <a:pt x="74" y="35"/>
                    <a:pt x="74" y="35"/>
                  </a:cubicBezTo>
                  <a:lnTo>
                    <a:pt x="74" y="39"/>
                  </a:lnTo>
                  <a:close/>
                  <a:moveTo>
                    <a:pt x="74" y="33"/>
                  </a:moveTo>
                  <a:cubicBezTo>
                    <a:pt x="63" y="33"/>
                    <a:pt x="63" y="33"/>
                    <a:pt x="63" y="33"/>
                  </a:cubicBezTo>
                  <a:cubicBezTo>
                    <a:pt x="62" y="32"/>
                    <a:pt x="60" y="31"/>
                    <a:pt x="58" y="31"/>
                  </a:cubicBezTo>
                  <a:cubicBezTo>
                    <a:pt x="56" y="31"/>
                    <a:pt x="54" y="32"/>
                    <a:pt x="53" y="33"/>
                  </a:cubicBezTo>
                  <a:cubicBezTo>
                    <a:pt x="31" y="33"/>
                    <a:pt x="31" y="33"/>
                    <a:pt x="31" y="33"/>
                  </a:cubicBezTo>
                  <a:cubicBezTo>
                    <a:pt x="31" y="32"/>
                    <a:pt x="31" y="32"/>
                    <a:pt x="31" y="32"/>
                  </a:cubicBezTo>
                  <a:cubicBezTo>
                    <a:pt x="31" y="12"/>
                    <a:pt x="31" y="12"/>
                    <a:pt x="31" y="12"/>
                  </a:cubicBezTo>
                  <a:cubicBezTo>
                    <a:pt x="31" y="3"/>
                    <a:pt x="31" y="3"/>
                    <a:pt x="31" y="3"/>
                  </a:cubicBezTo>
                  <a:cubicBezTo>
                    <a:pt x="74" y="3"/>
                    <a:pt x="74" y="3"/>
                    <a:pt x="74" y="3"/>
                  </a:cubicBezTo>
                  <a:lnTo>
                    <a:pt x="74" y="33"/>
                  </a:lnTo>
                  <a:close/>
                  <a:moveTo>
                    <a:pt x="19" y="28"/>
                  </a:moveTo>
                  <a:cubicBezTo>
                    <a:pt x="19" y="28"/>
                    <a:pt x="18" y="29"/>
                    <a:pt x="18" y="29"/>
                  </a:cubicBezTo>
                  <a:cubicBezTo>
                    <a:pt x="14" y="29"/>
                    <a:pt x="14" y="29"/>
                    <a:pt x="14" y="29"/>
                  </a:cubicBezTo>
                  <a:cubicBezTo>
                    <a:pt x="13" y="29"/>
                    <a:pt x="13" y="28"/>
                    <a:pt x="13" y="28"/>
                  </a:cubicBezTo>
                  <a:cubicBezTo>
                    <a:pt x="13" y="27"/>
                    <a:pt x="13" y="27"/>
                    <a:pt x="14" y="27"/>
                  </a:cubicBezTo>
                  <a:cubicBezTo>
                    <a:pt x="18" y="27"/>
                    <a:pt x="18" y="27"/>
                    <a:pt x="18" y="27"/>
                  </a:cubicBezTo>
                  <a:cubicBezTo>
                    <a:pt x="18" y="27"/>
                    <a:pt x="19" y="27"/>
                    <a:pt x="19" y="28"/>
                  </a:cubicBezTo>
                  <a:close/>
                  <a:moveTo>
                    <a:pt x="26" y="13"/>
                  </a:moveTo>
                  <a:cubicBezTo>
                    <a:pt x="13" y="13"/>
                    <a:pt x="13" y="13"/>
                    <a:pt x="13" y="13"/>
                  </a:cubicBezTo>
                  <a:cubicBezTo>
                    <a:pt x="13" y="13"/>
                    <a:pt x="13" y="14"/>
                    <a:pt x="12" y="14"/>
                  </a:cubicBezTo>
                  <a:cubicBezTo>
                    <a:pt x="6" y="23"/>
                    <a:pt x="6" y="23"/>
                    <a:pt x="6" y="23"/>
                  </a:cubicBezTo>
                  <a:cubicBezTo>
                    <a:pt x="6" y="24"/>
                    <a:pt x="6" y="24"/>
                    <a:pt x="6" y="24"/>
                  </a:cubicBezTo>
                  <a:cubicBezTo>
                    <a:pt x="6" y="25"/>
                    <a:pt x="7" y="25"/>
                    <a:pt x="7" y="25"/>
                  </a:cubicBezTo>
                  <a:cubicBezTo>
                    <a:pt x="26" y="25"/>
                    <a:pt x="26" y="25"/>
                    <a:pt x="26" y="25"/>
                  </a:cubicBezTo>
                  <a:cubicBezTo>
                    <a:pt x="27" y="25"/>
                    <a:pt x="27" y="25"/>
                    <a:pt x="27" y="24"/>
                  </a:cubicBezTo>
                  <a:cubicBezTo>
                    <a:pt x="27" y="14"/>
                    <a:pt x="27" y="14"/>
                    <a:pt x="27" y="14"/>
                  </a:cubicBezTo>
                  <a:cubicBezTo>
                    <a:pt x="27" y="14"/>
                    <a:pt x="27" y="13"/>
                    <a:pt x="26" y="13"/>
                  </a:cubicBezTo>
                  <a:close/>
                  <a:moveTo>
                    <a:pt x="25" y="23"/>
                  </a:moveTo>
                  <a:cubicBezTo>
                    <a:pt x="9" y="23"/>
                    <a:pt x="9" y="23"/>
                    <a:pt x="9" y="23"/>
                  </a:cubicBezTo>
                  <a:cubicBezTo>
                    <a:pt x="14" y="15"/>
                    <a:pt x="14" y="15"/>
                    <a:pt x="14" y="15"/>
                  </a:cubicBezTo>
                  <a:cubicBezTo>
                    <a:pt x="25" y="15"/>
                    <a:pt x="25" y="15"/>
                    <a:pt x="25" y="15"/>
                  </a:cubicBezTo>
                  <a:lnTo>
                    <a:pt x="25" y="23"/>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9" name="Freeform 60"/>
            <p:cNvSpPr>
              <a:spLocks noEditPoints="1"/>
            </p:cNvSpPr>
            <p:nvPr/>
          </p:nvSpPr>
          <p:spPr bwMode="auto">
            <a:xfrm>
              <a:off x="5768003" y="5898171"/>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0" name="Freeform 60"/>
            <p:cNvSpPr>
              <a:spLocks noEditPoints="1"/>
            </p:cNvSpPr>
            <p:nvPr/>
          </p:nvSpPr>
          <p:spPr bwMode="auto">
            <a:xfrm>
              <a:off x="4665340" y="1776226"/>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1" name="Freeform 60"/>
            <p:cNvSpPr>
              <a:spLocks noEditPoints="1"/>
            </p:cNvSpPr>
            <p:nvPr/>
          </p:nvSpPr>
          <p:spPr bwMode="auto">
            <a:xfrm>
              <a:off x="3649749" y="5244833"/>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2" name="Freeform 64"/>
            <p:cNvSpPr>
              <a:spLocks noEditPoints="1"/>
            </p:cNvSpPr>
            <p:nvPr/>
          </p:nvSpPr>
          <p:spPr bwMode="auto">
            <a:xfrm>
              <a:off x="4261617" y="2164453"/>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3" name="Freeform 64"/>
            <p:cNvSpPr>
              <a:spLocks noEditPoints="1"/>
            </p:cNvSpPr>
            <p:nvPr/>
          </p:nvSpPr>
          <p:spPr bwMode="auto">
            <a:xfrm>
              <a:off x="5426891" y="5684387"/>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4" name="Freeform 20"/>
            <p:cNvSpPr>
              <a:spLocks noEditPoints="1"/>
            </p:cNvSpPr>
            <p:nvPr/>
          </p:nvSpPr>
          <p:spPr bwMode="auto">
            <a:xfrm>
              <a:off x="7576395" y="4910866"/>
              <a:ext cx="292313" cy="271182"/>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5" name="Freeform 64"/>
            <p:cNvSpPr>
              <a:spLocks noEditPoints="1"/>
            </p:cNvSpPr>
            <p:nvPr/>
          </p:nvSpPr>
          <p:spPr bwMode="auto">
            <a:xfrm>
              <a:off x="6394919" y="4568428"/>
              <a:ext cx="294878" cy="198746"/>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6" name="Freeform 35"/>
            <p:cNvSpPr>
              <a:spLocks noEditPoints="1"/>
            </p:cNvSpPr>
            <p:nvPr/>
          </p:nvSpPr>
          <p:spPr bwMode="auto">
            <a:xfrm>
              <a:off x="6842720" y="3912123"/>
              <a:ext cx="281540" cy="2690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37" name="Freeform 35"/>
            <p:cNvSpPr>
              <a:spLocks noEditPoints="1"/>
            </p:cNvSpPr>
            <p:nvPr/>
          </p:nvSpPr>
          <p:spPr bwMode="auto">
            <a:xfrm>
              <a:off x="5843290" y="5254807"/>
              <a:ext cx="328103" cy="3135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38" name="Freeform 33"/>
            <p:cNvSpPr>
              <a:spLocks noEditPoints="1"/>
            </p:cNvSpPr>
            <p:nvPr/>
          </p:nvSpPr>
          <p:spPr bwMode="auto">
            <a:xfrm>
              <a:off x="6480791" y="5397488"/>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39" name="Freeform 38"/>
            <p:cNvSpPr>
              <a:spLocks noEditPoints="1"/>
            </p:cNvSpPr>
            <p:nvPr/>
          </p:nvSpPr>
          <p:spPr bwMode="auto">
            <a:xfrm>
              <a:off x="7965069" y="4244772"/>
              <a:ext cx="355281" cy="316061"/>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0" name="Freeform 64"/>
            <p:cNvSpPr>
              <a:spLocks noEditPoints="1"/>
            </p:cNvSpPr>
            <p:nvPr/>
          </p:nvSpPr>
          <p:spPr bwMode="auto">
            <a:xfrm>
              <a:off x="7632991" y="4154948"/>
              <a:ext cx="278989" cy="188037"/>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141" name="Group 140"/>
          <p:cNvGrpSpPr/>
          <p:nvPr/>
        </p:nvGrpSpPr>
        <p:grpSpPr>
          <a:xfrm>
            <a:off x="4613006" y="2388550"/>
            <a:ext cx="2966015" cy="3162591"/>
            <a:chOff x="4612994" y="2141146"/>
            <a:chExt cx="2966015" cy="3162591"/>
          </a:xfrm>
        </p:grpSpPr>
        <p:grpSp>
          <p:nvGrpSpPr>
            <p:cNvPr id="142" name="Group 141"/>
            <p:cNvGrpSpPr/>
            <p:nvPr/>
          </p:nvGrpSpPr>
          <p:grpSpPr>
            <a:xfrm>
              <a:off x="6273500" y="2152709"/>
              <a:ext cx="1305509" cy="1756481"/>
              <a:chOff x="6273500" y="2152709"/>
              <a:chExt cx="1305509" cy="1756481"/>
            </a:xfrm>
          </p:grpSpPr>
          <p:sp>
            <p:nvSpPr>
              <p:cNvPr id="168" name="Freeform 5"/>
              <p:cNvSpPr>
                <a:spLocks noEditPoints="1"/>
              </p:cNvSpPr>
              <p:nvPr/>
            </p:nvSpPr>
            <p:spPr bwMode="auto">
              <a:xfrm>
                <a:off x="6273500" y="2152709"/>
                <a:ext cx="1002548" cy="1744918"/>
              </a:xfrm>
              <a:custGeom>
                <a:avLst/>
                <a:gdLst>
                  <a:gd name="T0" fmla="*/ 118 w 441"/>
                  <a:gd name="T1" fmla="*/ 173 h 767"/>
                  <a:gd name="T2" fmla="*/ 116 w 441"/>
                  <a:gd name="T3" fmla="*/ 176 h 767"/>
                  <a:gd name="T4" fmla="*/ 111 w 441"/>
                  <a:gd name="T5" fmla="*/ 182 h 767"/>
                  <a:gd name="T6" fmla="*/ 100 w 441"/>
                  <a:gd name="T7" fmla="*/ 195 h 767"/>
                  <a:gd name="T8" fmla="*/ 93 w 441"/>
                  <a:gd name="T9" fmla="*/ 203 h 767"/>
                  <a:gd name="T10" fmla="*/ 85 w 441"/>
                  <a:gd name="T11" fmla="*/ 211 h 767"/>
                  <a:gd name="T12" fmla="*/ 50 w 441"/>
                  <a:gd name="T13" fmla="*/ 256 h 767"/>
                  <a:gd name="T14" fmla="*/ 28 w 441"/>
                  <a:gd name="T15" fmla="*/ 193 h 767"/>
                  <a:gd name="T16" fmla="*/ 37 w 441"/>
                  <a:gd name="T17" fmla="*/ 182 h 767"/>
                  <a:gd name="T18" fmla="*/ 44 w 441"/>
                  <a:gd name="T19" fmla="*/ 174 h 767"/>
                  <a:gd name="T20" fmla="*/ 50 w 441"/>
                  <a:gd name="T21" fmla="*/ 168 h 767"/>
                  <a:gd name="T22" fmla="*/ 65 w 441"/>
                  <a:gd name="T23" fmla="*/ 151 h 767"/>
                  <a:gd name="T24" fmla="*/ 68 w 441"/>
                  <a:gd name="T25" fmla="*/ 146 h 767"/>
                  <a:gd name="T26" fmla="*/ 75 w 441"/>
                  <a:gd name="T27" fmla="*/ 133 h 767"/>
                  <a:gd name="T28" fmla="*/ 79 w 441"/>
                  <a:gd name="T29" fmla="*/ 124 h 767"/>
                  <a:gd name="T30" fmla="*/ 78 w 441"/>
                  <a:gd name="T31" fmla="*/ 73 h 767"/>
                  <a:gd name="T32" fmla="*/ 55 w 441"/>
                  <a:gd name="T33" fmla="*/ 0 h 767"/>
                  <a:gd name="T34" fmla="*/ 55 w 441"/>
                  <a:gd name="T35" fmla="*/ 0 h 767"/>
                  <a:gd name="T36" fmla="*/ 115 w 441"/>
                  <a:gd name="T37" fmla="*/ 12 h 767"/>
                  <a:gd name="T38" fmla="*/ 126 w 441"/>
                  <a:gd name="T39" fmla="*/ 15 h 767"/>
                  <a:gd name="T40" fmla="*/ 149 w 441"/>
                  <a:gd name="T41" fmla="*/ 22 h 767"/>
                  <a:gd name="T42" fmla="*/ 171 w 441"/>
                  <a:gd name="T43" fmla="*/ 30 h 767"/>
                  <a:gd name="T44" fmla="*/ 192 w 441"/>
                  <a:gd name="T45" fmla="*/ 38 h 767"/>
                  <a:gd name="T46" fmla="*/ 213 w 441"/>
                  <a:gd name="T47" fmla="*/ 48 h 767"/>
                  <a:gd name="T48" fmla="*/ 233 w 441"/>
                  <a:gd name="T49" fmla="*/ 58 h 767"/>
                  <a:gd name="T50" fmla="*/ 262 w 441"/>
                  <a:gd name="T51" fmla="*/ 75 h 767"/>
                  <a:gd name="T52" fmla="*/ 242 w 441"/>
                  <a:gd name="T53" fmla="*/ 65 h 767"/>
                  <a:gd name="T54" fmla="*/ 221 w 441"/>
                  <a:gd name="T55" fmla="*/ 57 h 767"/>
                  <a:gd name="T56" fmla="*/ 199 w 441"/>
                  <a:gd name="T57" fmla="*/ 49 h 767"/>
                  <a:gd name="T58" fmla="*/ 175 w 441"/>
                  <a:gd name="T59" fmla="*/ 42 h 767"/>
                  <a:gd name="T60" fmla="*/ 157 w 441"/>
                  <a:gd name="T61" fmla="*/ 37 h 767"/>
                  <a:gd name="T62" fmla="*/ 141 w 441"/>
                  <a:gd name="T63" fmla="*/ 33 h 767"/>
                  <a:gd name="T64" fmla="*/ 125 w 441"/>
                  <a:gd name="T65" fmla="*/ 30 h 767"/>
                  <a:gd name="T66" fmla="*/ 104 w 441"/>
                  <a:gd name="T67" fmla="*/ 27 h 767"/>
                  <a:gd name="T68" fmla="*/ 119 w 441"/>
                  <a:gd name="T69" fmla="*/ 68 h 767"/>
                  <a:gd name="T70" fmla="*/ 132 w 441"/>
                  <a:gd name="T71" fmla="*/ 115 h 767"/>
                  <a:gd name="T72" fmla="*/ 127 w 441"/>
                  <a:gd name="T73" fmla="*/ 154 h 767"/>
                  <a:gd name="T74" fmla="*/ 125 w 441"/>
                  <a:gd name="T75" fmla="*/ 160 h 767"/>
                  <a:gd name="T76" fmla="*/ 121 w 441"/>
                  <a:gd name="T77" fmla="*/ 167 h 767"/>
                  <a:gd name="T78" fmla="*/ 437 w 441"/>
                  <a:gd name="T79" fmla="*/ 764 h 767"/>
                  <a:gd name="T80" fmla="*/ 359 w 441"/>
                  <a:gd name="T81" fmla="*/ 701 h 767"/>
                  <a:gd name="T82" fmla="*/ 361 w 441"/>
                  <a:gd name="T83" fmla="*/ 645 h 767"/>
                  <a:gd name="T84" fmla="*/ 119 w 441"/>
                  <a:gd name="T85" fmla="*/ 268 h 767"/>
                  <a:gd name="T86" fmla="*/ 308 w 441"/>
                  <a:gd name="T87" fmla="*/ 667 h 767"/>
                  <a:gd name="T88" fmla="*/ 320 w 441"/>
                  <a:gd name="T89" fmla="*/ 685 h 767"/>
                  <a:gd name="T90" fmla="*/ 391 w 441"/>
                  <a:gd name="T91" fmla="*/ 740 h 767"/>
                  <a:gd name="T92" fmla="*/ 437 w 441"/>
                  <a:gd name="T93" fmla="*/ 764 h 7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41" h="767">
                    <a:moveTo>
                      <a:pt x="121" y="167"/>
                    </a:moveTo>
                    <a:cubicBezTo>
                      <a:pt x="120" y="169"/>
                      <a:pt x="119" y="171"/>
                      <a:pt x="118" y="173"/>
                    </a:cubicBezTo>
                    <a:cubicBezTo>
                      <a:pt x="117" y="174"/>
                      <a:pt x="117" y="175"/>
                      <a:pt x="116" y="176"/>
                    </a:cubicBezTo>
                    <a:cubicBezTo>
                      <a:pt x="116" y="176"/>
                      <a:pt x="116" y="176"/>
                      <a:pt x="116" y="176"/>
                    </a:cubicBezTo>
                    <a:cubicBezTo>
                      <a:pt x="115" y="177"/>
                      <a:pt x="115" y="177"/>
                      <a:pt x="114" y="178"/>
                    </a:cubicBezTo>
                    <a:cubicBezTo>
                      <a:pt x="113" y="180"/>
                      <a:pt x="112" y="181"/>
                      <a:pt x="111" y="182"/>
                    </a:cubicBezTo>
                    <a:cubicBezTo>
                      <a:pt x="111" y="182"/>
                      <a:pt x="111" y="183"/>
                      <a:pt x="110" y="183"/>
                    </a:cubicBezTo>
                    <a:cubicBezTo>
                      <a:pt x="110" y="183"/>
                      <a:pt x="106" y="188"/>
                      <a:pt x="100" y="195"/>
                    </a:cubicBezTo>
                    <a:cubicBezTo>
                      <a:pt x="98" y="197"/>
                      <a:pt x="96" y="199"/>
                      <a:pt x="94" y="201"/>
                    </a:cubicBezTo>
                    <a:cubicBezTo>
                      <a:pt x="94" y="201"/>
                      <a:pt x="93" y="202"/>
                      <a:pt x="93" y="203"/>
                    </a:cubicBezTo>
                    <a:cubicBezTo>
                      <a:pt x="91" y="205"/>
                      <a:pt x="89" y="207"/>
                      <a:pt x="87" y="209"/>
                    </a:cubicBezTo>
                    <a:cubicBezTo>
                      <a:pt x="86" y="210"/>
                      <a:pt x="86" y="211"/>
                      <a:pt x="85" y="211"/>
                    </a:cubicBezTo>
                    <a:cubicBezTo>
                      <a:pt x="83" y="214"/>
                      <a:pt x="80" y="217"/>
                      <a:pt x="78" y="220"/>
                    </a:cubicBezTo>
                    <a:cubicBezTo>
                      <a:pt x="65" y="235"/>
                      <a:pt x="54" y="250"/>
                      <a:pt x="50" y="256"/>
                    </a:cubicBezTo>
                    <a:cubicBezTo>
                      <a:pt x="0" y="229"/>
                      <a:pt x="0" y="229"/>
                      <a:pt x="0" y="229"/>
                    </a:cubicBezTo>
                    <a:cubicBezTo>
                      <a:pt x="5" y="223"/>
                      <a:pt x="16" y="208"/>
                      <a:pt x="28" y="193"/>
                    </a:cubicBezTo>
                    <a:cubicBezTo>
                      <a:pt x="30" y="190"/>
                      <a:pt x="33" y="187"/>
                      <a:pt x="35" y="184"/>
                    </a:cubicBezTo>
                    <a:cubicBezTo>
                      <a:pt x="36" y="184"/>
                      <a:pt x="37" y="183"/>
                      <a:pt x="37" y="182"/>
                    </a:cubicBezTo>
                    <a:cubicBezTo>
                      <a:pt x="39" y="180"/>
                      <a:pt x="41" y="178"/>
                      <a:pt x="43" y="176"/>
                    </a:cubicBezTo>
                    <a:cubicBezTo>
                      <a:pt x="43" y="175"/>
                      <a:pt x="44" y="175"/>
                      <a:pt x="44" y="174"/>
                    </a:cubicBezTo>
                    <a:cubicBezTo>
                      <a:pt x="44" y="174"/>
                      <a:pt x="44" y="174"/>
                      <a:pt x="44" y="174"/>
                    </a:cubicBezTo>
                    <a:cubicBezTo>
                      <a:pt x="46" y="172"/>
                      <a:pt x="48" y="170"/>
                      <a:pt x="50" y="168"/>
                    </a:cubicBezTo>
                    <a:cubicBezTo>
                      <a:pt x="56" y="161"/>
                      <a:pt x="60" y="156"/>
                      <a:pt x="61" y="156"/>
                    </a:cubicBezTo>
                    <a:cubicBezTo>
                      <a:pt x="62" y="155"/>
                      <a:pt x="63" y="153"/>
                      <a:pt x="65" y="151"/>
                    </a:cubicBezTo>
                    <a:cubicBezTo>
                      <a:pt x="65" y="150"/>
                      <a:pt x="66" y="150"/>
                      <a:pt x="66" y="149"/>
                    </a:cubicBezTo>
                    <a:cubicBezTo>
                      <a:pt x="67" y="148"/>
                      <a:pt x="68" y="147"/>
                      <a:pt x="68" y="146"/>
                    </a:cubicBezTo>
                    <a:cubicBezTo>
                      <a:pt x="69" y="144"/>
                      <a:pt x="71" y="142"/>
                      <a:pt x="72" y="140"/>
                    </a:cubicBezTo>
                    <a:cubicBezTo>
                      <a:pt x="73" y="138"/>
                      <a:pt x="74" y="136"/>
                      <a:pt x="75" y="133"/>
                    </a:cubicBezTo>
                    <a:cubicBezTo>
                      <a:pt x="76" y="133"/>
                      <a:pt x="76" y="132"/>
                      <a:pt x="76" y="132"/>
                    </a:cubicBezTo>
                    <a:cubicBezTo>
                      <a:pt x="77" y="129"/>
                      <a:pt x="78" y="127"/>
                      <a:pt x="79" y="124"/>
                    </a:cubicBezTo>
                    <a:cubicBezTo>
                      <a:pt x="83" y="111"/>
                      <a:pt x="85" y="98"/>
                      <a:pt x="82" y="88"/>
                    </a:cubicBezTo>
                    <a:cubicBezTo>
                      <a:pt x="82" y="87"/>
                      <a:pt x="81" y="82"/>
                      <a:pt x="78" y="73"/>
                    </a:cubicBezTo>
                    <a:cubicBezTo>
                      <a:pt x="76" y="64"/>
                      <a:pt x="73" y="52"/>
                      <a:pt x="69" y="41"/>
                    </a:cubicBezTo>
                    <a:cubicBezTo>
                      <a:pt x="64" y="24"/>
                      <a:pt x="58" y="8"/>
                      <a:pt x="55" y="0"/>
                    </a:cubicBezTo>
                    <a:cubicBezTo>
                      <a:pt x="55" y="0"/>
                      <a:pt x="55" y="0"/>
                      <a:pt x="55" y="0"/>
                    </a:cubicBezTo>
                    <a:cubicBezTo>
                      <a:pt x="55" y="0"/>
                      <a:pt x="55" y="0"/>
                      <a:pt x="55" y="0"/>
                    </a:cubicBezTo>
                    <a:cubicBezTo>
                      <a:pt x="75" y="3"/>
                      <a:pt x="95" y="7"/>
                      <a:pt x="115" y="12"/>
                    </a:cubicBezTo>
                    <a:cubicBezTo>
                      <a:pt x="115" y="12"/>
                      <a:pt x="115" y="12"/>
                      <a:pt x="115" y="12"/>
                    </a:cubicBezTo>
                    <a:cubicBezTo>
                      <a:pt x="118" y="12"/>
                      <a:pt x="120" y="13"/>
                      <a:pt x="123" y="14"/>
                    </a:cubicBezTo>
                    <a:cubicBezTo>
                      <a:pt x="124" y="14"/>
                      <a:pt x="125" y="14"/>
                      <a:pt x="126" y="15"/>
                    </a:cubicBezTo>
                    <a:cubicBezTo>
                      <a:pt x="132" y="16"/>
                      <a:pt x="139" y="18"/>
                      <a:pt x="145" y="21"/>
                    </a:cubicBezTo>
                    <a:cubicBezTo>
                      <a:pt x="147" y="21"/>
                      <a:pt x="148" y="21"/>
                      <a:pt x="149" y="22"/>
                    </a:cubicBezTo>
                    <a:cubicBezTo>
                      <a:pt x="155" y="24"/>
                      <a:pt x="162" y="26"/>
                      <a:pt x="168" y="29"/>
                    </a:cubicBezTo>
                    <a:cubicBezTo>
                      <a:pt x="169" y="29"/>
                      <a:pt x="170" y="29"/>
                      <a:pt x="171" y="30"/>
                    </a:cubicBezTo>
                    <a:cubicBezTo>
                      <a:pt x="178" y="32"/>
                      <a:pt x="184" y="35"/>
                      <a:pt x="191" y="38"/>
                    </a:cubicBezTo>
                    <a:cubicBezTo>
                      <a:pt x="191" y="38"/>
                      <a:pt x="192" y="38"/>
                      <a:pt x="192" y="38"/>
                    </a:cubicBezTo>
                    <a:cubicBezTo>
                      <a:pt x="198" y="41"/>
                      <a:pt x="205" y="44"/>
                      <a:pt x="211" y="47"/>
                    </a:cubicBezTo>
                    <a:cubicBezTo>
                      <a:pt x="211" y="47"/>
                      <a:pt x="212" y="47"/>
                      <a:pt x="213" y="48"/>
                    </a:cubicBezTo>
                    <a:cubicBezTo>
                      <a:pt x="213" y="48"/>
                      <a:pt x="214" y="48"/>
                      <a:pt x="214" y="48"/>
                    </a:cubicBezTo>
                    <a:cubicBezTo>
                      <a:pt x="220" y="51"/>
                      <a:pt x="227" y="55"/>
                      <a:pt x="233" y="58"/>
                    </a:cubicBezTo>
                    <a:cubicBezTo>
                      <a:pt x="282" y="85"/>
                      <a:pt x="282" y="85"/>
                      <a:pt x="282" y="85"/>
                    </a:cubicBezTo>
                    <a:cubicBezTo>
                      <a:pt x="276" y="81"/>
                      <a:pt x="269" y="78"/>
                      <a:pt x="262" y="75"/>
                    </a:cubicBezTo>
                    <a:cubicBezTo>
                      <a:pt x="262" y="74"/>
                      <a:pt x="261" y="74"/>
                      <a:pt x="260" y="74"/>
                    </a:cubicBezTo>
                    <a:cubicBezTo>
                      <a:pt x="254" y="71"/>
                      <a:pt x="248" y="68"/>
                      <a:pt x="242" y="65"/>
                    </a:cubicBezTo>
                    <a:cubicBezTo>
                      <a:pt x="241" y="65"/>
                      <a:pt x="241" y="65"/>
                      <a:pt x="240" y="65"/>
                    </a:cubicBezTo>
                    <a:cubicBezTo>
                      <a:pt x="234" y="62"/>
                      <a:pt x="227" y="59"/>
                      <a:pt x="221" y="57"/>
                    </a:cubicBezTo>
                    <a:cubicBezTo>
                      <a:pt x="220" y="56"/>
                      <a:pt x="219" y="56"/>
                      <a:pt x="218" y="56"/>
                    </a:cubicBezTo>
                    <a:cubicBezTo>
                      <a:pt x="211" y="53"/>
                      <a:pt x="205" y="51"/>
                      <a:pt x="199" y="49"/>
                    </a:cubicBezTo>
                    <a:cubicBezTo>
                      <a:pt x="197" y="48"/>
                      <a:pt x="196" y="48"/>
                      <a:pt x="195" y="48"/>
                    </a:cubicBezTo>
                    <a:cubicBezTo>
                      <a:pt x="189" y="45"/>
                      <a:pt x="182" y="43"/>
                      <a:pt x="175" y="42"/>
                    </a:cubicBezTo>
                    <a:cubicBezTo>
                      <a:pt x="174" y="41"/>
                      <a:pt x="174" y="41"/>
                      <a:pt x="173" y="41"/>
                    </a:cubicBezTo>
                    <a:cubicBezTo>
                      <a:pt x="167" y="39"/>
                      <a:pt x="162" y="38"/>
                      <a:pt x="157" y="37"/>
                    </a:cubicBezTo>
                    <a:cubicBezTo>
                      <a:pt x="156" y="37"/>
                      <a:pt x="156" y="36"/>
                      <a:pt x="155" y="36"/>
                    </a:cubicBezTo>
                    <a:cubicBezTo>
                      <a:pt x="150" y="35"/>
                      <a:pt x="146" y="34"/>
                      <a:pt x="141" y="33"/>
                    </a:cubicBezTo>
                    <a:cubicBezTo>
                      <a:pt x="140" y="33"/>
                      <a:pt x="139" y="33"/>
                      <a:pt x="138" y="33"/>
                    </a:cubicBezTo>
                    <a:cubicBezTo>
                      <a:pt x="133" y="32"/>
                      <a:pt x="129" y="31"/>
                      <a:pt x="125" y="30"/>
                    </a:cubicBezTo>
                    <a:cubicBezTo>
                      <a:pt x="123" y="30"/>
                      <a:pt x="122" y="30"/>
                      <a:pt x="121" y="29"/>
                    </a:cubicBezTo>
                    <a:cubicBezTo>
                      <a:pt x="115" y="28"/>
                      <a:pt x="110" y="28"/>
                      <a:pt x="104" y="27"/>
                    </a:cubicBezTo>
                    <a:cubicBezTo>
                      <a:pt x="105" y="30"/>
                      <a:pt x="107" y="34"/>
                      <a:pt x="109" y="39"/>
                    </a:cubicBezTo>
                    <a:cubicBezTo>
                      <a:pt x="112" y="47"/>
                      <a:pt x="116" y="58"/>
                      <a:pt x="119" y="68"/>
                    </a:cubicBezTo>
                    <a:cubicBezTo>
                      <a:pt x="123" y="79"/>
                      <a:pt x="126" y="91"/>
                      <a:pt x="128" y="100"/>
                    </a:cubicBezTo>
                    <a:cubicBezTo>
                      <a:pt x="130" y="109"/>
                      <a:pt x="132" y="114"/>
                      <a:pt x="132" y="115"/>
                    </a:cubicBezTo>
                    <a:cubicBezTo>
                      <a:pt x="134" y="125"/>
                      <a:pt x="133" y="138"/>
                      <a:pt x="129" y="151"/>
                    </a:cubicBezTo>
                    <a:cubicBezTo>
                      <a:pt x="128" y="152"/>
                      <a:pt x="128" y="153"/>
                      <a:pt x="127" y="154"/>
                    </a:cubicBezTo>
                    <a:cubicBezTo>
                      <a:pt x="127" y="156"/>
                      <a:pt x="126" y="157"/>
                      <a:pt x="125" y="159"/>
                    </a:cubicBezTo>
                    <a:cubicBezTo>
                      <a:pt x="125" y="159"/>
                      <a:pt x="125" y="160"/>
                      <a:pt x="125" y="160"/>
                    </a:cubicBezTo>
                    <a:cubicBezTo>
                      <a:pt x="124" y="162"/>
                      <a:pt x="123" y="165"/>
                      <a:pt x="122" y="167"/>
                    </a:cubicBezTo>
                    <a:cubicBezTo>
                      <a:pt x="122" y="167"/>
                      <a:pt x="121" y="167"/>
                      <a:pt x="121" y="167"/>
                    </a:cubicBezTo>
                    <a:close/>
                    <a:moveTo>
                      <a:pt x="437" y="764"/>
                    </a:moveTo>
                    <a:cubicBezTo>
                      <a:pt x="437" y="764"/>
                      <a:pt x="437" y="764"/>
                      <a:pt x="437" y="764"/>
                    </a:cubicBezTo>
                    <a:cubicBezTo>
                      <a:pt x="369" y="712"/>
                      <a:pt x="369" y="712"/>
                      <a:pt x="369" y="712"/>
                    </a:cubicBezTo>
                    <a:cubicBezTo>
                      <a:pt x="365" y="710"/>
                      <a:pt x="362" y="705"/>
                      <a:pt x="359" y="701"/>
                    </a:cubicBezTo>
                    <a:cubicBezTo>
                      <a:pt x="359" y="700"/>
                      <a:pt x="358" y="695"/>
                      <a:pt x="358" y="694"/>
                    </a:cubicBezTo>
                    <a:cubicBezTo>
                      <a:pt x="360" y="678"/>
                      <a:pt x="360" y="662"/>
                      <a:pt x="361" y="645"/>
                    </a:cubicBezTo>
                    <a:cubicBezTo>
                      <a:pt x="361" y="487"/>
                      <a:pt x="284" y="358"/>
                      <a:pt x="168" y="295"/>
                    </a:cubicBezTo>
                    <a:cubicBezTo>
                      <a:pt x="119" y="268"/>
                      <a:pt x="119" y="268"/>
                      <a:pt x="119" y="268"/>
                    </a:cubicBezTo>
                    <a:cubicBezTo>
                      <a:pt x="235" y="331"/>
                      <a:pt x="311" y="460"/>
                      <a:pt x="311" y="618"/>
                    </a:cubicBezTo>
                    <a:cubicBezTo>
                      <a:pt x="311" y="635"/>
                      <a:pt x="310" y="651"/>
                      <a:pt x="308" y="667"/>
                    </a:cubicBezTo>
                    <a:cubicBezTo>
                      <a:pt x="308" y="668"/>
                      <a:pt x="309" y="673"/>
                      <a:pt x="310" y="674"/>
                    </a:cubicBezTo>
                    <a:cubicBezTo>
                      <a:pt x="312" y="678"/>
                      <a:pt x="316" y="683"/>
                      <a:pt x="320" y="685"/>
                    </a:cubicBezTo>
                    <a:cubicBezTo>
                      <a:pt x="387" y="737"/>
                      <a:pt x="387" y="737"/>
                      <a:pt x="387" y="737"/>
                    </a:cubicBezTo>
                    <a:cubicBezTo>
                      <a:pt x="388" y="738"/>
                      <a:pt x="390" y="739"/>
                      <a:pt x="391" y="740"/>
                    </a:cubicBezTo>
                    <a:cubicBezTo>
                      <a:pt x="441" y="767"/>
                      <a:pt x="441" y="767"/>
                      <a:pt x="441" y="767"/>
                    </a:cubicBezTo>
                    <a:cubicBezTo>
                      <a:pt x="439" y="766"/>
                      <a:pt x="438" y="765"/>
                      <a:pt x="437" y="764"/>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69" name="Freeform 6"/>
              <p:cNvSpPr>
                <a:spLocks/>
              </p:cNvSpPr>
              <p:nvPr/>
            </p:nvSpPr>
            <p:spPr bwMode="auto">
              <a:xfrm>
                <a:off x="6386821" y="2213995"/>
                <a:ext cx="1192188" cy="1695195"/>
              </a:xfrm>
              <a:custGeom>
                <a:avLst/>
                <a:gdLst>
                  <a:gd name="T0" fmla="*/ 54 w 524"/>
                  <a:gd name="T1" fmla="*/ 0 h 745"/>
                  <a:gd name="T2" fmla="*/ 523 w 524"/>
                  <a:gd name="T3" fmla="*/ 589 h 745"/>
                  <a:gd name="T4" fmla="*/ 520 w 524"/>
                  <a:gd name="T5" fmla="*/ 650 h 745"/>
                  <a:gd name="T6" fmla="*/ 504 w 524"/>
                  <a:gd name="T7" fmla="*/ 680 h 745"/>
                  <a:gd name="T8" fmla="*/ 418 w 524"/>
                  <a:gd name="T9" fmla="*/ 741 h 745"/>
                  <a:gd name="T10" fmla="*/ 410 w 524"/>
                  <a:gd name="T11" fmla="*/ 743 h 745"/>
                  <a:gd name="T12" fmla="*/ 387 w 524"/>
                  <a:gd name="T13" fmla="*/ 737 h 745"/>
                  <a:gd name="T14" fmla="*/ 319 w 524"/>
                  <a:gd name="T15" fmla="*/ 685 h 745"/>
                  <a:gd name="T16" fmla="*/ 309 w 524"/>
                  <a:gd name="T17" fmla="*/ 674 h 745"/>
                  <a:gd name="T18" fmla="*/ 308 w 524"/>
                  <a:gd name="T19" fmla="*/ 667 h 745"/>
                  <a:gd name="T20" fmla="*/ 311 w 524"/>
                  <a:gd name="T21" fmla="*/ 618 h 745"/>
                  <a:gd name="T22" fmla="*/ 0 w 524"/>
                  <a:gd name="T23" fmla="*/ 229 h 745"/>
                  <a:gd name="T24" fmla="*/ 28 w 524"/>
                  <a:gd name="T25" fmla="*/ 193 h 745"/>
                  <a:gd name="T26" fmla="*/ 50 w 524"/>
                  <a:gd name="T27" fmla="*/ 168 h 745"/>
                  <a:gd name="T28" fmla="*/ 60 w 524"/>
                  <a:gd name="T29" fmla="*/ 156 h 745"/>
                  <a:gd name="T30" fmla="*/ 79 w 524"/>
                  <a:gd name="T31" fmla="*/ 124 h 745"/>
                  <a:gd name="T32" fmla="*/ 82 w 524"/>
                  <a:gd name="T33" fmla="*/ 88 h 745"/>
                  <a:gd name="T34" fmla="*/ 78 w 524"/>
                  <a:gd name="T35" fmla="*/ 73 h 745"/>
                  <a:gd name="T36" fmla="*/ 69 w 524"/>
                  <a:gd name="T37" fmla="*/ 41 h 745"/>
                  <a:gd name="T38" fmla="*/ 54 w 524"/>
                  <a:gd name="T39" fmla="*/ 0 h 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4" h="745">
                    <a:moveTo>
                      <a:pt x="54" y="0"/>
                    </a:moveTo>
                    <a:cubicBezTo>
                      <a:pt x="324" y="37"/>
                      <a:pt x="524" y="274"/>
                      <a:pt x="523" y="589"/>
                    </a:cubicBezTo>
                    <a:cubicBezTo>
                      <a:pt x="523" y="609"/>
                      <a:pt x="522" y="630"/>
                      <a:pt x="520" y="650"/>
                    </a:cubicBezTo>
                    <a:cubicBezTo>
                      <a:pt x="518" y="667"/>
                      <a:pt x="514" y="673"/>
                      <a:pt x="504" y="680"/>
                    </a:cubicBezTo>
                    <a:cubicBezTo>
                      <a:pt x="418" y="741"/>
                      <a:pt x="418" y="741"/>
                      <a:pt x="418" y="741"/>
                    </a:cubicBezTo>
                    <a:cubicBezTo>
                      <a:pt x="416" y="742"/>
                      <a:pt x="413" y="743"/>
                      <a:pt x="410" y="743"/>
                    </a:cubicBezTo>
                    <a:cubicBezTo>
                      <a:pt x="402" y="745"/>
                      <a:pt x="392" y="742"/>
                      <a:pt x="387" y="737"/>
                    </a:cubicBezTo>
                    <a:cubicBezTo>
                      <a:pt x="319" y="685"/>
                      <a:pt x="319" y="685"/>
                      <a:pt x="319" y="685"/>
                    </a:cubicBezTo>
                    <a:cubicBezTo>
                      <a:pt x="315" y="683"/>
                      <a:pt x="312" y="678"/>
                      <a:pt x="309" y="674"/>
                    </a:cubicBezTo>
                    <a:cubicBezTo>
                      <a:pt x="309" y="673"/>
                      <a:pt x="308" y="668"/>
                      <a:pt x="308" y="667"/>
                    </a:cubicBezTo>
                    <a:cubicBezTo>
                      <a:pt x="310" y="651"/>
                      <a:pt x="310" y="635"/>
                      <a:pt x="311" y="618"/>
                    </a:cubicBezTo>
                    <a:cubicBezTo>
                      <a:pt x="311" y="410"/>
                      <a:pt x="179" y="253"/>
                      <a:pt x="0" y="229"/>
                    </a:cubicBezTo>
                    <a:cubicBezTo>
                      <a:pt x="4" y="223"/>
                      <a:pt x="15" y="208"/>
                      <a:pt x="28" y="193"/>
                    </a:cubicBezTo>
                    <a:cubicBezTo>
                      <a:pt x="35" y="184"/>
                      <a:pt x="43" y="175"/>
                      <a:pt x="50" y="168"/>
                    </a:cubicBezTo>
                    <a:cubicBezTo>
                      <a:pt x="56" y="161"/>
                      <a:pt x="60" y="156"/>
                      <a:pt x="60" y="156"/>
                    </a:cubicBezTo>
                    <a:cubicBezTo>
                      <a:pt x="68" y="148"/>
                      <a:pt x="75" y="136"/>
                      <a:pt x="79" y="124"/>
                    </a:cubicBezTo>
                    <a:cubicBezTo>
                      <a:pt x="83" y="111"/>
                      <a:pt x="84" y="98"/>
                      <a:pt x="82" y="88"/>
                    </a:cubicBezTo>
                    <a:cubicBezTo>
                      <a:pt x="82" y="87"/>
                      <a:pt x="80" y="82"/>
                      <a:pt x="78" y="73"/>
                    </a:cubicBezTo>
                    <a:cubicBezTo>
                      <a:pt x="76" y="64"/>
                      <a:pt x="73" y="52"/>
                      <a:pt x="69" y="41"/>
                    </a:cubicBezTo>
                    <a:cubicBezTo>
                      <a:pt x="64" y="24"/>
                      <a:pt x="57" y="8"/>
                      <a:pt x="54"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grpSp>
          <p:nvGrpSpPr>
            <p:cNvPr id="143" name="Group 142"/>
            <p:cNvGrpSpPr/>
            <p:nvPr/>
          </p:nvGrpSpPr>
          <p:grpSpPr>
            <a:xfrm>
              <a:off x="5743895" y="3815527"/>
              <a:ext cx="1787704" cy="1488210"/>
              <a:chOff x="5743895" y="3815527"/>
              <a:chExt cx="1787704" cy="1488210"/>
            </a:xfrm>
          </p:grpSpPr>
          <p:sp>
            <p:nvSpPr>
              <p:cNvPr id="166" name="Freeform 7"/>
              <p:cNvSpPr>
                <a:spLocks/>
              </p:cNvSpPr>
              <p:nvPr/>
            </p:nvSpPr>
            <p:spPr bwMode="auto">
              <a:xfrm>
                <a:off x="5852592" y="3876813"/>
                <a:ext cx="1679007" cy="1426924"/>
              </a:xfrm>
              <a:custGeom>
                <a:avLst/>
                <a:gdLst>
                  <a:gd name="T0" fmla="*/ 532 w 738"/>
                  <a:gd name="T1" fmla="*/ 0 h 627"/>
                  <a:gd name="T2" fmla="*/ 562 w 738"/>
                  <a:gd name="T3" fmla="*/ 26 h 627"/>
                  <a:gd name="T4" fmla="*/ 583 w 738"/>
                  <a:gd name="T5" fmla="*/ 46 h 627"/>
                  <a:gd name="T6" fmla="*/ 592 w 738"/>
                  <a:gd name="T7" fmla="*/ 57 h 627"/>
                  <a:gd name="T8" fmla="*/ 620 w 738"/>
                  <a:gd name="T9" fmla="*/ 72 h 627"/>
                  <a:gd name="T10" fmla="*/ 642 w 738"/>
                  <a:gd name="T11" fmla="*/ 74 h 627"/>
                  <a:gd name="T12" fmla="*/ 653 w 738"/>
                  <a:gd name="T13" fmla="*/ 71 h 627"/>
                  <a:gd name="T14" fmla="*/ 667 w 738"/>
                  <a:gd name="T15" fmla="*/ 65 h 627"/>
                  <a:gd name="T16" fmla="*/ 698 w 738"/>
                  <a:gd name="T17" fmla="*/ 51 h 627"/>
                  <a:gd name="T18" fmla="*/ 738 w 738"/>
                  <a:gd name="T19" fmla="*/ 29 h 627"/>
                  <a:gd name="T20" fmla="*/ 130 w 738"/>
                  <a:gd name="T21" fmla="*/ 622 h 627"/>
                  <a:gd name="T22" fmla="*/ 73 w 738"/>
                  <a:gd name="T23" fmla="*/ 627 h 627"/>
                  <a:gd name="T24" fmla="*/ 48 w 738"/>
                  <a:gd name="T25" fmla="*/ 613 h 627"/>
                  <a:gd name="T26" fmla="*/ 3 w 738"/>
                  <a:gd name="T27" fmla="*/ 527 h 627"/>
                  <a:gd name="T28" fmla="*/ 11 w 738"/>
                  <a:gd name="T29" fmla="*/ 492 h 627"/>
                  <a:gd name="T30" fmla="*/ 68 w 738"/>
                  <a:gd name="T31" fmla="*/ 411 h 627"/>
                  <a:gd name="T32" fmla="*/ 80 w 738"/>
                  <a:gd name="T33" fmla="*/ 398 h 627"/>
                  <a:gd name="T34" fmla="*/ 86 w 738"/>
                  <a:gd name="T35" fmla="*/ 396 h 627"/>
                  <a:gd name="T36" fmla="*/ 131 w 738"/>
                  <a:gd name="T37" fmla="*/ 392 h 627"/>
                  <a:gd name="T38" fmla="*/ 532 w 738"/>
                  <a:gd name="T39" fmla="*/ 0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38" h="627">
                    <a:moveTo>
                      <a:pt x="532" y="0"/>
                    </a:moveTo>
                    <a:cubicBezTo>
                      <a:pt x="537" y="4"/>
                      <a:pt x="550" y="14"/>
                      <a:pt x="562" y="26"/>
                    </a:cubicBezTo>
                    <a:cubicBezTo>
                      <a:pt x="570" y="33"/>
                      <a:pt x="577" y="41"/>
                      <a:pt x="583" y="46"/>
                    </a:cubicBezTo>
                    <a:cubicBezTo>
                      <a:pt x="589" y="52"/>
                      <a:pt x="592" y="56"/>
                      <a:pt x="592" y="57"/>
                    </a:cubicBezTo>
                    <a:cubicBezTo>
                      <a:pt x="599" y="64"/>
                      <a:pt x="609" y="70"/>
                      <a:pt x="620" y="72"/>
                    </a:cubicBezTo>
                    <a:cubicBezTo>
                      <a:pt x="627" y="74"/>
                      <a:pt x="635" y="75"/>
                      <a:pt x="642" y="74"/>
                    </a:cubicBezTo>
                    <a:cubicBezTo>
                      <a:pt x="646" y="73"/>
                      <a:pt x="649" y="72"/>
                      <a:pt x="653" y="71"/>
                    </a:cubicBezTo>
                    <a:cubicBezTo>
                      <a:pt x="653" y="71"/>
                      <a:pt x="658" y="69"/>
                      <a:pt x="667" y="65"/>
                    </a:cubicBezTo>
                    <a:cubicBezTo>
                      <a:pt x="675" y="61"/>
                      <a:pt x="687" y="56"/>
                      <a:pt x="698" y="51"/>
                    </a:cubicBezTo>
                    <a:cubicBezTo>
                      <a:pt x="714" y="43"/>
                      <a:pt x="730" y="34"/>
                      <a:pt x="738" y="29"/>
                    </a:cubicBezTo>
                    <a:cubicBezTo>
                      <a:pt x="668" y="331"/>
                      <a:pt x="422" y="581"/>
                      <a:pt x="130" y="622"/>
                    </a:cubicBezTo>
                    <a:cubicBezTo>
                      <a:pt x="111" y="625"/>
                      <a:pt x="92" y="626"/>
                      <a:pt x="73" y="627"/>
                    </a:cubicBezTo>
                    <a:cubicBezTo>
                      <a:pt x="58" y="627"/>
                      <a:pt x="54" y="623"/>
                      <a:pt x="48" y="613"/>
                    </a:cubicBezTo>
                    <a:cubicBezTo>
                      <a:pt x="3" y="527"/>
                      <a:pt x="3" y="527"/>
                      <a:pt x="3" y="527"/>
                    </a:cubicBezTo>
                    <a:cubicBezTo>
                      <a:pt x="0" y="517"/>
                      <a:pt x="3" y="501"/>
                      <a:pt x="11" y="492"/>
                    </a:cubicBezTo>
                    <a:cubicBezTo>
                      <a:pt x="68" y="411"/>
                      <a:pt x="68" y="411"/>
                      <a:pt x="68" y="411"/>
                    </a:cubicBezTo>
                    <a:cubicBezTo>
                      <a:pt x="70" y="406"/>
                      <a:pt x="75" y="402"/>
                      <a:pt x="80" y="398"/>
                    </a:cubicBezTo>
                    <a:cubicBezTo>
                      <a:pt x="81" y="398"/>
                      <a:pt x="85" y="396"/>
                      <a:pt x="86" y="396"/>
                    </a:cubicBezTo>
                    <a:cubicBezTo>
                      <a:pt x="101" y="396"/>
                      <a:pt x="116" y="395"/>
                      <a:pt x="131" y="392"/>
                    </a:cubicBezTo>
                    <a:cubicBezTo>
                      <a:pt x="324" y="365"/>
                      <a:pt x="486" y="200"/>
                      <a:pt x="532" y="0"/>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67" name="Freeform 8"/>
              <p:cNvSpPr>
                <a:spLocks noEditPoints="1"/>
              </p:cNvSpPr>
              <p:nvPr/>
            </p:nvSpPr>
            <p:spPr bwMode="auto">
              <a:xfrm>
                <a:off x="5743895" y="3815527"/>
                <a:ext cx="1787703" cy="1481272"/>
              </a:xfrm>
              <a:custGeom>
                <a:avLst/>
                <a:gdLst>
                  <a:gd name="T0" fmla="*/ 737 w 786"/>
                  <a:gd name="T1" fmla="*/ 82 h 651"/>
                  <a:gd name="T2" fmla="*/ 721 w 786"/>
                  <a:gd name="T3" fmla="*/ 90 h 651"/>
                  <a:gd name="T4" fmla="*/ 668 w 786"/>
                  <a:gd name="T5" fmla="*/ 99 h 651"/>
                  <a:gd name="T6" fmla="*/ 656 w 786"/>
                  <a:gd name="T7" fmla="*/ 95 h 651"/>
                  <a:gd name="T8" fmla="*/ 611 w 786"/>
                  <a:gd name="T9" fmla="*/ 70 h 651"/>
                  <a:gd name="T10" fmla="*/ 665 w 786"/>
                  <a:gd name="T11" fmla="*/ 65 h 651"/>
                  <a:gd name="T12" fmla="*/ 680 w 786"/>
                  <a:gd name="T13" fmla="*/ 58 h 651"/>
                  <a:gd name="T14" fmla="*/ 786 w 786"/>
                  <a:gd name="T15" fmla="*/ 56 h 651"/>
                  <a:gd name="T16" fmla="*/ 519 w 786"/>
                  <a:gd name="T17" fmla="*/ 41 h 651"/>
                  <a:gd name="T18" fmla="*/ 507 w 786"/>
                  <a:gd name="T19" fmla="*/ 77 h 651"/>
                  <a:gd name="T20" fmla="*/ 491 w 786"/>
                  <a:gd name="T21" fmla="*/ 112 h 651"/>
                  <a:gd name="T22" fmla="*/ 474 w 786"/>
                  <a:gd name="T23" fmla="*/ 144 h 651"/>
                  <a:gd name="T24" fmla="*/ 456 w 786"/>
                  <a:gd name="T25" fmla="*/ 174 h 651"/>
                  <a:gd name="T26" fmla="*/ 432 w 786"/>
                  <a:gd name="T27" fmla="*/ 208 h 651"/>
                  <a:gd name="T28" fmla="*/ 410 w 786"/>
                  <a:gd name="T29" fmla="*/ 234 h 651"/>
                  <a:gd name="T30" fmla="*/ 383 w 786"/>
                  <a:gd name="T31" fmla="*/ 263 h 651"/>
                  <a:gd name="T32" fmla="*/ 357 w 786"/>
                  <a:gd name="T33" fmla="*/ 287 h 651"/>
                  <a:gd name="T34" fmla="*/ 325 w 786"/>
                  <a:gd name="T35" fmla="*/ 311 h 651"/>
                  <a:gd name="T36" fmla="*/ 290 w 786"/>
                  <a:gd name="T37" fmla="*/ 335 h 651"/>
                  <a:gd name="T38" fmla="*/ 250 w 786"/>
                  <a:gd name="T39" fmla="*/ 356 h 651"/>
                  <a:gd name="T40" fmla="*/ 213 w 786"/>
                  <a:gd name="T41" fmla="*/ 372 h 651"/>
                  <a:gd name="T42" fmla="*/ 180 w 786"/>
                  <a:gd name="T43" fmla="*/ 382 h 651"/>
                  <a:gd name="T44" fmla="*/ 146 w 786"/>
                  <a:gd name="T45" fmla="*/ 390 h 651"/>
                  <a:gd name="T46" fmla="*/ 83 w 786"/>
                  <a:gd name="T47" fmla="*/ 397 h 651"/>
                  <a:gd name="T48" fmla="*/ 79 w 786"/>
                  <a:gd name="T49" fmla="*/ 398 h 651"/>
                  <a:gd name="T50" fmla="*/ 78 w 786"/>
                  <a:gd name="T51" fmla="*/ 399 h 651"/>
                  <a:gd name="T52" fmla="*/ 73 w 786"/>
                  <a:gd name="T53" fmla="*/ 403 h 651"/>
                  <a:gd name="T54" fmla="*/ 68 w 786"/>
                  <a:gd name="T55" fmla="*/ 408 h 651"/>
                  <a:gd name="T56" fmla="*/ 8 w 786"/>
                  <a:gd name="T57" fmla="*/ 493 h 651"/>
                  <a:gd name="T58" fmla="*/ 5 w 786"/>
                  <a:gd name="T59" fmla="*/ 498 h 651"/>
                  <a:gd name="T60" fmla="*/ 1 w 786"/>
                  <a:gd name="T61" fmla="*/ 509 h 651"/>
                  <a:gd name="T62" fmla="*/ 0 w 786"/>
                  <a:gd name="T63" fmla="*/ 520 h 651"/>
                  <a:gd name="T64" fmla="*/ 48 w 786"/>
                  <a:gd name="T65" fmla="*/ 617 h 651"/>
                  <a:gd name="T66" fmla="*/ 51 w 786"/>
                  <a:gd name="T67" fmla="*/ 554 h 651"/>
                  <a:gd name="T68" fmla="*/ 50 w 786"/>
                  <a:gd name="T69" fmla="*/ 542 h 651"/>
                  <a:gd name="T70" fmla="*/ 53 w 786"/>
                  <a:gd name="T71" fmla="*/ 529 h 651"/>
                  <a:gd name="T72" fmla="*/ 59 w 786"/>
                  <a:gd name="T73" fmla="*/ 519 h 651"/>
                  <a:gd name="T74" fmla="*/ 120 w 786"/>
                  <a:gd name="T75" fmla="*/ 432 h 651"/>
                  <a:gd name="T76" fmla="*/ 128 w 786"/>
                  <a:gd name="T77" fmla="*/ 425 h 651"/>
                  <a:gd name="T78" fmla="*/ 131 w 786"/>
                  <a:gd name="T79" fmla="*/ 424 h 651"/>
                  <a:gd name="T80" fmla="*/ 179 w 786"/>
                  <a:gd name="T81" fmla="*/ 419 h 651"/>
                  <a:gd name="T82" fmla="*/ 219 w 786"/>
                  <a:gd name="T83" fmla="*/ 412 h 651"/>
                  <a:gd name="T84" fmla="*/ 252 w 786"/>
                  <a:gd name="T85" fmla="*/ 402 h 651"/>
                  <a:gd name="T86" fmla="*/ 284 w 786"/>
                  <a:gd name="T87" fmla="*/ 390 h 651"/>
                  <a:gd name="T88" fmla="*/ 322 w 786"/>
                  <a:gd name="T89" fmla="*/ 372 h 651"/>
                  <a:gd name="T90" fmla="*/ 356 w 786"/>
                  <a:gd name="T91" fmla="*/ 351 h 651"/>
                  <a:gd name="T92" fmla="*/ 379 w 786"/>
                  <a:gd name="T93" fmla="*/ 336 h 651"/>
                  <a:gd name="T94" fmla="*/ 411 w 786"/>
                  <a:gd name="T95" fmla="*/ 310 h 651"/>
                  <a:gd name="T96" fmla="*/ 432 w 786"/>
                  <a:gd name="T97" fmla="*/ 290 h 651"/>
                  <a:gd name="T98" fmla="*/ 459 w 786"/>
                  <a:gd name="T99" fmla="*/ 262 h 651"/>
                  <a:gd name="T100" fmla="*/ 475 w 786"/>
                  <a:gd name="T101" fmla="*/ 244 h 651"/>
                  <a:gd name="T102" fmla="*/ 496 w 786"/>
                  <a:gd name="T103" fmla="*/ 216 h 651"/>
                  <a:gd name="T104" fmla="*/ 515 w 786"/>
                  <a:gd name="T105" fmla="*/ 186 h 651"/>
                  <a:gd name="T106" fmla="*/ 530 w 786"/>
                  <a:gd name="T107" fmla="*/ 160 h 651"/>
                  <a:gd name="T108" fmla="*/ 545 w 786"/>
                  <a:gd name="T109" fmla="*/ 130 h 651"/>
                  <a:gd name="T110" fmla="*/ 560 w 786"/>
                  <a:gd name="T111" fmla="*/ 95 h 651"/>
                  <a:gd name="T112" fmla="*/ 569 w 786"/>
                  <a:gd name="T113" fmla="*/ 68 h 651"/>
                  <a:gd name="T114" fmla="*/ 580 w 786"/>
                  <a:gd name="T115" fmla="*/ 27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86" h="651">
                    <a:moveTo>
                      <a:pt x="786" y="56"/>
                    </a:moveTo>
                    <a:cubicBezTo>
                      <a:pt x="778" y="61"/>
                      <a:pt x="762" y="70"/>
                      <a:pt x="746" y="78"/>
                    </a:cubicBezTo>
                    <a:cubicBezTo>
                      <a:pt x="743" y="79"/>
                      <a:pt x="740" y="81"/>
                      <a:pt x="737" y="82"/>
                    </a:cubicBezTo>
                    <a:cubicBezTo>
                      <a:pt x="737" y="82"/>
                      <a:pt x="737" y="82"/>
                      <a:pt x="737" y="82"/>
                    </a:cubicBezTo>
                    <a:cubicBezTo>
                      <a:pt x="734" y="83"/>
                      <a:pt x="732" y="84"/>
                      <a:pt x="730" y="85"/>
                    </a:cubicBezTo>
                    <a:cubicBezTo>
                      <a:pt x="729" y="86"/>
                      <a:pt x="729" y="86"/>
                      <a:pt x="728" y="86"/>
                    </a:cubicBezTo>
                    <a:cubicBezTo>
                      <a:pt x="726" y="87"/>
                      <a:pt x="724" y="88"/>
                      <a:pt x="723" y="89"/>
                    </a:cubicBezTo>
                    <a:cubicBezTo>
                      <a:pt x="722" y="89"/>
                      <a:pt x="721" y="89"/>
                      <a:pt x="721" y="90"/>
                    </a:cubicBezTo>
                    <a:cubicBezTo>
                      <a:pt x="719" y="90"/>
                      <a:pt x="717" y="91"/>
                      <a:pt x="715" y="92"/>
                    </a:cubicBezTo>
                    <a:cubicBezTo>
                      <a:pt x="706" y="96"/>
                      <a:pt x="701" y="98"/>
                      <a:pt x="701" y="98"/>
                    </a:cubicBezTo>
                    <a:cubicBezTo>
                      <a:pt x="697" y="99"/>
                      <a:pt x="694" y="100"/>
                      <a:pt x="690" y="101"/>
                    </a:cubicBezTo>
                    <a:cubicBezTo>
                      <a:pt x="683" y="102"/>
                      <a:pt x="675" y="101"/>
                      <a:pt x="668" y="99"/>
                    </a:cubicBezTo>
                    <a:cubicBezTo>
                      <a:pt x="668" y="99"/>
                      <a:pt x="668" y="99"/>
                      <a:pt x="668" y="99"/>
                    </a:cubicBezTo>
                    <a:cubicBezTo>
                      <a:pt x="665" y="99"/>
                      <a:pt x="663" y="98"/>
                      <a:pt x="661" y="97"/>
                    </a:cubicBezTo>
                    <a:cubicBezTo>
                      <a:pt x="660" y="97"/>
                      <a:pt x="660" y="97"/>
                      <a:pt x="659" y="96"/>
                    </a:cubicBezTo>
                    <a:cubicBezTo>
                      <a:pt x="658" y="96"/>
                      <a:pt x="657" y="96"/>
                      <a:pt x="656" y="95"/>
                    </a:cubicBezTo>
                    <a:cubicBezTo>
                      <a:pt x="655" y="95"/>
                      <a:pt x="654" y="94"/>
                      <a:pt x="654" y="94"/>
                    </a:cubicBezTo>
                    <a:cubicBezTo>
                      <a:pt x="604" y="67"/>
                      <a:pt x="604" y="67"/>
                      <a:pt x="604" y="67"/>
                    </a:cubicBezTo>
                    <a:cubicBezTo>
                      <a:pt x="606" y="68"/>
                      <a:pt x="608" y="69"/>
                      <a:pt x="609" y="69"/>
                    </a:cubicBezTo>
                    <a:cubicBezTo>
                      <a:pt x="610" y="70"/>
                      <a:pt x="611" y="70"/>
                      <a:pt x="611" y="70"/>
                    </a:cubicBezTo>
                    <a:cubicBezTo>
                      <a:pt x="614" y="71"/>
                      <a:pt x="616" y="72"/>
                      <a:pt x="618" y="72"/>
                    </a:cubicBezTo>
                    <a:cubicBezTo>
                      <a:pt x="625" y="74"/>
                      <a:pt x="633" y="75"/>
                      <a:pt x="640" y="74"/>
                    </a:cubicBezTo>
                    <a:cubicBezTo>
                      <a:pt x="644" y="73"/>
                      <a:pt x="648" y="72"/>
                      <a:pt x="651" y="71"/>
                    </a:cubicBezTo>
                    <a:cubicBezTo>
                      <a:pt x="651" y="71"/>
                      <a:pt x="657" y="69"/>
                      <a:pt x="665" y="65"/>
                    </a:cubicBezTo>
                    <a:cubicBezTo>
                      <a:pt x="667" y="64"/>
                      <a:pt x="669" y="63"/>
                      <a:pt x="671" y="63"/>
                    </a:cubicBezTo>
                    <a:cubicBezTo>
                      <a:pt x="672" y="62"/>
                      <a:pt x="672" y="62"/>
                      <a:pt x="673" y="62"/>
                    </a:cubicBezTo>
                    <a:cubicBezTo>
                      <a:pt x="675" y="61"/>
                      <a:pt x="676" y="60"/>
                      <a:pt x="678" y="59"/>
                    </a:cubicBezTo>
                    <a:cubicBezTo>
                      <a:pt x="679" y="59"/>
                      <a:pt x="680" y="59"/>
                      <a:pt x="680" y="58"/>
                    </a:cubicBezTo>
                    <a:cubicBezTo>
                      <a:pt x="683" y="57"/>
                      <a:pt x="685" y="56"/>
                      <a:pt x="687" y="55"/>
                    </a:cubicBezTo>
                    <a:cubicBezTo>
                      <a:pt x="690" y="54"/>
                      <a:pt x="693" y="52"/>
                      <a:pt x="696" y="51"/>
                    </a:cubicBezTo>
                    <a:cubicBezTo>
                      <a:pt x="712" y="43"/>
                      <a:pt x="728" y="34"/>
                      <a:pt x="736" y="29"/>
                    </a:cubicBezTo>
                    <a:lnTo>
                      <a:pt x="786" y="56"/>
                    </a:lnTo>
                    <a:close/>
                    <a:moveTo>
                      <a:pt x="526" y="18"/>
                    </a:moveTo>
                    <a:cubicBezTo>
                      <a:pt x="526" y="20"/>
                      <a:pt x="525" y="21"/>
                      <a:pt x="525" y="23"/>
                    </a:cubicBezTo>
                    <a:cubicBezTo>
                      <a:pt x="524" y="27"/>
                      <a:pt x="523" y="31"/>
                      <a:pt x="521" y="35"/>
                    </a:cubicBezTo>
                    <a:cubicBezTo>
                      <a:pt x="521" y="37"/>
                      <a:pt x="520" y="39"/>
                      <a:pt x="519" y="41"/>
                    </a:cubicBezTo>
                    <a:cubicBezTo>
                      <a:pt x="518" y="45"/>
                      <a:pt x="517" y="49"/>
                      <a:pt x="516" y="52"/>
                    </a:cubicBezTo>
                    <a:cubicBezTo>
                      <a:pt x="515" y="54"/>
                      <a:pt x="514" y="57"/>
                      <a:pt x="514" y="59"/>
                    </a:cubicBezTo>
                    <a:cubicBezTo>
                      <a:pt x="512" y="62"/>
                      <a:pt x="511" y="65"/>
                      <a:pt x="510" y="68"/>
                    </a:cubicBezTo>
                    <a:cubicBezTo>
                      <a:pt x="509" y="71"/>
                      <a:pt x="508" y="74"/>
                      <a:pt x="507" y="77"/>
                    </a:cubicBezTo>
                    <a:cubicBezTo>
                      <a:pt x="505" y="80"/>
                      <a:pt x="504" y="83"/>
                      <a:pt x="503" y="86"/>
                    </a:cubicBezTo>
                    <a:cubicBezTo>
                      <a:pt x="502" y="89"/>
                      <a:pt x="501" y="92"/>
                      <a:pt x="499" y="95"/>
                    </a:cubicBezTo>
                    <a:cubicBezTo>
                      <a:pt x="498" y="98"/>
                      <a:pt x="497" y="101"/>
                      <a:pt x="495" y="103"/>
                    </a:cubicBezTo>
                    <a:cubicBezTo>
                      <a:pt x="494" y="106"/>
                      <a:pt x="493" y="109"/>
                      <a:pt x="491" y="112"/>
                    </a:cubicBezTo>
                    <a:cubicBezTo>
                      <a:pt x="490" y="115"/>
                      <a:pt x="488" y="118"/>
                      <a:pt x="487" y="121"/>
                    </a:cubicBezTo>
                    <a:cubicBezTo>
                      <a:pt x="486" y="123"/>
                      <a:pt x="484" y="126"/>
                      <a:pt x="483" y="129"/>
                    </a:cubicBezTo>
                    <a:cubicBezTo>
                      <a:pt x="481" y="132"/>
                      <a:pt x="479" y="135"/>
                      <a:pt x="478" y="138"/>
                    </a:cubicBezTo>
                    <a:cubicBezTo>
                      <a:pt x="477" y="140"/>
                      <a:pt x="476" y="142"/>
                      <a:pt x="474" y="144"/>
                    </a:cubicBezTo>
                    <a:cubicBezTo>
                      <a:pt x="473" y="148"/>
                      <a:pt x="471" y="151"/>
                      <a:pt x="468" y="154"/>
                    </a:cubicBezTo>
                    <a:cubicBezTo>
                      <a:pt x="467" y="156"/>
                      <a:pt x="466" y="158"/>
                      <a:pt x="465" y="159"/>
                    </a:cubicBezTo>
                    <a:cubicBezTo>
                      <a:pt x="463" y="164"/>
                      <a:pt x="460" y="168"/>
                      <a:pt x="457" y="173"/>
                    </a:cubicBezTo>
                    <a:cubicBezTo>
                      <a:pt x="457" y="173"/>
                      <a:pt x="456" y="174"/>
                      <a:pt x="456" y="174"/>
                    </a:cubicBezTo>
                    <a:cubicBezTo>
                      <a:pt x="453" y="179"/>
                      <a:pt x="449" y="184"/>
                      <a:pt x="446" y="189"/>
                    </a:cubicBezTo>
                    <a:cubicBezTo>
                      <a:pt x="445" y="190"/>
                      <a:pt x="444" y="191"/>
                      <a:pt x="443" y="193"/>
                    </a:cubicBezTo>
                    <a:cubicBezTo>
                      <a:pt x="441" y="196"/>
                      <a:pt x="438" y="199"/>
                      <a:pt x="436" y="203"/>
                    </a:cubicBezTo>
                    <a:cubicBezTo>
                      <a:pt x="435" y="204"/>
                      <a:pt x="433" y="206"/>
                      <a:pt x="432" y="208"/>
                    </a:cubicBezTo>
                    <a:cubicBezTo>
                      <a:pt x="430" y="211"/>
                      <a:pt x="427" y="214"/>
                      <a:pt x="425" y="217"/>
                    </a:cubicBezTo>
                    <a:cubicBezTo>
                      <a:pt x="424" y="218"/>
                      <a:pt x="423" y="220"/>
                      <a:pt x="421" y="221"/>
                    </a:cubicBezTo>
                    <a:cubicBezTo>
                      <a:pt x="418" y="225"/>
                      <a:pt x="416" y="228"/>
                      <a:pt x="413" y="232"/>
                    </a:cubicBezTo>
                    <a:cubicBezTo>
                      <a:pt x="412" y="232"/>
                      <a:pt x="411" y="233"/>
                      <a:pt x="410" y="234"/>
                    </a:cubicBezTo>
                    <a:cubicBezTo>
                      <a:pt x="406" y="239"/>
                      <a:pt x="403" y="243"/>
                      <a:pt x="399" y="247"/>
                    </a:cubicBezTo>
                    <a:cubicBezTo>
                      <a:pt x="398" y="248"/>
                      <a:pt x="397" y="249"/>
                      <a:pt x="396" y="250"/>
                    </a:cubicBezTo>
                    <a:cubicBezTo>
                      <a:pt x="393" y="253"/>
                      <a:pt x="390" y="256"/>
                      <a:pt x="387" y="259"/>
                    </a:cubicBezTo>
                    <a:cubicBezTo>
                      <a:pt x="385" y="261"/>
                      <a:pt x="384" y="262"/>
                      <a:pt x="383" y="263"/>
                    </a:cubicBezTo>
                    <a:cubicBezTo>
                      <a:pt x="380" y="266"/>
                      <a:pt x="377" y="269"/>
                      <a:pt x="374" y="271"/>
                    </a:cubicBezTo>
                    <a:cubicBezTo>
                      <a:pt x="373" y="273"/>
                      <a:pt x="371" y="274"/>
                      <a:pt x="370" y="275"/>
                    </a:cubicBezTo>
                    <a:cubicBezTo>
                      <a:pt x="367" y="278"/>
                      <a:pt x="364" y="281"/>
                      <a:pt x="361" y="283"/>
                    </a:cubicBezTo>
                    <a:cubicBezTo>
                      <a:pt x="360" y="284"/>
                      <a:pt x="358" y="286"/>
                      <a:pt x="357" y="287"/>
                    </a:cubicBezTo>
                    <a:cubicBezTo>
                      <a:pt x="353" y="290"/>
                      <a:pt x="349" y="293"/>
                      <a:pt x="346" y="296"/>
                    </a:cubicBezTo>
                    <a:cubicBezTo>
                      <a:pt x="345" y="297"/>
                      <a:pt x="344" y="297"/>
                      <a:pt x="343" y="298"/>
                    </a:cubicBezTo>
                    <a:cubicBezTo>
                      <a:pt x="339" y="302"/>
                      <a:pt x="334" y="305"/>
                      <a:pt x="330" y="309"/>
                    </a:cubicBezTo>
                    <a:cubicBezTo>
                      <a:pt x="328" y="310"/>
                      <a:pt x="327" y="311"/>
                      <a:pt x="325" y="311"/>
                    </a:cubicBezTo>
                    <a:cubicBezTo>
                      <a:pt x="322" y="314"/>
                      <a:pt x="319" y="316"/>
                      <a:pt x="316" y="318"/>
                    </a:cubicBezTo>
                    <a:cubicBezTo>
                      <a:pt x="313" y="320"/>
                      <a:pt x="310" y="322"/>
                      <a:pt x="307" y="324"/>
                    </a:cubicBezTo>
                    <a:cubicBezTo>
                      <a:pt x="304" y="326"/>
                      <a:pt x="302" y="327"/>
                      <a:pt x="300" y="329"/>
                    </a:cubicBezTo>
                    <a:cubicBezTo>
                      <a:pt x="297" y="331"/>
                      <a:pt x="293" y="333"/>
                      <a:pt x="290" y="335"/>
                    </a:cubicBezTo>
                    <a:cubicBezTo>
                      <a:pt x="288" y="336"/>
                      <a:pt x="286" y="337"/>
                      <a:pt x="284" y="339"/>
                    </a:cubicBezTo>
                    <a:cubicBezTo>
                      <a:pt x="280" y="341"/>
                      <a:pt x="276" y="343"/>
                      <a:pt x="272" y="345"/>
                    </a:cubicBezTo>
                    <a:cubicBezTo>
                      <a:pt x="271" y="346"/>
                      <a:pt x="269" y="347"/>
                      <a:pt x="267" y="348"/>
                    </a:cubicBezTo>
                    <a:cubicBezTo>
                      <a:pt x="262" y="351"/>
                      <a:pt x="256" y="353"/>
                      <a:pt x="250" y="356"/>
                    </a:cubicBezTo>
                    <a:cubicBezTo>
                      <a:pt x="245" y="358"/>
                      <a:pt x="240" y="361"/>
                      <a:pt x="235" y="363"/>
                    </a:cubicBezTo>
                    <a:cubicBezTo>
                      <a:pt x="233" y="364"/>
                      <a:pt x="231" y="364"/>
                      <a:pt x="230" y="365"/>
                    </a:cubicBezTo>
                    <a:cubicBezTo>
                      <a:pt x="226" y="366"/>
                      <a:pt x="223" y="368"/>
                      <a:pt x="219" y="369"/>
                    </a:cubicBezTo>
                    <a:cubicBezTo>
                      <a:pt x="217" y="370"/>
                      <a:pt x="215" y="371"/>
                      <a:pt x="213" y="372"/>
                    </a:cubicBezTo>
                    <a:cubicBezTo>
                      <a:pt x="209" y="373"/>
                      <a:pt x="206" y="374"/>
                      <a:pt x="203" y="375"/>
                    </a:cubicBezTo>
                    <a:cubicBezTo>
                      <a:pt x="201" y="376"/>
                      <a:pt x="198" y="376"/>
                      <a:pt x="196" y="377"/>
                    </a:cubicBezTo>
                    <a:cubicBezTo>
                      <a:pt x="193" y="378"/>
                      <a:pt x="190" y="379"/>
                      <a:pt x="186" y="380"/>
                    </a:cubicBezTo>
                    <a:cubicBezTo>
                      <a:pt x="184" y="381"/>
                      <a:pt x="182" y="381"/>
                      <a:pt x="180" y="382"/>
                    </a:cubicBezTo>
                    <a:cubicBezTo>
                      <a:pt x="176" y="383"/>
                      <a:pt x="173" y="384"/>
                      <a:pt x="169" y="385"/>
                    </a:cubicBezTo>
                    <a:cubicBezTo>
                      <a:pt x="167" y="385"/>
                      <a:pt x="165" y="386"/>
                      <a:pt x="163" y="386"/>
                    </a:cubicBezTo>
                    <a:cubicBezTo>
                      <a:pt x="159" y="387"/>
                      <a:pt x="155" y="388"/>
                      <a:pt x="152" y="389"/>
                    </a:cubicBezTo>
                    <a:cubicBezTo>
                      <a:pt x="150" y="389"/>
                      <a:pt x="148" y="389"/>
                      <a:pt x="146" y="390"/>
                    </a:cubicBezTo>
                    <a:cubicBezTo>
                      <a:pt x="140" y="391"/>
                      <a:pt x="135" y="392"/>
                      <a:pt x="129" y="392"/>
                    </a:cubicBezTo>
                    <a:cubicBezTo>
                      <a:pt x="114" y="395"/>
                      <a:pt x="99" y="396"/>
                      <a:pt x="84" y="396"/>
                    </a:cubicBezTo>
                    <a:cubicBezTo>
                      <a:pt x="84" y="396"/>
                      <a:pt x="84" y="396"/>
                      <a:pt x="83" y="397"/>
                    </a:cubicBezTo>
                    <a:cubicBezTo>
                      <a:pt x="83" y="397"/>
                      <a:pt x="83" y="397"/>
                      <a:pt x="83" y="397"/>
                    </a:cubicBezTo>
                    <a:cubicBezTo>
                      <a:pt x="82" y="397"/>
                      <a:pt x="82" y="397"/>
                      <a:pt x="81" y="397"/>
                    </a:cubicBezTo>
                    <a:cubicBezTo>
                      <a:pt x="81" y="397"/>
                      <a:pt x="81" y="397"/>
                      <a:pt x="81" y="397"/>
                    </a:cubicBezTo>
                    <a:cubicBezTo>
                      <a:pt x="80" y="397"/>
                      <a:pt x="80" y="397"/>
                      <a:pt x="80" y="398"/>
                    </a:cubicBezTo>
                    <a:cubicBezTo>
                      <a:pt x="79" y="398"/>
                      <a:pt x="79" y="398"/>
                      <a:pt x="79" y="398"/>
                    </a:cubicBezTo>
                    <a:cubicBezTo>
                      <a:pt x="79" y="398"/>
                      <a:pt x="79" y="398"/>
                      <a:pt x="79" y="398"/>
                    </a:cubicBezTo>
                    <a:cubicBezTo>
                      <a:pt x="78" y="398"/>
                      <a:pt x="78" y="398"/>
                      <a:pt x="78" y="398"/>
                    </a:cubicBezTo>
                    <a:cubicBezTo>
                      <a:pt x="78" y="398"/>
                      <a:pt x="78" y="398"/>
                      <a:pt x="78" y="398"/>
                    </a:cubicBezTo>
                    <a:cubicBezTo>
                      <a:pt x="78" y="398"/>
                      <a:pt x="78" y="398"/>
                      <a:pt x="78" y="399"/>
                    </a:cubicBezTo>
                    <a:cubicBezTo>
                      <a:pt x="78" y="399"/>
                      <a:pt x="77" y="399"/>
                      <a:pt x="77" y="399"/>
                    </a:cubicBezTo>
                    <a:cubicBezTo>
                      <a:pt x="76" y="400"/>
                      <a:pt x="75" y="401"/>
                      <a:pt x="74" y="401"/>
                    </a:cubicBezTo>
                    <a:cubicBezTo>
                      <a:pt x="74" y="402"/>
                      <a:pt x="74" y="402"/>
                      <a:pt x="74" y="402"/>
                    </a:cubicBezTo>
                    <a:cubicBezTo>
                      <a:pt x="73" y="402"/>
                      <a:pt x="73" y="402"/>
                      <a:pt x="73" y="403"/>
                    </a:cubicBezTo>
                    <a:cubicBezTo>
                      <a:pt x="72" y="403"/>
                      <a:pt x="71" y="404"/>
                      <a:pt x="71" y="405"/>
                    </a:cubicBezTo>
                    <a:cubicBezTo>
                      <a:pt x="70" y="405"/>
                      <a:pt x="70" y="405"/>
                      <a:pt x="70" y="405"/>
                    </a:cubicBezTo>
                    <a:cubicBezTo>
                      <a:pt x="70" y="406"/>
                      <a:pt x="70" y="406"/>
                      <a:pt x="69" y="406"/>
                    </a:cubicBezTo>
                    <a:cubicBezTo>
                      <a:pt x="69" y="407"/>
                      <a:pt x="68" y="408"/>
                      <a:pt x="68" y="408"/>
                    </a:cubicBezTo>
                    <a:cubicBezTo>
                      <a:pt x="68" y="409"/>
                      <a:pt x="67" y="409"/>
                      <a:pt x="67" y="409"/>
                    </a:cubicBezTo>
                    <a:cubicBezTo>
                      <a:pt x="67" y="410"/>
                      <a:pt x="66" y="410"/>
                      <a:pt x="66" y="411"/>
                    </a:cubicBezTo>
                    <a:cubicBezTo>
                      <a:pt x="9" y="492"/>
                      <a:pt x="9" y="492"/>
                      <a:pt x="9" y="492"/>
                    </a:cubicBezTo>
                    <a:cubicBezTo>
                      <a:pt x="9" y="492"/>
                      <a:pt x="8" y="493"/>
                      <a:pt x="8" y="493"/>
                    </a:cubicBezTo>
                    <a:cubicBezTo>
                      <a:pt x="8" y="494"/>
                      <a:pt x="7" y="494"/>
                      <a:pt x="7" y="495"/>
                    </a:cubicBezTo>
                    <a:cubicBezTo>
                      <a:pt x="7" y="495"/>
                      <a:pt x="6" y="496"/>
                      <a:pt x="6" y="496"/>
                    </a:cubicBezTo>
                    <a:cubicBezTo>
                      <a:pt x="6" y="497"/>
                      <a:pt x="6" y="497"/>
                      <a:pt x="6" y="497"/>
                    </a:cubicBezTo>
                    <a:cubicBezTo>
                      <a:pt x="5" y="498"/>
                      <a:pt x="5" y="498"/>
                      <a:pt x="5" y="498"/>
                    </a:cubicBezTo>
                    <a:cubicBezTo>
                      <a:pt x="5" y="499"/>
                      <a:pt x="4" y="501"/>
                      <a:pt x="3" y="502"/>
                    </a:cubicBezTo>
                    <a:cubicBezTo>
                      <a:pt x="3" y="502"/>
                      <a:pt x="3" y="503"/>
                      <a:pt x="3" y="503"/>
                    </a:cubicBezTo>
                    <a:cubicBezTo>
                      <a:pt x="3" y="503"/>
                      <a:pt x="3" y="503"/>
                      <a:pt x="3" y="504"/>
                    </a:cubicBezTo>
                    <a:cubicBezTo>
                      <a:pt x="2" y="505"/>
                      <a:pt x="2" y="507"/>
                      <a:pt x="1" y="509"/>
                    </a:cubicBezTo>
                    <a:cubicBezTo>
                      <a:pt x="1" y="509"/>
                      <a:pt x="1" y="510"/>
                      <a:pt x="1" y="510"/>
                    </a:cubicBezTo>
                    <a:cubicBezTo>
                      <a:pt x="1" y="511"/>
                      <a:pt x="0" y="513"/>
                      <a:pt x="0" y="515"/>
                    </a:cubicBezTo>
                    <a:cubicBezTo>
                      <a:pt x="0" y="515"/>
                      <a:pt x="0" y="516"/>
                      <a:pt x="0" y="516"/>
                    </a:cubicBezTo>
                    <a:cubicBezTo>
                      <a:pt x="0" y="518"/>
                      <a:pt x="0" y="519"/>
                      <a:pt x="0" y="520"/>
                    </a:cubicBezTo>
                    <a:cubicBezTo>
                      <a:pt x="0" y="521"/>
                      <a:pt x="0" y="521"/>
                      <a:pt x="0" y="522"/>
                    </a:cubicBezTo>
                    <a:cubicBezTo>
                      <a:pt x="1" y="524"/>
                      <a:pt x="1" y="525"/>
                      <a:pt x="1" y="527"/>
                    </a:cubicBezTo>
                    <a:cubicBezTo>
                      <a:pt x="46" y="613"/>
                      <a:pt x="46" y="613"/>
                      <a:pt x="46" y="613"/>
                    </a:cubicBezTo>
                    <a:cubicBezTo>
                      <a:pt x="47" y="614"/>
                      <a:pt x="48" y="615"/>
                      <a:pt x="48" y="617"/>
                    </a:cubicBezTo>
                    <a:cubicBezTo>
                      <a:pt x="51" y="620"/>
                      <a:pt x="53" y="622"/>
                      <a:pt x="56" y="624"/>
                    </a:cubicBezTo>
                    <a:cubicBezTo>
                      <a:pt x="106" y="651"/>
                      <a:pt x="106" y="651"/>
                      <a:pt x="106" y="651"/>
                    </a:cubicBezTo>
                    <a:cubicBezTo>
                      <a:pt x="102" y="649"/>
                      <a:pt x="99" y="645"/>
                      <a:pt x="96" y="640"/>
                    </a:cubicBezTo>
                    <a:cubicBezTo>
                      <a:pt x="51" y="554"/>
                      <a:pt x="51" y="554"/>
                      <a:pt x="51" y="554"/>
                    </a:cubicBezTo>
                    <a:cubicBezTo>
                      <a:pt x="50" y="552"/>
                      <a:pt x="50" y="551"/>
                      <a:pt x="50" y="549"/>
                    </a:cubicBezTo>
                    <a:cubicBezTo>
                      <a:pt x="50" y="548"/>
                      <a:pt x="50" y="548"/>
                      <a:pt x="50" y="547"/>
                    </a:cubicBezTo>
                    <a:cubicBezTo>
                      <a:pt x="50" y="546"/>
                      <a:pt x="50" y="545"/>
                      <a:pt x="50" y="543"/>
                    </a:cubicBezTo>
                    <a:cubicBezTo>
                      <a:pt x="50" y="543"/>
                      <a:pt x="50" y="542"/>
                      <a:pt x="50" y="542"/>
                    </a:cubicBezTo>
                    <a:cubicBezTo>
                      <a:pt x="50" y="540"/>
                      <a:pt x="50" y="538"/>
                      <a:pt x="51" y="537"/>
                    </a:cubicBezTo>
                    <a:cubicBezTo>
                      <a:pt x="51" y="537"/>
                      <a:pt x="51" y="536"/>
                      <a:pt x="51" y="536"/>
                    </a:cubicBezTo>
                    <a:cubicBezTo>
                      <a:pt x="51" y="534"/>
                      <a:pt x="52" y="532"/>
                      <a:pt x="52" y="531"/>
                    </a:cubicBezTo>
                    <a:cubicBezTo>
                      <a:pt x="53" y="530"/>
                      <a:pt x="53" y="529"/>
                      <a:pt x="53" y="529"/>
                    </a:cubicBezTo>
                    <a:cubicBezTo>
                      <a:pt x="54" y="528"/>
                      <a:pt x="54" y="526"/>
                      <a:pt x="55" y="525"/>
                    </a:cubicBezTo>
                    <a:cubicBezTo>
                      <a:pt x="55" y="525"/>
                      <a:pt x="55" y="524"/>
                      <a:pt x="56" y="523"/>
                    </a:cubicBezTo>
                    <a:cubicBezTo>
                      <a:pt x="56" y="523"/>
                      <a:pt x="56" y="522"/>
                      <a:pt x="57" y="522"/>
                    </a:cubicBezTo>
                    <a:cubicBezTo>
                      <a:pt x="57" y="521"/>
                      <a:pt x="58" y="520"/>
                      <a:pt x="59" y="519"/>
                    </a:cubicBezTo>
                    <a:cubicBezTo>
                      <a:pt x="116" y="438"/>
                      <a:pt x="116" y="438"/>
                      <a:pt x="116" y="438"/>
                    </a:cubicBezTo>
                    <a:cubicBezTo>
                      <a:pt x="116" y="437"/>
                      <a:pt x="117" y="436"/>
                      <a:pt x="117" y="435"/>
                    </a:cubicBezTo>
                    <a:cubicBezTo>
                      <a:pt x="118" y="435"/>
                      <a:pt x="118" y="434"/>
                      <a:pt x="119" y="433"/>
                    </a:cubicBezTo>
                    <a:cubicBezTo>
                      <a:pt x="119" y="433"/>
                      <a:pt x="120" y="432"/>
                      <a:pt x="120" y="432"/>
                    </a:cubicBezTo>
                    <a:cubicBezTo>
                      <a:pt x="121" y="431"/>
                      <a:pt x="122" y="430"/>
                      <a:pt x="122" y="430"/>
                    </a:cubicBezTo>
                    <a:cubicBezTo>
                      <a:pt x="123" y="429"/>
                      <a:pt x="123" y="429"/>
                      <a:pt x="124" y="428"/>
                    </a:cubicBezTo>
                    <a:cubicBezTo>
                      <a:pt x="125" y="428"/>
                      <a:pt x="126" y="427"/>
                      <a:pt x="127" y="426"/>
                    </a:cubicBezTo>
                    <a:cubicBezTo>
                      <a:pt x="127" y="426"/>
                      <a:pt x="127" y="426"/>
                      <a:pt x="128" y="425"/>
                    </a:cubicBezTo>
                    <a:cubicBezTo>
                      <a:pt x="128" y="425"/>
                      <a:pt x="128" y="425"/>
                      <a:pt x="129" y="425"/>
                    </a:cubicBezTo>
                    <a:cubicBezTo>
                      <a:pt x="129" y="425"/>
                      <a:pt x="129" y="425"/>
                      <a:pt x="129" y="425"/>
                    </a:cubicBezTo>
                    <a:cubicBezTo>
                      <a:pt x="130" y="424"/>
                      <a:pt x="130" y="424"/>
                      <a:pt x="130" y="424"/>
                    </a:cubicBezTo>
                    <a:cubicBezTo>
                      <a:pt x="131" y="424"/>
                      <a:pt x="131" y="424"/>
                      <a:pt x="131" y="424"/>
                    </a:cubicBezTo>
                    <a:cubicBezTo>
                      <a:pt x="131" y="424"/>
                      <a:pt x="132" y="424"/>
                      <a:pt x="132" y="424"/>
                    </a:cubicBezTo>
                    <a:cubicBezTo>
                      <a:pt x="132" y="424"/>
                      <a:pt x="133" y="424"/>
                      <a:pt x="133" y="424"/>
                    </a:cubicBezTo>
                    <a:cubicBezTo>
                      <a:pt x="133" y="423"/>
                      <a:pt x="134" y="423"/>
                      <a:pt x="134" y="423"/>
                    </a:cubicBezTo>
                    <a:cubicBezTo>
                      <a:pt x="149" y="423"/>
                      <a:pt x="164" y="422"/>
                      <a:pt x="179" y="419"/>
                    </a:cubicBezTo>
                    <a:cubicBezTo>
                      <a:pt x="184" y="419"/>
                      <a:pt x="190" y="418"/>
                      <a:pt x="196" y="417"/>
                    </a:cubicBezTo>
                    <a:cubicBezTo>
                      <a:pt x="197" y="416"/>
                      <a:pt x="199" y="416"/>
                      <a:pt x="201" y="416"/>
                    </a:cubicBezTo>
                    <a:cubicBezTo>
                      <a:pt x="205" y="415"/>
                      <a:pt x="209" y="414"/>
                      <a:pt x="212" y="413"/>
                    </a:cubicBezTo>
                    <a:cubicBezTo>
                      <a:pt x="215" y="413"/>
                      <a:pt x="217" y="412"/>
                      <a:pt x="219" y="412"/>
                    </a:cubicBezTo>
                    <a:cubicBezTo>
                      <a:pt x="222" y="411"/>
                      <a:pt x="226" y="410"/>
                      <a:pt x="229" y="409"/>
                    </a:cubicBezTo>
                    <a:cubicBezTo>
                      <a:pt x="231" y="408"/>
                      <a:pt x="234" y="408"/>
                      <a:pt x="236" y="407"/>
                    </a:cubicBezTo>
                    <a:cubicBezTo>
                      <a:pt x="239" y="406"/>
                      <a:pt x="242" y="405"/>
                      <a:pt x="246" y="404"/>
                    </a:cubicBezTo>
                    <a:cubicBezTo>
                      <a:pt x="248" y="403"/>
                      <a:pt x="250" y="403"/>
                      <a:pt x="252" y="402"/>
                    </a:cubicBezTo>
                    <a:cubicBezTo>
                      <a:pt x="256" y="401"/>
                      <a:pt x="259" y="400"/>
                      <a:pt x="262" y="399"/>
                    </a:cubicBezTo>
                    <a:cubicBezTo>
                      <a:pt x="264" y="398"/>
                      <a:pt x="266" y="397"/>
                      <a:pt x="268" y="396"/>
                    </a:cubicBezTo>
                    <a:cubicBezTo>
                      <a:pt x="272" y="395"/>
                      <a:pt x="276" y="393"/>
                      <a:pt x="279" y="392"/>
                    </a:cubicBezTo>
                    <a:cubicBezTo>
                      <a:pt x="281" y="391"/>
                      <a:pt x="283" y="391"/>
                      <a:pt x="284" y="390"/>
                    </a:cubicBezTo>
                    <a:cubicBezTo>
                      <a:pt x="290" y="388"/>
                      <a:pt x="295" y="385"/>
                      <a:pt x="300" y="383"/>
                    </a:cubicBezTo>
                    <a:cubicBezTo>
                      <a:pt x="300" y="383"/>
                      <a:pt x="300" y="383"/>
                      <a:pt x="300" y="383"/>
                    </a:cubicBezTo>
                    <a:cubicBezTo>
                      <a:pt x="306" y="380"/>
                      <a:pt x="311" y="377"/>
                      <a:pt x="317" y="375"/>
                    </a:cubicBezTo>
                    <a:cubicBezTo>
                      <a:pt x="319" y="374"/>
                      <a:pt x="320" y="373"/>
                      <a:pt x="322" y="372"/>
                    </a:cubicBezTo>
                    <a:cubicBezTo>
                      <a:pt x="326" y="370"/>
                      <a:pt x="330" y="368"/>
                      <a:pt x="333" y="366"/>
                    </a:cubicBezTo>
                    <a:cubicBezTo>
                      <a:pt x="335" y="364"/>
                      <a:pt x="338" y="363"/>
                      <a:pt x="340" y="362"/>
                    </a:cubicBezTo>
                    <a:cubicBezTo>
                      <a:pt x="343" y="360"/>
                      <a:pt x="346" y="358"/>
                      <a:pt x="350" y="356"/>
                    </a:cubicBezTo>
                    <a:cubicBezTo>
                      <a:pt x="352" y="354"/>
                      <a:pt x="354" y="353"/>
                      <a:pt x="356" y="351"/>
                    </a:cubicBezTo>
                    <a:cubicBezTo>
                      <a:pt x="359" y="349"/>
                      <a:pt x="362" y="347"/>
                      <a:pt x="365" y="345"/>
                    </a:cubicBezTo>
                    <a:cubicBezTo>
                      <a:pt x="366" y="345"/>
                      <a:pt x="366" y="345"/>
                      <a:pt x="367" y="344"/>
                    </a:cubicBezTo>
                    <a:cubicBezTo>
                      <a:pt x="370" y="342"/>
                      <a:pt x="372" y="340"/>
                      <a:pt x="375" y="338"/>
                    </a:cubicBezTo>
                    <a:cubicBezTo>
                      <a:pt x="376" y="338"/>
                      <a:pt x="378" y="337"/>
                      <a:pt x="379" y="336"/>
                    </a:cubicBezTo>
                    <a:cubicBezTo>
                      <a:pt x="384" y="332"/>
                      <a:pt x="388" y="329"/>
                      <a:pt x="393" y="325"/>
                    </a:cubicBezTo>
                    <a:cubicBezTo>
                      <a:pt x="394" y="324"/>
                      <a:pt x="394" y="324"/>
                      <a:pt x="395" y="323"/>
                    </a:cubicBezTo>
                    <a:cubicBezTo>
                      <a:pt x="399" y="320"/>
                      <a:pt x="403" y="317"/>
                      <a:pt x="406" y="314"/>
                    </a:cubicBezTo>
                    <a:cubicBezTo>
                      <a:pt x="408" y="313"/>
                      <a:pt x="409" y="311"/>
                      <a:pt x="411" y="310"/>
                    </a:cubicBezTo>
                    <a:cubicBezTo>
                      <a:pt x="413" y="308"/>
                      <a:pt x="415" y="306"/>
                      <a:pt x="417" y="305"/>
                    </a:cubicBezTo>
                    <a:cubicBezTo>
                      <a:pt x="418" y="304"/>
                      <a:pt x="419" y="303"/>
                      <a:pt x="420" y="302"/>
                    </a:cubicBezTo>
                    <a:cubicBezTo>
                      <a:pt x="421" y="301"/>
                      <a:pt x="422" y="300"/>
                      <a:pt x="424" y="298"/>
                    </a:cubicBezTo>
                    <a:cubicBezTo>
                      <a:pt x="427" y="296"/>
                      <a:pt x="429" y="293"/>
                      <a:pt x="432" y="290"/>
                    </a:cubicBezTo>
                    <a:cubicBezTo>
                      <a:pt x="434" y="289"/>
                      <a:pt x="435" y="288"/>
                      <a:pt x="436" y="286"/>
                    </a:cubicBezTo>
                    <a:cubicBezTo>
                      <a:pt x="439" y="283"/>
                      <a:pt x="442" y="280"/>
                      <a:pt x="445" y="277"/>
                    </a:cubicBezTo>
                    <a:cubicBezTo>
                      <a:pt x="446" y="276"/>
                      <a:pt x="447" y="275"/>
                      <a:pt x="448" y="274"/>
                    </a:cubicBezTo>
                    <a:cubicBezTo>
                      <a:pt x="452" y="270"/>
                      <a:pt x="456" y="266"/>
                      <a:pt x="459" y="262"/>
                    </a:cubicBezTo>
                    <a:cubicBezTo>
                      <a:pt x="459" y="262"/>
                      <a:pt x="460" y="262"/>
                      <a:pt x="460" y="261"/>
                    </a:cubicBezTo>
                    <a:cubicBezTo>
                      <a:pt x="461" y="260"/>
                      <a:pt x="461" y="259"/>
                      <a:pt x="462" y="259"/>
                    </a:cubicBezTo>
                    <a:cubicBezTo>
                      <a:pt x="465" y="255"/>
                      <a:pt x="468" y="252"/>
                      <a:pt x="471" y="248"/>
                    </a:cubicBezTo>
                    <a:cubicBezTo>
                      <a:pt x="472" y="247"/>
                      <a:pt x="473" y="245"/>
                      <a:pt x="475" y="244"/>
                    </a:cubicBezTo>
                    <a:cubicBezTo>
                      <a:pt x="477" y="241"/>
                      <a:pt x="479" y="238"/>
                      <a:pt x="482" y="235"/>
                    </a:cubicBezTo>
                    <a:cubicBezTo>
                      <a:pt x="483" y="233"/>
                      <a:pt x="484" y="231"/>
                      <a:pt x="486" y="230"/>
                    </a:cubicBezTo>
                    <a:cubicBezTo>
                      <a:pt x="488" y="226"/>
                      <a:pt x="491" y="223"/>
                      <a:pt x="493" y="220"/>
                    </a:cubicBezTo>
                    <a:cubicBezTo>
                      <a:pt x="494" y="218"/>
                      <a:pt x="495" y="217"/>
                      <a:pt x="496" y="216"/>
                    </a:cubicBezTo>
                    <a:cubicBezTo>
                      <a:pt x="496" y="215"/>
                      <a:pt x="496" y="215"/>
                      <a:pt x="497" y="215"/>
                    </a:cubicBezTo>
                    <a:cubicBezTo>
                      <a:pt x="500" y="210"/>
                      <a:pt x="503" y="206"/>
                      <a:pt x="506" y="201"/>
                    </a:cubicBezTo>
                    <a:cubicBezTo>
                      <a:pt x="506" y="201"/>
                      <a:pt x="506" y="200"/>
                      <a:pt x="507" y="200"/>
                    </a:cubicBezTo>
                    <a:cubicBezTo>
                      <a:pt x="510" y="195"/>
                      <a:pt x="512" y="191"/>
                      <a:pt x="515" y="186"/>
                    </a:cubicBezTo>
                    <a:cubicBezTo>
                      <a:pt x="516" y="185"/>
                      <a:pt x="517" y="183"/>
                      <a:pt x="518" y="181"/>
                    </a:cubicBezTo>
                    <a:cubicBezTo>
                      <a:pt x="520" y="178"/>
                      <a:pt x="522" y="175"/>
                      <a:pt x="524" y="171"/>
                    </a:cubicBezTo>
                    <a:cubicBezTo>
                      <a:pt x="525" y="169"/>
                      <a:pt x="526" y="167"/>
                      <a:pt x="527" y="165"/>
                    </a:cubicBezTo>
                    <a:cubicBezTo>
                      <a:pt x="528" y="163"/>
                      <a:pt x="529" y="162"/>
                      <a:pt x="530" y="160"/>
                    </a:cubicBezTo>
                    <a:cubicBezTo>
                      <a:pt x="531" y="159"/>
                      <a:pt x="532" y="157"/>
                      <a:pt x="532" y="156"/>
                    </a:cubicBezTo>
                    <a:cubicBezTo>
                      <a:pt x="534" y="153"/>
                      <a:pt x="535" y="150"/>
                      <a:pt x="537" y="148"/>
                    </a:cubicBezTo>
                    <a:cubicBezTo>
                      <a:pt x="538" y="145"/>
                      <a:pt x="540" y="142"/>
                      <a:pt x="541" y="139"/>
                    </a:cubicBezTo>
                    <a:cubicBezTo>
                      <a:pt x="542" y="136"/>
                      <a:pt x="544" y="133"/>
                      <a:pt x="545" y="130"/>
                    </a:cubicBezTo>
                    <a:cubicBezTo>
                      <a:pt x="546" y="128"/>
                      <a:pt x="548" y="125"/>
                      <a:pt x="549" y="122"/>
                    </a:cubicBezTo>
                    <a:cubicBezTo>
                      <a:pt x="550" y="119"/>
                      <a:pt x="551" y="116"/>
                      <a:pt x="553" y="113"/>
                    </a:cubicBezTo>
                    <a:cubicBezTo>
                      <a:pt x="554" y="110"/>
                      <a:pt x="555" y="107"/>
                      <a:pt x="556" y="104"/>
                    </a:cubicBezTo>
                    <a:cubicBezTo>
                      <a:pt x="557" y="101"/>
                      <a:pt x="559" y="98"/>
                      <a:pt x="560" y="95"/>
                    </a:cubicBezTo>
                    <a:cubicBezTo>
                      <a:pt x="560" y="94"/>
                      <a:pt x="561" y="92"/>
                      <a:pt x="562" y="90"/>
                    </a:cubicBezTo>
                    <a:cubicBezTo>
                      <a:pt x="562" y="89"/>
                      <a:pt x="563" y="87"/>
                      <a:pt x="563" y="86"/>
                    </a:cubicBezTo>
                    <a:cubicBezTo>
                      <a:pt x="564" y="84"/>
                      <a:pt x="565" y="81"/>
                      <a:pt x="566" y="79"/>
                    </a:cubicBezTo>
                    <a:cubicBezTo>
                      <a:pt x="567" y="76"/>
                      <a:pt x="568" y="72"/>
                      <a:pt x="569" y="68"/>
                    </a:cubicBezTo>
                    <a:cubicBezTo>
                      <a:pt x="570" y="66"/>
                      <a:pt x="570" y="64"/>
                      <a:pt x="571" y="62"/>
                    </a:cubicBezTo>
                    <a:cubicBezTo>
                      <a:pt x="572" y="58"/>
                      <a:pt x="573" y="54"/>
                      <a:pt x="574" y="50"/>
                    </a:cubicBezTo>
                    <a:cubicBezTo>
                      <a:pt x="575" y="48"/>
                      <a:pt x="576" y="47"/>
                      <a:pt x="576" y="45"/>
                    </a:cubicBezTo>
                    <a:cubicBezTo>
                      <a:pt x="578" y="39"/>
                      <a:pt x="579" y="33"/>
                      <a:pt x="580" y="27"/>
                    </a:cubicBezTo>
                    <a:cubicBezTo>
                      <a:pt x="531" y="0"/>
                      <a:pt x="531" y="0"/>
                      <a:pt x="531" y="0"/>
                    </a:cubicBezTo>
                    <a:cubicBezTo>
                      <a:pt x="529" y="6"/>
                      <a:pt x="528" y="12"/>
                      <a:pt x="526" y="18"/>
                    </a:cubicBez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grpSp>
          <p:nvGrpSpPr>
            <p:cNvPr id="144" name="Group 143"/>
            <p:cNvGrpSpPr/>
            <p:nvPr/>
          </p:nvGrpSpPr>
          <p:grpSpPr>
            <a:xfrm>
              <a:off x="4612994" y="3540318"/>
              <a:ext cx="1303197" cy="1754168"/>
              <a:chOff x="4612994" y="3540318"/>
              <a:chExt cx="1303197" cy="1754168"/>
            </a:xfrm>
          </p:grpSpPr>
          <p:sp>
            <p:nvSpPr>
              <p:cNvPr id="164" name="Freeform 9"/>
              <p:cNvSpPr>
                <a:spLocks noEditPoints="1"/>
              </p:cNvSpPr>
              <p:nvPr/>
            </p:nvSpPr>
            <p:spPr bwMode="auto">
              <a:xfrm>
                <a:off x="4612994" y="3540318"/>
                <a:ext cx="1303197" cy="1620033"/>
              </a:xfrm>
              <a:custGeom>
                <a:avLst/>
                <a:gdLst>
                  <a:gd name="T0" fmla="*/ 554 w 573"/>
                  <a:gd name="T1" fmla="*/ 538 h 712"/>
                  <a:gd name="T2" fmla="*/ 536 w 573"/>
                  <a:gd name="T3" fmla="*/ 534 h 712"/>
                  <a:gd name="T4" fmla="*/ 530 w 573"/>
                  <a:gd name="T5" fmla="*/ 532 h 712"/>
                  <a:gd name="T6" fmla="*/ 514 w 573"/>
                  <a:gd name="T7" fmla="*/ 528 h 712"/>
                  <a:gd name="T8" fmla="*/ 498 w 573"/>
                  <a:gd name="T9" fmla="*/ 522 h 712"/>
                  <a:gd name="T10" fmla="*/ 483 w 573"/>
                  <a:gd name="T11" fmla="*/ 516 h 712"/>
                  <a:gd name="T12" fmla="*/ 467 w 573"/>
                  <a:gd name="T13" fmla="*/ 509 h 712"/>
                  <a:gd name="T14" fmla="*/ 405 w 573"/>
                  <a:gd name="T15" fmla="*/ 475 h 712"/>
                  <a:gd name="T16" fmla="*/ 433 w 573"/>
                  <a:gd name="T17" fmla="*/ 489 h 712"/>
                  <a:gd name="T18" fmla="*/ 448 w 573"/>
                  <a:gd name="T19" fmla="*/ 495 h 712"/>
                  <a:gd name="T20" fmla="*/ 464 w 573"/>
                  <a:gd name="T21" fmla="*/ 501 h 712"/>
                  <a:gd name="T22" fmla="*/ 480 w 573"/>
                  <a:gd name="T23" fmla="*/ 505 h 712"/>
                  <a:gd name="T24" fmla="*/ 499 w 573"/>
                  <a:gd name="T25" fmla="*/ 510 h 712"/>
                  <a:gd name="T26" fmla="*/ 523 w 573"/>
                  <a:gd name="T27" fmla="*/ 514 h 712"/>
                  <a:gd name="T28" fmla="*/ 50 w 573"/>
                  <a:gd name="T29" fmla="*/ 182 h 712"/>
                  <a:gd name="T30" fmla="*/ 54 w 573"/>
                  <a:gd name="T31" fmla="*/ 115 h 712"/>
                  <a:gd name="T32" fmla="*/ 55 w 573"/>
                  <a:gd name="T33" fmla="*/ 109 h 712"/>
                  <a:gd name="T34" fmla="*/ 56 w 573"/>
                  <a:gd name="T35" fmla="*/ 106 h 712"/>
                  <a:gd name="T36" fmla="*/ 58 w 573"/>
                  <a:gd name="T37" fmla="*/ 102 h 712"/>
                  <a:gd name="T38" fmla="*/ 60 w 573"/>
                  <a:gd name="T39" fmla="*/ 99 h 712"/>
                  <a:gd name="T40" fmla="*/ 62 w 573"/>
                  <a:gd name="T41" fmla="*/ 96 h 712"/>
                  <a:gd name="T42" fmla="*/ 65 w 573"/>
                  <a:gd name="T43" fmla="*/ 93 h 712"/>
                  <a:gd name="T44" fmla="*/ 155 w 573"/>
                  <a:gd name="T45" fmla="*/ 29 h 712"/>
                  <a:gd name="T46" fmla="*/ 159 w 573"/>
                  <a:gd name="T47" fmla="*/ 28 h 712"/>
                  <a:gd name="T48" fmla="*/ 167 w 573"/>
                  <a:gd name="T49" fmla="*/ 27 h 712"/>
                  <a:gd name="T50" fmla="*/ 173 w 573"/>
                  <a:gd name="T51" fmla="*/ 27 h 712"/>
                  <a:gd name="T52" fmla="*/ 176 w 573"/>
                  <a:gd name="T53" fmla="*/ 28 h 712"/>
                  <a:gd name="T54" fmla="*/ 182 w 573"/>
                  <a:gd name="T55" fmla="*/ 30 h 712"/>
                  <a:gd name="T56" fmla="*/ 131 w 573"/>
                  <a:gd name="T57" fmla="*/ 3 h 712"/>
                  <a:gd name="T58" fmla="*/ 127 w 573"/>
                  <a:gd name="T59" fmla="*/ 1 h 712"/>
                  <a:gd name="T60" fmla="*/ 124 w 573"/>
                  <a:gd name="T61" fmla="*/ 0 h 712"/>
                  <a:gd name="T62" fmla="*/ 119 w 573"/>
                  <a:gd name="T63" fmla="*/ 0 h 712"/>
                  <a:gd name="T64" fmla="*/ 113 w 573"/>
                  <a:gd name="T65" fmla="*/ 0 h 712"/>
                  <a:gd name="T66" fmla="*/ 108 w 573"/>
                  <a:gd name="T67" fmla="*/ 1 h 712"/>
                  <a:gd name="T68" fmla="*/ 105 w 573"/>
                  <a:gd name="T69" fmla="*/ 2 h 712"/>
                  <a:gd name="T70" fmla="*/ 15 w 573"/>
                  <a:gd name="T71" fmla="*/ 66 h 712"/>
                  <a:gd name="T72" fmla="*/ 14 w 573"/>
                  <a:gd name="T73" fmla="*/ 68 h 712"/>
                  <a:gd name="T74" fmla="*/ 12 w 573"/>
                  <a:gd name="T75" fmla="*/ 70 h 712"/>
                  <a:gd name="T76" fmla="*/ 10 w 573"/>
                  <a:gd name="T77" fmla="*/ 72 h 712"/>
                  <a:gd name="T78" fmla="*/ 9 w 573"/>
                  <a:gd name="T79" fmla="*/ 74 h 712"/>
                  <a:gd name="T80" fmla="*/ 8 w 573"/>
                  <a:gd name="T81" fmla="*/ 76 h 712"/>
                  <a:gd name="T82" fmla="*/ 6 w 573"/>
                  <a:gd name="T83" fmla="*/ 79 h 712"/>
                  <a:gd name="T84" fmla="*/ 5 w 573"/>
                  <a:gd name="T85" fmla="*/ 82 h 712"/>
                  <a:gd name="T86" fmla="*/ 4 w 573"/>
                  <a:gd name="T87" fmla="*/ 87 h 712"/>
                  <a:gd name="T88" fmla="*/ 3 w 573"/>
                  <a:gd name="T89" fmla="*/ 93 h 712"/>
                  <a:gd name="T90" fmla="*/ 291 w 573"/>
                  <a:gd name="T91" fmla="*/ 685 h 712"/>
                  <a:gd name="T92" fmla="*/ 50 w 573"/>
                  <a:gd name="T93" fmla="*/ 182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73" h="712">
                    <a:moveTo>
                      <a:pt x="573" y="541"/>
                    </a:moveTo>
                    <a:cubicBezTo>
                      <a:pt x="567" y="540"/>
                      <a:pt x="560" y="539"/>
                      <a:pt x="554" y="538"/>
                    </a:cubicBezTo>
                    <a:cubicBezTo>
                      <a:pt x="553" y="538"/>
                      <a:pt x="551" y="537"/>
                      <a:pt x="549" y="537"/>
                    </a:cubicBezTo>
                    <a:cubicBezTo>
                      <a:pt x="544" y="536"/>
                      <a:pt x="540" y="535"/>
                      <a:pt x="536" y="534"/>
                    </a:cubicBezTo>
                    <a:cubicBezTo>
                      <a:pt x="535" y="534"/>
                      <a:pt x="534" y="533"/>
                      <a:pt x="532" y="533"/>
                    </a:cubicBezTo>
                    <a:cubicBezTo>
                      <a:pt x="532" y="533"/>
                      <a:pt x="531" y="533"/>
                      <a:pt x="530" y="532"/>
                    </a:cubicBezTo>
                    <a:cubicBezTo>
                      <a:pt x="526" y="531"/>
                      <a:pt x="523" y="531"/>
                      <a:pt x="520" y="530"/>
                    </a:cubicBezTo>
                    <a:cubicBezTo>
                      <a:pt x="518" y="529"/>
                      <a:pt x="516" y="528"/>
                      <a:pt x="514" y="528"/>
                    </a:cubicBezTo>
                    <a:cubicBezTo>
                      <a:pt x="510" y="527"/>
                      <a:pt x="507" y="525"/>
                      <a:pt x="503" y="524"/>
                    </a:cubicBezTo>
                    <a:cubicBezTo>
                      <a:pt x="502" y="524"/>
                      <a:pt x="500" y="523"/>
                      <a:pt x="498" y="522"/>
                    </a:cubicBezTo>
                    <a:cubicBezTo>
                      <a:pt x="494" y="521"/>
                      <a:pt x="489" y="519"/>
                      <a:pt x="485" y="517"/>
                    </a:cubicBezTo>
                    <a:cubicBezTo>
                      <a:pt x="484" y="517"/>
                      <a:pt x="483" y="516"/>
                      <a:pt x="483" y="516"/>
                    </a:cubicBezTo>
                    <a:cubicBezTo>
                      <a:pt x="477" y="514"/>
                      <a:pt x="473" y="512"/>
                      <a:pt x="468" y="509"/>
                    </a:cubicBezTo>
                    <a:cubicBezTo>
                      <a:pt x="467" y="509"/>
                      <a:pt x="467" y="509"/>
                      <a:pt x="467" y="509"/>
                    </a:cubicBezTo>
                    <a:cubicBezTo>
                      <a:pt x="463" y="507"/>
                      <a:pt x="459" y="505"/>
                      <a:pt x="455" y="502"/>
                    </a:cubicBezTo>
                    <a:cubicBezTo>
                      <a:pt x="405" y="475"/>
                      <a:pt x="405" y="475"/>
                      <a:pt x="405" y="475"/>
                    </a:cubicBezTo>
                    <a:cubicBezTo>
                      <a:pt x="409" y="478"/>
                      <a:pt x="414" y="480"/>
                      <a:pt x="418" y="482"/>
                    </a:cubicBezTo>
                    <a:cubicBezTo>
                      <a:pt x="423" y="485"/>
                      <a:pt x="428" y="487"/>
                      <a:pt x="433" y="489"/>
                    </a:cubicBezTo>
                    <a:cubicBezTo>
                      <a:pt x="434" y="489"/>
                      <a:pt x="435" y="490"/>
                      <a:pt x="436" y="490"/>
                    </a:cubicBezTo>
                    <a:cubicBezTo>
                      <a:pt x="440" y="492"/>
                      <a:pt x="444" y="494"/>
                      <a:pt x="448" y="495"/>
                    </a:cubicBezTo>
                    <a:cubicBezTo>
                      <a:pt x="450" y="496"/>
                      <a:pt x="452" y="497"/>
                      <a:pt x="454" y="497"/>
                    </a:cubicBezTo>
                    <a:cubicBezTo>
                      <a:pt x="457" y="498"/>
                      <a:pt x="461" y="500"/>
                      <a:pt x="464" y="501"/>
                    </a:cubicBezTo>
                    <a:cubicBezTo>
                      <a:pt x="466" y="501"/>
                      <a:pt x="468" y="502"/>
                      <a:pt x="470" y="503"/>
                    </a:cubicBezTo>
                    <a:cubicBezTo>
                      <a:pt x="474" y="504"/>
                      <a:pt x="477" y="504"/>
                      <a:pt x="480" y="505"/>
                    </a:cubicBezTo>
                    <a:cubicBezTo>
                      <a:pt x="482" y="506"/>
                      <a:pt x="484" y="506"/>
                      <a:pt x="486" y="507"/>
                    </a:cubicBezTo>
                    <a:cubicBezTo>
                      <a:pt x="490" y="508"/>
                      <a:pt x="495" y="509"/>
                      <a:pt x="499" y="510"/>
                    </a:cubicBezTo>
                    <a:cubicBezTo>
                      <a:pt x="501" y="510"/>
                      <a:pt x="503" y="511"/>
                      <a:pt x="505" y="511"/>
                    </a:cubicBezTo>
                    <a:cubicBezTo>
                      <a:pt x="511" y="512"/>
                      <a:pt x="517" y="513"/>
                      <a:pt x="523" y="514"/>
                    </a:cubicBezTo>
                    <a:lnTo>
                      <a:pt x="573" y="541"/>
                    </a:lnTo>
                    <a:close/>
                    <a:moveTo>
                      <a:pt x="50" y="182"/>
                    </a:moveTo>
                    <a:cubicBezTo>
                      <a:pt x="50" y="161"/>
                      <a:pt x="51" y="140"/>
                      <a:pt x="53" y="120"/>
                    </a:cubicBezTo>
                    <a:cubicBezTo>
                      <a:pt x="53" y="118"/>
                      <a:pt x="53" y="116"/>
                      <a:pt x="54" y="115"/>
                    </a:cubicBezTo>
                    <a:cubicBezTo>
                      <a:pt x="54" y="114"/>
                      <a:pt x="54" y="114"/>
                      <a:pt x="54" y="114"/>
                    </a:cubicBezTo>
                    <a:cubicBezTo>
                      <a:pt x="54" y="112"/>
                      <a:pt x="54" y="111"/>
                      <a:pt x="55" y="109"/>
                    </a:cubicBezTo>
                    <a:cubicBezTo>
                      <a:pt x="55" y="109"/>
                      <a:pt x="55" y="109"/>
                      <a:pt x="55" y="109"/>
                    </a:cubicBezTo>
                    <a:cubicBezTo>
                      <a:pt x="55" y="108"/>
                      <a:pt x="56" y="107"/>
                      <a:pt x="56" y="106"/>
                    </a:cubicBezTo>
                    <a:cubicBezTo>
                      <a:pt x="56" y="105"/>
                      <a:pt x="57" y="104"/>
                      <a:pt x="57" y="104"/>
                    </a:cubicBezTo>
                    <a:cubicBezTo>
                      <a:pt x="57" y="103"/>
                      <a:pt x="58" y="103"/>
                      <a:pt x="58" y="102"/>
                    </a:cubicBezTo>
                    <a:cubicBezTo>
                      <a:pt x="58" y="102"/>
                      <a:pt x="58" y="101"/>
                      <a:pt x="59" y="101"/>
                    </a:cubicBezTo>
                    <a:cubicBezTo>
                      <a:pt x="59" y="100"/>
                      <a:pt x="59" y="100"/>
                      <a:pt x="60" y="99"/>
                    </a:cubicBezTo>
                    <a:cubicBezTo>
                      <a:pt x="60" y="99"/>
                      <a:pt x="60" y="98"/>
                      <a:pt x="61" y="98"/>
                    </a:cubicBezTo>
                    <a:cubicBezTo>
                      <a:pt x="61" y="97"/>
                      <a:pt x="62" y="97"/>
                      <a:pt x="62" y="96"/>
                    </a:cubicBezTo>
                    <a:cubicBezTo>
                      <a:pt x="63" y="96"/>
                      <a:pt x="63" y="95"/>
                      <a:pt x="64" y="95"/>
                    </a:cubicBezTo>
                    <a:cubicBezTo>
                      <a:pt x="64" y="94"/>
                      <a:pt x="65" y="94"/>
                      <a:pt x="65" y="93"/>
                    </a:cubicBezTo>
                    <a:cubicBezTo>
                      <a:pt x="66" y="92"/>
                      <a:pt x="68" y="91"/>
                      <a:pt x="69" y="90"/>
                    </a:cubicBezTo>
                    <a:cubicBezTo>
                      <a:pt x="155" y="29"/>
                      <a:pt x="155" y="29"/>
                      <a:pt x="155" y="29"/>
                    </a:cubicBezTo>
                    <a:cubicBezTo>
                      <a:pt x="156" y="29"/>
                      <a:pt x="157" y="29"/>
                      <a:pt x="158" y="28"/>
                    </a:cubicBezTo>
                    <a:cubicBezTo>
                      <a:pt x="158" y="28"/>
                      <a:pt x="159" y="28"/>
                      <a:pt x="159" y="28"/>
                    </a:cubicBezTo>
                    <a:cubicBezTo>
                      <a:pt x="160" y="27"/>
                      <a:pt x="162" y="27"/>
                      <a:pt x="163" y="27"/>
                    </a:cubicBezTo>
                    <a:cubicBezTo>
                      <a:pt x="164" y="27"/>
                      <a:pt x="166" y="27"/>
                      <a:pt x="167" y="27"/>
                    </a:cubicBezTo>
                    <a:cubicBezTo>
                      <a:pt x="168" y="27"/>
                      <a:pt x="168" y="27"/>
                      <a:pt x="168" y="27"/>
                    </a:cubicBezTo>
                    <a:cubicBezTo>
                      <a:pt x="170" y="27"/>
                      <a:pt x="171" y="27"/>
                      <a:pt x="173" y="27"/>
                    </a:cubicBezTo>
                    <a:cubicBezTo>
                      <a:pt x="173" y="27"/>
                      <a:pt x="173" y="27"/>
                      <a:pt x="173" y="27"/>
                    </a:cubicBezTo>
                    <a:cubicBezTo>
                      <a:pt x="174" y="27"/>
                      <a:pt x="175" y="28"/>
                      <a:pt x="176" y="28"/>
                    </a:cubicBezTo>
                    <a:cubicBezTo>
                      <a:pt x="177" y="28"/>
                      <a:pt x="179" y="29"/>
                      <a:pt x="180" y="29"/>
                    </a:cubicBezTo>
                    <a:cubicBezTo>
                      <a:pt x="181" y="30"/>
                      <a:pt x="181" y="30"/>
                      <a:pt x="182" y="30"/>
                    </a:cubicBezTo>
                    <a:cubicBezTo>
                      <a:pt x="132" y="3"/>
                      <a:pt x="132" y="3"/>
                      <a:pt x="132" y="3"/>
                    </a:cubicBezTo>
                    <a:cubicBezTo>
                      <a:pt x="132" y="3"/>
                      <a:pt x="132" y="3"/>
                      <a:pt x="131" y="3"/>
                    </a:cubicBezTo>
                    <a:cubicBezTo>
                      <a:pt x="131" y="2"/>
                      <a:pt x="131" y="2"/>
                      <a:pt x="130" y="2"/>
                    </a:cubicBezTo>
                    <a:cubicBezTo>
                      <a:pt x="129" y="2"/>
                      <a:pt x="128" y="1"/>
                      <a:pt x="127" y="1"/>
                    </a:cubicBezTo>
                    <a:cubicBezTo>
                      <a:pt x="126" y="1"/>
                      <a:pt x="126" y="1"/>
                      <a:pt x="126" y="1"/>
                    </a:cubicBezTo>
                    <a:cubicBezTo>
                      <a:pt x="125" y="0"/>
                      <a:pt x="124" y="0"/>
                      <a:pt x="124" y="0"/>
                    </a:cubicBezTo>
                    <a:cubicBezTo>
                      <a:pt x="123" y="0"/>
                      <a:pt x="123" y="0"/>
                      <a:pt x="123" y="0"/>
                    </a:cubicBezTo>
                    <a:cubicBezTo>
                      <a:pt x="122" y="0"/>
                      <a:pt x="120" y="0"/>
                      <a:pt x="119" y="0"/>
                    </a:cubicBezTo>
                    <a:cubicBezTo>
                      <a:pt x="118" y="0"/>
                      <a:pt x="118" y="0"/>
                      <a:pt x="118" y="0"/>
                    </a:cubicBezTo>
                    <a:cubicBezTo>
                      <a:pt x="116" y="0"/>
                      <a:pt x="115" y="0"/>
                      <a:pt x="113" y="0"/>
                    </a:cubicBezTo>
                    <a:cubicBezTo>
                      <a:pt x="112" y="0"/>
                      <a:pt x="111" y="0"/>
                      <a:pt x="109" y="1"/>
                    </a:cubicBezTo>
                    <a:cubicBezTo>
                      <a:pt x="109" y="1"/>
                      <a:pt x="109" y="1"/>
                      <a:pt x="108" y="1"/>
                    </a:cubicBezTo>
                    <a:cubicBezTo>
                      <a:pt x="107" y="1"/>
                      <a:pt x="107" y="2"/>
                      <a:pt x="106" y="2"/>
                    </a:cubicBezTo>
                    <a:cubicBezTo>
                      <a:pt x="106" y="2"/>
                      <a:pt x="105" y="2"/>
                      <a:pt x="105" y="2"/>
                    </a:cubicBezTo>
                    <a:cubicBezTo>
                      <a:pt x="20" y="63"/>
                      <a:pt x="20" y="63"/>
                      <a:pt x="20" y="63"/>
                    </a:cubicBezTo>
                    <a:cubicBezTo>
                      <a:pt x="18" y="64"/>
                      <a:pt x="17" y="65"/>
                      <a:pt x="15" y="66"/>
                    </a:cubicBezTo>
                    <a:cubicBezTo>
                      <a:pt x="15" y="67"/>
                      <a:pt x="15" y="67"/>
                      <a:pt x="15" y="67"/>
                    </a:cubicBezTo>
                    <a:cubicBezTo>
                      <a:pt x="15" y="67"/>
                      <a:pt x="14" y="67"/>
                      <a:pt x="14" y="68"/>
                    </a:cubicBezTo>
                    <a:cubicBezTo>
                      <a:pt x="14" y="68"/>
                      <a:pt x="13" y="69"/>
                      <a:pt x="12" y="69"/>
                    </a:cubicBezTo>
                    <a:cubicBezTo>
                      <a:pt x="12" y="70"/>
                      <a:pt x="12" y="70"/>
                      <a:pt x="12" y="70"/>
                    </a:cubicBezTo>
                    <a:cubicBezTo>
                      <a:pt x="12" y="70"/>
                      <a:pt x="11" y="71"/>
                      <a:pt x="11" y="71"/>
                    </a:cubicBezTo>
                    <a:cubicBezTo>
                      <a:pt x="11" y="71"/>
                      <a:pt x="10" y="72"/>
                      <a:pt x="10" y="72"/>
                    </a:cubicBezTo>
                    <a:cubicBezTo>
                      <a:pt x="10" y="72"/>
                      <a:pt x="10" y="72"/>
                      <a:pt x="10" y="73"/>
                    </a:cubicBezTo>
                    <a:cubicBezTo>
                      <a:pt x="9" y="73"/>
                      <a:pt x="9" y="73"/>
                      <a:pt x="9" y="74"/>
                    </a:cubicBezTo>
                    <a:cubicBezTo>
                      <a:pt x="9" y="74"/>
                      <a:pt x="8" y="75"/>
                      <a:pt x="8" y="75"/>
                    </a:cubicBezTo>
                    <a:cubicBezTo>
                      <a:pt x="8" y="75"/>
                      <a:pt x="8" y="75"/>
                      <a:pt x="8" y="76"/>
                    </a:cubicBezTo>
                    <a:cubicBezTo>
                      <a:pt x="8" y="76"/>
                      <a:pt x="8" y="76"/>
                      <a:pt x="7" y="77"/>
                    </a:cubicBezTo>
                    <a:cubicBezTo>
                      <a:pt x="7" y="77"/>
                      <a:pt x="7" y="78"/>
                      <a:pt x="6" y="79"/>
                    </a:cubicBezTo>
                    <a:cubicBezTo>
                      <a:pt x="6" y="79"/>
                      <a:pt x="6" y="79"/>
                      <a:pt x="6" y="80"/>
                    </a:cubicBezTo>
                    <a:cubicBezTo>
                      <a:pt x="6" y="80"/>
                      <a:pt x="5" y="81"/>
                      <a:pt x="5" y="82"/>
                    </a:cubicBezTo>
                    <a:cubicBezTo>
                      <a:pt x="5" y="82"/>
                      <a:pt x="5" y="82"/>
                      <a:pt x="5" y="82"/>
                    </a:cubicBezTo>
                    <a:cubicBezTo>
                      <a:pt x="5" y="84"/>
                      <a:pt x="4" y="85"/>
                      <a:pt x="4" y="87"/>
                    </a:cubicBezTo>
                    <a:cubicBezTo>
                      <a:pt x="4" y="87"/>
                      <a:pt x="4" y="87"/>
                      <a:pt x="4" y="88"/>
                    </a:cubicBezTo>
                    <a:cubicBezTo>
                      <a:pt x="4" y="89"/>
                      <a:pt x="3" y="91"/>
                      <a:pt x="3" y="93"/>
                    </a:cubicBezTo>
                    <a:cubicBezTo>
                      <a:pt x="1" y="113"/>
                      <a:pt x="0" y="134"/>
                      <a:pt x="0" y="155"/>
                    </a:cubicBezTo>
                    <a:cubicBezTo>
                      <a:pt x="0" y="395"/>
                      <a:pt x="116" y="590"/>
                      <a:pt x="291" y="685"/>
                    </a:cubicBezTo>
                    <a:cubicBezTo>
                      <a:pt x="341" y="712"/>
                      <a:pt x="341" y="712"/>
                      <a:pt x="341" y="712"/>
                    </a:cubicBezTo>
                    <a:cubicBezTo>
                      <a:pt x="166" y="617"/>
                      <a:pt x="50" y="422"/>
                      <a:pt x="50" y="182"/>
                    </a:cubicBez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65" name="Freeform 10"/>
              <p:cNvSpPr>
                <a:spLocks/>
              </p:cNvSpPr>
              <p:nvPr/>
            </p:nvSpPr>
            <p:spPr bwMode="auto">
              <a:xfrm>
                <a:off x="4724003" y="3599291"/>
                <a:ext cx="1192188" cy="1695195"/>
              </a:xfrm>
              <a:custGeom>
                <a:avLst/>
                <a:gdLst>
                  <a:gd name="T0" fmla="*/ 114 w 524"/>
                  <a:gd name="T1" fmla="*/ 1 h 745"/>
                  <a:gd name="T2" fmla="*/ 137 w 524"/>
                  <a:gd name="T3" fmla="*/ 7 h 745"/>
                  <a:gd name="T4" fmla="*/ 205 w 524"/>
                  <a:gd name="T5" fmla="*/ 59 h 745"/>
                  <a:gd name="T6" fmla="*/ 215 w 524"/>
                  <a:gd name="T7" fmla="*/ 71 h 745"/>
                  <a:gd name="T8" fmla="*/ 216 w 524"/>
                  <a:gd name="T9" fmla="*/ 78 h 745"/>
                  <a:gd name="T10" fmla="*/ 214 w 524"/>
                  <a:gd name="T11" fmla="*/ 126 h 745"/>
                  <a:gd name="T12" fmla="*/ 524 w 524"/>
                  <a:gd name="T13" fmla="*/ 515 h 745"/>
                  <a:gd name="T14" fmla="*/ 496 w 524"/>
                  <a:gd name="T15" fmla="*/ 551 h 745"/>
                  <a:gd name="T16" fmla="*/ 474 w 524"/>
                  <a:gd name="T17" fmla="*/ 577 h 745"/>
                  <a:gd name="T18" fmla="*/ 464 w 524"/>
                  <a:gd name="T19" fmla="*/ 588 h 745"/>
                  <a:gd name="T20" fmla="*/ 445 w 524"/>
                  <a:gd name="T21" fmla="*/ 621 h 745"/>
                  <a:gd name="T22" fmla="*/ 442 w 524"/>
                  <a:gd name="T23" fmla="*/ 657 h 745"/>
                  <a:gd name="T24" fmla="*/ 446 w 524"/>
                  <a:gd name="T25" fmla="*/ 671 h 745"/>
                  <a:gd name="T26" fmla="*/ 455 w 524"/>
                  <a:gd name="T27" fmla="*/ 703 h 745"/>
                  <a:gd name="T28" fmla="*/ 470 w 524"/>
                  <a:gd name="T29" fmla="*/ 745 h 745"/>
                  <a:gd name="T30" fmla="*/ 1 w 524"/>
                  <a:gd name="T31" fmla="*/ 156 h 745"/>
                  <a:gd name="T32" fmla="*/ 4 w 524"/>
                  <a:gd name="T33" fmla="*/ 94 h 745"/>
                  <a:gd name="T34" fmla="*/ 20 w 524"/>
                  <a:gd name="T35" fmla="*/ 64 h 745"/>
                  <a:gd name="T36" fmla="*/ 106 w 524"/>
                  <a:gd name="T37" fmla="*/ 3 h 745"/>
                  <a:gd name="T38" fmla="*/ 114 w 524"/>
                  <a:gd name="T39" fmla="*/ 1 h 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4" h="745">
                    <a:moveTo>
                      <a:pt x="114" y="1"/>
                    </a:moveTo>
                    <a:cubicBezTo>
                      <a:pt x="122" y="0"/>
                      <a:pt x="132" y="2"/>
                      <a:pt x="137" y="7"/>
                    </a:cubicBezTo>
                    <a:cubicBezTo>
                      <a:pt x="205" y="59"/>
                      <a:pt x="205" y="59"/>
                      <a:pt x="205" y="59"/>
                    </a:cubicBezTo>
                    <a:cubicBezTo>
                      <a:pt x="209" y="62"/>
                      <a:pt x="212" y="66"/>
                      <a:pt x="215" y="71"/>
                    </a:cubicBezTo>
                    <a:cubicBezTo>
                      <a:pt x="215" y="72"/>
                      <a:pt x="216" y="76"/>
                      <a:pt x="216" y="78"/>
                    </a:cubicBezTo>
                    <a:cubicBezTo>
                      <a:pt x="214" y="94"/>
                      <a:pt x="214" y="110"/>
                      <a:pt x="214" y="126"/>
                    </a:cubicBezTo>
                    <a:cubicBezTo>
                      <a:pt x="213" y="334"/>
                      <a:pt x="345" y="491"/>
                      <a:pt x="524" y="515"/>
                    </a:cubicBezTo>
                    <a:cubicBezTo>
                      <a:pt x="520" y="521"/>
                      <a:pt x="509" y="536"/>
                      <a:pt x="496" y="551"/>
                    </a:cubicBezTo>
                    <a:cubicBezTo>
                      <a:pt x="489" y="561"/>
                      <a:pt x="481" y="570"/>
                      <a:pt x="474" y="577"/>
                    </a:cubicBezTo>
                    <a:cubicBezTo>
                      <a:pt x="468" y="584"/>
                      <a:pt x="464" y="588"/>
                      <a:pt x="464" y="588"/>
                    </a:cubicBezTo>
                    <a:cubicBezTo>
                      <a:pt x="456" y="597"/>
                      <a:pt x="449" y="608"/>
                      <a:pt x="445" y="621"/>
                    </a:cubicBezTo>
                    <a:cubicBezTo>
                      <a:pt x="441" y="633"/>
                      <a:pt x="440" y="646"/>
                      <a:pt x="442" y="657"/>
                    </a:cubicBezTo>
                    <a:cubicBezTo>
                      <a:pt x="442" y="657"/>
                      <a:pt x="444" y="662"/>
                      <a:pt x="446" y="671"/>
                    </a:cubicBezTo>
                    <a:cubicBezTo>
                      <a:pt x="448" y="680"/>
                      <a:pt x="452" y="692"/>
                      <a:pt x="455" y="703"/>
                    </a:cubicBezTo>
                    <a:cubicBezTo>
                      <a:pt x="460" y="720"/>
                      <a:pt x="467" y="736"/>
                      <a:pt x="470" y="745"/>
                    </a:cubicBezTo>
                    <a:cubicBezTo>
                      <a:pt x="200" y="707"/>
                      <a:pt x="0" y="471"/>
                      <a:pt x="1" y="156"/>
                    </a:cubicBezTo>
                    <a:cubicBezTo>
                      <a:pt x="1" y="135"/>
                      <a:pt x="2" y="114"/>
                      <a:pt x="4" y="94"/>
                    </a:cubicBezTo>
                    <a:cubicBezTo>
                      <a:pt x="6" y="78"/>
                      <a:pt x="10" y="72"/>
                      <a:pt x="20" y="64"/>
                    </a:cubicBezTo>
                    <a:cubicBezTo>
                      <a:pt x="106" y="3"/>
                      <a:pt x="106" y="3"/>
                      <a:pt x="106" y="3"/>
                    </a:cubicBezTo>
                    <a:cubicBezTo>
                      <a:pt x="108" y="2"/>
                      <a:pt x="111" y="1"/>
                      <a:pt x="114" y="1"/>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grpSp>
          <p:nvGrpSpPr>
            <p:cNvPr id="145" name="Group 144"/>
            <p:cNvGrpSpPr/>
            <p:nvPr/>
          </p:nvGrpSpPr>
          <p:grpSpPr>
            <a:xfrm>
              <a:off x="4658092" y="2141146"/>
              <a:ext cx="1792327" cy="1488210"/>
              <a:chOff x="4658092" y="2141146"/>
              <a:chExt cx="1792327" cy="1488210"/>
            </a:xfrm>
          </p:grpSpPr>
          <p:sp>
            <p:nvSpPr>
              <p:cNvPr id="162" name="Freeform 11"/>
              <p:cNvSpPr>
                <a:spLocks/>
              </p:cNvSpPr>
              <p:nvPr/>
            </p:nvSpPr>
            <p:spPr bwMode="auto">
              <a:xfrm>
                <a:off x="4772568" y="2202432"/>
                <a:ext cx="1677851" cy="1426924"/>
              </a:xfrm>
              <a:custGeom>
                <a:avLst/>
                <a:gdLst>
                  <a:gd name="T0" fmla="*/ 608 w 738"/>
                  <a:gd name="T1" fmla="*/ 5 h 627"/>
                  <a:gd name="T2" fmla="*/ 665 w 738"/>
                  <a:gd name="T3" fmla="*/ 0 h 627"/>
                  <a:gd name="T4" fmla="*/ 690 w 738"/>
                  <a:gd name="T5" fmla="*/ 14 h 627"/>
                  <a:gd name="T6" fmla="*/ 735 w 738"/>
                  <a:gd name="T7" fmla="*/ 100 h 627"/>
                  <a:gd name="T8" fmla="*/ 727 w 738"/>
                  <a:gd name="T9" fmla="*/ 136 h 627"/>
                  <a:gd name="T10" fmla="*/ 670 w 738"/>
                  <a:gd name="T11" fmla="*/ 216 h 627"/>
                  <a:gd name="T12" fmla="*/ 658 w 738"/>
                  <a:gd name="T13" fmla="*/ 229 h 627"/>
                  <a:gd name="T14" fmla="*/ 652 w 738"/>
                  <a:gd name="T15" fmla="*/ 231 h 627"/>
                  <a:gd name="T16" fmla="*/ 607 w 738"/>
                  <a:gd name="T17" fmla="*/ 235 h 627"/>
                  <a:gd name="T18" fmla="*/ 206 w 738"/>
                  <a:gd name="T19" fmla="*/ 627 h 627"/>
                  <a:gd name="T20" fmla="*/ 176 w 738"/>
                  <a:gd name="T21" fmla="*/ 602 h 627"/>
                  <a:gd name="T22" fmla="*/ 155 w 738"/>
                  <a:gd name="T23" fmla="*/ 581 h 627"/>
                  <a:gd name="T24" fmla="*/ 146 w 738"/>
                  <a:gd name="T25" fmla="*/ 571 h 627"/>
                  <a:gd name="T26" fmla="*/ 118 w 738"/>
                  <a:gd name="T27" fmla="*/ 555 h 627"/>
                  <a:gd name="T28" fmla="*/ 96 w 738"/>
                  <a:gd name="T29" fmla="*/ 553 h 627"/>
                  <a:gd name="T30" fmla="*/ 85 w 738"/>
                  <a:gd name="T31" fmla="*/ 556 h 627"/>
                  <a:gd name="T32" fmla="*/ 71 w 738"/>
                  <a:gd name="T33" fmla="*/ 562 h 627"/>
                  <a:gd name="T34" fmla="*/ 40 w 738"/>
                  <a:gd name="T35" fmla="*/ 577 h 627"/>
                  <a:gd name="T36" fmla="*/ 0 w 738"/>
                  <a:gd name="T37" fmla="*/ 598 h 627"/>
                  <a:gd name="T38" fmla="*/ 608 w 738"/>
                  <a:gd name="T39" fmla="*/ 5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38" h="627">
                    <a:moveTo>
                      <a:pt x="608" y="5"/>
                    </a:moveTo>
                    <a:cubicBezTo>
                      <a:pt x="627" y="3"/>
                      <a:pt x="646" y="1"/>
                      <a:pt x="665" y="0"/>
                    </a:cubicBezTo>
                    <a:cubicBezTo>
                      <a:pt x="680" y="0"/>
                      <a:pt x="684" y="4"/>
                      <a:pt x="690" y="14"/>
                    </a:cubicBezTo>
                    <a:cubicBezTo>
                      <a:pt x="735" y="100"/>
                      <a:pt x="735" y="100"/>
                      <a:pt x="735" y="100"/>
                    </a:cubicBezTo>
                    <a:cubicBezTo>
                      <a:pt x="738" y="111"/>
                      <a:pt x="735" y="126"/>
                      <a:pt x="727" y="136"/>
                    </a:cubicBezTo>
                    <a:cubicBezTo>
                      <a:pt x="670" y="216"/>
                      <a:pt x="670" y="216"/>
                      <a:pt x="670" y="216"/>
                    </a:cubicBezTo>
                    <a:cubicBezTo>
                      <a:pt x="668" y="221"/>
                      <a:pt x="663" y="226"/>
                      <a:pt x="658" y="229"/>
                    </a:cubicBezTo>
                    <a:cubicBezTo>
                      <a:pt x="657" y="230"/>
                      <a:pt x="653" y="231"/>
                      <a:pt x="652" y="231"/>
                    </a:cubicBezTo>
                    <a:cubicBezTo>
                      <a:pt x="637" y="232"/>
                      <a:pt x="622" y="233"/>
                      <a:pt x="607" y="235"/>
                    </a:cubicBezTo>
                    <a:cubicBezTo>
                      <a:pt x="414" y="262"/>
                      <a:pt x="252" y="428"/>
                      <a:pt x="206" y="627"/>
                    </a:cubicBezTo>
                    <a:cubicBezTo>
                      <a:pt x="201" y="623"/>
                      <a:pt x="188" y="613"/>
                      <a:pt x="176" y="602"/>
                    </a:cubicBezTo>
                    <a:cubicBezTo>
                      <a:pt x="168" y="594"/>
                      <a:pt x="161" y="587"/>
                      <a:pt x="155" y="581"/>
                    </a:cubicBezTo>
                    <a:cubicBezTo>
                      <a:pt x="149" y="575"/>
                      <a:pt x="146" y="571"/>
                      <a:pt x="146" y="571"/>
                    </a:cubicBezTo>
                    <a:cubicBezTo>
                      <a:pt x="139" y="563"/>
                      <a:pt x="129" y="558"/>
                      <a:pt x="118" y="555"/>
                    </a:cubicBezTo>
                    <a:cubicBezTo>
                      <a:pt x="111" y="553"/>
                      <a:pt x="103" y="552"/>
                      <a:pt x="96" y="553"/>
                    </a:cubicBezTo>
                    <a:cubicBezTo>
                      <a:pt x="92" y="554"/>
                      <a:pt x="89" y="555"/>
                      <a:pt x="85" y="556"/>
                    </a:cubicBezTo>
                    <a:cubicBezTo>
                      <a:pt x="85" y="556"/>
                      <a:pt x="80" y="559"/>
                      <a:pt x="71" y="562"/>
                    </a:cubicBezTo>
                    <a:cubicBezTo>
                      <a:pt x="63" y="566"/>
                      <a:pt x="51" y="571"/>
                      <a:pt x="40" y="577"/>
                    </a:cubicBezTo>
                    <a:cubicBezTo>
                      <a:pt x="24" y="584"/>
                      <a:pt x="8" y="593"/>
                      <a:pt x="0" y="598"/>
                    </a:cubicBezTo>
                    <a:cubicBezTo>
                      <a:pt x="70" y="297"/>
                      <a:pt x="316" y="47"/>
                      <a:pt x="608" y="5"/>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63" name="Freeform 12"/>
              <p:cNvSpPr>
                <a:spLocks noEditPoints="1"/>
              </p:cNvSpPr>
              <p:nvPr/>
            </p:nvSpPr>
            <p:spPr bwMode="auto">
              <a:xfrm>
                <a:off x="4658092" y="2141146"/>
                <a:ext cx="1660506" cy="1488210"/>
              </a:xfrm>
              <a:custGeom>
                <a:avLst/>
                <a:gdLst>
                  <a:gd name="T0" fmla="*/ 729 w 730"/>
                  <a:gd name="T1" fmla="*/ 30 h 654"/>
                  <a:gd name="T2" fmla="*/ 724 w 730"/>
                  <a:gd name="T3" fmla="*/ 28 h 654"/>
                  <a:gd name="T4" fmla="*/ 720 w 730"/>
                  <a:gd name="T5" fmla="*/ 28 h 654"/>
                  <a:gd name="T6" fmla="*/ 715 w 730"/>
                  <a:gd name="T7" fmla="*/ 27 h 654"/>
                  <a:gd name="T8" fmla="*/ 658 w 730"/>
                  <a:gd name="T9" fmla="*/ 33 h 654"/>
                  <a:gd name="T10" fmla="*/ 628 w 730"/>
                  <a:gd name="T11" fmla="*/ 38 h 654"/>
                  <a:gd name="T12" fmla="*/ 604 w 730"/>
                  <a:gd name="T13" fmla="*/ 43 h 654"/>
                  <a:gd name="T14" fmla="*/ 581 w 730"/>
                  <a:gd name="T15" fmla="*/ 48 h 654"/>
                  <a:gd name="T16" fmla="*/ 559 w 730"/>
                  <a:gd name="T17" fmla="*/ 55 h 654"/>
                  <a:gd name="T18" fmla="*/ 538 w 730"/>
                  <a:gd name="T19" fmla="*/ 62 h 654"/>
                  <a:gd name="T20" fmla="*/ 516 w 730"/>
                  <a:gd name="T21" fmla="*/ 70 h 654"/>
                  <a:gd name="T22" fmla="*/ 495 w 730"/>
                  <a:gd name="T23" fmla="*/ 78 h 654"/>
                  <a:gd name="T24" fmla="*/ 123 w 730"/>
                  <a:gd name="T25" fmla="*/ 431 h 654"/>
                  <a:gd name="T26" fmla="*/ 110 w 730"/>
                  <a:gd name="T27" fmla="*/ 456 h 654"/>
                  <a:gd name="T28" fmla="*/ 98 w 730"/>
                  <a:gd name="T29" fmla="*/ 483 h 654"/>
                  <a:gd name="T30" fmla="*/ 87 w 730"/>
                  <a:gd name="T31" fmla="*/ 509 h 654"/>
                  <a:gd name="T32" fmla="*/ 76 w 730"/>
                  <a:gd name="T33" fmla="*/ 537 h 654"/>
                  <a:gd name="T34" fmla="*/ 67 w 730"/>
                  <a:gd name="T35" fmla="*/ 563 h 654"/>
                  <a:gd name="T36" fmla="*/ 59 w 730"/>
                  <a:gd name="T37" fmla="*/ 590 h 654"/>
                  <a:gd name="T38" fmla="*/ 50 w 730"/>
                  <a:gd name="T39" fmla="*/ 625 h 654"/>
                  <a:gd name="T40" fmla="*/ 7 w 730"/>
                  <a:gd name="T41" fmla="*/ 572 h 654"/>
                  <a:gd name="T42" fmla="*/ 15 w 730"/>
                  <a:gd name="T43" fmla="*/ 546 h 654"/>
                  <a:gd name="T44" fmla="*/ 23 w 730"/>
                  <a:gd name="T45" fmla="*/ 520 h 654"/>
                  <a:gd name="T46" fmla="*/ 29 w 730"/>
                  <a:gd name="T47" fmla="*/ 504 h 654"/>
                  <a:gd name="T48" fmla="*/ 37 w 730"/>
                  <a:gd name="T49" fmla="*/ 482 h 654"/>
                  <a:gd name="T50" fmla="*/ 48 w 730"/>
                  <a:gd name="T51" fmla="*/ 456 h 654"/>
                  <a:gd name="T52" fmla="*/ 60 w 730"/>
                  <a:gd name="T53" fmla="*/ 429 h 654"/>
                  <a:gd name="T54" fmla="*/ 73 w 730"/>
                  <a:gd name="T55" fmla="*/ 404 h 654"/>
                  <a:gd name="T56" fmla="*/ 76 w 730"/>
                  <a:gd name="T57" fmla="*/ 398 h 654"/>
                  <a:gd name="T58" fmla="*/ 425 w 730"/>
                  <a:gd name="T59" fmla="*/ 61 h 654"/>
                  <a:gd name="T60" fmla="*/ 442 w 730"/>
                  <a:gd name="T61" fmla="*/ 53 h 654"/>
                  <a:gd name="T62" fmla="*/ 467 w 730"/>
                  <a:gd name="T63" fmla="*/ 43 h 654"/>
                  <a:gd name="T64" fmla="*/ 488 w 730"/>
                  <a:gd name="T65" fmla="*/ 35 h 654"/>
                  <a:gd name="T66" fmla="*/ 510 w 730"/>
                  <a:gd name="T67" fmla="*/ 28 h 654"/>
                  <a:gd name="T68" fmla="*/ 532 w 730"/>
                  <a:gd name="T69" fmla="*/ 21 h 654"/>
                  <a:gd name="T70" fmla="*/ 555 w 730"/>
                  <a:gd name="T71" fmla="*/ 16 h 654"/>
                  <a:gd name="T72" fmla="*/ 578 w 730"/>
                  <a:gd name="T73" fmla="*/ 11 h 654"/>
                  <a:gd name="T74" fmla="*/ 608 w 730"/>
                  <a:gd name="T75" fmla="*/ 6 h 654"/>
                  <a:gd name="T76" fmla="*/ 665 w 730"/>
                  <a:gd name="T77" fmla="*/ 0 h 654"/>
                  <a:gd name="T78" fmla="*/ 670 w 730"/>
                  <a:gd name="T79" fmla="*/ 1 h 654"/>
                  <a:gd name="T80" fmla="*/ 674 w 730"/>
                  <a:gd name="T81" fmla="*/ 1 h 654"/>
                  <a:gd name="T82" fmla="*/ 677 w 730"/>
                  <a:gd name="T83" fmla="*/ 2 h 654"/>
                  <a:gd name="T84" fmla="*/ 680 w 730"/>
                  <a:gd name="T85" fmla="*/ 3 h 654"/>
                  <a:gd name="T86" fmla="*/ 730 w 730"/>
                  <a:gd name="T87" fmla="*/ 30 h 654"/>
                  <a:gd name="T88" fmla="*/ 196 w 730"/>
                  <a:gd name="T89" fmla="*/ 598 h 654"/>
                  <a:gd name="T90" fmla="*/ 190 w 730"/>
                  <a:gd name="T91" fmla="*/ 592 h 654"/>
                  <a:gd name="T92" fmla="*/ 183 w 730"/>
                  <a:gd name="T93" fmla="*/ 588 h 654"/>
                  <a:gd name="T94" fmla="*/ 155 w 730"/>
                  <a:gd name="T95" fmla="*/ 580 h 654"/>
                  <a:gd name="T96" fmla="*/ 176 w 730"/>
                  <a:gd name="T97" fmla="*/ 602 h 654"/>
                  <a:gd name="T98" fmla="*/ 256 w 730"/>
                  <a:gd name="T99" fmla="*/ 654 h 654"/>
                  <a:gd name="T100" fmla="*/ 205 w 730"/>
                  <a:gd name="T101" fmla="*/ 608 h 6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30" h="654">
                    <a:moveTo>
                      <a:pt x="730" y="30"/>
                    </a:moveTo>
                    <a:cubicBezTo>
                      <a:pt x="730" y="30"/>
                      <a:pt x="729" y="30"/>
                      <a:pt x="729" y="30"/>
                    </a:cubicBezTo>
                    <a:cubicBezTo>
                      <a:pt x="728" y="29"/>
                      <a:pt x="727" y="29"/>
                      <a:pt x="726" y="29"/>
                    </a:cubicBezTo>
                    <a:cubicBezTo>
                      <a:pt x="725" y="29"/>
                      <a:pt x="725" y="28"/>
                      <a:pt x="724" y="28"/>
                    </a:cubicBezTo>
                    <a:cubicBezTo>
                      <a:pt x="724" y="28"/>
                      <a:pt x="724" y="28"/>
                      <a:pt x="724" y="28"/>
                    </a:cubicBezTo>
                    <a:cubicBezTo>
                      <a:pt x="722" y="28"/>
                      <a:pt x="721" y="28"/>
                      <a:pt x="720" y="28"/>
                    </a:cubicBezTo>
                    <a:cubicBezTo>
                      <a:pt x="720" y="28"/>
                      <a:pt x="719" y="28"/>
                      <a:pt x="719" y="27"/>
                    </a:cubicBezTo>
                    <a:cubicBezTo>
                      <a:pt x="718" y="27"/>
                      <a:pt x="716" y="27"/>
                      <a:pt x="715" y="27"/>
                    </a:cubicBezTo>
                    <a:cubicBezTo>
                      <a:pt x="696" y="28"/>
                      <a:pt x="677" y="30"/>
                      <a:pt x="658" y="32"/>
                    </a:cubicBezTo>
                    <a:cubicBezTo>
                      <a:pt x="658" y="32"/>
                      <a:pt x="658" y="32"/>
                      <a:pt x="658" y="33"/>
                    </a:cubicBezTo>
                    <a:cubicBezTo>
                      <a:pt x="650" y="34"/>
                      <a:pt x="643" y="35"/>
                      <a:pt x="635" y="36"/>
                    </a:cubicBezTo>
                    <a:cubicBezTo>
                      <a:pt x="633" y="37"/>
                      <a:pt x="630" y="37"/>
                      <a:pt x="628" y="38"/>
                    </a:cubicBezTo>
                    <a:cubicBezTo>
                      <a:pt x="623" y="39"/>
                      <a:pt x="618" y="39"/>
                      <a:pt x="613" y="41"/>
                    </a:cubicBezTo>
                    <a:cubicBezTo>
                      <a:pt x="610" y="41"/>
                      <a:pt x="607" y="42"/>
                      <a:pt x="604" y="43"/>
                    </a:cubicBezTo>
                    <a:cubicBezTo>
                      <a:pt x="600" y="44"/>
                      <a:pt x="595" y="45"/>
                      <a:pt x="591" y="46"/>
                    </a:cubicBezTo>
                    <a:cubicBezTo>
                      <a:pt x="588" y="47"/>
                      <a:pt x="585" y="47"/>
                      <a:pt x="581" y="48"/>
                    </a:cubicBezTo>
                    <a:cubicBezTo>
                      <a:pt x="577" y="49"/>
                      <a:pt x="573" y="51"/>
                      <a:pt x="569" y="52"/>
                    </a:cubicBezTo>
                    <a:cubicBezTo>
                      <a:pt x="566" y="53"/>
                      <a:pt x="562" y="54"/>
                      <a:pt x="559" y="55"/>
                    </a:cubicBezTo>
                    <a:cubicBezTo>
                      <a:pt x="555" y="56"/>
                      <a:pt x="551" y="57"/>
                      <a:pt x="547" y="59"/>
                    </a:cubicBezTo>
                    <a:cubicBezTo>
                      <a:pt x="544" y="60"/>
                      <a:pt x="541" y="61"/>
                      <a:pt x="538" y="62"/>
                    </a:cubicBezTo>
                    <a:cubicBezTo>
                      <a:pt x="533" y="63"/>
                      <a:pt x="529" y="65"/>
                      <a:pt x="525" y="66"/>
                    </a:cubicBezTo>
                    <a:cubicBezTo>
                      <a:pt x="522" y="67"/>
                      <a:pt x="519" y="69"/>
                      <a:pt x="516" y="70"/>
                    </a:cubicBezTo>
                    <a:cubicBezTo>
                      <a:pt x="512" y="71"/>
                      <a:pt x="508" y="73"/>
                      <a:pt x="503" y="75"/>
                    </a:cubicBezTo>
                    <a:cubicBezTo>
                      <a:pt x="501" y="76"/>
                      <a:pt x="498" y="77"/>
                      <a:pt x="495" y="78"/>
                    </a:cubicBezTo>
                    <a:cubicBezTo>
                      <a:pt x="489" y="81"/>
                      <a:pt x="483" y="84"/>
                      <a:pt x="477" y="86"/>
                    </a:cubicBezTo>
                    <a:cubicBezTo>
                      <a:pt x="328" y="155"/>
                      <a:pt x="203" y="279"/>
                      <a:pt x="123" y="431"/>
                    </a:cubicBezTo>
                    <a:cubicBezTo>
                      <a:pt x="121" y="435"/>
                      <a:pt x="118" y="439"/>
                      <a:pt x="116" y="444"/>
                    </a:cubicBezTo>
                    <a:cubicBezTo>
                      <a:pt x="114" y="448"/>
                      <a:pt x="112" y="452"/>
                      <a:pt x="110" y="456"/>
                    </a:cubicBezTo>
                    <a:cubicBezTo>
                      <a:pt x="108" y="461"/>
                      <a:pt x="106" y="465"/>
                      <a:pt x="104" y="469"/>
                    </a:cubicBezTo>
                    <a:cubicBezTo>
                      <a:pt x="102" y="474"/>
                      <a:pt x="100" y="478"/>
                      <a:pt x="98" y="483"/>
                    </a:cubicBezTo>
                    <a:cubicBezTo>
                      <a:pt x="96" y="487"/>
                      <a:pt x="94" y="491"/>
                      <a:pt x="92" y="496"/>
                    </a:cubicBezTo>
                    <a:cubicBezTo>
                      <a:pt x="90" y="500"/>
                      <a:pt x="88" y="505"/>
                      <a:pt x="87" y="509"/>
                    </a:cubicBezTo>
                    <a:cubicBezTo>
                      <a:pt x="85" y="514"/>
                      <a:pt x="83" y="518"/>
                      <a:pt x="81" y="523"/>
                    </a:cubicBezTo>
                    <a:cubicBezTo>
                      <a:pt x="80" y="527"/>
                      <a:pt x="78" y="532"/>
                      <a:pt x="76" y="537"/>
                    </a:cubicBezTo>
                    <a:cubicBezTo>
                      <a:pt x="75" y="540"/>
                      <a:pt x="74" y="543"/>
                      <a:pt x="73" y="547"/>
                    </a:cubicBezTo>
                    <a:cubicBezTo>
                      <a:pt x="71" y="552"/>
                      <a:pt x="69" y="558"/>
                      <a:pt x="67" y="563"/>
                    </a:cubicBezTo>
                    <a:cubicBezTo>
                      <a:pt x="66" y="566"/>
                      <a:pt x="65" y="569"/>
                      <a:pt x="64" y="573"/>
                    </a:cubicBezTo>
                    <a:cubicBezTo>
                      <a:pt x="62" y="579"/>
                      <a:pt x="61" y="584"/>
                      <a:pt x="59" y="590"/>
                    </a:cubicBezTo>
                    <a:cubicBezTo>
                      <a:pt x="58" y="593"/>
                      <a:pt x="57" y="596"/>
                      <a:pt x="57" y="599"/>
                    </a:cubicBezTo>
                    <a:cubicBezTo>
                      <a:pt x="54" y="607"/>
                      <a:pt x="52" y="616"/>
                      <a:pt x="50" y="625"/>
                    </a:cubicBezTo>
                    <a:cubicBezTo>
                      <a:pt x="0" y="598"/>
                      <a:pt x="0" y="598"/>
                      <a:pt x="0" y="598"/>
                    </a:cubicBezTo>
                    <a:cubicBezTo>
                      <a:pt x="3" y="589"/>
                      <a:pt x="5" y="580"/>
                      <a:pt x="7" y="572"/>
                    </a:cubicBezTo>
                    <a:cubicBezTo>
                      <a:pt x="8" y="569"/>
                      <a:pt x="9" y="566"/>
                      <a:pt x="9" y="563"/>
                    </a:cubicBezTo>
                    <a:cubicBezTo>
                      <a:pt x="11" y="557"/>
                      <a:pt x="13" y="552"/>
                      <a:pt x="15" y="546"/>
                    </a:cubicBezTo>
                    <a:cubicBezTo>
                      <a:pt x="16" y="542"/>
                      <a:pt x="17" y="539"/>
                      <a:pt x="18" y="536"/>
                    </a:cubicBezTo>
                    <a:cubicBezTo>
                      <a:pt x="19" y="531"/>
                      <a:pt x="21" y="525"/>
                      <a:pt x="23" y="520"/>
                    </a:cubicBezTo>
                    <a:cubicBezTo>
                      <a:pt x="24" y="516"/>
                      <a:pt x="25" y="513"/>
                      <a:pt x="26" y="510"/>
                    </a:cubicBezTo>
                    <a:cubicBezTo>
                      <a:pt x="27" y="508"/>
                      <a:pt x="28" y="506"/>
                      <a:pt x="29" y="504"/>
                    </a:cubicBezTo>
                    <a:cubicBezTo>
                      <a:pt x="30" y="501"/>
                      <a:pt x="31" y="498"/>
                      <a:pt x="32" y="496"/>
                    </a:cubicBezTo>
                    <a:cubicBezTo>
                      <a:pt x="33" y="491"/>
                      <a:pt x="35" y="487"/>
                      <a:pt x="37" y="482"/>
                    </a:cubicBezTo>
                    <a:cubicBezTo>
                      <a:pt x="39" y="478"/>
                      <a:pt x="41" y="473"/>
                      <a:pt x="42" y="469"/>
                    </a:cubicBezTo>
                    <a:cubicBezTo>
                      <a:pt x="44" y="464"/>
                      <a:pt x="46" y="460"/>
                      <a:pt x="48" y="456"/>
                    </a:cubicBezTo>
                    <a:cubicBezTo>
                      <a:pt x="50" y="451"/>
                      <a:pt x="52" y="447"/>
                      <a:pt x="54" y="442"/>
                    </a:cubicBezTo>
                    <a:cubicBezTo>
                      <a:pt x="56" y="438"/>
                      <a:pt x="58" y="434"/>
                      <a:pt x="60" y="429"/>
                    </a:cubicBezTo>
                    <a:cubicBezTo>
                      <a:pt x="62" y="425"/>
                      <a:pt x="64" y="421"/>
                      <a:pt x="67" y="417"/>
                    </a:cubicBezTo>
                    <a:cubicBezTo>
                      <a:pt x="69" y="412"/>
                      <a:pt x="71" y="408"/>
                      <a:pt x="73" y="404"/>
                    </a:cubicBezTo>
                    <a:cubicBezTo>
                      <a:pt x="74" y="402"/>
                      <a:pt x="75" y="400"/>
                      <a:pt x="76" y="398"/>
                    </a:cubicBezTo>
                    <a:cubicBezTo>
                      <a:pt x="76" y="398"/>
                      <a:pt x="76" y="398"/>
                      <a:pt x="76" y="398"/>
                    </a:cubicBezTo>
                    <a:cubicBezTo>
                      <a:pt x="156" y="251"/>
                      <a:pt x="279" y="129"/>
                      <a:pt x="425" y="61"/>
                    </a:cubicBezTo>
                    <a:cubicBezTo>
                      <a:pt x="425" y="61"/>
                      <a:pt x="425" y="61"/>
                      <a:pt x="425" y="61"/>
                    </a:cubicBezTo>
                    <a:cubicBezTo>
                      <a:pt x="425" y="60"/>
                      <a:pt x="426" y="60"/>
                      <a:pt x="426" y="60"/>
                    </a:cubicBezTo>
                    <a:cubicBezTo>
                      <a:pt x="432" y="58"/>
                      <a:pt x="437" y="55"/>
                      <a:pt x="442" y="53"/>
                    </a:cubicBezTo>
                    <a:cubicBezTo>
                      <a:pt x="446" y="51"/>
                      <a:pt x="450" y="50"/>
                      <a:pt x="454" y="48"/>
                    </a:cubicBezTo>
                    <a:cubicBezTo>
                      <a:pt x="458" y="46"/>
                      <a:pt x="463" y="44"/>
                      <a:pt x="467" y="43"/>
                    </a:cubicBezTo>
                    <a:cubicBezTo>
                      <a:pt x="470" y="41"/>
                      <a:pt x="473" y="40"/>
                      <a:pt x="476" y="39"/>
                    </a:cubicBezTo>
                    <a:cubicBezTo>
                      <a:pt x="480" y="38"/>
                      <a:pt x="484" y="36"/>
                      <a:pt x="488" y="35"/>
                    </a:cubicBezTo>
                    <a:cubicBezTo>
                      <a:pt x="491" y="34"/>
                      <a:pt x="495" y="33"/>
                      <a:pt x="498" y="32"/>
                    </a:cubicBezTo>
                    <a:cubicBezTo>
                      <a:pt x="502" y="30"/>
                      <a:pt x="506" y="29"/>
                      <a:pt x="510" y="28"/>
                    </a:cubicBezTo>
                    <a:cubicBezTo>
                      <a:pt x="513" y="27"/>
                      <a:pt x="516" y="26"/>
                      <a:pt x="519" y="25"/>
                    </a:cubicBezTo>
                    <a:cubicBezTo>
                      <a:pt x="524" y="24"/>
                      <a:pt x="528" y="22"/>
                      <a:pt x="532" y="21"/>
                    </a:cubicBezTo>
                    <a:cubicBezTo>
                      <a:pt x="535" y="20"/>
                      <a:pt x="538" y="20"/>
                      <a:pt x="541" y="19"/>
                    </a:cubicBezTo>
                    <a:cubicBezTo>
                      <a:pt x="546" y="18"/>
                      <a:pt x="550" y="17"/>
                      <a:pt x="555" y="16"/>
                    </a:cubicBezTo>
                    <a:cubicBezTo>
                      <a:pt x="558" y="15"/>
                      <a:pt x="560" y="14"/>
                      <a:pt x="563" y="14"/>
                    </a:cubicBezTo>
                    <a:cubicBezTo>
                      <a:pt x="568" y="12"/>
                      <a:pt x="573" y="11"/>
                      <a:pt x="578" y="11"/>
                    </a:cubicBezTo>
                    <a:cubicBezTo>
                      <a:pt x="581" y="10"/>
                      <a:pt x="583" y="10"/>
                      <a:pt x="586" y="9"/>
                    </a:cubicBezTo>
                    <a:cubicBezTo>
                      <a:pt x="593" y="8"/>
                      <a:pt x="601" y="7"/>
                      <a:pt x="608" y="6"/>
                    </a:cubicBezTo>
                    <a:cubicBezTo>
                      <a:pt x="608" y="6"/>
                      <a:pt x="608" y="5"/>
                      <a:pt x="608" y="5"/>
                    </a:cubicBezTo>
                    <a:cubicBezTo>
                      <a:pt x="627" y="3"/>
                      <a:pt x="646" y="1"/>
                      <a:pt x="665" y="0"/>
                    </a:cubicBezTo>
                    <a:cubicBezTo>
                      <a:pt x="667" y="0"/>
                      <a:pt x="668" y="0"/>
                      <a:pt x="669" y="0"/>
                    </a:cubicBezTo>
                    <a:cubicBezTo>
                      <a:pt x="670" y="1"/>
                      <a:pt x="670" y="1"/>
                      <a:pt x="670" y="1"/>
                    </a:cubicBezTo>
                    <a:cubicBezTo>
                      <a:pt x="672" y="1"/>
                      <a:pt x="673" y="1"/>
                      <a:pt x="674" y="1"/>
                    </a:cubicBezTo>
                    <a:cubicBezTo>
                      <a:pt x="674" y="1"/>
                      <a:pt x="674" y="1"/>
                      <a:pt x="674" y="1"/>
                    </a:cubicBezTo>
                    <a:cubicBezTo>
                      <a:pt x="675" y="1"/>
                      <a:pt x="675" y="1"/>
                      <a:pt x="676" y="1"/>
                    </a:cubicBezTo>
                    <a:cubicBezTo>
                      <a:pt x="676" y="2"/>
                      <a:pt x="676" y="2"/>
                      <a:pt x="677" y="2"/>
                    </a:cubicBezTo>
                    <a:cubicBezTo>
                      <a:pt x="677" y="2"/>
                      <a:pt x="678" y="2"/>
                      <a:pt x="679" y="3"/>
                    </a:cubicBezTo>
                    <a:cubicBezTo>
                      <a:pt x="679" y="3"/>
                      <a:pt x="680" y="3"/>
                      <a:pt x="680" y="3"/>
                    </a:cubicBezTo>
                    <a:cubicBezTo>
                      <a:pt x="680" y="3"/>
                      <a:pt x="680" y="3"/>
                      <a:pt x="681" y="3"/>
                    </a:cubicBezTo>
                    <a:lnTo>
                      <a:pt x="730" y="30"/>
                    </a:lnTo>
                    <a:close/>
                    <a:moveTo>
                      <a:pt x="205" y="608"/>
                    </a:moveTo>
                    <a:cubicBezTo>
                      <a:pt x="199" y="602"/>
                      <a:pt x="196" y="598"/>
                      <a:pt x="196" y="598"/>
                    </a:cubicBezTo>
                    <a:cubicBezTo>
                      <a:pt x="194" y="596"/>
                      <a:pt x="192" y="594"/>
                      <a:pt x="190" y="593"/>
                    </a:cubicBezTo>
                    <a:cubicBezTo>
                      <a:pt x="190" y="593"/>
                      <a:pt x="190" y="593"/>
                      <a:pt x="190" y="592"/>
                    </a:cubicBezTo>
                    <a:cubicBezTo>
                      <a:pt x="188" y="591"/>
                      <a:pt x="186" y="590"/>
                      <a:pt x="184" y="588"/>
                    </a:cubicBezTo>
                    <a:cubicBezTo>
                      <a:pt x="184" y="588"/>
                      <a:pt x="183" y="588"/>
                      <a:pt x="183" y="588"/>
                    </a:cubicBezTo>
                    <a:cubicBezTo>
                      <a:pt x="179" y="585"/>
                      <a:pt x="174" y="583"/>
                      <a:pt x="168" y="582"/>
                    </a:cubicBezTo>
                    <a:cubicBezTo>
                      <a:pt x="164" y="581"/>
                      <a:pt x="159" y="580"/>
                      <a:pt x="155" y="580"/>
                    </a:cubicBezTo>
                    <a:cubicBezTo>
                      <a:pt x="155" y="580"/>
                      <a:pt x="155" y="581"/>
                      <a:pt x="155" y="581"/>
                    </a:cubicBezTo>
                    <a:cubicBezTo>
                      <a:pt x="161" y="587"/>
                      <a:pt x="168" y="594"/>
                      <a:pt x="176" y="602"/>
                    </a:cubicBezTo>
                    <a:cubicBezTo>
                      <a:pt x="188" y="613"/>
                      <a:pt x="201" y="623"/>
                      <a:pt x="206" y="627"/>
                    </a:cubicBezTo>
                    <a:cubicBezTo>
                      <a:pt x="256" y="654"/>
                      <a:pt x="256" y="654"/>
                      <a:pt x="256" y="654"/>
                    </a:cubicBezTo>
                    <a:cubicBezTo>
                      <a:pt x="251" y="650"/>
                      <a:pt x="238" y="640"/>
                      <a:pt x="226" y="629"/>
                    </a:cubicBezTo>
                    <a:cubicBezTo>
                      <a:pt x="218" y="621"/>
                      <a:pt x="211" y="614"/>
                      <a:pt x="205" y="608"/>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grpSp>
          <p:nvGrpSpPr>
            <p:cNvPr id="146" name="Group 145"/>
            <p:cNvGrpSpPr/>
            <p:nvPr/>
          </p:nvGrpSpPr>
          <p:grpSpPr>
            <a:xfrm>
              <a:off x="5311424" y="2742443"/>
              <a:ext cx="1926465" cy="2001625"/>
              <a:chOff x="5311424" y="2742443"/>
              <a:chExt cx="1926465" cy="2001625"/>
            </a:xfrm>
          </p:grpSpPr>
          <p:sp>
            <p:nvSpPr>
              <p:cNvPr id="147" name="Freeform 13"/>
              <p:cNvSpPr>
                <a:spLocks/>
              </p:cNvSpPr>
              <p:nvPr/>
            </p:nvSpPr>
            <p:spPr bwMode="auto">
              <a:xfrm>
                <a:off x="5475624" y="3013027"/>
                <a:ext cx="1303197" cy="1549496"/>
              </a:xfrm>
              <a:custGeom>
                <a:avLst/>
                <a:gdLst>
                  <a:gd name="T0" fmla="*/ 466 w 573"/>
                  <a:gd name="T1" fmla="*/ 4 h 681"/>
                  <a:gd name="T2" fmla="*/ 392 w 573"/>
                  <a:gd name="T3" fmla="*/ 2 h 681"/>
                  <a:gd name="T4" fmla="*/ 358 w 573"/>
                  <a:gd name="T5" fmla="*/ 10 h 681"/>
                  <a:gd name="T6" fmla="*/ 340 w 573"/>
                  <a:gd name="T7" fmla="*/ 16 h 681"/>
                  <a:gd name="T8" fmla="*/ 326 w 573"/>
                  <a:gd name="T9" fmla="*/ 21 h 681"/>
                  <a:gd name="T10" fmla="*/ 313 w 573"/>
                  <a:gd name="T11" fmla="*/ 27 h 681"/>
                  <a:gd name="T12" fmla="*/ 292 w 573"/>
                  <a:gd name="T13" fmla="*/ 39 h 681"/>
                  <a:gd name="T14" fmla="*/ 277 w 573"/>
                  <a:gd name="T15" fmla="*/ 48 h 681"/>
                  <a:gd name="T16" fmla="*/ 267 w 573"/>
                  <a:gd name="T17" fmla="*/ 54 h 681"/>
                  <a:gd name="T18" fmla="*/ 256 w 573"/>
                  <a:gd name="T19" fmla="*/ 63 h 681"/>
                  <a:gd name="T20" fmla="*/ 244 w 573"/>
                  <a:gd name="T21" fmla="*/ 72 h 681"/>
                  <a:gd name="T22" fmla="*/ 234 w 573"/>
                  <a:gd name="T23" fmla="*/ 81 h 681"/>
                  <a:gd name="T24" fmla="*/ 229 w 573"/>
                  <a:gd name="T25" fmla="*/ 85 h 681"/>
                  <a:gd name="T26" fmla="*/ 211 w 573"/>
                  <a:gd name="T27" fmla="*/ 103 h 681"/>
                  <a:gd name="T28" fmla="*/ 190 w 573"/>
                  <a:gd name="T29" fmla="*/ 126 h 681"/>
                  <a:gd name="T30" fmla="*/ 173 w 573"/>
                  <a:gd name="T31" fmla="*/ 148 h 681"/>
                  <a:gd name="T32" fmla="*/ 162 w 573"/>
                  <a:gd name="T33" fmla="*/ 163 h 681"/>
                  <a:gd name="T34" fmla="*/ 153 w 573"/>
                  <a:gd name="T35" fmla="*/ 177 h 681"/>
                  <a:gd name="T36" fmla="*/ 142 w 573"/>
                  <a:gd name="T37" fmla="*/ 195 h 681"/>
                  <a:gd name="T38" fmla="*/ 133 w 573"/>
                  <a:gd name="T39" fmla="*/ 212 h 681"/>
                  <a:gd name="T40" fmla="*/ 111 w 573"/>
                  <a:gd name="T41" fmla="*/ 219 h 681"/>
                  <a:gd name="T42" fmla="*/ 118 w 573"/>
                  <a:gd name="T43" fmla="*/ 244 h 681"/>
                  <a:gd name="T44" fmla="*/ 106 w 573"/>
                  <a:gd name="T45" fmla="*/ 278 h 681"/>
                  <a:gd name="T46" fmla="*/ 105 w 573"/>
                  <a:gd name="T47" fmla="*/ 281 h 681"/>
                  <a:gd name="T48" fmla="*/ 92 w 573"/>
                  <a:gd name="T49" fmla="*/ 328 h 681"/>
                  <a:gd name="T50" fmla="*/ 85 w 573"/>
                  <a:gd name="T51" fmla="*/ 376 h 681"/>
                  <a:gd name="T52" fmla="*/ 84 w 573"/>
                  <a:gd name="T53" fmla="*/ 408 h 681"/>
                  <a:gd name="T54" fmla="*/ 186 w 573"/>
                  <a:gd name="T55" fmla="*/ 628 h 681"/>
                  <a:gd name="T56" fmla="*/ 273 w 573"/>
                  <a:gd name="T57" fmla="*/ 665 h 681"/>
                  <a:gd name="T58" fmla="*/ 240 w 573"/>
                  <a:gd name="T59" fmla="*/ 636 h 681"/>
                  <a:gd name="T60" fmla="*/ 209 w 573"/>
                  <a:gd name="T61" fmla="*/ 592 h 681"/>
                  <a:gd name="T62" fmla="*/ 192 w 573"/>
                  <a:gd name="T63" fmla="*/ 552 h 681"/>
                  <a:gd name="T64" fmla="*/ 181 w 573"/>
                  <a:gd name="T65" fmla="*/ 507 h 681"/>
                  <a:gd name="T66" fmla="*/ 178 w 573"/>
                  <a:gd name="T67" fmla="*/ 476 h 681"/>
                  <a:gd name="T68" fmla="*/ 177 w 573"/>
                  <a:gd name="T69" fmla="*/ 471 h 681"/>
                  <a:gd name="T70" fmla="*/ 177 w 573"/>
                  <a:gd name="T71" fmla="*/ 460 h 681"/>
                  <a:gd name="T72" fmla="*/ 177 w 573"/>
                  <a:gd name="T73" fmla="*/ 452 h 681"/>
                  <a:gd name="T74" fmla="*/ 178 w 573"/>
                  <a:gd name="T75" fmla="*/ 420 h 681"/>
                  <a:gd name="T76" fmla="*/ 200 w 573"/>
                  <a:gd name="T77" fmla="*/ 317 h 681"/>
                  <a:gd name="T78" fmla="*/ 214 w 573"/>
                  <a:gd name="T79" fmla="*/ 279 h 681"/>
                  <a:gd name="T80" fmla="*/ 232 w 573"/>
                  <a:gd name="T81" fmla="*/ 244 h 681"/>
                  <a:gd name="T82" fmla="*/ 257 w 573"/>
                  <a:gd name="T83" fmla="*/ 203 h 681"/>
                  <a:gd name="T84" fmla="*/ 266 w 573"/>
                  <a:gd name="T85" fmla="*/ 190 h 681"/>
                  <a:gd name="T86" fmla="*/ 296 w 573"/>
                  <a:gd name="T87" fmla="*/ 153 h 681"/>
                  <a:gd name="T88" fmla="*/ 306 w 573"/>
                  <a:gd name="T89" fmla="*/ 142 h 681"/>
                  <a:gd name="T90" fmla="*/ 318 w 573"/>
                  <a:gd name="T91" fmla="*/ 131 h 681"/>
                  <a:gd name="T92" fmla="*/ 324 w 573"/>
                  <a:gd name="T93" fmla="*/ 125 h 681"/>
                  <a:gd name="T94" fmla="*/ 327 w 573"/>
                  <a:gd name="T95" fmla="*/ 122 h 681"/>
                  <a:gd name="T96" fmla="*/ 372 w 573"/>
                  <a:gd name="T97" fmla="*/ 89 h 681"/>
                  <a:gd name="T98" fmla="*/ 406 w 573"/>
                  <a:gd name="T99" fmla="*/ 69 h 681"/>
                  <a:gd name="T100" fmla="*/ 426 w 573"/>
                  <a:gd name="T101" fmla="*/ 60 h 681"/>
                  <a:gd name="T102" fmla="*/ 429 w 573"/>
                  <a:gd name="T103" fmla="*/ 59 h 681"/>
                  <a:gd name="T104" fmla="*/ 440 w 573"/>
                  <a:gd name="T105" fmla="*/ 55 h 681"/>
                  <a:gd name="T106" fmla="*/ 452 w 573"/>
                  <a:gd name="T107" fmla="*/ 51 h 681"/>
                  <a:gd name="T108" fmla="*/ 487 w 573"/>
                  <a:gd name="T109" fmla="*/ 44 h 681"/>
                  <a:gd name="T110" fmla="*/ 520 w 573"/>
                  <a:gd name="T111" fmla="*/ 41 h 681"/>
                  <a:gd name="T112" fmla="*/ 544 w 573"/>
                  <a:gd name="T113" fmla="*/ 43 h 681"/>
                  <a:gd name="T114" fmla="*/ 569 w 573"/>
                  <a:gd name="T115" fmla="*/ 48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73" h="681">
                    <a:moveTo>
                      <a:pt x="569" y="48"/>
                    </a:moveTo>
                    <a:cubicBezTo>
                      <a:pt x="543" y="34"/>
                      <a:pt x="543" y="34"/>
                      <a:pt x="543" y="34"/>
                    </a:cubicBezTo>
                    <a:cubicBezTo>
                      <a:pt x="496" y="13"/>
                      <a:pt x="496" y="13"/>
                      <a:pt x="496" y="13"/>
                    </a:cubicBezTo>
                    <a:cubicBezTo>
                      <a:pt x="494" y="12"/>
                      <a:pt x="491" y="11"/>
                      <a:pt x="488" y="10"/>
                    </a:cubicBezTo>
                    <a:cubicBezTo>
                      <a:pt x="486" y="9"/>
                      <a:pt x="483" y="8"/>
                      <a:pt x="480" y="7"/>
                    </a:cubicBezTo>
                    <a:cubicBezTo>
                      <a:pt x="476" y="6"/>
                      <a:pt x="472" y="5"/>
                      <a:pt x="468" y="4"/>
                    </a:cubicBezTo>
                    <a:cubicBezTo>
                      <a:pt x="468" y="4"/>
                      <a:pt x="467" y="4"/>
                      <a:pt x="466" y="4"/>
                    </a:cubicBezTo>
                    <a:cubicBezTo>
                      <a:pt x="462" y="3"/>
                      <a:pt x="458" y="2"/>
                      <a:pt x="454" y="2"/>
                    </a:cubicBezTo>
                    <a:cubicBezTo>
                      <a:pt x="453" y="2"/>
                      <a:pt x="453" y="2"/>
                      <a:pt x="453" y="2"/>
                    </a:cubicBezTo>
                    <a:cubicBezTo>
                      <a:pt x="451" y="1"/>
                      <a:pt x="450" y="1"/>
                      <a:pt x="448" y="1"/>
                    </a:cubicBezTo>
                    <a:cubicBezTo>
                      <a:pt x="440" y="0"/>
                      <a:pt x="432" y="0"/>
                      <a:pt x="423" y="0"/>
                    </a:cubicBezTo>
                    <a:cubicBezTo>
                      <a:pt x="423" y="0"/>
                      <a:pt x="422" y="0"/>
                      <a:pt x="421" y="0"/>
                    </a:cubicBezTo>
                    <a:cubicBezTo>
                      <a:pt x="413" y="0"/>
                      <a:pt x="404" y="1"/>
                      <a:pt x="395" y="2"/>
                    </a:cubicBezTo>
                    <a:cubicBezTo>
                      <a:pt x="394" y="2"/>
                      <a:pt x="393" y="2"/>
                      <a:pt x="392" y="2"/>
                    </a:cubicBezTo>
                    <a:cubicBezTo>
                      <a:pt x="390" y="3"/>
                      <a:pt x="388" y="3"/>
                      <a:pt x="386" y="3"/>
                    </a:cubicBezTo>
                    <a:cubicBezTo>
                      <a:pt x="385" y="3"/>
                      <a:pt x="384" y="4"/>
                      <a:pt x="383" y="4"/>
                    </a:cubicBezTo>
                    <a:cubicBezTo>
                      <a:pt x="381" y="4"/>
                      <a:pt x="379" y="5"/>
                      <a:pt x="377" y="5"/>
                    </a:cubicBezTo>
                    <a:cubicBezTo>
                      <a:pt x="376" y="5"/>
                      <a:pt x="374" y="6"/>
                      <a:pt x="373" y="6"/>
                    </a:cubicBezTo>
                    <a:cubicBezTo>
                      <a:pt x="371" y="6"/>
                      <a:pt x="370" y="7"/>
                      <a:pt x="368" y="7"/>
                    </a:cubicBezTo>
                    <a:cubicBezTo>
                      <a:pt x="365" y="8"/>
                      <a:pt x="362" y="9"/>
                      <a:pt x="358" y="10"/>
                    </a:cubicBezTo>
                    <a:cubicBezTo>
                      <a:pt x="358" y="10"/>
                      <a:pt x="358" y="10"/>
                      <a:pt x="358" y="10"/>
                    </a:cubicBezTo>
                    <a:cubicBezTo>
                      <a:pt x="357" y="10"/>
                      <a:pt x="356" y="10"/>
                      <a:pt x="355" y="11"/>
                    </a:cubicBezTo>
                    <a:cubicBezTo>
                      <a:pt x="355" y="11"/>
                      <a:pt x="355" y="11"/>
                      <a:pt x="355" y="11"/>
                    </a:cubicBezTo>
                    <a:cubicBezTo>
                      <a:pt x="354" y="11"/>
                      <a:pt x="353" y="11"/>
                      <a:pt x="351" y="12"/>
                    </a:cubicBezTo>
                    <a:cubicBezTo>
                      <a:pt x="351" y="12"/>
                      <a:pt x="350" y="12"/>
                      <a:pt x="349" y="13"/>
                    </a:cubicBezTo>
                    <a:cubicBezTo>
                      <a:pt x="348" y="13"/>
                      <a:pt x="347" y="13"/>
                      <a:pt x="345" y="14"/>
                    </a:cubicBezTo>
                    <a:cubicBezTo>
                      <a:pt x="345" y="14"/>
                      <a:pt x="345" y="14"/>
                      <a:pt x="345" y="14"/>
                    </a:cubicBezTo>
                    <a:cubicBezTo>
                      <a:pt x="343" y="15"/>
                      <a:pt x="342" y="15"/>
                      <a:pt x="340" y="16"/>
                    </a:cubicBezTo>
                    <a:cubicBezTo>
                      <a:pt x="340" y="16"/>
                      <a:pt x="340" y="16"/>
                      <a:pt x="340" y="16"/>
                    </a:cubicBezTo>
                    <a:cubicBezTo>
                      <a:pt x="339" y="16"/>
                      <a:pt x="337" y="17"/>
                      <a:pt x="336" y="17"/>
                    </a:cubicBezTo>
                    <a:cubicBezTo>
                      <a:pt x="336" y="17"/>
                      <a:pt x="336" y="17"/>
                      <a:pt x="335" y="18"/>
                    </a:cubicBezTo>
                    <a:cubicBezTo>
                      <a:pt x="334" y="18"/>
                      <a:pt x="333" y="18"/>
                      <a:pt x="332" y="19"/>
                    </a:cubicBezTo>
                    <a:cubicBezTo>
                      <a:pt x="332" y="19"/>
                      <a:pt x="331" y="19"/>
                      <a:pt x="331" y="19"/>
                    </a:cubicBezTo>
                    <a:cubicBezTo>
                      <a:pt x="330" y="20"/>
                      <a:pt x="328" y="20"/>
                      <a:pt x="327" y="21"/>
                    </a:cubicBezTo>
                    <a:cubicBezTo>
                      <a:pt x="327" y="21"/>
                      <a:pt x="326" y="21"/>
                      <a:pt x="326" y="21"/>
                    </a:cubicBezTo>
                    <a:cubicBezTo>
                      <a:pt x="325" y="22"/>
                      <a:pt x="324" y="22"/>
                      <a:pt x="323" y="23"/>
                    </a:cubicBezTo>
                    <a:cubicBezTo>
                      <a:pt x="322" y="23"/>
                      <a:pt x="322" y="23"/>
                      <a:pt x="321" y="23"/>
                    </a:cubicBezTo>
                    <a:cubicBezTo>
                      <a:pt x="320" y="24"/>
                      <a:pt x="319" y="24"/>
                      <a:pt x="318" y="25"/>
                    </a:cubicBezTo>
                    <a:cubicBezTo>
                      <a:pt x="318" y="25"/>
                      <a:pt x="318" y="25"/>
                      <a:pt x="317" y="25"/>
                    </a:cubicBezTo>
                    <a:cubicBezTo>
                      <a:pt x="317" y="25"/>
                      <a:pt x="316" y="26"/>
                      <a:pt x="316" y="26"/>
                    </a:cubicBezTo>
                    <a:cubicBezTo>
                      <a:pt x="315" y="26"/>
                      <a:pt x="315" y="26"/>
                      <a:pt x="315" y="26"/>
                    </a:cubicBezTo>
                    <a:cubicBezTo>
                      <a:pt x="314" y="27"/>
                      <a:pt x="314" y="27"/>
                      <a:pt x="313" y="27"/>
                    </a:cubicBezTo>
                    <a:cubicBezTo>
                      <a:pt x="312" y="28"/>
                      <a:pt x="310" y="29"/>
                      <a:pt x="309" y="29"/>
                    </a:cubicBezTo>
                    <a:cubicBezTo>
                      <a:pt x="309" y="29"/>
                      <a:pt x="308" y="30"/>
                      <a:pt x="308" y="30"/>
                    </a:cubicBezTo>
                    <a:cubicBezTo>
                      <a:pt x="307" y="30"/>
                      <a:pt x="306" y="31"/>
                      <a:pt x="305" y="31"/>
                    </a:cubicBezTo>
                    <a:cubicBezTo>
                      <a:pt x="305" y="31"/>
                      <a:pt x="304" y="32"/>
                      <a:pt x="304" y="32"/>
                    </a:cubicBezTo>
                    <a:cubicBezTo>
                      <a:pt x="301" y="33"/>
                      <a:pt x="299" y="35"/>
                      <a:pt x="296" y="36"/>
                    </a:cubicBezTo>
                    <a:cubicBezTo>
                      <a:pt x="296" y="36"/>
                      <a:pt x="295" y="37"/>
                      <a:pt x="295" y="37"/>
                    </a:cubicBezTo>
                    <a:cubicBezTo>
                      <a:pt x="294" y="37"/>
                      <a:pt x="293" y="38"/>
                      <a:pt x="292" y="39"/>
                    </a:cubicBezTo>
                    <a:cubicBezTo>
                      <a:pt x="292" y="39"/>
                      <a:pt x="291" y="39"/>
                      <a:pt x="291" y="39"/>
                    </a:cubicBezTo>
                    <a:cubicBezTo>
                      <a:pt x="290" y="40"/>
                      <a:pt x="288" y="41"/>
                      <a:pt x="287" y="42"/>
                    </a:cubicBezTo>
                    <a:cubicBezTo>
                      <a:pt x="286" y="42"/>
                      <a:pt x="284" y="43"/>
                      <a:pt x="283" y="44"/>
                    </a:cubicBezTo>
                    <a:cubicBezTo>
                      <a:pt x="283" y="44"/>
                      <a:pt x="282" y="44"/>
                      <a:pt x="282" y="45"/>
                    </a:cubicBezTo>
                    <a:cubicBezTo>
                      <a:pt x="281" y="45"/>
                      <a:pt x="280" y="46"/>
                      <a:pt x="279" y="46"/>
                    </a:cubicBezTo>
                    <a:cubicBezTo>
                      <a:pt x="279" y="47"/>
                      <a:pt x="279" y="47"/>
                      <a:pt x="278" y="47"/>
                    </a:cubicBezTo>
                    <a:cubicBezTo>
                      <a:pt x="278" y="47"/>
                      <a:pt x="278" y="47"/>
                      <a:pt x="277" y="48"/>
                    </a:cubicBezTo>
                    <a:cubicBezTo>
                      <a:pt x="277" y="48"/>
                      <a:pt x="277" y="48"/>
                      <a:pt x="277" y="48"/>
                    </a:cubicBezTo>
                    <a:cubicBezTo>
                      <a:pt x="276" y="48"/>
                      <a:pt x="275" y="49"/>
                      <a:pt x="274" y="50"/>
                    </a:cubicBezTo>
                    <a:cubicBezTo>
                      <a:pt x="274" y="50"/>
                      <a:pt x="274" y="50"/>
                      <a:pt x="273" y="50"/>
                    </a:cubicBezTo>
                    <a:cubicBezTo>
                      <a:pt x="273" y="51"/>
                      <a:pt x="272" y="51"/>
                      <a:pt x="271" y="52"/>
                    </a:cubicBezTo>
                    <a:cubicBezTo>
                      <a:pt x="271" y="52"/>
                      <a:pt x="271" y="52"/>
                      <a:pt x="270" y="52"/>
                    </a:cubicBezTo>
                    <a:cubicBezTo>
                      <a:pt x="270" y="53"/>
                      <a:pt x="269" y="53"/>
                      <a:pt x="268" y="54"/>
                    </a:cubicBezTo>
                    <a:cubicBezTo>
                      <a:pt x="268" y="54"/>
                      <a:pt x="268" y="54"/>
                      <a:pt x="267" y="54"/>
                    </a:cubicBezTo>
                    <a:cubicBezTo>
                      <a:pt x="266" y="55"/>
                      <a:pt x="265" y="56"/>
                      <a:pt x="264" y="56"/>
                    </a:cubicBezTo>
                    <a:cubicBezTo>
                      <a:pt x="264" y="56"/>
                      <a:pt x="264" y="57"/>
                      <a:pt x="264" y="57"/>
                    </a:cubicBezTo>
                    <a:cubicBezTo>
                      <a:pt x="263" y="57"/>
                      <a:pt x="262" y="58"/>
                      <a:pt x="262" y="58"/>
                    </a:cubicBezTo>
                    <a:cubicBezTo>
                      <a:pt x="261" y="59"/>
                      <a:pt x="261" y="59"/>
                      <a:pt x="261" y="59"/>
                    </a:cubicBezTo>
                    <a:cubicBezTo>
                      <a:pt x="260" y="60"/>
                      <a:pt x="259" y="60"/>
                      <a:pt x="259" y="60"/>
                    </a:cubicBezTo>
                    <a:cubicBezTo>
                      <a:pt x="258" y="61"/>
                      <a:pt x="258" y="61"/>
                      <a:pt x="257" y="62"/>
                    </a:cubicBezTo>
                    <a:cubicBezTo>
                      <a:pt x="256" y="62"/>
                      <a:pt x="256" y="63"/>
                      <a:pt x="256" y="63"/>
                    </a:cubicBezTo>
                    <a:cubicBezTo>
                      <a:pt x="255" y="63"/>
                      <a:pt x="254" y="64"/>
                      <a:pt x="254" y="64"/>
                    </a:cubicBezTo>
                    <a:cubicBezTo>
                      <a:pt x="253" y="65"/>
                      <a:pt x="253" y="65"/>
                      <a:pt x="252" y="65"/>
                    </a:cubicBezTo>
                    <a:cubicBezTo>
                      <a:pt x="252" y="66"/>
                      <a:pt x="251" y="66"/>
                      <a:pt x="251" y="67"/>
                    </a:cubicBezTo>
                    <a:cubicBezTo>
                      <a:pt x="250" y="67"/>
                      <a:pt x="250" y="67"/>
                      <a:pt x="249" y="68"/>
                    </a:cubicBezTo>
                    <a:cubicBezTo>
                      <a:pt x="249" y="68"/>
                      <a:pt x="248" y="69"/>
                      <a:pt x="247" y="69"/>
                    </a:cubicBezTo>
                    <a:cubicBezTo>
                      <a:pt x="247" y="70"/>
                      <a:pt x="247" y="70"/>
                      <a:pt x="246" y="70"/>
                    </a:cubicBezTo>
                    <a:cubicBezTo>
                      <a:pt x="246" y="71"/>
                      <a:pt x="245" y="71"/>
                      <a:pt x="244" y="72"/>
                    </a:cubicBezTo>
                    <a:cubicBezTo>
                      <a:pt x="244" y="72"/>
                      <a:pt x="243" y="73"/>
                      <a:pt x="243" y="73"/>
                    </a:cubicBezTo>
                    <a:cubicBezTo>
                      <a:pt x="242" y="73"/>
                      <a:pt x="242" y="74"/>
                      <a:pt x="241" y="75"/>
                    </a:cubicBezTo>
                    <a:cubicBezTo>
                      <a:pt x="241" y="75"/>
                      <a:pt x="240" y="75"/>
                      <a:pt x="240" y="75"/>
                    </a:cubicBezTo>
                    <a:cubicBezTo>
                      <a:pt x="239" y="76"/>
                      <a:pt x="239" y="77"/>
                      <a:pt x="238" y="77"/>
                    </a:cubicBezTo>
                    <a:cubicBezTo>
                      <a:pt x="238" y="78"/>
                      <a:pt x="237" y="78"/>
                      <a:pt x="237" y="78"/>
                    </a:cubicBezTo>
                    <a:cubicBezTo>
                      <a:pt x="236" y="79"/>
                      <a:pt x="235" y="79"/>
                      <a:pt x="235" y="80"/>
                    </a:cubicBezTo>
                    <a:cubicBezTo>
                      <a:pt x="234" y="80"/>
                      <a:pt x="234" y="81"/>
                      <a:pt x="234" y="81"/>
                    </a:cubicBezTo>
                    <a:cubicBezTo>
                      <a:pt x="130" y="24"/>
                      <a:pt x="130" y="24"/>
                      <a:pt x="130" y="24"/>
                    </a:cubicBezTo>
                    <a:cubicBezTo>
                      <a:pt x="129" y="24"/>
                      <a:pt x="129" y="24"/>
                      <a:pt x="129" y="24"/>
                    </a:cubicBezTo>
                    <a:cubicBezTo>
                      <a:pt x="216" y="71"/>
                      <a:pt x="216" y="71"/>
                      <a:pt x="216" y="71"/>
                    </a:cubicBezTo>
                    <a:cubicBezTo>
                      <a:pt x="216" y="71"/>
                      <a:pt x="216" y="71"/>
                      <a:pt x="216" y="71"/>
                    </a:cubicBezTo>
                    <a:cubicBezTo>
                      <a:pt x="234" y="81"/>
                      <a:pt x="234" y="81"/>
                      <a:pt x="234" y="81"/>
                    </a:cubicBezTo>
                    <a:cubicBezTo>
                      <a:pt x="233" y="82"/>
                      <a:pt x="231" y="83"/>
                      <a:pt x="230" y="84"/>
                    </a:cubicBezTo>
                    <a:cubicBezTo>
                      <a:pt x="230" y="84"/>
                      <a:pt x="230" y="85"/>
                      <a:pt x="229" y="85"/>
                    </a:cubicBezTo>
                    <a:cubicBezTo>
                      <a:pt x="228" y="86"/>
                      <a:pt x="227" y="87"/>
                      <a:pt x="226" y="88"/>
                    </a:cubicBezTo>
                    <a:cubicBezTo>
                      <a:pt x="226" y="88"/>
                      <a:pt x="226" y="88"/>
                      <a:pt x="226" y="88"/>
                    </a:cubicBezTo>
                    <a:cubicBezTo>
                      <a:pt x="223" y="91"/>
                      <a:pt x="221" y="93"/>
                      <a:pt x="218" y="95"/>
                    </a:cubicBezTo>
                    <a:cubicBezTo>
                      <a:pt x="218" y="96"/>
                      <a:pt x="217" y="97"/>
                      <a:pt x="216" y="97"/>
                    </a:cubicBezTo>
                    <a:cubicBezTo>
                      <a:pt x="215" y="98"/>
                      <a:pt x="215" y="99"/>
                      <a:pt x="214" y="100"/>
                    </a:cubicBezTo>
                    <a:cubicBezTo>
                      <a:pt x="214" y="100"/>
                      <a:pt x="214" y="100"/>
                      <a:pt x="213" y="100"/>
                    </a:cubicBezTo>
                    <a:cubicBezTo>
                      <a:pt x="212" y="101"/>
                      <a:pt x="212" y="102"/>
                      <a:pt x="211" y="103"/>
                    </a:cubicBezTo>
                    <a:cubicBezTo>
                      <a:pt x="210" y="104"/>
                      <a:pt x="209" y="105"/>
                      <a:pt x="208" y="105"/>
                    </a:cubicBezTo>
                    <a:cubicBezTo>
                      <a:pt x="207" y="107"/>
                      <a:pt x="206" y="108"/>
                      <a:pt x="205" y="109"/>
                    </a:cubicBezTo>
                    <a:cubicBezTo>
                      <a:pt x="203" y="111"/>
                      <a:pt x="202" y="112"/>
                      <a:pt x="201" y="114"/>
                    </a:cubicBezTo>
                    <a:cubicBezTo>
                      <a:pt x="198" y="116"/>
                      <a:pt x="196" y="119"/>
                      <a:pt x="194" y="122"/>
                    </a:cubicBezTo>
                    <a:cubicBezTo>
                      <a:pt x="194" y="122"/>
                      <a:pt x="193" y="122"/>
                      <a:pt x="193" y="122"/>
                    </a:cubicBezTo>
                    <a:cubicBezTo>
                      <a:pt x="192" y="123"/>
                      <a:pt x="191" y="125"/>
                      <a:pt x="190" y="126"/>
                    </a:cubicBezTo>
                    <a:cubicBezTo>
                      <a:pt x="190" y="126"/>
                      <a:pt x="190" y="126"/>
                      <a:pt x="190" y="126"/>
                    </a:cubicBezTo>
                    <a:cubicBezTo>
                      <a:pt x="189" y="128"/>
                      <a:pt x="188" y="129"/>
                      <a:pt x="186" y="130"/>
                    </a:cubicBezTo>
                    <a:cubicBezTo>
                      <a:pt x="186" y="131"/>
                      <a:pt x="185" y="132"/>
                      <a:pt x="184" y="133"/>
                    </a:cubicBezTo>
                    <a:cubicBezTo>
                      <a:pt x="184" y="133"/>
                      <a:pt x="184" y="133"/>
                      <a:pt x="184" y="134"/>
                    </a:cubicBezTo>
                    <a:cubicBezTo>
                      <a:pt x="183" y="135"/>
                      <a:pt x="182" y="135"/>
                      <a:pt x="182" y="136"/>
                    </a:cubicBezTo>
                    <a:cubicBezTo>
                      <a:pt x="182" y="136"/>
                      <a:pt x="182" y="136"/>
                      <a:pt x="181" y="137"/>
                    </a:cubicBezTo>
                    <a:cubicBezTo>
                      <a:pt x="181" y="137"/>
                      <a:pt x="180" y="138"/>
                      <a:pt x="180" y="139"/>
                    </a:cubicBezTo>
                    <a:cubicBezTo>
                      <a:pt x="178" y="142"/>
                      <a:pt x="175" y="145"/>
                      <a:pt x="173" y="148"/>
                    </a:cubicBezTo>
                    <a:cubicBezTo>
                      <a:pt x="173" y="148"/>
                      <a:pt x="173" y="148"/>
                      <a:pt x="173" y="148"/>
                    </a:cubicBezTo>
                    <a:cubicBezTo>
                      <a:pt x="173" y="148"/>
                      <a:pt x="173" y="148"/>
                      <a:pt x="172" y="149"/>
                    </a:cubicBezTo>
                    <a:cubicBezTo>
                      <a:pt x="172" y="149"/>
                      <a:pt x="171" y="150"/>
                      <a:pt x="170" y="151"/>
                    </a:cubicBezTo>
                    <a:cubicBezTo>
                      <a:pt x="170" y="152"/>
                      <a:pt x="170" y="152"/>
                      <a:pt x="170" y="152"/>
                    </a:cubicBezTo>
                    <a:cubicBezTo>
                      <a:pt x="169" y="154"/>
                      <a:pt x="168" y="155"/>
                      <a:pt x="167" y="156"/>
                    </a:cubicBezTo>
                    <a:cubicBezTo>
                      <a:pt x="166" y="157"/>
                      <a:pt x="165" y="158"/>
                      <a:pt x="165" y="159"/>
                    </a:cubicBezTo>
                    <a:cubicBezTo>
                      <a:pt x="164" y="161"/>
                      <a:pt x="163" y="162"/>
                      <a:pt x="162" y="163"/>
                    </a:cubicBezTo>
                    <a:cubicBezTo>
                      <a:pt x="161" y="165"/>
                      <a:pt x="160" y="166"/>
                      <a:pt x="159" y="167"/>
                    </a:cubicBezTo>
                    <a:cubicBezTo>
                      <a:pt x="159" y="167"/>
                      <a:pt x="159" y="167"/>
                      <a:pt x="159" y="168"/>
                    </a:cubicBezTo>
                    <a:cubicBezTo>
                      <a:pt x="158" y="169"/>
                      <a:pt x="158" y="170"/>
                      <a:pt x="157" y="171"/>
                    </a:cubicBezTo>
                    <a:cubicBezTo>
                      <a:pt x="157" y="171"/>
                      <a:pt x="157" y="172"/>
                      <a:pt x="156" y="172"/>
                    </a:cubicBezTo>
                    <a:cubicBezTo>
                      <a:pt x="156" y="173"/>
                      <a:pt x="155" y="174"/>
                      <a:pt x="154" y="175"/>
                    </a:cubicBezTo>
                    <a:cubicBezTo>
                      <a:pt x="154" y="175"/>
                      <a:pt x="154" y="176"/>
                      <a:pt x="154" y="176"/>
                    </a:cubicBezTo>
                    <a:cubicBezTo>
                      <a:pt x="153" y="177"/>
                      <a:pt x="153" y="177"/>
                      <a:pt x="153" y="177"/>
                    </a:cubicBezTo>
                    <a:cubicBezTo>
                      <a:pt x="153" y="178"/>
                      <a:pt x="152" y="178"/>
                      <a:pt x="152" y="179"/>
                    </a:cubicBezTo>
                    <a:cubicBezTo>
                      <a:pt x="151" y="181"/>
                      <a:pt x="149" y="183"/>
                      <a:pt x="148" y="185"/>
                    </a:cubicBezTo>
                    <a:cubicBezTo>
                      <a:pt x="148" y="185"/>
                      <a:pt x="148" y="185"/>
                      <a:pt x="148" y="185"/>
                    </a:cubicBezTo>
                    <a:cubicBezTo>
                      <a:pt x="148" y="185"/>
                      <a:pt x="148" y="186"/>
                      <a:pt x="148" y="186"/>
                    </a:cubicBezTo>
                    <a:cubicBezTo>
                      <a:pt x="147" y="187"/>
                      <a:pt x="146" y="189"/>
                      <a:pt x="145" y="190"/>
                    </a:cubicBezTo>
                    <a:cubicBezTo>
                      <a:pt x="145" y="190"/>
                      <a:pt x="145" y="190"/>
                      <a:pt x="145" y="190"/>
                    </a:cubicBezTo>
                    <a:cubicBezTo>
                      <a:pt x="144" y="192"/>
                      <a:pt x="143" y="194"/>
                      <a:pt x="142" y="195"/>
                    </a:cubicBezTo>
                    <a:cubicBezTo>
                      <a:pt x="142" y="195"/>
                      <a:pt x="142" y="196"/>
                      <a:pt x="142" y="196"/>
                    </a:cubicBezTo>
                    <a:cubicBezTo>
                      <a:pt x="141" y="197"/>
                      <a:pt x="140" y="199"/>
                      <a:pt x="140" y="200"/>
                    </a:cubicBezTo>
                    <a:cubicBezTo>
                      <a:pt x="139" y="200"/>
                      <a:pt x="139" y="201"/>
                      <a:pt x="139" y="201"/>
                    </a:cubicBezTo>
                    <a:cubicBezTo>
                      <a:pt x="138" y="203"/>
                      <a:pt x="137" y="204"/>
                      <a:pt x="137" y="206"/>
                    </a:cubicBezTo>
                    <a:cubicBezTo>
                      <a:pt x="136" y="206"/>
                      <a:pt x="136" y="206"/>
                      <a:pt x="136" y="206"/>
                    </a:cubicBezTo>
                    <a:cubicBezTo>
                      <a:pt x="135" y="208"/>
                      <a:pt x="135" y="209"/>
                      <a:pt x="134" y="211"/>
                    </a:cubicBezTo>
                    <a:cubicBezTo>
                      <a:pt x="134" y="211"/>
                      <a:pt x="134" y="211"/>
                      <a:pt x="133" y="212"/>
                    </a:cubicBezTo>
                    <a:cubicBezTo>
                      <a:pt x="132" y="215"/>
                      <a:pt x="130" y="218"/>
                      <a:pt x="129" y="221"/>
                    </a:cubicBezTo>
                    <a:cubicBezTo>
                      <a:pt x="128" y="222"/>
                      <a:pt x="128" y="222"/>
                      <a:pt x="128" y="222"/>
                    </a:cubicBezTo>
                    <a:cubicBezTo>
                      <a:pt x="127" y="224"/>
                      <a:pt x="127" y="226"/>
                      <a:pt x="126" y="227"/>
                    </a:cubicBezTo>
                    <a:cubicBezTo>
                      <a:pt x="22" y="171"/>
                      <a:pt x="22" y="171"/>
                      <a:pt x="22" y="171"/>
                    </a:cubicBezTo>
                    <a:cubicBezTo>
                      <a:pt x="21" y="170"/>
                      <a:pt x="21" y="170"/>
                      <a:pt x="21" y="170"/>
                    </a:cubicBezTo>
                    <a:cubicBezTo>
                      <a:pt x="111" y="219"/>
                      <a:pt x="111" y="219"/>
                      <a:pt x="111" y="219"/>
                    </a:cubicBezTo>
                    <a:cubicBezTo>
                      <a:pt x="111" y="219"/>
                      <a:pt x="111" y="219"/>
                      <a:pt x="111" y="219"/>
                    </a:cubicBezTo>
                    <a:cubicBezTo>
                      <a:pt x="126" y="227"/>
                      <a:pt x="126" y="227"/>
                      <a:pt x="126" y="227"/>
                    </a:cubicBezTo>
                    <a:cubicBezTo>
                      <a:pt x="125" y="229"/>
                      <a:pt x="124" y="231"/>
                      <a:pt x="123" y="232"/>
                    </a:cubicBezTo>
                    <a:cubicBezTo>
                      <a:pt x="123" y="233"/>
                      <a:pt x="123" y="233"/>
                      <a:pt x="123" y="233"/>
                    </a:cubicBezTo>
                    <a:cubicBezTo>
                      <a:pt x="122" y="235"/>
                      <a:pt x="122" y="236"/>
                      <a:pt x="121" y="238"/>
                    </a:cubicBezTo>
                    <a:cubicBezTo>
                      <a:pt x="121" y="238"/>
                      <a:pt x="121" y="238"/>
                      <a:pt x="121" y="238"/>
                    </a:cubicBezTo>
                    <a:cubicBezTo>
                      <a:pt x="120" y="240"/>
                      <a:pt x="119" y="242"/>
                      <a:pt x="119" y="244"/>
                    </a:cubicBezTo>
                    <a:cubicBezTo>
                      <a:pt x="118" y="244"/>
                      <a:pt x="118" y="244"/>
                      <a:pt x="118" y="244"/>
                    </a:cubicBezTo>
                    <a:cubicBezTo>
                      <a:pt x="118" y="246"/>
                      <a:pt x="117" y="247"/>
                      <a:pt x="116" y="249"/>
                    </a:cubicBezTo>
                    <a:cubicBezTo>
                      <a:pt x="116" y="249"/>
                      <a:pt x="116" y="249"/>
                      <a:pt x="116" y="250"/>
                    </a:cubicBezTo>
                    <a:cubicBezTo>
                      <a:pt x="115" y="253"/>
                      <a:pt x="113" y="257"/>
                      <a:pt x="112" y="260"/>
                    </a:cubicBezTo>
                    <a:cubicBezTo>
                      <a:pt x="112" y="260"/>
                      <a:pt x="112" y="261"/>
                      <a:pt x="112" y="261"/>
                    </a:cubicBezTo>
                    <a:cubicBezTo>
                      <a:pt x="110" y="264"/>
                      <a:pt x="109" y="268"/>
                      <a:pt x="108" y="271"/>
                    </a:cubicBezTo>
                    <a:cubicBezTo>
                      <a:pt x="108" y="272"/>
                      <a:pt x="107" y="273"/>
                      <a:pt x="107" y="274"/>
                    </a:cubicBezTo>
                    <a:cubicBezTo>
                      <a:pt x="106" y="275"/>
                      <a:pt x="106" y="277"/>
                      <a:pt x="106" y="278"/>
                    </a:cubicBezTo>
                    <a:cubicBezTo>
                      <a:pt x="106" y="278"/>
                      <a:pt x="106" y="278"/>
                      <a:pt x="105" y="278"/>
                    </a:cubicBezTo>
                    <a:cubicBezTo>
                      <a:pt x="105" y="279"/>
                      <a:pt x="105" y="279"/>
                      <a:pt x="105" y="280"/>
                    </a:cubicBezTo>
                    <a:cubicBezTo>
                      <a:pt x="6" y="226"/>
                      <a:pt x="6" y="226"/>
                      <a:pt x="6" y="226"/>
                    </a:cubicBezTo>
                    <a:cubicBezTo>
                      <a:pt x="0" y="223"/>
                      <a:pt x="0" y="223"/>
                      <a:pt x="0" y="223"/>
                    </a:cubicBezTo>
                    <a:cubicBezTo>
                      <a:pt x="91" y="273"/>
                      <a:pt x="91" y="273"/>
                      <a:pt x="91" y="273"/>
                    </a:cubicBezTo>
                    <a:cubicBezTo>
                      <a:pt x="91" y="273"/>
                      <a:pt x="91" y="273"/>
                      <a:pt x="91" y="273"/>
                    </a:cubicBezTo>
                    <a:cubicBezTo>
                      <a:pt x="105" y="281"/>
                      <a:pt x="105" y="281"/>
                      <a:pt x="105" y="281"/>
                    </a:cubicBezTo>
                    <a:cubicBezTo>
                      <a:pt x="104" y="282"/>
                      <a:pt x="103" y="284"/>
                      <a:pt x="103" y="287"/>
                    </a:cubicBezTo>
                    <a:cubicBezTo>
                      <a:pt x="102" y="289"/>
                      <a:pt x="101" y="291"/>
                      <a:pt x="101" y="294"/>
                    </a:cubicBezTo>
                    <a:cubicBezTo>
                      <a:pt x="100" y="296"/>
                      <a:pt x="100" y="298"/>
                      <a:pt x="99" y="301"/>
                    </a:cubicBezTo>
                    <a:cubicBezTo>
                      <a:pt x="98" y="303"/>
                      <a:pt x="98" y="305"/>
                      <a:pt x="97" y="307"/>
                    </a:cubicBezTo>
                    <a:cubicBezTo>
                      <a:pt x="96" y="309"/>
                      <a:pt x="96" y="311"/>
                      <a:pt x="95" y="314"/>
                    </a:cubicBezTo>
                    <a:cubicBezTo>
                      <a:pt x="95" y="316"/>
                      <a:pt x="94" y="318"/>
                      <a:pt x="94" y="321"/>
                    </a:cubicBezTo>
                    <a:cubicBezTo>
                      <a:pt x="93" y="323"/>
                      <a:pt x="93" y="325"/>
                      <a:pt x="92" y="328"/>
                    </a:cubicBezTo>
                    <a:cubicBezTo>
                      <a:pt x="91" y="332"/>
                      <a:pt x="90" y="336"/>
                      <a:pt x="90" y="342"/>
                    </a:cubicBezTo>
                    <a:cubicBezTo>
                      <a:pt x="89" y="344"/>
                      <a:pt x="89" y="346"/>
                      <a:pt x="88" y="349"/>
                    </a:cubicBezTo>
                    <a:cubicBezTo>
                      <a:pt x="88" y="351"/>
                      <a:pt x="88" y="353"/>
                      <a:pt x="87" y="355"/>
                    </a:cubicBezTo>
                    <a:cubicBezTo>
                      <a:pt x="87" y="357"/>
                      <a:pt x="87" y="359"/>
                      <a:pt x="87" y="362"/>
                    </a:cubicBezTo>
                    <a:cubicBezTo>
                      <a:pt x="86" y="364"/>
                      <a:pt x="86" y="366"/>
                      <a:pt x="86" y="368"/>
                    </a:cubicBezTo>
                    <a:cubicBezTo>
                      <a:pt x="86" y="369"/>
                      <a:pt x="86" y="369"/>
                      <a:pt x="86" y="370"/>
                    </a:cubicBezTo>
                    <a:cubicBezTo>
                      <a:pt x="86" y="372"/>
                      <a:pt x="85" y="374"/>
                      <a:pt x="85" y="376"/>
                    </a:cubicBezTo>
                    <a:cubicBezTo>
                      <a:pt x="85" y="378"/>
                      <a:pt x="85" y="380"/>
                      <a:pt x="85" y="383"/>
                    </a:cubicBezTo>
                    <a:cubicBezTo>
                      <a:pt x="84" y="385"/>
                      <a:pt x="84" y="387"/>
                      <a:pt x="84" y="389"/>
                    </a:cubicBezTo>
                    <a:cubicBezTo>
                      <a:pt x="84" y="390"/>
                      <a:pt x="84" y="391"/>
                      <a:pt x="84" y="392"/>
                    </a:cubicBezTo>
                    <a:cubicBezTo>
                      <a:pt x="84" y="393"/>
                      <a:pt x="84" y="395"/>
                      <a:pt x="84" y="396"/>
                    </a:cubicBezTo>
                    <a:cubicBezTo>
                      <a:pt x="84" y="397"/>
                      <a:pt x="84" y="399"/>
                      <a:pt x="84" y="400"/>
                    </a:cubicBezTo>
                    <a:cubicBezTo>
                      <a:pt x="84" y="402"/>
                      <a:pt x="84" y="403"/>
                      <a:pt x="84" y="404"/>
                    </a:cubicBezTo>
                    <a:cubicBezTo>
                      <a:pt x="84" y="406"/>
                      <a:pt x="84" y="407"/>
                      <a:pt x="84" y="408"/>
                    </a:cubicBezTo>
                    <a:cubicBezTo>
                      <a:pt x="83" y="474"/>
                      <a:pt x="100" y="530"/>
                      <a:pt x="129" y="572"/>
                    </a:cubicBezTo>
                    <a:cubicBezTo>
                      <a:pt x="129" y="572"/>
                      <a:pt x="129" y="572"/>
                      <a:pt x="129" y="572"/>
                    </a:cubicBezTo>
                    <a:cubicBezTo>
                      <a:pt x="140" y="587"/>
                      <a:pt x="152" y="601"/>
                      <a:pt x="165" y="612"/>
                    </a:cubicBezTo>
                    <a:cubicBezTo>
                      <a:pt x="165" y="612"/>
                      <a:pt x="165" y="613"/>
                      <a:pt x="166" y="613"/>
                    </a:cubicBezTo>
                    <a:cubicBezTo>
                      <a:pt x="169" y="615"/>
                      <a:pt x="172" y="618"/>
                      <a:pt x="175" y="620"/>
                    </a:cubicBezTo>
                    <a:cubicBezTo>
                      <a:pt x="176" y="621"/>
                      <a:pt x="176" y="621"/>
                      <a:pt x="176" y="621"/>
                    </a:cubicBezTo>
                    <a:cubicBezTo>
                      <a:pt x="180" y="623"/>
                      <a:pt x="183" y="626"/>
                      <a:pt x="186" y="628"/>
                    </a:cubicBezTo>
                    <a:cubicBezTo>
                      <a:pt x="187" y="628"/>
                      <a:pt x="187" y="628"/>
                      <a:pt x="188" y="629"/>
                    </a:cubicBezTo>
                    <a:cubicBezTo>
                      <a:pt x="195" y="633"/>
                      <a:pt x="202" y="637"/>
                      <a:pt x="210" y="641"/>
                    </a:cubicBezTo>
                    <a:cubicBezTo>
                      <a:pt x="301" y="681"/>
                      <a:pt x="301" y="681"/>
                      <a:pt x="301" y="681"/>
                    </a:cubicBezTo>
                    <a:cubicBezTo>
                      <a:pt x="297" y="679"/>
                      <a:pt x="293" y="677"/>
                      <a:pt x="289" y="675"/>
                    </a:cubicBezTo>
                    <a:cubicBezTo>
                      <a:pt x="288" y="675"/>
                      <a:pt x="286" y="674"/>
                      <a:pt x="285" y="673"/>
                    </a:cubicBezTo>
                    <a:cubicBezTo>
                      <a:pt x="283" y="671"/>
                      <a:pt x="280" y="670"/>
                      <a:pt x="278" y="668"/>
                    </a:cubicBezTo>
                    <a:cubicBezTo>
                      <a:pt x="276" y="667"/>
                      <a:pt x="275" y="666"/>
                      <a:pt x="273" y="665"/>
                    </a:cubicBezTo>
                    <a:cubicBezTo>
                      <a:pt x="271" y="664"/>
                      <a:pt x="269" y="662"/>
                      <a:pt x="267" y="661"/>
                    </a:cubicBezTo>
                    <a:cubicBezTo>
                      <a:pt x="265" y="659"/>
                      <a:pt x="264" y="658"/>
                      <a:pt x="263" y="657"/>
                    </a:cubicBezTo>
                    <a:cubicBezTo>
                      <a:pt x="260" y="656"/>
                      <a:pt x="258" y="654"/>
                      <a:pt x="256" y="652"/>
                    </a:cubicBezTo>
                    <a:cubicBezTo>
                      <a:pt x="254" y="650"/>
                      <a:pt x="252" y="648"/>
                      <a:pt x="250" y="647"/>
                    </a:cubicBezTo>
                    <a:cubicBezTo>
                      <a:pt x="249" y="645"/>
                      <a:pt x="248" y="644"/>
                      <a:pt x="246" y="643"/>
                    </a:cubicBezTo>
                    <a:cubicBezTo>
                      <a:pt x="244" y="641"/>
                      <a:pt x="242" y="639"/>
                      <a:pt x="240" y="636"/>
                    </a:cubicBezTo>
                    <a:cubicBezTo>
                      <a:pt x="240" y="636"/>
                      <a:pt x="240" y="636"/>
                      <a:pt x="240" y="636"/>
                    </a:cubicBezTo>
                    <a:cubicBezTo>
                      <a:pt x="237" y="633"/>
                      <a:pt x="234" y="630"/>
                      <a:pt x="232" y="626"/>
                    </a:cubicBezTo>
                    <a:cubicBezTo>
                      <a:pt x="231" y="626"/>
                      <a:pt x="231" y="626"/>
                      <a:pt x="231" y="626"/>
                    </a:cubicBezTo>
                    <a:cubicBezTo>
                      <a:pt x="229" y="622"/>
                      <a:pt x="226" y="619"/>
                      <a:pt x="224" y="616"/>
                    </a:cubicBezTo>
                    <a:cubicBezTo>
                      <a:pt x="223" y="615"/>
                      <a:pt x="223" y="615"/>
                      <a:pt x="223" y="615"/>
                    </a:cubicBezTo>
                    <a:cubicBezTo>
                      <a:pt x="221" y="611"/>
                      <a:pt x="218" y="608"/>
                      <a:pt x="216" y="604"/>
                    </a:cubicBezTo>
                    <a:cubicBezTo>
                      <a:pt x="216" y="604"/>
                      <a:pt x="216" y="604"/>
                      <a:pt x="216" y="604"/>
                    </a:cubicBezTo>
                    <a:cubicBezTo>
                      <a:pt x="214" y="600"/>
                      <a:pt x="211" y="596"/>
                      <a:pt x="209" y="592"/>
                    </a:cubicBezTo>
                    <a:cubicBezTo>
                      <a:pt x="209" y="592"/>
                      <a:pt x="209" y="592"/>
                      <a:pt x="209" y="592"/>
                    </a:cubicBezTo>
                    <a:cubicBezTo>
                      <a:pt x="207" y="588"/>
                      <a:pt x="205" y="584"/>
                      <a:pt x="203" y="579"/>
                    </a:cubicBezTo>
                    <a:cubicBezTo>
                      <a:pt x="203" y="579"/>
                      <a:pt x="203" y="579"/>
                      <a:pt x="203" y="579"/>
                    </a:cubicBezTo>
                    <a:cubicBezTo>
                      <a:pt x="201" y="575"/>
                      <a:pt x="199" y="571"/>
                      <a:pt x="197" y="566"/>
                    </a:cubicBezTo>
                    <a:cubicBezTo>
                      <a:pt x="197" y="566"/>
                      <a:pt x="197" y="566"/>
                      <a:pt x="197" y="566"/>
                    </a:cubicBezTo>
                    <a:cubicBezTo>
                      <a:pt x="195" y="561"/>
                      <a:pt x="194" y="557"/>
                      <a:pt x="192" y="552"/>
                    </a:cubicBezTo>
                    <a:cubicBezTo>
                      <a:pt x="192" y="552"/>
                      <a:pt x="192" y="552"/>
                      <a:pt x="192" y="552"/>
                    </a:cubicBezTo>
                    <a:cubicBezTo>
                      <a:pt x="191" y="547"/>
                      <a:pt x="189" y="543"/>
                      <a:pt x="188" y="538"/>
                    </a:cubicBezTo>
                    <a:cubicBezTo>
                      <a:pt x="188" y="538"/>
                      <a:pt x="188" y="538"/>
                      <a:pt x="188" y="538"/>
                    </a:cubicBezTo>
                    <a:cubicBezTo>
                      <a:pt x="188" y="538"/>
                      <a:pt x="188" y="537"/>
                      <a:pt x="188" y="537"/>
                    </a:cubicBezTo>
                    <a:cubicBezTo>
                      <a:pt x="186" y="533"/>
                      <a:pt x="185" y="528"/>
                      <a:pt x="184" y="523"/>
                    </a:cubicBezTo>
                    <a:cubicBezTo>
                      <a:pt x="184" y="523"/>
                      <a:pt x="184" y="523"/>
                      <a:pt x="184" y="523"/>
                    </a:cubicBezTo>
                    <a:cubicBezTo>
                      <a:pt x="183" y="518"/>
                      <a:pt x="182" y="513"/>
                      <a:pt x="181" y="508"/>
                    </a:cubicBezTo>
                    <a:cubicBezTo>
                      <a:pt x="181" y="507"/>
                      <a:pt x="181" y="507"/>
                      <a:pt x="181" y="507"/>
                    </a:cubicBezTo>
                    <a:cubicBezTo>
                      <a:pt x="180" y="502"/>
                      <a:pt x="180" y="497"/>
                      <a:pt x="179" y="491"/>
                    </a:cubicBezTo>
                    <a:cubicBezTo>
                      <a:pt x="179" y="491"/>
                      <a:pt x="179" y="491"/>
                      <a:pt x="179" y="491"/>
                    </a:cubicBezTo>
                    <a:cubicBezTo>
                      <a:pt x="179" y="491"/>
                      <a:pt x="179" y="490"/>
                      <a:pt x="179" y="490"/>
                    </a:cubicBezTo>
                    <a:cubicBezTo>
                      <a:pt x="179" y="489"/>
                      <a:pt x="179" y="487"/>
                      <a:pt x="178" y="486"/>
                    </a:cubicBezTo>
                    <a:cubicBezTo>
                      <a:pt x="178" y="484"/>
                      <a:pt x="178" y="481"/>
                      <a:pt x="178" y="479"/>
                    </a:cubicBezTo>
                    <a:cubicBezTo>
                      <a:pt x="178" y="479"/>
                      <a:pt x="178" y="479"/>
                      <a:pt x="178" y="479"/>
                    </a:cubicBezTo>
                    <a:cubicBezTo>
                      <a:pt x="178" y="478"/>
                      <a:pt x="178" y="477"/>
                      <a:pt x="178" y="476"/>
                    </a:cubicBezTo>
                    <a:cubicBezTo>
                      <a:pt x="178" y="475"/>
                      <a:pt x="178" y="475"/>
                      <a:pt x="178" y="475"/>
                    </a:cubicBezTo>
                    <a:cubicBezTo>
                      <a:pt x="178" y="475"/>
                      <a:pt x="178" y="475"/>
                      <a:pt x="178" y="475"/>
                    </a:cubicBezTo>
                    <a:cubicBezTo>
                      <a:pt x="178" y="474"/>
                      <a:pt x="178" y="474"/>
                      <a:pt x="178" y="474"/>
                    </a:cubicBezTo>
                    <a:cubicBezTo>
                      <a:pt x="178" y="474"/>
                      <a:pt x="178" y="474"/>
                      <a:pt x="177" y="473"/>
                    </a:cubicBezTo>
                    <a:cubicBezTo>
                      <a:pt x="177" y="473"/>
                      <a:pt x="177" y="473"/>
                      <a:pt x="177" y="473"/>
                    </a:cubicBezTo>
                    <a:cubicBezTo>
                      <a:pt x="177" y="472"/>
                      <a:pt x="177" y="472"/>
                      <a:pt x="177" y="471"/>
                    </a:cubicBezTo>
                    <a:cubicBezTo>
                      <a:pt x="177" y="471"/>
                      <a:pt x="177" y="471"/>
                      <a:pt x="177" y="471"/>
                    </a:cubicBezTo>
                    <a:cubicBezTo>
                      <a:pt x="177" y="470"/>
                      <a:pt x="177" y="469"/>
                      <a:pt x="177" y="468"/>
                    </a:cubicBezTo>
                    <a:cubicBezTo>
                      <a:pt x="177" y="468"/>
                      <a:pt x="177" y="468"/>
                      <a:pt x="177" y="468"/>
                    </a:cubicBezTo>
                    <a:cubicBezTo>
                      <a:pt x="177" y="468"/>
                      <a:pt x="177" y="467"/>
                      <a:pt x="177" y="466"/>
                    </a:cubicBezTo>
                    <a:cubicBezTo>
                      <a:pt x="177" y="466"/>
                      <a:pt x="177" y="466"/>
                      <a:pt x="177" y="466"/>
                    </a:cubicBezTo>
                    <a:cubicBezTo>
                      <a:pt x="177" y="465"/>
                      <a:pt x="177" y="465"/>
                      <a:pt x="177" y="464"/>
                    </a:cubicBezTo>
                    <a:cubicBezTo>
                      <a:pt x="177" y="463"/>
                      <a:pt x="177" y="462"/>
                      <a:pt x="177" y="460"/>
                    </a:cubicBezTo>
                    <a:cubicBezTo>
                      <a:pt x="177" y="460"/>
                      <a:pt x="177" y="460"/>
                      <a:pt x="177" y="460"/>
                    </a:cubicBezTo>
                    <a:cubicBezTo>
                      <a:pt x="177" y="459"/>
                      <a:pt x="177" y="459"/>
                      <a:pt x="177" y="459"/>
                    </a:cubicBezTo>
                    <a:cubicBezTo>
                      <a:pt x="177" y="459"/>
                      <a:pt x="177" y="459"/>
                      <a:pt x="177" y="459"/>
                    </a:cubicBezTo>
                    <a:cubicBezTo>
                      <a:pt x="177" y="459"/>
                      <a:pt x="177" y="458"/>
                      <a:pt x="177" y="458"/>
                    </a:cubicBezTo>
                    <a:cubicBezTo>
                      <a:pt x="177" y="458"/>
                      <a:pt x="177" y="458"/>
                      <a:pt x="177" y="457"/>
                    </a:cubicBezTo>
                    <a:cubicBezTo>
                      <a:pt x="177" y="457"/>
                      <a:pt x="177" y="456"/>
                      <a:pt x="177" y="455"/>
                    </a:cubicBezTo>
                    <a:cubicBezTo>
                      <a:pt x="177" y="454"/>
                      <a:pt x="177" y="454"/>
                      <a:pt x="177" y="453"/>
                    </a:cubicBezTo>
                    <a:cubicBezTo>
                      <a:pt x="177" y="453"/>
                      <a:pt x="177" y="452"/>
                      <a:pt x="177" y="452"/>
                    </a:cubicBezTo>
                    <a:cubicBezTo>
                      <a:pt x="177" y="451"/>
                      <a:pt x="177" y="451"/>
                      <a:pt x="177" y="450"/>
                    </a:cubicBezTo>
                    <a:cubicBezTo>
                      <a:pt x="177" y="450"/>
                      <a:pt x="177" y="450"/>
                      <a:pt x="177" y="450"/>
                    </a:cubicBezTo>
                    <a:cubicBezTo>
                      <a:pt x="177" y="447"/>
                      <a:pt x="177" y="443"/>
                      <a:pt x="177" y="440"/>
                    </a:cubicBezTo>
                    <a:cubicBezTo>
                      <a:pt x="177" y="440"/>
                      <a:pt x="177" y="440"/>
                      <a:pt x="177" y="439"/>
                    </a:cubicBezTo>
                    <a:cubicBezTo>
                      <a:pt x="177" y="436"/>
                      <a:pt x="177" y="433"/>
                      <a:pt x="177" y="430"/>
                    </a:cubicBezTo>
                    <a:cubicBezTo>
                      <a:pt x="177" y="430"/>
                      <a:pt x="177" y="429"/>
                      <a:pt x="177" y="429"/>
                    </a:cubicBezTo>
                    <a:cubicBezTo>
                      <a:pt x="178" y="426"/>
                      <a:pt x="178" y="423"/>
                      <a:pt x="178" y="420"/>
                    </a:cubicBezTo>
                    <a:cubicBezTo>
                      <a:pt x="178" y="419"/>
                      <a:pt x="178" y="419"/>
                      <a:pt x="178" y="419"/>
                    </a:cubicBezTo>
                    <a:cubicBezTo>
                      <a:pt x="179" y="416"/>
                      <a:pt x="179" y="412"/>
                      <a:pt x="179" y="409"/>
                    </a:cubicBezTo>
                    <a:cubicBezTo>
                      <a:pt x="179" y="409"/>
                      <a:pt x="179" y="409"/>
                      <a:pt x="179" y="409"/>
                    </a:cubicBezTo>
                    <a:cubicBezTo>
                      <a:pt x="183" y="380"/>
                      <a:pt x="185" y="369"/>
                      <a:pt x="187" y="361"/>
                    </a:cubicBezTo>
                    <a:cubicBezTo>
                      <a:pt x="188" y="360"/>
                      <a:pt x="188" y="358"/>
                      <a:pt x="188" y="357"/>
                    </a:cubicBezTo>
                    <a:cubicBezTo>
                      <a:pt x="193" y="338"/>
                      <a:pt x="196" y="328"/>
                      <a:pt x="199" y="320"/>
                    </a:cubicBezTo>
                    <a:cubicBezTo>
                      <a:pt x="199" y="319"/>
                      <a:pt x="199" y="318"/>
                      <a:pt x="200" y="317"/>
                    </a:cubicBezTo>
                    <a:cubicBezTo>
                      <a:pt x="200" y="316"/>
                      <a:pt x="200" y="316"/>
                      <a:pt x="200" y="316"/>
                    </a:cubicBezTo>
                    <a:cubicBezTo>
                      <a:pt x="201" y="312"/>
                      <a:pt x="203" y="308"/>
                      <a:pt x="204" y="305"/>
                    </a:cubicBezTo>
                    <a:cubicBezTo>
                      <a:pt x="205" y="303"/>
                      <a:pt x="205" y="302"/>
                      <a:pt x="205" y="301"/>
                    </a:cubicBezTo>
                    <a:cubicBezTo>
                      <a:pt x="206" y="299"/>
                      <a:pt x="207" y="296"/>
                      <a:pt x="208" y="294"/>
                    </a:cubicBezTo>
                    <a:cubicBezTo>
                      <a:pt x="209" y="292"/>
                      <a:pt x="209" y="291"/>
                      <a:pt x="210" y="290"/>
                    </a:cubicBezTo>
                    <a:cubicBezTo>
                      <a:pt x="211" y="287"/>
                      <a:pt x="212" y="285"/>
                      <a:pt x="213" y="282"/>
                    </a:cubicBezTo>
                    <a:cubicBezTo>
                      <a:pt x="213" y="281"/>
                      <a:pt x="214" y="280"/>
                      <a:pt x="214" y="279"/>
                    </a:cubicBezTo>
                    <a:cubicBezTo>
                      <a:pt x="216" y="276"/>
                      <a:pt x="217" y="272"/>
                      <a:pt x="219" y="269"/>
                    </a:cubicBezTo>
                    <a:cubicBezTo>
                      <a:pt x="219" y="269"/>
                      <a:pt x="219" y="269"/>
                      <a:pt x="219" y="269"/>
                    </a:cubicBezTo>
                    <a:cubicBezTo>
                      <a:pt x="220" y="266"/>
                      <a:pt x="222" y="263"/>
                      <a:pt x="224" y="260"/>
                    </a:cubicBezTo>
                    <a:cubicBezTo>
                      <a:pt x="224" y="258"/>
                      <a:pt x="225" y="257"/>
                      <a:pt x="225" y="256"/>
                    </a:cubicBezTo>
                    <a:cubicBezTo>
                      <a:pt x="226" y="255"/>
                      <a:pt x="226" y="255"/>
                      <a:pt x="226" y="254"/>
                    </a:cubicBezTo>
                    <a:cubicBezTo>
                      <a:pt x="228" y="251"/>
                      <a:pt x="229" y="249"/>
                      <a:pt x="230" y="246"/>
                    </a:cubicBezTo>
                    <a:cubicBezTo>
                      <a:pt x="231" y="245"/>
                      <a:pt x="231" y="245"/>
                      <a:pt x="232" y="244"/>
                    </a:cubicBezTo>
                    <a:cubicBezTo>
                      <a:pt x="235" y="238"/>
                      <a:pt x="238" y="232"/>
                      <a:pt x="241" y="227"/>
                    </a:cubicBezTo>
                    <a:cubicBezTo>
                      <a:pt x="245" y="221"/>
                      <a:pt x="248" y="216"/>
                      <a:pt x="252" y="210"/>
                    </a:cubicBezTo>
                    <a:cubicBezTo>
                      <a:pt x="252" y="210"/>
                      <a:pt x="252" y="210"/>
                      <a:pt x="252" y="210"/>
                    </a:cubicBezTo>
                    <a:cubicBezTo>
                      <a:pt x="252" y="210"/>
                      <a:pt x="252" y="210"/>
                      <a:pt x="252" y="209"/>
                    </a:cubicBezTo>
                    <a:cubicBezTo>
                      <a:pt x="253" y="209"/>
                      <a:pt x="253" y="209"/>
                      <a:pt x="253" y="208"/>
                    </a:cubicBezTo>
                    <a:cubicBezTo>
                      <a:pt x="253" y="208"/>
                      <a:pt x="253" y="208"/>
                      <a:pt x="253" y="208"/>
                    </a:cubicBezTo>
                    <a:cubicBezTo>
                      <a:pt x="255" y="206"/>
                      <a:pt x="256" y="204"/>
                      <a:pt x="257" y="203"/>
                    </a:cubicBezTo>
                    <a:cubicBezTo>
                      <a:pt x="257" y="203"/>
                      <a:pt x="257" y="202"/>
                      <a:pt x="258" y="201"/>
                    </a:cubicBezTo>
                    <a:cubicBezTo>
                      <a:pt x="259" y="200"/>
                      <a:pt x="259" y="199"/>
                      <a:pt x="260" y="198"/>
                    </a:cubicBezTo>
                    <a:cubicBezTo>
                      <a:pt x="260" y="198"/>
                      <a:pt x="261" y="197"/>
                      <a:pt x="261" y="197"/>
                    </a:cubicBezTo>
                    <a:cubicBezTo>
                      <a:pt x="261" y="196"/>
                      <a:pt x="262" y="196"/>
                      <a:pt x="262" y="195"/>
                    </a:cubicBezTo>
                    <a:cubicBezTo>
                      <a:pt x="262" y="195"/>
                      <a:pt x="263" y="194"/>
                      <a:pt x="263" y="194"/>
                    </a:cubicBezTo>
                    <a:cubicBezTo>
                      <a:pt x="263" y="194"/>
                      <a:pt x="263" y="193"/>
                      <a:pt x="264" y="193"/>
                    </a:cubicBezTo>
                    <a:cubicBezTo>
                      <a:pt x="264" y="192"/>
                      <a:pt x="265" y="191"/>
                      <a:pt x="266" y="190"/>
                    </a:cubicBezTo>
                    <a:cubicBezTo>
                      <a:pt x="266" y="190"/>
                      <a:pt x="266" y="190"/>
                      <a:pt x="266" y="190"/>
                    </a:cubicBezTo>
                    <a:cubicBezTo>
                      <a:pt x="270" y="185"/>
                      <a:pt x="273" y="180"/>
                      <a:pt x="277" y="175"/>
                    </a:cubicBezTo>
                    <a:cubicBezTo>
                      <a:pt x="277" y="175"/>
                      <a:pt x="277" y="175"/>
                      <a:pt x="277" y="175"/>
                    </a:cubicBezTo>
                    <a:cubicBezTo>
                      <a:pt x="281" y="171"/>
                      <a:pt x="285" y="166"/>
                      <a:pt x="288" y="162"/>
                    </a:cubicBezTo>
                    <a:cubicBezTo>
                      <a:pt x="289" y="162"/>
                      <a:pt x="289" y="162"/>
                      <a:pt x="289" y="161"/>
                    </a:cubicBezTo>
                    <a:cubicBezTo>
                      <a:pt x="290" y="160"/>
                      <a:pt x="290" y="159"/>
                      <a:pt x="291" y="158"/>
                    </a:cubicBezTo>
                    <a:cubicBezTo>
                      <a:pt x="293" y="157"/>
                      <a:pt x="294" y="155"/>
                      <a:pt x="296" y="153"/>
                    </a:cubicBezTo>
                    <a:cubicBezTo>
                      <a:pt x="296" y="153"/>
                      <a:pt x="296" y="153"/>
                      <a:pt x="297" y="152"/>
                    </a:cubicBezTo>
                    <a:cubicBezTo>
                      <a:pt x="298" y="151"/>
                      <a:pt x="299" y="149"/>
                      <a:pt x="301" y="148"/>
                    </a:cubicBezTo>
                    <a:cubicBezTo>
                      <a:pt x="301" y="148"/>
                      <a:pt x="301" y="148"/>
                      <a:pt x="301" y="148"/>
                    </a:cubicBezTo>
                    <a:cubicBezTo>
                      <a:pt x="302" y="147"/>
                      <a:pt x="302" y="146"/>
                      <a:pt x="303" y="146"/>
                    </a:cubicBezTo>
                    <a:cubicBezTo>
                      <a:pt x="303" y="146"/>
                      <a:pt x="303" y="146"/>
                      <a:pt x="303" y="146"/>
                    </a:cubicBezTo>
                    <a:cubicBezTo>
                      <a:pt x="304" y="145"/>
                      <a:pt x="305" y="144"/>
                      <a:pt x="306" y="143"/>
                    </a:cubicBezTo>
                    <a:cubicBezTo>
                      <a:pt x="306" y="143"/>
                      <a:pt x="306" y="143"/>
                      <a:pt x="306" y="142"/>
                    </a:cubicBezTo>
                    <a:cubicBezTo>
                      <a:pt x="307" y="141"/>
                      <a:pt x="309" y="140"/>
                      <a:pt x="310" y="138"/>
                    </a:cubicBezTo>
                    <a:cubicBezTo>
                      <a:pt x="310" y="138"/>
                      <a:pt x="310" y="138"/>
                      <a:pt x="310" y="138"/>
                    </a:cubicBezTo>
                    <a:cubicBezTo>
                      <a:pt x="310" y="138"/>
                      <a:pt x="310" y="138"/>
                      <a:pt x="310" y="138"/>
                    </a:cubicBezTo>
                    <a:cubicBezTo>
                      <a:pt x="311" y="138"/>
                      <a:pt x="312" y="137"/>
                      <a:pt x="312" y="136"/>
                    </a:cubicBezTo>
                    <a:cubicBezTo>
                      <a:pt x="313" y="136"/>
                      <a:pt x="314" y="135"/>
                      <a:pt x="314" y="135"/>
                    </a:cubicBezTo>
                    <a:cubicBezTo>
                      <a:pt x="315" y="133"/>
                      <a:pt x="316" y="133"/>
                      <a:pt x="316" y="132"/>
                    </a:cubicBezTo>
                    <a:cubicBezTo>
                      <a:pt x="317" y="132"/>
                      <a:pt x="317" y="132"/>
                      <a:pt x="318" y="131"/>
                    </a:cubicBezTo>
                    <a:cubicBezTo>
                      <a:pt x="318" y="131"/>
                      <a:pt x="318" y="131"/>
                      <a:pt x="318" y="131"/>
                    </a:cubicBezTo>
                    <a:cubicBezTo>
                      <a:pt x="320" y="129"/>
                      <a:pt x="321" y="128"/>
                      <a:pt x="322" y="127"/>
                    </a:cubicBezTo>
                    <a:cubicBezTo>
                      <a:pt x="322" y="127"/>
                      <a:pt x="322" y="127"/>
                      <a:pt x="323" y="126"/>
                    </a:cubicBezTo>
                    <a:cubicBezTo>
                      <a:pt x="323" y="126"/>
                      <a:pt x="323" y="126"/>
                      <a:pt x="323" y="126"/>
                    </a:cubicBezTo>
                    <a:cubicBezTo>
                      <a:pt x="323" y="126"/>
                      <a:pt x="323" y="126"/>
                      <a:pt x="323" y="126"/>
                    </a:cubicBezTo>
                    <a:cubicBezTo>
                      <a:pt x="323" y="126"/>
                      <a:pt x="324" y="126"/>
                      <a:pt x="324" y="126"/>
                    </a:cubicBezTo>
                    <a:cubicBezTo>
                      <a:pt x="324" y="125"/>
                      <a:pt x="324" y="125"/>
                      <a:pt x="324" y="125"/>
                    </a:cubicBezTo>
                    <a:cubicBezTo>
                      <a:pt x="325" y="125"/>
                      <a:pt x="325" y="125"/>
                      <a:pt x="325" y="125"/>
                    </a:cubicBezTo>
                    <a:cubicBezTo>
                      <a:pt x="325" y="124"/>
                      <a:pt x="325" y="124"/>
                      <a:pt x="325" y="124"/>
                    </a:cubicBezTo>
                    <a:cubicBezTo>
                      <a:pt x="325" y="124"/>
                      <a:pt x="325" y="124"/>
                      <a:pt x="325" y="124"/>
                    </a:cubicBezTo>
                    <a:cubicBezTo>
                      <a:pt x="326" y="124"/>
                      <a:pt x="326" y="123"/>
                      <a:pt x="326" y="123"/>
                    </a:cubicBezTo>
                    <a:cubicBezTo>
                      <a:pt x="327" y="123"/>
                      <a:pt x="327" y="123"/>
                      <a:pt x="327" y="122"/>
                    </a:cubicBezTo>
                    <a:cubicBezTo>
                      <a:pt x="327" y="122"/>
                      <a:pt x="327" y="122"/>
                      <a:pt x="327" y="122"/>
                    </a:cubicBezTo>
                    <a:cubicBezTo>
                      <a:pt x="327" y="122"/>
                      <a:pt x="327" y="122"/>
                      <a:pt x="327" y="122"/>
                    </a:cubicBezTo>
                    <a:cubicBezTo>
                      <a:pt x="330" y="119"/>
                      <a:pt x="334" y="117"/>
                      <a:pt x="337" y="114"/>
                    </a:cubicBezTo>
                    <a:cubicBezTo>
                      <a:pt x="338" y="113"/>
                      <a:pt x="339" y="112"/>
                      <a:pt x="340" y="111"/>
                    </a:cubicBezTo>
                    <a:cubicBezTo>
                      <a:pt x="342" y="110"/>
                      <a:pt x="345" y="108"/>
                      <a:pt x="347" y="106"/>
                    </a:cubicBezTo>
                    <a:cubicBezTo>
                      <a:pt x="348" y="105"/>
                      <a:pt x="350" y="104"/>
                      <a:pt x="351" y="103"/>
                    </a:cubicBezTo>
                    <a:cubicBezTo>
                      <a:pt x="353" y="101"/>
                      <a:pt x="355" y="100"/>
                      <a:pt x="358" y="98"/>
                    </a:cubicBezTo>
                    <a:cubicBezTo>
                      <a:pt x="359" y="97"/>
                      <a:pt x="360" y="96"/>
                      <a:pt x="361" y="96"/>
                    </a:cubicBezTo>
                    <a:cubicBezTo>
                      <a:pt x="365" y="93"/>
                      <a:pt x="368" y="91"/>
                      <a:pt x="372" y="89"/>
                    </a:cubicBezTo>
                    <a:cubicBezTo>
                      <a:pt x="372" y="89"/>
                      <a:pt x="372" y="89"/>
                      <a:pt x="372" y="89"/>
                    </a:cubicBezTo>
                    <a:cubicBezTo>
                      <a:pt x="372" y="89"/>
                      <a:pt x="372" y="89"/>
                      <a:pt x="372" y="88"/>
                    </a:cubicBezTo>
                    <a:cubicBezTo>
                      <a:pt x="375" y="86"/>
                      <a:pt x="379" y="84"/>
                      <a:pt x="382" y="82"/>
                    </a:cubicBezTo>
                    <a:cubicBezTo>
                      <a:pt x="384" y="81"/>
                      <a:pt x="385" y="80"/>
                      <a:pt x="386" y="80"/>
                    </a:cubicBezTo>
                    <a:cubicBezTo>
                      <a:pt x="388" y="78"/>
                      <a:pt x="391" y="77"/>
                      <a:pt x="394" y="75"/>
                    </a:cubicBezTo>
                    <a:cubicBezTo>
                      <a:pt x="395" y="75"/>
                      <a:pt x="396" y="74"/>
                      <a:pt x="397" y="73"/>
                    </a:cubicBezTo>
                    <a:cubicBezTo>
                      <a:pt x="400" y="72"/>
                      <a:pt x="403" y="70"/>
                      <a:pt x="406" y="69"/>
                    </a:cubicBezTo>
                    <a:cubicBezTo>
                      <a:pt x="407" y="69"/>
                      <a:pt x="408" y="68"/>
                      <a:pt x="409" y="68"/>
                    </a:cubicBezTo>
                    <a:cubicBezTo>
                      <a:pt x="413" y="66"/>
                      <a:pt x="417" y="64"/>
                      <a:pt x="421" y="62"/>
                    </a:cubicBezTo>
                    <a:cubicBezTo>
                      <a:pt x="421" y="62"/>
                      <a:pt x="421" y="62"/>
                      <a:pt x="421" y="62"/>
                    </a:cubicBezTo>
                    <a:cubicBezTo>
                      <a:pt x="421" y="62"/>
                      <a:pt x="421" y="62"/>
                      <a:pt x="421" y="62"/>
                    </a:cubicBezTo>
                    <a:cubicBezTo>
                      <a:pt x="422" y="62"/>
                      <a:pt x="422" y="62"/>
                      <a:pt x="423" y="61"/>
                    </a:cubicBezTo>
                    <a:cubicBezTo>
                      <a:pt x="424" y="61"/>
                      <a:pt x="425" y="61"/>
                      <a:pt x="425" y="61"/>
                    </a:cubicBezTo>
                    <a:cubicBezTo>
                      <a:pt x="425" y="60"/>
                      <a:pt x="426" y="60"/>
                      <a:pt x="426" y="60"/>
                    </a:cubicBezTo>
                    <a:cubicBezTo>
                      <a:pt x="426" y="60"/>
                      <a:pt x="426" y="60"/>
                      <a:pt x="426" y="60"/>
                    </a:cubicBezTo>
                    <a:cubicBezTo>
                      <a:pt x="426" y="60"/>
                      <a:pt x="426" y="60"/>
                      <a:pt x="426" y="60"/>
                    </a:cubicBezTo>
                    <a:cubicBezTo>
                      <a:pt x="426" y="60"/>
                      <a:pt x="427" y="60"/>
                      <a:pt x="427" y="60"/>
                    </a:cubicBezTo>
                    <a:cubicBezTo>
                      <a:pt x="427" y="60"/>
                      <a:pt x="427" y="60"/>
                      <a:pt x="428" y="60"/>
                    </a:cubicBezTo>
                    <a:cubicBezTo>
                      <a:pt x="428" y="59"/>
                      <a:pt x="428" y="59"/>
                      <a:pt x="428" y="59"/>
                    </a:cubicBezTo>
                    <a:cubicBezTo>
                      <a:pt x="428" y="59"/>
                      <a:pt x="428" y="59"/>
                      <a:pt x="428" y="59"/>
                    </a:cubicBezTo>
                    <a:cubicBezTo>
                      <a:pt x="429" y="59"/>
                      <a:pt x="429" y="59"/>
                      <a:pt x="429" y="59"/>
                    </a:cubicBezTo>
                    <a:cubicBezTo>
                      <a:pt x="429" y="59"/>
                      <a:pt x="430" y="59"/>
                      <a:pt x="430" y="59"/>
                    </a:cubicBezTo>
                    <a:cubicBezTo>
                      <a:pt x="430" y="58"/>
                      <a:pt x="431" y="58"/>
                      <a:pt x="431" y="58"/>
                    </a:cubicBezTo>
                    <a:cubicBezTo>
                      <a:pt x="431" y="58"/>
                      <a:pt x="431" y="58"/>
                      <a:pt x="431" y="58"/>
                    </a:cubicBezTo>
                    <a:cubicBezTo>
                      <a:pt x="433" y="57"/>
                      <a:pt x="434" y="57"/>
                      <a:pt x="435" y="57"/>
                    </a:cubicBezTo>
                    <a:cubicBezTo>
                      <a:pt x="435" y="57"/>
                      <a:pt x="436" y="57"/>
                      <a:pt x="436" y="56"/>
                    </a:cubicBezTo>
                    <a:cubicBezTo>
                      <a:pt x="436" y="56"/>
                      <a:pt x="436" y="56"/>
                      <a:pt x="436" y="56"/>
                    </a:cubicBezTo>
                    <a:cubicBezTo>
                      <a:pt x="438" y="56"/>
                      <a:pt x="439" y="55"/>
                      <a:pt x="440" y="55"/>
                    </a:cubicBezTo>
                    <a:cubicBezTo>
                      <a:pt x="440" y="55"/>
                      <a:pt x="441" y="55"/>
                      <a:pt x="441" y="55"/>
                    </a:cubicBezTo>
                    <a:cubicBezTo>
                      <a:pt x="441" y="55"/>
                      <a:pt x="441" y="55"/>
                      <a:pt x="441" y="55"/>
                    </a:cubicBezTo>
                    <a:cubicBezTo>
                      <a:pt x="443" y="54"/>
                      <a:pt x="444" y="54"/>
                      <a:pt x="445" y="53"/>
                    </a:cubicBezTo>
                    <a:cubicBezTo>
                      <a:pt x="446" y="53"/>
                      <a:pt x="446" y="53"/>
                      <a:pt x="446" y="53"/>
                    </a:cubicBezTo>
                    <a:cubicBezTo>
                      <a:pt x="446" y="53"/>
                      <a:pt x="446" y="53"/>
                      <a:pt x="446" y="53"/>
                    </a:cubicBezTo>
                    <a:cubicBezTo>
                      <a:pt x="448" y="52"/>
                      <a:pt x="450" y="52"/>
                      <a:pt x="450" y="52"/>
                    </a:cubicBezTo>
                    <a:cubicBezTo>
                      <a:pt x="451" y="52"/>
                      <a:pt x="451" y="51"/>
                      <a:pt x="452" y="51"/>
                    </a:cubicBezTo>
                    <a:cubicBezTo>
                      <a:pt x="452" y="51"/>
                      <a:pt x="452" y="51"/>
                      <a:pt x="452" y="51"/>
                    </a:cubicBezTo>
                    <a:cubicBezTo>
                      <a:pt x="455" y="50"/>
                      <a:pt x="458" y="50"/>
                      <a:pt x="461" y="49"/>
                    </a:cubicBezTo>
                    <a:cubicBezTo>
                      <a:pt x="462" y="48"/>
                      <a:pt x="463" y="48"/>
                      <a:pt x="464" y="48"/>
                    </a:cubicBezTo>
                    <a:cubicBezTo>
                      <a:pt x="467" y="47"/>
                      <a:pt x="469" y="47"/>
                      <a:pt x="471" y="47"/>
                    </a:cubicBezTo>
                    <a:cubicBezTo>
                      <a:pt x="472" y="46"/>
                      <a:pt x="473" y="46"/>
                      <a:pt x="474" y="46"/>
                    </a:cubicBezTo>
                    <a:cubicBezTo>
                      <a:pt x="476" y="45"/>
                      <a:pt x="478" y="45"/>
                      <a:pt x="480" y="45"/>
                    </a:cubicBezTo>
                    <a:cubicBezTo>
                      <a:pt x="483" y="44"/>
                      <a:pt x="485" y="44"/>
                      <a:pt x="487" y="44"/>
                    </a:cubicBezTo>
                    <a:cubicBezTo>
                      <a:pt x="489" y="43"/>
                      <a:pt x="491" y="43"/>
                      <a:pt x="493" y="43"/>
                    </a:cubicBezTo>
                    <a:cubicBezTo>
                      <a:pt x="495" y="43"/>
                      <a:pt x="497" y="42"/>
                      <a:pt x="499" y="42"/>
                    </a:cubicBezTo>
                    <a:cubicBezTo>
                      <a:pt x="500" y="42"/>
                      <a:pt x="501" y="42"/>
                      <a:pt x="502" y="42"/>
                    </a:cubicBezTo>
                    <a:cubicBezTo>
                      <a:pt x="504" y="42"/>
                      <a:pt x="507" y="42"/>
                      <a:pt x="509" y="42"/>
                    </a:cubicBezTo>
                    <a:cubicBezTo>
                      <a:pt x="510" y="42"/>
                      <a:pt x="510" y="42"/>
                      <a:pt x="511" y="42"/>
                    </a:cubicBezTo>
                    <a:cubicBezTo>
                      <a:pt x="514" y="41"/>
                      <a:pt x="516" y="41"/>
                      <a:pt x="519" y="41"/>
                    </a:cubicBezTo>
                    <a:cubicBezTo>
                      <a:pt x="520" y="41"/>
                      <a:pt x="520" y="41"/>
                      <a:pt x="520" y="41"/>
                    </a:cubicBezTo>
                    <a:cubicBezTo>
                      <a:pt x="521" y="41"/>
                      <a:pt x="521" y="41"/>
                      <a:pt x="521" y="41"/>
                    </a:cubicBezTo>
                    <a:cubicBezTo>
                      <a:pt x="524" y="41"/>
                      <a:pt x="526" y="41"/>
                      <a:pt x="528" y="42"/>
                    </a:cubicBezTo>
                    <a:cubicBezTo>
                      <a:pt x="528" y="42"/>
                      <a:pt x="528" y="42"/>
                      <a:pt x="528" y="42"/>
                    </a:cubicBezTo>
                    <a:cubicBezTo>
                      <a:pt x="529" y="42"/>
                      <a:pt x="530" y="42"/>
                      <a:pt x="531" y="42"/>
                    </a:cubicBezTo>
                    <a:cubicBezTo>
                      <a:pt x="533" y="42"/>
                      <a:pt x="535" y="42"/>
                      <a:pt x="537" y="42"/>
                    </a:cubicBezTo>
                    <a:cubicBezTo>
                      <a:pt x="538" y="42"/>
                      <a:pt x="539" y="42"/>
                      <a:pt x="540" y="43"/>
                    </a:cubicBezTo>
                    <a:cubicBezTo>
                      <a:pt x="542" y="43"/>
                      <a:pt x="543" y="43"/>
                      <a:pt x="544" y="43"/>
                    </a:cubicBezTo>
                    <a:cubicBezTo>
                      <a:pt x="546" y="43"/>
                      <a:pt x="548" y="43"/>
                      <a:pt x="550" y="44"/>
                    </a:cubicBezTo>
                    <a:cubicBezTo>
                      <a:pt x="550" y="44"/>
                      <a:pt x="550" y="44"/>
                      <a:pt x="550" y="44"/>
                    </a:cubicBezTo>
                    <a:cubicBezTo>
                      <a:pt x="550" y="44"/>
                      <a:pt x="550" y="44"/>
                      <a:pt x="550" y="44"/>
                    </a:cubicBezTo>
                    <a:cubicBezTo>
                      <a:pt x="554" y="44"/>
                      <a:pt x="557" y="45"/>
                      <a:pt x="560" y="46"/>
                    </a:cubicBezTo>
                    <a:cubicBezTo>
                      <a:pt x="561" y="46"/>
                      <a:pt x="562" y="46"/>
                      <a:pt x="563" y="46"/>
                    </a:cubicBezTo>
                    <a:cubicBezTo>
                      <a:pt x="567" y="47"/>
                      <a:pt x="570" y="48"/>
                      <a:pt x="573" y="49"/>
                    </a:cubicBezTo>
                    <a:cubicBezTo>
                      <a:pt x="572" y="49"/>
                      <a:pt x="570" y="48"/>
                      <a:pt x="569" y="48"/>
                    </a:cubicBezTo>
                    <a:close/>
                  </a:path>
                </a:pathLst>
              </a:custGeom>
              <a:solidFill>
                <a:srgbClr val="4A4A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8" name="Freeform 14"/>
              <p:cNvSpPr>
                <a:spLocks noEditPoints="1"/>
              </p:cNvSpPr>
              <p:nvPr/>
            </p:nvSpPr>
            <p:spPr bwMode="auto">
              <a:xfrm>
                <a:off x="5424745" y="2883517"/>
                <a:ext cx="1437332" cy="1571466"/>
              </a:xfrm>
              <a:custGeom>
                <a:avLst/>
                <a:gdLst>
                  <a:gd name="T0" fmla="*/ 612 w 632"/>
                  <a:gd name="T1" fmla="*/ 112 h 691"/>
                  <a:gd name="T2" fmla="*/ 518 w 632"/>
                  <a:gd name="T3" fmla="*/ 70 h 691"/>
                  <a:gd name="T4" fmla="*/ 475 w 632"/>
                  <a:gd name="T5" fmla="*/ 59 h 691"/>
                  <a:gd name="T6" fmla="*/ 408 w 632"/>
                  <a:gd name="T7" fmla="*/ 60 h 691"/>
                  <a:gd name="T8" fmla="*/ 380 w 632"/>
                  <a:gd name="T9" fmla="*/ 67 h 691"/>
                  <a:gd name="T10" fmla="*/ 367 w 632"/>
                  <a:gd name="T11" fmla="*/ 71 h 691"/>
                  <a:gd name="T12" fmla="*/ 353 w 632"/>
                  <a:gd name="T13" fmla="*/ 76 h 691"/>
                  <a:gd name="T14" fmla="*/ 339 w 632"/>
                  <a:gd name="T15" fmla="*/ 82 h 691"/>
                  <a:gd name="T16" fmla="*/ 327 w 632"/>
                  <a:gd name="T17" fmla="*/ 88 h 691"/>
                  <a:gd name="T18" fmla="*/ 309 w 632"/>
                  <a:gd name="T19" fmla="*/ 99 h 691"/>
                  <a:gd name="T20" fmla="*/ 299 w 632"/>
                  <a:gd name="T21" fmla="*/ 105 h 691"/>
                  <a:gd name="T22" fmla="*/ 289 w 632"/>
                  <a:gd name="T23" fmla="*/ 111 h 691"/>
                  <a:gd name="T24" fmla="*/ 279 w 632"/>
                  <a:gd name="T25" fmla="*/ 119 h 691"/>
                  <a:gd name="T26" fmla="*/ 269 w 632"/>
                  <a:gd name="T27" fmla="*/ 126 h 691"/>
                  <a:gd name="T28" fmla="*/ 260 w 632"/>
                  <a:gd name="T29" fmla="*/ 134 h 691"/>
                  <a:gd name="T30" fmla="*/ 154 w 632"/>
                  <a:gd name="T31" fmla="*/ 78 h 691"/>
                  <a:gd name="T32" fmla="*/ 163 w 632"/>
                  <a:gd name="T33" fmla="*/ 70 h 691"/>
                  <a:gd name="T34" fmla="*/ 173 w 632"/>
                  <a:gd name="T35" fmla="*/ 63 h 691"/>
                  <a:gd name="T36" fmla="*/ 182 w 632"/>
                  <a:gd name="T37" fmla="*/ 56 h 691"/>
                  <a:gd name="T38" fmla="*/ 191 w 632"/>
                  <a:gd name="T39" fmla="*/ 50 h 691"/>
                  <a:gd name="T40" fmla="*/ 199 w 632"/>
                  <a:gd name="T41" fmla="*/ 44 h 691"/>
                  <a:gd name="T42" fmla="*/ 213 w 632"/>
                  <a:gd name="T43" fmla="*/ 36 h 691"/>
                  <a:gd name="T44" fmla="*/ 232 w 632"/>
                  <a:gd name="T45" fmla="*/ 26 h 691"/>
                  <a:gd name="T46" fmla="*/ 240 w 632"/>
                  <a:gd name="T47" fmla="*/ 23 h 691"/>
                  <a:gd name="T48" fmla="*/ 253 w 632"/>
                  <a:gd name="T49" fmla="*/ 17 h 691"/>
                  <a:gd name="T50" fmla="*/ 268 w 632"/>
                  <a:gd name="T51" fmla="*/ 12 h 691"/>
                  <a:gd name="T52" fmla="*/ 290 w 632"/>
                  <a:gd name="T53" fmla="*/ 6 h 691"/>
                  <a:gd name="T54" fmla="*/ 338 w 632"/>
                  <a:gd name="T55" fmla="*/ 0 h 691"/>
                  <a:gd name="T56" fmla="*/ 386 w 632"/>
                  <a:gd name="T57" fmla="*/ 4 h 691"/>
                  <a:gd name="T58" fmla="*/ 514 w 632"/>
                  <a:gd name="T59" fmla="*/ 58 h 691"/>
                  <a:gd name="T60" fmla="*/ 149 w 632"/>
                  <a:gd name="T61" fmla="*/ 83 h 691"/>
                  <a:gd name="T62" fmla="*/ 133 w 632"/>
                  <a:gd name="T63" fmla="*/ 97 h 691"/>
                  <a:gd name="T64" fmla="*/ 118 w 632"/>
                  <a:gd name="T65" fmla="*/ 114 h 691"/>
                  <a:gd name="T66" fmla="*/ 104 w 632"/>
                  <a:gd name="T67" fmla="*/ 130 h 691"/>
                  <a:gd name="T68" fmla="*/ 90 w 632"/>
                  <a:gd name="T69" fmla="*/ 147 h 691"/>
                  <a:gd name="T70" fmla="*/ 84 w 632"/>
                  <a:gd name="T71" fmla="*/ 156 h 691"/>
                  <a:gd name="T72" fmla="*/ 74 w 632"/>
                  <a:gd name="T73" fmla="*/ 171 h 691"/>
                  <a:gd name="T74" fmla="*/ 65 w 632"/>
                  <a:gd name="T75" fmla="*/ 185 h 691"/>
                  <a:gd name="T76" fmla="*/ 59 w 632"/>
                  <a:gd name="T77" fmla="*/ 196 h 691"/>
                  <a:gd name="T78" fmla="*/ 51 w 632"/>
                  <a:gd name="T79" fmla="*/ 211 h 691"/>
                  <a:gd name="T80" fmla="*/ 150 w 632"/>
                  <a:gd name="T81" fmla="*/ 279 h 691"/>
                  <a:gd name="T82" fmla="*/ 161 w 632"/>
                  <a:gd name="T83" fmla="*/ 258 h 691"/>
                  <a:gd name="T84" fmla="*/ 170 w 632"/>
                  <a:gd name="T85" fmla="*/ 243 h 691"/>
                  <a:gd name="T86" fmla="*/ 176 w 632"/>
                  <a:gd name="T87" fmla="*/ 232 h 691"/>
                  <a:gd name="T88" fmla="*/ 187 w 632"/>
                  <a:gd name="T89" fmla="*/ 216 h 691"/>
                  <a:gd name="T90" fmla="*/ 195 w 632"/>
                  <a:gd name="T91" fmla="*/ 205 h 691"/>
                  <a:gd name="T92" fmla="*/ 208 w 632"/>
                  <a:gd name="T93" fmla="*/ 187 h 691"/>
                  <a:gd name="T94" fmla="*/ 227 w 632"/>
                  <a:gd name="T95" fmla="*/ 166 h 691"/>
                  <a:gd name="T96" fmla="*/ 240 w 632"/>
                  <a:gd name="T97" fmla="*/ 152 h 691"/>
                  <a:gd name="T98" fmla="*/ 151 w 632"/>
                  <a:gd name="T99" fmla="*/ 81 h 691"/>
                  <a:gd name="T100" fmla="*/ 106 w 632"/>
                  <a:gd name="T101" fmla="*/ 449 h 691"/>
                  <a:gd name="T102" fmla="*/ 109 w 632"/>
                  <a:gd name="T103" fmla="*/ 419 h 691"/>
                  <a:gd name="T104" fmla="*/ 117 w 632"/>
                  <a:gd name="T105" fmla="*/ 371 h 691"/>
                  <a:gd name="T106" fmla="*/ 22 w 632"/>
                  <a:gd name="T107" fmla="*/ 280 h 691"/>
                  <a:gd name="T108" fmla="*/ 11 w 632"/>
                  <a:gd name="T109" fmla="*/ 321 h 691"/>
                  <a:gd name="T110" fmla="*/ 3 w 632"/>
                  <a:gd name="T111" fmla="*/ 368 h 691"/>
                  <a:gd name="T112" fmla="*/ 1 w 632"/>
                  <a:gd name="T113" fmla="*/ 396 h 691"/>
                  <a:gd name="T114" fmla="*/ 106 w 632"/>
                  <a:gd name="T115" fmla="*/ 465 h 691"/>
                  <a:gd name="T116" fmla="*/ 134 w 632"/>
                  <a:gd name="T117" fmla="*/ 317 h 691"/>
                  <a:gd name="T118" fmla="*/ 143 w 632"/>
                  <a:gd name="T119" fmla="*/ 295 h 691"/>
                  <a:gd name="T120" fmla="*/ 40 w 632"/>
                  <a:gd name="T121" fmla="*/ 233 h 691"/>
                  <a:gd name="T122" fmla="*/ 33 w 632"/>
                  <a:gd name="T123" fmla="*/ 250 h 691"/>
                  <a:gd name="T124" fmla="*/ 23 w 632"/>
                  <a:gd name="T125" fmla="*/ 278 h 6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32" h="691">
                    <a:moveTo>
                      <a:pt x="632" y="121"/>
                    </a:moveTo>
                    <a:cubicBezTo>
                      <a:pt x="630" y="120"/>
                      <a:pt x="627" y="119"/>
                      <a:pt x="625" y="117"/>
                    </a:cubicBezTo>
                    <a:cubicBezTo>
                      <a:pt x="623" y="116"/>
                      <a:pt x="621" y="115"/>
                      <a:pt x="618" y="114"/>
                    </a:cubicBezTo>
                    <a:cubicBezTo>
                      <a:pt x="618" y="114"/>
                      <a:pt x="618" y="114"/>
                      <a:pt x="618" y="114"/>
                    </a:cubicBezTo>
                    <a:cubicBezTo>
                      <a:pt x="617" y="114"/>
                      <a:pt x="616" y="113"/>
                      <a:pt x="615" y="113"/>
                    </a:cubicBezTo>
                    <a:cubicBezTo>
                      <a:pt x="614" y="112"/>
                      <a:pt x="613" y="112"/>
                      <a:pt x="612" y="112"/>
                    </a:cubicBezTo>
                    <a:cubicBezTo>
                      <a:pt x="612" y="112"/>
                      <a:pt x="612" y="112"/>
                      <a:pt x="612" y="111"/>
                    </a:cubicBezTo>
                    <a:cubicBezTo>
                      <a:pt x="611" y="111"/>
                      <a:pt x="611" y="111"/>
                      <a:pt x="611" y="111"/>
                    </a:cubicBezTo>
                    <a:cubicBezTo>
                      <a:pt x="611" y="111"/>
                      <a:pt x="611" y="111"/>
                      <a:pt x="611" y="111"/>
                    </a:cubicBezTo>
                    <a:cubicBezTo>
                      <a:pt x="605" y="109"/>
                      <a:pt x="598" y="107"/>
                      <a:pt x="591" y="105"/>
                    </a:cubicBezTo>
                    <a:cubicBezTo>
                      <a:pt x="565" y="91"/>
                      <a:pt x="565" y="91"/>
                      <a:pt x="565" y="91"/>
                    </a:cubicBezTo>
                    <a:cubicBezTo>
                      <a:pt x="518" y="70"/>
                      <a:pt x="518" y="70"/>
                      <a:pt x="518" y="70"/>
                    </a:cubicBezTo>
                    <a:cubicBezTo>
                      <a:pt x="516" y="69"/>
                      <a:pt x="513" y="68"/>
                      <a:pt x="510" y="67"/>
                    </a:cubicBezTo>
                    <a:cubicBezTo>
                      <a:pt x="508" y="66"/>
                      <a:pt x="505" y="65"/>
                      <a:pt x="502" y="64"/>
                    </a:cubicBezTo>
                    <a:cubicBezTo>
                      <a:pt x="498" y="63"/>
                      <a:pt x="494" y="62"/>
                      <a:pt x="490" y="61"/>
                    </a:cubicBezTo>
                    <a:cubicBezTo>
                      <a:pt x="490" y="61"/>
                      <a:pt x="489" y="61"/>
                      <a:pt x="488" y="61"/>
                    </a:cubicBezTo>
                    <a:cubicBezTo>
                      <a:pt x="484" y="60"/>
                      <a:pt x="480" y="59"/>
                      <a:pt x="476" y="59"/>
                    </a:cubicBezTo>
                    <a:cubicBezTo>
                      <a:pt x="475" y="59"/>
                      <a:pt x="475" y="59"/>
                      <a:pt x="475" y="59"/>
                    </a:cubicBezTo>
                    <a:cubicBezTo>
                      <a:pt x="473" y="58"/>
                      <a:pt x="472" y="58"/>
                      <a:pt x="470" y="58"/>
                    </a:cubicBezTo>
                    <a:cubicBezTo>
                      <a:pt x="462" y="57"/>
                      <a:pt x="454" y="57"/>
                      <a:pt x="445" y="57"/>
                    </a:cubicBezTo>
                    <a:cubicBezTo>
                      <a:pt x="445" y="57"/>
                      <a:pt x="444" y="57"/>
                      <a:pt x="443" y="57"/>
                    </a:cubicBezTo>
                    <a:cubicBezTo>
                      <a:pt x="435" y="57"/>
                      <a:pt x="426" y="58"/>
                      <a:pt x="417" y="59"/>
                    </a:cubicBezTo>
                    <a:cubicBezTo>
                      <a:pt x="416" y="59"/>
                      <a:pt x="415" y="59"/>
                      <a:pt x="414" y="59"/>
                    </a:cubicBezTo>
                    <a:cubicBezTo>
                      <a:pt x="412" y="60"/>
                      <a:pt x="410" y="60"/>
                      <a:pt x="408" y="60"/>
                    </a:cubicBezTo>
                    <a:cubicBezTo>
                      <a:pt x="407" y="60"/>
                      <a:pt x="406" y="61"/>
                      <a:pt x="405" y="61"/>
                    </a:cubicBezTo>
                    <a:cubicBezTo>
                      <a:pt x="403" y="61"/>
                      <a:pt x="401" y="62"/>
                      <a:pt x="399" y="62"/>
                    </a:cubicBezTo>
                    <a:cubicBezTo>
                      <a:pt x="398" y="62"/>
                      <a:pt x="396" y="63"/>
                      <a:pt x="395" y="63"/>
                    </a:cubicBezTo>
                    <a:cubicBezTo>
                      <a:pt x="393" y="63"/>
                      <a:pt x="392" y="64"/>
                      <a:pt x="390" y="64"/>
                    </a:cubicBezTo>
                    <a:cubicBezTo>
                      <a:pt x="387" y="65"/>
                      <a:pt x="384" y="66"/>
                      <a:pt x="380" y="67"/>
                    </a:cubicBezTo>
                    <a:cubicBezTo>
                      <a:pt x="380" y="67"/>
                      <a:pt x="380" y="67"/>
                      <a:pt x="380" y="67"/>
                    </a:cubicBezTo>
                    <a:cubicBezTo>
                      <a:pt x="379" y="67"/>
                      <a:pt x="378" y="67"/>
                      <a:pt x="377" y="68"/>
                    </a:cubicBezTo>
                    <a:cubicBezTo>
                      <a:pt x="377" y="68"/>
                      <a:pt x="377" y="68"/>
                      <a:pt x="377" y="68"/>
                    </a:cubicBezTo>
                    <a:cubicBezTo>
                      <a:pt x="376" y="68"/>
                      <a:pt x="375" y="68"/>
                      <a:pt x="373" y="69"/>
                    </a:cubicBezTo>
                    <a:cubicBezTo>
                      <a:pt x="373" y="69"/>
                      <a:pt x="372" y="69"/>
                      <a:pt x="371" y="70"/>
                    </a:cubicBezTo>
                    <a:cubicBezTo>
                      <a:pt x="370" y="70"/>
                      <a:pt x="369" y="70"/>
                      <a:pt x="367" y="71"/>
                    </a:cubicBezTo>
                    <a:cubicBezTo>
                      <a:pt x="367" y="71"/>
                      <a:pt x="367" y="71"/>
                      <a:pt x="367" y="71"/>
                    </a:cubicBezTo>
                    <a:cubicBezTo>
                      <a:pt x="365" y="72"/>
                      <a:pt x="364" y="72"/>
                      <a:pt x="362" y="73"/>
                    </a:cubicBezTo>
                    <a:cubicBezTo>
                      <a:pt x="362" y="73"/>
                      <a:pt x="362" y="73"/>
                      <a:pt x="362" y="73"/>
                    </a:cubicBezTo>
                    <a:cubicBezTo>
                      <a:pt x="361" y="73"/>
                      <a:pt x="359" y="74"/>
                      <a:pt x="358" y="74"/>
                    </a:cubicBezTo>
                    <a:cubicBezTo>
                      <a:pt x="358" y="74"/>
                      <a:pt x="358" y="74"/>
                      <a:pt x="357" y="75"/>
                    </a:cubicBezTo>
                    <a:cubicBezTo>
                      <a:pt x="356" y="75"/>
                      <a:pt x="355" y="75"/>
                      <a:pt x="354" y="76"/>
                    </a:cubicBezTo>
                    <a:cubicBezTo>
                      <a:pt x="354" y="76"/>
                      <a:pt x="353" y="76"/>
                      <a:pt x="353" y="76"/>
                    </a:cubicBezTo>
                    <a:cubicBezTo>
                      <a:pt x="352" y="77"/>
                      <a:pt x="350" y="77"/>
                      <a:pt x="349" y="78"/>
                    </a:cubicBezTo>
                    <a:cubicBezTo>
                      <a:pt x="349" y="78"/>
                      <a:pt x="348" y="78"/>
                      <a:pt x="348" y="78"/>
                    </a:cubicBezTo>
                    <a:cubicBezTo>
                      <a:pt x="347" y="79"/>
                      <a:pt x="346" y="79"/>
                      <a:pt x="345" y="80"/>
                    </a:cubicBezTo>
                    <a:cubicBezTo>
                      <a:pt x="344" y="80"/>
                      <a:pt x="344" y="80"/>
                      <a:pt x="343" y="80"/>
                    </a:cubicBezTo>
                    <a:cubicBezTo>
                      <a:pt x="342" y="81"/>
                      <a:pt x="341" y="81"/>
                      <a:pt x="340" y="82"/>
                    </a:cubicBezTo>
                    <a:cubicBezTo>
                      <a:pt x="340" y="82"/>
                      <a:pt x="340" y="82"/>
                      <a:pt x="339" y="82"/>
                    </a:cubicBezTo>
                    <a:cubicBezTo>
                      <a:pt x="339" y="82"/>
                      <a:pt x="338" y="83"/>
                      <a:pt x="338" y="83"/>
                    </a:cubicBezTo>
                    <a:cubicBezTo>
                      <a:pt x="337" y="83"/>
                      <a:pt x="337" y="83"/>
                      <a:pt x="337" y="83"/>
                    </a:cubicBezTo>
                    <a:cubicBezTo>
                      <a:pt x="336" y="84"/>
                      <a:pt x="336" y="84"/>
                      <a:pt x="335" y="84"/>
                    </a:cubicBezTo>
                    <a:cubicBezTo>
                      <a:pt x="334" y="85"/>
                      <a:pt x="332" y="86"/>
                      <a:pt x="331" y="86"/>
                    </a:cubicBezTo>
                    <a:cubicBezTo>
                      <a:pt x="331" y="86"/>
                      <a:pt x="330" y="87"/>
                      <a:pt x="330" y="87"/>
                    </a:cubicBezTo>
                    <a:cubicBezTo>
                      <a:pt x="329" y="87"/>
                      <a:pt x="328" y="88"/>
                      <a:pt x="327" y="88"/>
                    </a:cubicBezTo>
                    <a:cubicBezTo>
                      <a:pt x="327" y="88"/>
                      <a:pt x="326" y="89"/>
                      <a:pt x="326" y="89"/>
                    </a:cubicBezTo>
                    <a:cubicBezTo>
                      <a:pt x="323" y="90"/>
                      <a:pt x="321" y="92"/>
                      <a:pt x="318" y="93"/>
                    </a:cubicBezTo>
                    <a:cubicBezTo>
                      <a:pt x="318" y="93"/>
                      <a:pt x="317" y="94"/>
                      <a:pt x="317" y="94"/>
                    </a:cubicBezTo>
                    <a:cubicBezTo>
                      <a:pt x="316" y="94"/>
                      <a:pt x="315" y="95"/>
                      <a:pt x="314" y="96"/>
                    </a:cubicBezTo>
                    <a:cubicBezTo>
                      <a:pt x="314" y="96"/>
                      <a:pt x="313" y="96"/>
                      <a:pt x="313" y="96"/>
                    </a:cubicBezTo>
                    <a:cubicBezTo>
                      <a:pt x="312" y="97"/>
                      <a:pt x="310" y="98"/>
                      <a:pt x="309" y="99"/>
                    </a:cubicBezTo>
                    <a:cubicBezTo>
                      <a:pt x="308" y="99"/>
                      <a:pt x="306" y="100"/>
                      <a:pt x="305" y="101"/>
                    </a:cubicBezTo>
                    <a:cubicBezTo>
                      <a:pt x="305" y="101"/>
                      <a:pt x="304" y="101"/>
                      <a:pt x="304" y="102"/>
                    </a:cubicBezTo>
                    <a:cubicBezTo>
                      <a:pt x="303" y="102"/>
                      <a:pt x="302" y="103"/>
                      <a:pt x="301" y="103"/>
                    </a:cubicBezTo>
                    <a:cubicBezTo>
                      <a:pt x="301" y="104"/>
                      <a:pt x="301" y="104"/>
                      <a:pt x="300" y="104"/>
                    </a:cubicBezTo>
                    <a:cubicBezTo>
                      <a:pt x="300" y="104"/>
                      <a:pt x="300" y="104"/>
                      <a:pt x="299" y="105"/>
                    </a:cubicBezTo>
                    <a:cubicBezTo>
                      <a:pt x="299" y="105"/>
                      <a:pt x="299" y="105"/>
                      <a:pt x="299" y="105"/>
                    </a:cubicBezTo>
                    <a:cubicBezTo>
                      <a:pt x="298" y="105"/>
                      <a:pt x="297" y="106"/>
                      <a:pt x="296" y="107"/>
                    </a:cubicBezTo>
                    <a:cubicBezTo>
                      <a:pt x="296" y="107"/>
                      <a:pt x="296" y="107"/>
                      <a:pt x="295" y="107"/>
                    </a:cubicBezTo>
                    <a:cubicBezTo>
                      <a:pt x="295" y="108"/>
                      <a:pt x="294" y="108"/>
                      <a:pt x="293" y="109"/>
                    </a:cubicBezTo>
                    <a:cubicBezTo>
                      <a:pt x="293" y="109"/>
                      <a:pt x="293" y="109"/>
                      <a:pt x="292" y="109"/>
                    </a:cubicBezTo>
                    <a:cubicBezTo>
                      <a:pt x="292" y="110"/>
                      <a:pt x="291" y="110"/>
                      <a:pt x="290" y="111"/>
                    </a:cubicBezTo>
                    <a:cubicBezTo>
                      <a:pt x="290" y="111"/>
                      <a:pt x="290" y="111"/>
                      <a:pt x="289" y="111"/>
                    </a:cubicBezTo>
                    <a:cubicBezTo>
                      <a:pt x="288" y="112"/>
                      <a:pt x="287" y="113"/>
                      <a:pt x="286" y="113"/>
                    </a:cubicBezTo>
                    <a:cubicBezTo>
                      <a:pt x="286" y="113"/>
                      <a:pt x="286" y="114"/>
                      <a:pt x="286" y="114"/>
                    </a:cubicBezTo>
                    <a:cubicBezTo>
                      <a:pt x="285" y="114"/>
                      <a:pt x="284" y="115"/>
                      <a:pt x="284" y="115"/>
                    </a:cubicBezTo>
                    <a:cubicBezTo>
                      <a:pt x="283" y="116"/>
                      <a:pt x="283" y="116"/>
                      <a:pt x="283" y="116"/>
                    </a:cubicBezTo>
                    <a:cubicBezTo>
                      <a:pt x="282" y="117"/>
                      <a:pt x="281" y="117"/>
                      <a:pt x="281" y="117"/>
                    </a:cubicBezTo>
                    <a:cubicBezTo>
                      <a:pt x="280" y="118"/>
                      <a:pt x="280" y="118"/>
                      <a:pt x="279" y="119"/>
                    </a:cubicBezTo>
                    <a:cubicBezTo>
                      <a:pt x="278" y="119"/>
                      <a:pt x="278" y="120"/>
                      <a:pt x="278" y="120"/>
                    </a:cubicBezTo>
                    <a:cubicBezTo>
                      <a:pt x="277" y="120"/>
                      <a:pt x="276" y="121"/>
                      <a:pt x="276" y="121"/>
                    </a:cubicBezTo>
                    <a:cubicBezTo>
                      <a:pt x="275" y="122"/>
                      <a:pt x="275" y="122"/>
                      <a:pt x="274" y="122"/>
                    </a:cubicBezTo>
                    <a:cubicBezTo>
                      <a:pt x="274" y="123"/>
                      <a:pt x="273" y="123"/>
                      <a:pt x="273" y="124"/>
                    </a:cubicBezTo>
                    <a:cubicBezTo>
                      <a:pt x="272" y="124"/>
                      <a:pt x="272" y="124"/>
                      <a:pt x="271" y="125"/>
                    </a:cubicBezTo>
                    <a:cubicBezTo>
                      <a:pt x="271" y="125"/>
                      <a:pt x="270" y="126"/>
                      <a:pt x="269" y="126"/>
                    </a:cubicBezTo>
                    <a:cubicBezTo>
                      <a:pt x="269" y="127"/>
                      <a:pt x="269" y="127"/>
                      <a:pt x="268" y="127"/>
                    </a:cubicBezTo>
                    <a:cubicBezTo>
                      <a:pt x="268" y="128"/>
                      <a:pt x="267" y="128"/>
                      <a:pt x="266" y="129"/>
                    </a:cubicBezTo>
                    <a:cubicBezTo>
                      <a:pt x="266" y="129"/>
                      <a:pt x="265" y="130"/>
                      <a:pt x="265" y="130"/>
                    </a:cubicBezTo>
                    <a:cubicBezTo>
                      <a:pt x="264" y="130"/>
                      <a:pt x="264" y="131"/>
                      <a:pt x="263" y="132"/>
                    </a:cubicBezTo>
                    <a:cubicBezTo>
                      <a:pt x="263" y="132"/>
                      <a:pt x="262" y="132"/>
                      <a:pt x="262" y="132"/>
                    </a:cubicBezTo>
                    <a:cubicBezTo>
                      <a:pt x="261" y="133"/>
                      <a:pt x="261" y="134"/>
                      <a:pt x="260" y="134"/>
                    </a:cubicBezTo>
                    <a:cubicBezTo>
                      <a:pt x="260" y="135"/>
                      <a:pt x="259" y="135"/>
                      <a:pt x="259" y="135"/>
                    </a:cubicBezTo>
                    <a:cubicBezTo>
                      <a:pt x="258" y="136"/>
                      <a:pt x="257" y="136"/>
                      <a:pt x="257" y="137"/>
                    </a:cubicBezTo>
                    <a:cubicBezTo>
                      <a:pt x="256" y="137"/>
                      <a:pt x="256" y="138"/>
                      <a:pt x="256" y="138"/>
                    </a:cubicBezTo>
                    <a:cubicBezTo>
                      <a:pt x="151" y="81"/>
                      <a:pt x="151" y="81"/>
                      <a:pt x="151" y="81"/>
                    </a:cubicBezTo>
                    <a:cubicBezTo>
                      <a:pt x="151" y="80"/>
                      <a:pt x="151" y="80"/>
                      <a:pt x="152" y="80"/>
                    </a:cubicBezTo>
                    <a:cubicBezTo>
                      <a:pt x="152" y="79"/>
                      <a:pt x="153" y="79"/>
                      <a:pt x="154" y="78"/>
                    </a:cubicBezTo>
                    <a:cubicBezTo>
                      <a:pt x="154" y="78"/>
                      <a:pt x="155" y="78"/>
                      <a:pt x="155" y="77"/>
                    </a:cubicBezTo>
                    <a:cubicBezTo>
                      <a:pt x="156" y="77"/>
                      <a:pt x="156" y="76"/>
                      <a:pt x="157" y="75"/>
                    </a:cubicBezTo>
                    <a:cubicBezTo>
                      <a:pt x="157" y="75"/>
                      <a:pt x="158" y="75"/>
                      <a:pt x="158" y="75"/>
                    </a:cubicBezTo>
                    <a:cubicBezTo>
                      <a:pt x="159" y="74"/>
                      <a:pt x="159" y="73"/>
                      <a:pt x="160" y="73"/>
                    </a:cubicBezTo>
                    <a:cubicBezTo>
                      <a:pt x="161" y="73"/>
                      <a:pt x="161" y="72"/>
                      <a:pt x="161" y="72"/>
                    </a:cubicBezTo>
                    <a:cubicBezTo>
                      <a:pt x="162" y="71"/>
                      <a:pt x="163" y="71"/>
                      <a:pt x="163" y="70"/>
                    </a:cubicBezTo>
                    <a:cubicBezTo>
                      <a:pt x="164" y="70"/>
                      <a:pt x="164" y="70"/>
                      <a:pt x="164" y="69"/>
                    </a:cubicBezTo>
                    <a:cubicBezTo>
                      <a:pt x="165" y="69"/>
                      <a:pt x="166" y="68"/>
                      <a:pt x="166" y="68"/>
                    </a:cubicBezTo>
                    <a:cubicBezTo>
                      <a:pt x="167" y="67"/>
                      <a:pt x="167" y="67"/>
                      <a:pt x="168" y="67"/>
                    </a:cubicBezTo>
                    <a:cubicBezTo>
                      <a:pt x="168" y="66"/>
                      <a:pt x="169" y="66"/>
                      <a:pt x="170" y="65"/>
                    </a:cubicBezTo>
                    <a:cubicBezTo>
                      <a:pt x="170" y="65"/>
                      <a:pt x="170" y="65"/>
                      <a:pt x="171" y="64"/>
                    </a:cubicBezTo>
                    <a:cubicBezTo>
                      <a:pt x="171" y="64"/>
                      <a:pt x="172" y="63"/>
                      <a:pt x="173" y="63"/>
                    </a:cubicBezTo>
                    <a:cubicBezTo>
                      <a:pt x="173" y="62"/>
                      <a:pt x="174" y="62"/>
                      <a:pt x="174" y="62"/>
                    </a:cubicBezTo>
                    <a:cubicBezTo>
                      <a:pt x="175" y="61"/>
                      <a:pt x="175" y="61"/>
                      <a:pt x="176" y="60"/>
                    </a:cubicBezTo>
                    <a:cubicBezTo>
                      <a:pt x="177" y="60"/>
                      <a:pt x="177" y="59"/>
                      <a:pt x="178" y="59"/>
                    </a:cubicBezTo>
                    <a:cubicBezTo>
                      <a:pt x="178" y="59"/>
                      <a:pt x="178" y="59"/>
                      <a:pt x="179" y="58"/>
                    </a:cubicBezTo>
                    <a:cubicBezTo>
                      <a:pt x="180" y="58"/>
                      <a:pt x="180" y="57"/>
                      <a:pt x="181" y="57"/>
                    </a:cubicBezTo>
                    <a:cubicBezTo>
                      <a:pt x="181" y="56"/>
                      <a:pt x="181" y="56"/>
                      <a:pt x="182" y="56"/>
                    </a:cubicBezTo>
                    <a:cubicBezTo>
                      <a:pt x="183" y="56"/>
                      <a:pt x="183" y="55"/>
                      <a:pt x="184" y="54"/>
                    </a:cubicBezTo>
                    <a:cubicBezTo>
                      <a:pt x="185" y="54"/>
                      <a:pt x="185" y="54"/>
                      <a:pt x="185" y="54"/>
                    </a:cubicBezTo>
                    <a:cubicBezTo>
                      <a:pt x="186" y="53"/>
                      <a:pt x="186" y="53"/>
                      <a:pt x="187" y="53"/>
                    </a:cubicBezTo>
                    <a:cubicBezTo>
                      <a:pt x="187" y="52"/>
                      <a:pt x="187" y="52"/>
                      <a:pt x="187" y="52"/>
                    </a:cubicBezTo>
                    <a:cubicBezTo>
                      <a:pt x="188" y="52"/>
                      <a:pt x="188" y="52"/>
                      <a:pt x="188" y="52"/>
                    </a:cubicBezTo>
                    <a:cubicBezTo>
                      <a:pt x="189" y="51"/>
                      <a:pt x="190" y="51"/>
                      <a:pt x="191" y="50"/>
                    </a:cubicBezTo>
                    <a:cubicBezTo>
                      <a:pt x="191" y="50"/>
                      <a:pt x="191" y="50"/>
                      <a:pt x="191" y="49"/>
                    </a:cubicBezTo>
                    <a:cubicBezTo>
                      <a:pt x="192" y="49"/>
                      <a:pt x="193" y="48"/>
                      <a:pt x="194" y="48"/>
                    </a:cubicBezTo>
                    <a:cubicBezTo>
                      <a:pt x="194" y="48"/>
                      <a:pt x="194" y="48"/>
                      <a:pt x="194" y="47"/>
                    </a:cubicBezTo>
                    <a:cubicBezTo>
                      <a:pt x="195" y="47"/>
                      <a:pt x="195" y="47"/>
                      <a:pt x="196" y="47"/>
                    </a:cubicBezTo>
                    <a:cubicBezTo>
                      <a:pt x="196" y="47"/>
                      <a:pt x="196" y="47"/>
                      <a:pt x="196" y="46"/>
                    </a:cubicBezTo>
                    <a:cubicBezTo>
                      <a:pt x="197" y="46"/>
                      <a:pt x="198" y="45"/>
                      <a:pt x="199" y="44"/>
                    </a:cubicBezTo>
                    <a:cubicBezTo>
                      <a:pt x="199" y="44"/>
                      <a:pt x="200" y="44"/>
                      <a:pt x="200" y="44"/>
                    </a:cubicBezTo>
                    <a:cubicBezTo>
                      <a:pt x="201" y="43"/>
                      <a:pt x="203" y="42"/>
                      <a:pt x="204" y="41"/>
                    </a:cubicBezTo>
                    <a:cubicBezTo>
                      <a:pt x="206" y="41"/>
                      <a:pt x="207" y="40"/>
                      <a:pt x="208" y="39"/>
                    </a:cubicBezTo>
                    <a:cubicBezTo>
                      <a:pt x="208" y="39"/>
                      <a:pt x="209" y="39"/>
                      <a:pt x="209" y="38"/>
                    </a:cubicBezTo>
                    <a:cubicBezTo>
                      <a:pt x="210" y="38"/>
                      <a:pt x="211" y="37"/>
                      <a:pt x="212" y="37"/>
                    </a:cubicBezTo>
                    <a:cubicBezTo>
                      <a:pt x="212" y="37"/>
                      <a:pt x="213" y="36"/>
                      <a:pt x="213" y="36"/>
                    </a:cubicBezTo>
                    <a:cubicBezTo>
                      <a:pt x="216" y="35"/>
                      <a:pt x="218" y="33"/>
                      <a:pt x="221" y="32"/>
                    </a:cubicBezTo>
                    <a:cubicBezTo>
                      <a:pt x="221" y="32"/>
                      <a:pt x="222" y="31"/>
                      <a:pt x="222" y="31"/>
                    </a:cubicBezTo>
                    <a:cubicBezTo>
                      <a:pt x="223" y="31"/>
                      <a:pt x="224" y="30"/>
                      <a:pt x="225" y="30"/>
                    </a:cubicBezTo>
                    <a:cubicBezTo>
                      <a:pt x="226" y="29"/>
                      <a:pt x="226" y="29"/>
                      <a:pt x="226" y="29"/>
                    </a:cubicBezTo>
                    <a:cubicBezTo>
                      <a:pt x="228" y="28"/>
                      <a:pt x="229" y="28"/>
                      <a:pt x="230" y="27"/>
                    </a:cubicBezTo>
                    <a:cubicBezTo>
                      <a:pt x="231" y="27"/>
                      <a:pt x="231" y="27"/>
                      <a:pt x="232" y="26"/>
                    </a:cubicBezTo>
                    <a:cubicBezTo>
                      <a:pt x="232" y="26"/>
                      <a:pt x="233" y="26"/>
                      <a:pt x="233" y="26"/>
                    </a:cubicBezTo>
                    <a:cubicBezTo>
                      <a:pt x="233" y="26"/>
                      <a:pt x="233" y="26"/>
                      <a:pt x="233" y="26"/>
                    </a:cubicBezTo>
                    <a:cubicBezTo>
                      <a:pt x="234" y="25"/>
                      <a:pt x="234" y="25"/>
                      <a:pt x="234" y="25"/>
                    </a:cubicBezTo>
                    <a:cubicBezTo>
                      <a:pt x="235" y="25"/>
                      <a:pt x="235" y="25"/>
                      <a:pt x="235" y="25"/>
                    </a:cubicBezTo>
                    <a:cubicBezTo>
                      <a:pt x="237" y="24"/>
                      <a:pt x="238" y="24"/>
                      <a:pt x="239" y="23"/>
                    </a:cubicBezTo>
                    <a:cubicBezTo>
                      <a:pt x="239" y="23"/>
                      <a:pt x="239" y="23"/>
                      <a:pt x="240" y="23"/>
                    </a:cubicBezTo>
                    <a:cubicBezTo>
                      <a:pt x="241" y="22"/>
                      <a:pt x="242" y="22"/>
                      <a:pt x="243" y="21"/>
                    </a:cubicBezTo>
                    <a:cubicBezTo>
                      <a:pt x="243" y="21"/>
                      <a:pt x="244" y="21"/>
                      <a:pt x="244" y="21"/>
                    </a:cubicBezTo>
                    <a:cubicBezTo>
                      <a:pt x="245" y="20"/>
                      <a:pt x="247" y="20"/>
                      <a:pt x="248" y="19"/>
                    </a:cubicBezTo>
                    <a:cubicBezTo>
                      <a:pt x="248" y="19"/>
                      <a:pt x="249" y="19"/>
                      <a:pt x="249" y="19"/>
                    </a:cubicBezTo>
                    <a:cubicBezTo>
                      <a:pt x="250" y="18"/>
                      <a:pt x="251" y="18"/>
                      <a:pt x="252" y="18"/>
                    </a:cubicBezTo>
                    <a:cubicBezTo>
                      <a:pt x="253" y="17"/>
                      <a:pt x="253" y="17"/>
                      <a:pt x="253" y="17"/>
                    </a:cubicBezTo>
                    <a:cubicBezTo>
                      <a:pt x="255" y="17"/>
                      <a:pt x="256" y="16"/>
                      <a:pt x="257" y="16"/>
                    </a:cubicBezTo>
                    <a:cubicBezTo>
                      <a:pt x="257" y="16"/>
                      <a:pt x="257" y="16"/>
                      <a:pt x="258" y="15"/>
                    </a:cubicBezTo>
                    <a:cubicBezTo>
                      <a:pt x="259" y="15"/>
                      <a:pt x="260" y="14"/>
                      <a:pt x="262" y="14"/>
                    </a:cubicBezTo>
                    <a:cubicBezTo>
                      <a:pt x="262" y="14"/>
                      <a:pt x="262" y="14"/>
                      <a:pt x="263" y="14"/>
                    </a:cubicBezTo>
                    <a:cubicBezTo>
                      <a:pt x="264" y="13"/>
                      <a:pt x="265" y="13"/>
                      <a:pt x="266" y="13"/>
                    </a:cubicBezTo>
                    <a:cubicBezTo>
                      <a:pt x="267" y="12"/>
                      <a:pt x="268" y="12"/>
                      <a:pt x="268" y="12"/>
                    </a:cubicBezTo>
                    <a:cubicBezTo>
                      <a:pt x="270" y="11"/>
                      <a:pt x="271" y="11"/>
                      <a:pt x="272" y="11"/>
                    </a:cubicBezTo>
                    <a:cubicBezTo>
                      <a:pt x="272" y="11"/>
                      <a:pt x="272" y="11"/>
                      <a:pt x="272" y="11"/>
                    </a:cubicBezTo>
                    <a:cubicBezTo>
                      <a:pt x="273" y="10"/>
                      <a:pt x="274" y="10"/>
                      <a:pt x="276" y="10"/>
                    </a:cubicBezTo>
                    <a:cubicBezTo>
                      <a:pt x="276" y="10"/>
                      <a:pt x="276" y="10"/>
                      <a:pt x="276" y="10"/>
                    </a:cubicBezTo>
                    <a:cubicBezTo>
                      <a:pt x="279" y="9"/>
                      <a:pt x="282" y="8"/>
                      <a:pt x="285" y="7"/>
                    </a:cubicBezTo>
                    <a:cubicBezTo>
                      <a:pt x="287" y="7"/>
                      <a:pt x="288" y="6"/>
                      <a:pt x="290" y="6"/>
                    </a:cubicBezTo>
                    <a:cubicBezTo>
                      <a:pt x="291" y="6"/>
                      <a:pt x="293" y="5"/>
                      <a:pt x="294" y="5"/>
                    </a:cubicBezTo>
                    <a:cubicBezTo>
                      <a:pt x="296" y="4"/>
                      <a:pt x="298" y="4"/>
                      <a:pt x="300" y="4"/>
                    </a:cubicBezTo>
                    <a:cubicBezTo>
                      <a:pt x="301" y="4"/>
                      <a:pt x="302" y="3"/>
                      <a:pt x="303" y="3"/>
                    </a:cubicBezTo>
                    <a:cubicBezTo>
                      <a:pt x="305" y="3"/>
                      <a:pt x="307" y="2"/>
                      <a:pt x="309" y="2"/>
                    </a:cubicBezTo>
                    <a:cubicBezTo>
                      <a:pt x="310" y="2"/>
                      <a:pt x="311" y="2"/>
                      <a:pt x="312" y="2"/>
                    </a:cubicBezTo>
                    <a:cubicBezTo>
                      <a:pt x="321" y="1"/>
                      <a:pt x="330" y="0"/>
                      <a:pt x="338" y="0"/>
                    </a:cubicBezTo>
                    <a:cubicBezTo>
                      <a:pt x="339" y="0"/>
                      <a:pt x="340" y="0"/>
                      <a:pt x="340" y="0"/>
                    </a:cubicBezTo>
                    <a:cubicBezTo>
                      <a:pt x="349" y="0"/>
                      <a:pt x="357" y="0"/>
                      <a:pt x="365" y="1"/>
                    </a:cubicBezTo>
                    <a:cubicBezTo>
                      <a:pt x="367" y="1"/>
                      <a:pt x="368" y="1"/>
                      <a:pt x="370" y="2"/>
                    </a:cubicBezTo>
                    <a:cubicBezTo>
                      <a:pt x="370" y="2"/>
                      <a:pt x="371" y="2"/>
                      <a:pt x="371" y="2"/>
                    </a:cubicBezTo>
                    <a:cubicBezTo>
                      <a:pt x="375" y="2"/>
                      <a:pt x="379" y="3"/>
                      <a:pt x="383" y="4"/>
                    </a:cubicBezTo>
                    <a:cubicBezTo>
                      <a:pt x="384" y="4"/>
                      <a:pt x="385" y="4"/>
                      <a:pt x="386" y="4"/>
                    </a:cubicBezTo>
                    <a:cubicBezTo>
                      <a:pt x="388" y="5"/>
                      <a:pt x="391" y="5"/>
                      <a:pt x="393" y="6"/>
                    </a:cubicBezTo>
                    <a:cubicBezTo>
                      <a:pt x="395" y="6"/>
                      <a:pt x="396" y="7"/>
                      <a:pt x="397" y="7"/>
                    </a:cubicBezTo>
                    <a:cubicBezTo>
                      <a:pt x="400" y="8"/>
                      <a:pt x="403" y="9"/>
                      <a:pt x="405" y="10"/>
                    </a:cubicBezTo>
                    <a:cubicBezTo>
                      <a:pt x="408" y="11"/>
                      <a:pt x="411" y="12"/>
                      <a:pt x="413" y="13"/>
                    </a:cubicBezTo>
                    <a:cubicBezTo>
                      <a:pt x="416" y="14"/>
                      <a:pt x="419" y="15"/>
                      <a:pt x="422" y="16"/>
                    </a:cubicBezTo>
                    <a:cubicBezTo>
                      <a:pt x="514" y="58"/>
                      <a:pt x="514" y="58"/>
                      <a:pt x="514" y="58"/>
                    </a:cubicBezTo>
                    <a:cubicBezTo>
                      <a:pt x="515" y="58"/>
                      <a:pt x="515" y="58"/>
                      <a:pt x="515" y="58"/>
                    </a:cubicBezTo>
                    <a:cubicBezTo>
                      <a:pt x="517" y="59"/>
                      <a:pt x="518" y="59"/>
                      <a:pt x="520" y="60"/>
                    </a:cubicBezTo>
                    <a:cubicBezTo>
                      <a:pt x="520" y="60"/>
                      <a:pt x="520" y="60"/>
                      <a:pt x="520" y="60"/>
                    </a:cubicBezTo>
                    <a:cubicBezTo>
                      <a:pt x="522" y="61"/>
                      <a:pt x="525" y="63"/>
                      <a:pt x="527" y="64"/>
                    </a:cubicBezTo>
                    <a:lnTo>
                      <a:pt x="632" y="121"/>
                    </a:lnTo>
                    <a:close/>
                    <a:moveTo>
                      <a:pt x="149" y="83"/>
                    </a:moveTo>
                    <a:cubicBezTo>
                      <a:pt x="148" y="83"/>
                      <a:pt x="148" y="84"/>
                      <a:pt x="147" y="84"/>
                    </a:cubicBezTo>
                    <a:cubicBezTo>
                      <a:pt x="147" y="84"/>
                      <a:pt x="147" y="85"/>
                      <a:pt x="147" y="85"/>
                    </a:cubicBezTo>
                    <a:cubicBezTo>
                      <a:pt x="146" y="86"/>
                      <a:pt x="145" y="87"/>
                      <a:pt x="144" y="88"/>
                    </a:cubicBezTo>
                    <a:cubicBezTo>
                      <a:pt x="143" y="88"/>
                      <a:pt x="143" y="88"/>
                      <a:pt x="143" y="88"/>
                    </a:cubicBezTo>
                    <a:cubicBezTo>
                      <a:pt x="140" y="91"/>
                      <a:pt x="138" y="93"/>
                      <a:pt x="136" y="95"/>
                    </a:cubicBezTo>
                    <a:cubicBezTo>
                      <a:pt x="135" y="96"/>
                      <a:pt x="134" y="96"/>
                      <a:pt x="133" y="97"/>
                    </a:cubicBezTo>
                    <a:cubicBezTo>
                      <a:pt x="133" y="98"/>
                      <a:pt x="132" y="99"/>
                      <a:pt x="131" y="100"/>
                    </a:cubicBezTo>
                    <a:cubicBezTo>
                      <a:pt x="131" y="100"/>
                      <a:pt x="131" y="100"/>
                      <a:pt x="130" y="100"/>
                    </a:cubicBezTo>
                    <a:cubicBezTo>
                      <a:pt x="130" y="101"/>
                      <a:pt x="129" y="102"/>
                      <a:pt x="128" y="103"/>
                    </a:cubicBezTo>
                    <a:cubicBezTo>
                      <a:pt x="127" y="104"/>
                      <a:pt x="126" y="105"/>
                      <a:pt x="126" y="105"/>
                    </a:cubicBezTo>
                    <a:cubicBezTo>
                      <a:pt x="124" y="107"/>
                      <a:pt x="123" y="108"/>
                      <a:pt x="122" y="109"/>
                    </a:cubicBezTo>
                    <a:cubicBezTo>
                      <a:pt x="120" y="111"/>
                      <a:pt x="119" y="112"/>
                      <a:pt x="118" y="114"/>
                    </a:cubicBezTo>
                    <a:cubicBezTo>
                      <a:pt x="117" y="115"/>
                      <a:pt x="116" y="116"/>
                      <a:pt x="115" y="117"/>
                    </a:cubicBezTo>
                    <a:cubicBezTo>
                      <a:pt x="114" y="118"/>
                      <a:pt x="112" y="120"/>
                      <a:pt x="111" y="122"/>
                    </a:cubicBezTo>
                    <a:cubicBezTo>
                      <a:pt x="111" y="122"/>
                      <a:pt x="111" y="122"/>
                      <a:pt x="110" y="122"/>
                    </a:cubicBezTo>
                    <a:cubicBezTo>
                      <a:pt x="109" y="123"/>
                      <a:pt x="108" y="125"/>
                      <a:pt x="107" y="126"/>
                    </a:cubicBezTo>
                    <a:cubicBezTo>
                      <a:pt x="107" y="126"/>
                      <a:pt x="107" y="126"/>
                      <a:pt x="107" y="126"/>
                    </a:cubicBezTo>
                    <a:cubicBezTo>
                      <a:pt x="106" y="128"/>
                      <a:pt x="105" y="129"/>
                      <a:pt x="104" y="130"/>
                    </a:cubicBezTo>
                    <a:cubicBezTo>
                      <a:pt x="103" y="131"/>
                      <a:pt x="102" y="132"/>
                      <a:pt x="101" y="133"/>
                    </a:cubicBezTo>
                    <a:cubicBezTo>
                      <a:pt x="101" y="133"/>
                      <a:pt x="101" y="133"/>
                      <a:pt x="101" y="134"/>
                    </a:cubicBezTo>
                    <a:cubicBezTo>
                      <a:pt x="100" y="134"/>
                      <a:pt x="100" y="135"/>
                      <a:pt x="99" y="136"/>
                    </a:cubicBezTo>
                    <a:cubicBezTo>
                      <a:pt x="99" y="136"/>
                      <a:pt x="99" y="136"/>
                      <a:pt x="99" y="137"/>
                    </a:cubicBezTo>
                    <a:cubicBezTo>
                      <a:pt x="98" y="137"/>
                      <a:pt x="98" y="138"/>
                      <a:pt x="97" y="139"/>
                    </a:cubicBezTo>
                    <a:cubicBezTo>
                      <a:pt x="95" y="142"/>
                      <a:pt x="93" y="144"/>
                      <a:pt x="90" y="147"/>
                    </a:cubicBezTo>
                    <a:cubicBezTo>
                      <a:pt x="90" y="148"/>
                      <a:pt x="90" y="148"/>
                      <a:pt x="90" y="148"/>
                    </a:cubicBezTo>
                    <a:cubicBezTo>
                      <a:pt x="90" y="148"/>
                      <a:pt x="90" y="148"/>
                      <a:pt x="90" y="148"/>
                    </a:cubicBezTo>
                    <a:cubicBezTo>
                      <a:pt x="90" y="148"/>
                      <a:pt x="90" y="148"/>
                      <a:pt x="90" y="149"/>
                    </a:cubicBezTo>
                    <a:cubicBezTo>
                      <a:pt x="89" y="149"/>
                      <a:pt x="88" y="150"/>
                      <a:pt x="88" y="151"/>
                    </a:cubicBezTo>
                    <a:cubicBezTo>
                      <a:pt x="87" y="152"/>
                      <a:pt x="87" y="152"/>
                      <a:pt x="87" y="152"/>
                    </a:cubicBezTo>
                    <a:cubicBezTo>
                      <a:pt x="86" y="153"/>
                      <a:pt x="85" y="155"/>
                      <a:pt x="84" y="156"/>
                    </a:cubicBezTo>
                    <a:cubicBezTo>
                      <a:pt x="84" y="156"/>
                      <a:pt x="84" y="156"/>
                      <a:pt x="84" y="156"/>
                    </a:cubicBezTo>
                    <a:cubicBezTo>
                      <a:pt x="83" y="157"/>
                      <a:pt x="83" y="158"/>
                      <a:pt x="82" y="159"/>
                    </a:cubicBezTo>
                    <a:cubicBezTo>
                      <a:pt x="81" y="161"/>
                      <a:pt x="80" y="162"/>
                      <a:pt x="79" y="163"/>
                    </a:cubicBezTo>
                    <a:cubicBezTo>
                      <a:pt x="78" y="165"/>
                      <a:pt x="77" y="166"/>
                      <a:pt x="77" y="167"/>
                    </a:cubicBezTo>
                    <a:cubicBezTo>
                      <a:pt x="76" y="167"/>
                      <a:pt x="76" y="167"/>
                      <a:pt x="76" y="168"/>
                    </a:cubicBezTo>
                    <a:cubicBezTo>
                      <a:pt x="76" y="169"/>
                      <a:pt x="75" y="170"/>
                      <a:pt x="74" y="171"/>
                    </a:cubicBezTo>
                    <a:cubicBezTo>
                      <a:pt x="74" y="171"/>
                      <a:pt x="74" y="171"/>
                      <a:pt x="74" y="172"/>
                    </a:cubicBezTo>
                    <a:cubicBezTo>
                      <a:pt x="73" y="173"/>
                      <a:pt x="72" y="174"/>
                      <a:pt x="72" y="175"/>
                    </a:cubicBezTo>
                    <a:cubicBezTo>
                      <a:pt x="71" y="175"/>
                      <a:pt x="71" y="176"/>
                      <a:pt x="71" y="176"/>
                    </a:cubicBezTo>
                    <a:cubicBezTo>
                      <a:pt x="71" y="177"/>
                      <a:pt x="70" y="177"/>
                      <a:pt x="70" y="177"/>
                    </a:cubicBezTo>
                    <a:cubicBezTo>
                      <a:pt x="70" y="178"/>
                      <a:pt x="69" y="178"/>
                      <a:pt x="69" y="179"/>
                    </a:cubicBezTo>
                    <a:cubicBezTo>
                      <a:pt x="68" y="181"/>
                      <a:pt x="67" y="183"/>
                      <a:pt x="65" y="185"/>
                    </a:cubicBezTo>
                    <a:cubicBezTo>
                      <a:pt x="65" y="185"/>
                      <a:pt x="65" y="185"/>
                      <a:pt x="65" y="185"/>
                    </a:cubicBezTo>
                    <a:cubicBezTo>
                      <a:pt x="65" y="185"/>
                      <a:pt x="65" y="186"/>
                      <a:pt x="65" y="186"/>
                    </a:cubicBezTo>
                    <a:cubicBezTo>
                      <a:pt x="64" y="187"/>
                      <a:pt x="63" y="188"/>
                      <a:pt x="62" y="190"/>
                    </a:cubicBezTo>
                    <a:cubicBezTo>
                      <a:pt x="62" y="190"/>
                      <a:pt x="62" y="190"/>
                      <a:pt x="62" y="190"/>
                    </a:cubicBezTo>
                    <a:cubicBezTo>
                      <a:pt x="61" y="192"/>
                      <a:pt x="60" y="194"/>
                      <a:pt x="59" y="195"/>
                    </a:cubicBezTo>
                    <a:cubicBezTo>
                      <a:pt x="59" y="195"/>
                      <a:pt x="59" y="196"/>
                      <a:pt x="59" y="196"/>
                    </a:cubicBezTo>
                    <a:cubicBezTo>
                      <a:pt x="58" y="197"/>
                      <a:pt x="57" y="199"/>
                      <a:pt x="57" y="200"/>
                    </a:cubicBezTo>
                    <a:cubicBezTo>
                      <a:pt x="57" y="200"/>
                      <a:pt x="56" y="201"/>
                      <a:pt x="56" y="201"/>
                    </a:cubicBezTo>
                    <a:cubicBezTo>
                      <a:pt x="56" y="202"/>
                      <a:pt x="55" y="203"/>
                      <a:pt x="55" y="204"/>
                    </a:cubicBezTo>
                    <a:cubicBezTo>
                      <a:pt x="54" y="204"/>
                      <a:pt x="54" y="205"/>
                      <a:pt x="54" y="206"/>
                    </a:cubicBezTo>
                    <a:cubicBezTo>
                      <a:pt x="54" y="206"/>
                      <a:pt x="53" y="206"/>
                      <a:pt x="53" y="206"/>
                    </a:cubicBezTo>
                    <a:cubicBezTo>
                      <a:pt x="53" y="208"/>
                      <a:pt x="52" y="209"/>
                      <a:pt x="51" y="211"/>
                    </a:cubicBezTo>
                    <a:cubicBezTo>
                      <a:pt x="51" y="211"/>
                      <a:pt x="51" y="211"/>
                      <a:pt x="51" y="212"/>
                    </a:cubicBezTo>
                    <a:cubicBezTo>
                      <a:pt x="49" y="215"/>
                      <a:pt x="47" y="218"/>
                      <a:pt x="46" y="221"/>
                    </a:cubicBezTo>
                    <a:cubicBezTo>
                      <a:pt x="46" y="222"/>
                      <a:pt x="45" y="222"/>
                      <a:pt x="45" y="222"/>
                    </a:cubicBezTo>
                    <a:cubicBezTo>
                      <a:pt x="44" y="224"/>
                      <a:pt x="44" y="226"/>
                      <a:pt x="43" y="227"/>
                    </a:cubicBezTo>
                    <a:cubicBezTo>
                      <a:pt x="148" y="284"/>
                      <a:pt x="148" y="284"/>
                      <a:pt x="148" y="284"/>
                    </a:cubicBezTo>
                    <a:cubicBezTo>
                      <a:pt x="149" y="283"/>
                      <a:pt x="149" y="281"/>
                      <a:pt x="150" y="279"/>
                    </a:cubicBezTo>
                    <a:cubicBezTo>
                      <a:pt x="150" y="279"/>
                      <a:pt x="150" y="279"/>
                      <a:pt x="151" y="278"/>
                    </a:cubicBezTo>
                    <a:cubicBezTo>
                      <a:pt x="152" y="275"/>
                      <a:pt x="154" y="272"/>
                      <a:pt x="155" y="269"/>
                    </a:cubicBezTo>
                    <a:cubicBezTo>
                      <a:pt x="156" y="268"/>
                      <a:pt x="156" y="268"/>
                      <a:pt x="156" y="268"/>
                    </a:cubicBezTo>
                    <a:cubicBezTo>
                      <a:pt x="157" y="266"/>
                      <a:pt x="157" y="265"/>
                      <a:pt x="158" y="263"/>
                    </a:cubicBezTo>
                    <a:cubicBezTo>
                      <a:pt x="158" y="263"/>
                      <a:pt x="158" y="263"/>
                      <a:pt x="159" y="263"/>
                    </a:cubicBezTo>
                    <a:cubicBezTo>
                      <a:pt x="159" y="261"/>
                      <a:pt x="160" y="260"/>
                      <a:pt x="161" y="258"/>
                    </a:cubicBezTo>
                    <a:cubicBezTo>
                      <a:pt x="161" y="258"/>
                      <a:pt x="161" y="257"/>
                      <a:pt x="162" y="257"/>
                    </a:cubicBezTo>
                    <a:cubicBezTo>
                      <a:pt x="162" y="256"/>
                      <a:pt x="163" y="254"/>
                      <a:pt x="164" y="253"/>
                    </a:cubicBezTo>
                    <a:cubicBezTo>
                      <a:pt x="164" y="253"/>
                      <a:pt x="164" y="252"/>
                      <a:pt x="164" y="252"/>
                    </a:cubicBezTo>
                    <a:cubicBezTo>
                      <a:pt x="165" y="251"/>
                      <a:pt x="166" y="249"/>
                      <a:pt x="167" y="247"/>
                    </a:cubicBezTo>
                    <a:cubicBezTo>
                      <a:pt x="167" y="247"/>
                      <a:pt x="167" y="247"/>
                      <a:pt x="167" y="247"/>
                    </a:cubicBezTo>
                    <a:cubicBezTo>
                      <a:pt x="168" y="246"/>
                      <a:pt x="169" y="244"/>
                      <a:pt x="170" y="243"/>
                    </a:cubicBezTo>
                    <a:cubicBezTo>
                      <a:pt x="170" y="243"/>
                      <a:pt x="170" y="242"/>
                      <a:pt x="170" y="242"/>
                    </a:cubicBezTo>
                    <a:cubicBezTo>
                      <a:pt x="170" y="242"/>
                      <a:pt x="170" y="242"/>
                      <a:pt x="170" y="242"/>
                    </a:cubicBezTo>
                    <a:cubicBezTo>
                      <a:pt x="171" y="240"/>
                      <a:pt x="173" y="238"/>
                      <a:pt x="174" y="236"/>
                    </a:cubicBezTo>
                    <a:cubicBezTo>
                      <a:pt x="174" y="235"/>
                      <a:pt x="175" y="235"/>
                      <a:pt x="175" y="234"/>
                    </a:cubicBezTo>
                    <a:cubicBezTo>
                      <a:pt x="175" y="234"/>
                      <a:pt x="175" y="234"/>
                      <a:pt x="176" y="233"/>
                    </a:cubicBezTo>
                    <a:cubicBezTo>
                      <a:pt x="176" y="233"/>
                      <a:pt x="176" y="232"/>
                      <a:pt x="176" y="232"/>
                    </a:cubicBezTo>
                    <a:cubicBezTo>
                      <a:pt x="177" y="231"/>
                      <a:pt x="178" y="230"/>
                      <a:pt x="178" y="229"/>
                    </a:cubicBezTo>
                    <a:cubicBezTo>
                      <a:pt x="179" y="229"/>
                      <a:pt x="179" y="228"/>
                      <a:pt x="179" y="228"/>
                    </a:cubicBezTo>
                    <a:cubicBezTo>
                      <a:pt x="180" y="227"/>
                      <a:pt x="180" y="226"/>
                      <a:pt x="181" y="225"/>
                    </a:cubicBezTo>
                    <a:cubicBezTo>
                      <a:pt x="181" y="224"/>
                      <a:pt x="181" y="224"/>
                      <a:pt x="181" y="224"/>
                    </a:cubicBezTo>
                    <a:cubicBezTo>
                      <a:pt x="182" y="223"/>
                      <a:pt x="183" y="222"/>
                      <a:pt x="184" y="220"/>
                    </a:cubicBezTo>
                    <a:cubicBezTo>
                      <a:pt x="185" y="219"/>
                      <a:pt x="186" y="218"/>
                      <a:pt x="187" y="216"/>
                    </a:cubicBezTo>
                    <a:cubicBezTo>
                      <a:pt x="187" y="215"/>
                      <a:pt x="188" y="214"/>
                      <a:pt x="189" y="213"/>
                    </a:cubicBezTo>
                    <a:cubicBezTo>
                      <a:pt x="190" y="212"/>
                      <a:pt x="191" y="211"/>
                      <a:pt x="192" y="209"/>
                    </a:cubicBezTo>
                    <a:cubicBezTo>
                      <a:pt x="192" y="209"/>
                      <a:pt x="192" y="209"/>
                      <a:pt x="192" y="208"/>
                    </a:cubicBezTo>
                    <a:cubicBezTo>
                      <a:pt x="193" y="207"/>
                      <a:pt x="194" y="206"/>
                      <a:pt x="194" y="206"/>
                    </a:cubicBezTo>
                    <a:cubicBezTo>
                      <a:pt x="195" y="205"/>
                      <a:pt x="195" y="205"/>
                      <a:pt x="195" y="205"/>
                    </a:cubicBezTo>
                    <a:cubicBezTo>
                      <a:pt x="195" y="205"/>
                      <a:pt x="195" y="205"/>
                      <a:pt x="195" y="205"/>
                    </a:cubicBezTo>
                    <a:cubicBezTo>
                      <a:pt x="197" y="202"/>
                      <a:pt x="200" y="199"/>
                      <a:pt x="202" y="196"/>
                    </a:cubicBezTo>
                    <a:cubicBezTo>
                      <a:pt x="202" y="195"/>
                      <a:pt x="203" y="194"/>
                      <a:pt x="203" y="194"/>
                    </a:cubicBezTo>
                    <a:cubicBezTo>
                      <a:pt x="204" y="193"/>
                      <a:pt x="204" y="193"/>
                      <a:pt x="204" y="193"/>
                    </a:cubicBezTo>
                    <a:cubicBezTo>
                      <a:pt x="204" y="192"/>
                      <a:pt x="205" y="192"/>
                      <a:pt x="206" y="191"/>
                    </a:cubicBezTo>
                    <a:cubicBezTo>
                      <a:pt x="206" y="190"/>
                      <a:pt x="206" y="190"/>
                      <a:pt x="206" y="190"/>
                    </a:cubicBezTo>
                    <a:cubicBezTo>
                      <a:pt x="207" y="189"/>
                      <a:pt x="208" y="188"/>
                      <a:pt x="208" y="187"/>
                    </a:cubicBezTo>
                    <a:cubicBezTo>
                      <a:pt x="210" y="186"/>
                      <a:pt x="211" y="185"/>
                      <a:pt x="212" y="183"/>
                    </a:cubicBezTo>
                    <a:cubicBezTo>
                      <a:pt x="212" y="183"/>
                      <a:pt x="212" y="183"/>
                      <a:pt x="212" y="183"/>
                    </a:cubicBezTo>
                    <a:cubicBezTo>
                      <a:pt x="213" y="182"/>
                      <a:pt x="214" y="180"/>
                      <a:pt x="215" y="179"/>
                    </a:cubicBezTo>
                    <a:cubicBezTo>
                      <a:pt x="215" y="179"/>
                      <a:pt x="216" y="179"/>
                      <a:pt x="216" y="179"/>
                    </a:cubicBezTo>
                    <a:cubicBezTo>
                      <a:pt x="218" y="176"/>
                      <a:pt x="220" y="173"/>
                      <a:pt x="223" y="171"/>
                    </a:cubicBezTo>
                    <a:cubicBezTo>
                      <a:pt x="224" y="169"/>
                      <a:pt x="225" y="168"/>
                      <a:pt x="227" y="166"/>
                    </a:cubicBezTo>
                    <a:cubicBezTo>
                      <a:pt x="228" y="165"/>
                      <a:pt x="229" y="164"/>
                      <a:pt x="230" y="162"/>
                    </a:cubicBezTo>
                    <a:cubicBezTo>
                      <a:pt x="231" y="162"/>
                      <a:pt x="232" y="161"/>
                      <a:pt x="233" y="160"/>
                    </a:cubicBezTo>
                    <a:cubicBezTo>
                      <a:pt x="234" y="159"/>
                      <a:pt x="234" y="158"/>
                      <a:pt x="235" y="157"/>
                    </a:cubicBezTo>
                    <a:cubicBezTo>
                      <a:pt x="236" y="157"/>
                      <a:pt x="236" y="157"/>
                      <a:pt x="236" y="157"/>
                    </a:cubicBezTo>
                    <a:cubicBezTo>
                      <a:pt x="237" y="156"/>
                      <a:pt x="237" y="155"/>
                      <a:pt x="238" y="154"/>
                    </a:cubicBezTo>
                    <a:cubicBezTo>
                      <a:pt x="239" y="154"/>
                      <a:pt x="240" y="153"/>
                      <a:pt x="240" y="152"/>
                    </a:cubicBezTo>
                    <a:cubicBezTo>
                      <a:pt x="243" y="150"/>
                      <a:pt x="245" y="148"/>
                      <a:pt x="248" y="145"/>
                    </a:cubicBezTo>
                    <a:cubicBezTo>
                      <a:pt x="248" y="145"/>
                      <a:pt x="248" y="145"/>
                      <a:pt x="248" y="145"/>
                    </a:cubicBezTo>
                    <a:cubicBezTo>
                      <a:pt x="249" y="144"/>
                      <a:pt x="250" y="143"/>
                      <a:pt x="251" y="142"/>
                    </a:cubicBezTo>
                    <a:cubicBezTo>
                      <a:pt x="252" y="142"/>
                      <a:pt x="252" y="141"/>
                      <a:pt x="252" y="141"/>
                    </a:cubicBezTo>
                    <a:cubicBezTo>
                      <a:pt x="253" y="140"/>
                      <a:pt x="255" y="139"/>
                      <a:pt x="256" y="138"/>
                    </a:cubicBezTo>
                    <a:cubicBezTo>
                      <a:pt x="151" y="81"/>
                      <a:pt x="151" y="81"/>
                      <a:pt x="151" y="81"/>
                    </a:cubicBezTo>
                    <a:cubicBezTo>
                      <a:pt x="150" y="81"/>
                      <a:pt x="150" y="82"/>
                      <a:pt x="149" y="83"/>
                    </a:cubicBezTo>
                    <a:close/>
                    <a:moveTo>
                      <a:pt x="106" y="465"/>
                    </a:moveTo>
                    <a:cubicBezTo>
                      <a:pt x="106" y="464"/>
                      <a:pt x="106" y="463"/>
                      <a:pt x="106" y="461"/>
                    </a:cubicBezTo>
                    <a:cubicBezTo>
                      <a:pt x="106" y="460"/>
                      <a:pt x="106" y="459"/>
                      <a:pt x="106" y="457"/>
                    </a:cubicBezTo>
                    <a:cubicBezTo>
                      <a:pt x="106" y="456"/>
                      <a:pt x="106" y="454"/>
                      <a:pt x="106" y="453"/>
                    </a:cubicBezTo>
                    <a:cubicBezTo>
                      <a:pt x="106" y="452"/>
                      <a:pt x="106" y="450"/>
                      <a:pt x="106" y="449"/>
                    </a:cubicBezTo>
                    <a:cubicBezTo>
                      <a:pt x="106" y="448"/>
                      <a:pt x="106" y="447"/>
                      <a:pt x="106" y="446"/>
                    </a:cubicBezTo>
                    <a:cubicBezTo>
                      <a:pt x="106" y="444"/>
                      <a:pt x="106" y="442"/>
                      <a:pt x="107" y="440"/>
                    </a:cubicBezTo>
                    <a:cubicBezTo>
                      <a:pt x="107" y="437"/>
                      <a:pt x="107" y="435"/>
                      <a:pt x="107" y="433"/>
                    </a:cubicBezTo>
                    <a:cubicBezTo>
                      <a:pt x="107" y="431"/>
                      <a:pt x="108" y="429"/>
                      <a:pt x="108" y="427"/>
                    </a:cubicBezTo>
                    <a:cubicBezTo>
                      <a:pt x="108" y="426"/>
                      <a:pt x="108" y="426"/>
                      <a:pt x="108" y="425"/>
                    </a:cubicBezTo>
                    <a:cubicBezTo>
                      <a:pt x="108" y="423"/>
                      <a:pt x="108" y="421"/>
                      <a:pt x="109" y="419"/>
                    </a:cubicBezTo>
                    <a:cubicBezTo>
                      <a:pt x="109" y="416"/>
                      <a:pt x="109" y="414"/>
                      <a:pt x="109" y="412"/>
                    </a:cubicBezTo>
                    <a:cubicBezTo>
                      <a:pt x="110" y="410"/>
                      <a:pt x="110" y="408"/>
                      <a:pt x="110" y="406"/>
                    </a:cubicBezTo>
                    <a:cubicBezTo>
                      <a:pt x="111" y="403"/>
                      <a:pt x="111" y="401"/>
                      <a:pt x="112" y="399"/>
                    </a:cubicBezTo>
                    <a:cubicBezTo>
                      <a:pt x="112" y="393"/>
                      <a:pt x="113" y="389"/>
                      <a:pt x="114" y="385"/>
                    </a:cubicBezTo>
                    <a:cubicBezTo>
                      <a:pt x="115" y="382"/>
                      <a:pt x="115" y="380"/>
                      <a:pt x="116" y="378"/>
                    </a:cubicBezTo>
                    <a:cubicBezTo>
                      <a:pt x="116" y="375"/>
                      <a:pt x="117" y="373"/>
                      <a:pt x="117" y="371"/>
                    </a:cubicBezTo>
                    <a:cubicBezTo>
                      <a:pt x="118" y="368"/>
                      <a:pt x="118" y="366"/>
                      <a:pt x="119" y="364"/>
                    </a:cubicBezTo>
                    <a:cubicBezTo>
                      <a:pt x="120" y="362"/>
                      <a:pt x="120" y="360"/>
                      <a:pt x="121" y="358"/>
                    </a:cubicBezTo>
                    <a:cubicBezTo>
                      <a:pt x="122" y="355"/>
                      <a:pt x="122" y="353"/>
                      <a:pt x="123" y="351"/>
                    </a:cubicBezTo>
                    <a:cubicBezTo>
                      <a:pt x="123" y="348"/>
                      <a:pt x="124" y="346"/>
                      <a:pt x="125" y="344"/>
                    </a:cubicBezTo>
                    <a:cubicBezTo>
                      <a:pt x="125" y="341"/>
                      <a:pt x="126" y="339"/>
                      <a:pt x="127" y="338"/>
                    </a:cubicBezTo>
                    <a:cubicBezTo>
                      <a:pt x="22" y="280"/>
                      <a:pt x="22" y="280"/>
                      <a:pt x="22" y="280"/>
                    </a:cubicBezTo>
                    <a:cubicBezTo>
                      <a:pt x="21" y="282"/>
                      <a:pt x="21" y="284"/>
                      <a:pt x="20" y="287"/>
                    </a:cubicBezTo>
                    <a:cubicBezTo>
                      <a:pt x="19" y="289"/>
                      <a:pt x="19" y="291"/>
                      <a:pt x="18" y="293"/>
                    </a:cubicBezTo>
                    <a:cubicBezTo>
                      <a:pt x="17" y="296"/>
                      <a:pt x="17" y="298"/>
                      <a:pt x="16" y="301"/>
                    </a:cubicBezTo>
                    <a:cubicBezTo>
                      <a:pt x="15" y="303"/>
                      <a:pt x="15" y="305"/>
                      <a:pt x="14" y="307"/>
                    </a:cubicBezTo>
                    <a:cubicBezTo>
                      <a:pt x="14" y="309"/>
                      <a:pt x="13" y="311"/>
                      <a:pt x="12" y="314"/>
                    </a:cubicBezTo>
                    <a:cubicBezTo>
                      <a:pt x="12" y="316"/>
                      <a:pt x="11" y="318"/>
                      <a:pt x="11" y="321"/>
                    </a:cubicBezTo>
                    <a:cubicBezTo>
                      <a:pt x="10" y="323"/>
                      <a:pt x="10" y="325"/>
                      <a:pt x="9" y="328"/>
                    </a:cubicBezTo>
                    <a:cubicBezTo>
                      <a:pt x="8" y="332"/>
                      <a:pt x="8" y="336"/>
                      <a:pt x="7" y="342"/>
                    </a:cubicBezTo>
                    <a:cubicBezTo>
                      <a:pt x="6" y="344"/>
                      <a:pt x="6" y="346"/>
                      <a:pt x="6" y="349"/>
                    </a:cubicBezTo>
                    <a:cubicBezTo>
                      <a:pt x="5" y="351"/>
                      <a:pt x="5" y="353"/>
                      <a:pt x="5" y="355"/>
                    </a:cubicBezTo>
                    <a:cubicBezTo>
                      <a:pt x="4" y="357"/>
                      <a:pt x="4" y="359"/>
                      <a:pt x="4" y="362"/>
                    </a:cubicBezTo>
                    <a:cubicBezTo>
                      <a:pt x="3" y="364"/>
                      <a:pt x="3" y="366"/>
                      <a:pt x="3" y="368"/>
                    </a:cubicBezTo>
                    <a:cubicBezTo>
                      <a:pt x="3" y="369"/>
                      <a:pt x="3" y="369"/>
                      <a:pt x="3" y="370"/>
                    </a:cubicBezTo>
                    <a:cubicBezTo>
                      <a:pt x="3" y="372"/>
                      <a:pt x="2" y="374"/>
                      <a:pt x="2" y="376"/>
                    </a:cubicBezTo>
                    <a:cubicBezTo>
                      <a:pt x="2" y="378"/>
                      <a:pt x="2" y="380"/>
                      <a:pt x="2" y="383"/>
                    </a:cubicBezTo>
                    <a:cubicBezTo>
                      <a:pt x="2" y="385"/>
                      <a:pt x="1" y="387"/>
                      <a:pt x="1" y="389"/>
                    </a:cubicBezTo>
                    <a:cubicBezTo>
                      <a:pt x="1" y="390"/>
                      <a:pt x="1" y="391"/>
                      <a:pt x="1" y="392"/>
                    </a:cubicBezTo>
                    <a:cubicBezTo>
                      <a:pt x="1" y="393"/>
                      <a:pt x="1" y="395"/>
                      <a:pt x="1" y="396"/>
                    </a:cubicBezTo>
                    <a:cubicBezTo>
                      <a:pt x="1" y="397"/>
                      <a:pt x="1" y="399"/>
                      <a:pt x="1" y="400"/>
                    </a:cubicBezTo>
                    <a:cubicBezTo>
                      <a:pt x="1" y="402"/>
                      <a:pt x="1" y="403"/>
                      <a:pt x="1" y="404"/>
                    </a:cubicBezTo>
                    <a:cubicBezTo>
                      <a:pt x="1" y="406"/>
                      <a:pt x="1" y="407"/>
                      <a:pt x="1" y="408"/>
                    </a:cubicBezTo>
                    <a:cubicBezTo>
                      <a:pt x="0" y="515"/>
                      <a:pt x="45" y="597"/>
                      <a:pt x="114" y="634"/>
                    </a:cubicBezTo>
                    <a:cubicBezTo>
                      <a:pt x="219" y="691"/>
                      <a:pt x="219" y="691"/>
                      <a:pt x="219" y="691"/>
                    </a:cubicBezTo>
                    <a:cubicBezTo>
                      <a:pt x="150" y="654"/>
                      <a:pt x="105" y="572"/>
                      <a:pt x="106" y="465"/>
                    </a:cubicBezTo>
                    <a:close/>
                    <a:moveTo>
                      <a:pt x="127" y="335"/>
                    </a:moveTo>
                    <a:cubicBezTo>
                      <a:pt x="128" y="335"/>
                      <a:pt x="128" y="335"/>
                      <a:pt x="128" y="335"/>
                    </a:cubicBezTo>
                    <a:cubicBezTo>
                      <a:pt x="128" y="334"/>
                      <a:pt x="128" y="332"/>
                      <a:pt x="129" y="331"/>
                    </a:cubicBezTo>
                    <a:cubicBezTo>
                      <a:pt x="129" y="330"/>
                      <a:pt x="130" y="329"/>
                      <a:pt x="130" y="328"/>
                    </a:cubicBezTo>
                    <a:cubicBezTo>
                      <a:pt x="131" y="325"/>
                      <a:pt x="132" y="321"/>
                      <a:pt x="134" y="318"/>
                    </a:cubicBezTo>
                    <a:cubicBezTo>
                      <a:pt x="134" y="318"/>
                      <a:pt x="134" y="317"/>
                      <a:pt x="134" y="317"/>
                    </a:cubicBezTo>
                    <a:cubicBezTo>
                      <a:pt x="135" y="314"/>
                      <a:pt x="137" y="310"/>
                      <a:pt x="138" y="307"/>
                    </a:cubicBezTo>
                    <a:cubicBezTo>
                      <a:pt x="138" y="306"/>
                      <a:pt x="138" y="306"/>
                      <a:pt x="138" y="306"/>
                    </a:cubicBezTo>
                    <a:cubicBezTo>
                      <a:pt x="139" y="304"/>
                      <a:pt x="140" y="303"/>
                      <a:pt x="140" y="301"/>
                    </a:cubicBezTo>
                    <a:cubicBezTo>
                      <a:pt x="140" y="301"/>
                      <a:pt x="140" y="301"/>
                      <a:pt x="141" y="301"/>
                    </a:cubicBezTo>
                    <a:cubicBezTo>
                      <a:pt x="141" y="299"/>
                      <a:pt x="142" y="297"/>
                      <a:pt x="143" y="295"/>
                    </a:cubicBezTo>
                    <a:cubicBezTo>
                      <a:pt x="143" y="295"/>
                      <a:pt x="143" y="295"/>
                      <a:pt x="143" y="295"/>
                    </a:cubicBezTo>
                    <a:cubicBezTo>
                      <a:pt x="144" y="293"/>
                      <a:pt x="144" y="292"/>
                      <a:pt x="145" y="290"/>
                    </a:cubicBezTo>
                    <a:cubicBezTo>
                      <a:pt x="145" y="290"/>
                      <a:pt x="145" y="290"/>
                      <a:pt x="145" y="289"/>
                    </a:cubicBezTo>
                    <a:cubicBezTo>
                      <a:pt x="146" y="288"/>
                      <a:pt x="147" y="286"/>
                      <a:pt x="148" y="284"/>
                    </a:cubicBezTo>
                    <a:cubicBezTo>
                      <a:pt x="43" y="227"/>
                      <a:pt x="43" y="227"/>
                      <a:pt x="43" y="227"/>
                    </a:cubicBezTo>
                    <a:cubicBezTo>
                      <a:pt x="42" y="229"/>
                      <a:pt x="41" y="231"/>
                      <a:pt x="41" y="232"/>
                    </a:cubicBezTo>
                    <a:cubicBezTo>
                      <a:pt x="40" y="233"/>
                      <a:pt x="40" y="233"/>
                      <a:pt x="40" y="233"/>
                    </a:cubicBezTo>
                    <a:cubicBezTo>
                      <a:pt x="39" y="235"/>
                      <a:pt x="39" y="236"/>
                      <a:pt x="38" y="238"/>
                    </a:cubicBezTo>
                    <a:cubicBezTo>
                      <a:pt x="38" y="238"/>
                      <a:pt x="38" y="238"/>
                      <a:pt x="38" y="238"/>
                    </a:cubicBezTo>
                    <a:cubicBezTo>
                      <a:pt x="37" y="240"/>
                      <a:pt x="36" y="242"/>
                      <a:pt x="36" y="244"/>
                    </a:cubicBezTo>
                    <a:cubicBezTo>
                      <a:pt x="36" y="244"/>
                      <a:pt x="36" y="244"/>
                      <a:pt x="35" y="244"/>
                    </a:cubicBezTo>
                    <a:cubicBezTo>
                      <a:pt x="35" y="246"/>
                      <a:pt x="34" y="247"/>
                      <a:pt x="33" y="249"/>
                    </a:cubicBezTo>
                    <a:cubicBezTo>
                      <a:pt x="33" y="249"/>
                      <a:pt x="33" y="249"/>
                      <a:pt x="33" y="250"/>
                    </a:cubicBezTo>
                    <a:cubicBezTo>
                      <a:pt x="32" y="253"/>
                      <a:pt x="30" y="256"/>
                      <a:pt x="29" y="260"/>
                    </a:cubicBezTo>
                    <a:cubicBezTo>
                      <a:pt x="29" y="260"/>
                      <a:pt x="29" y="261"/>
                      <a:pt x="29" y="261"/>
                    </a:cubicBezTo>
                    <a:cubicBezTo>
                      <a:pt x="28" y="262"/>
                      <a:pt x="28" y="263"/>
                      <a:pt x="28" y="264"/>
                    </a:cubicBezTo>
                    <a:cubicBezTo>
                      <a:pt x="27" y="266"/>
                      <a:pt x="26" y="269"/>
                      <a:pt x="25" y="271"/>
                    </a:cubicBezTo>
                    <a:cubicBezTo>
                      <a:pt x="25" y="272"/>
                      <a:pt x="24" y="273"/>
                      <a:pt x="24" y="274"/>
                    </a:cubicBezTo>
                    <a:cubicBezTo>
                      <a:pt x="24" y="275"/>
                      <a:pt x="23" y="276"/>
                      <a:pt x="23" y="278"/>
                    </a:cubicBezTo>
                    <a:cubicBezTo>
                      <a:pt x="23" y="278"/>
                      <a:pt x="23" y="278"/>
                      <a:pt x="23" y="278"/>
                    </a:cubicBezTo>
                    <a:cubicBezTo>
                      <a:pt x="22" y="279"/>
                      <a:pt x="22" y="279"/>
                      <a:pt x="22" y="280"/>
                    </a:cubicBezTo>
                    <a:cubicBezTo>
                      <a:pt x="127" y="337"/>
                      <a:pt x="127" y="337"/>
                      <a:pt x="127" y="337"/>
                    </a:cubicBezTo>
                    <a:cubicBezTo>
                      <a:pt x="127" y="336"/>
                      <a:pt x="127" y="336"/>
                      <a:pt x="127" y="335"/>
                    </a:cubicBezTo>
                    <a:close/>
                  </a:path>
                </a:pathLst>
              </a:custGeom>
              <a:solidFill>
                <a:srgbClr val="2E2E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9" name="Freeform 15"/>
              <p:cNvSpPr>
                <a:spLocks/>
              </p:cNvSpPr>
              <p:nvPr/>
            </p:nvSpPr>
            <p:spPr bwMode="auto">
              <a:xfrm>
                <a:off x="5909253" y="3196885"/>
                <a:ext cx="1062678" cy="1224564"/>
              </a:xfrm>
              <a:custGeom>
                <a:avLst/>
                <a:gdLst>
                  <a:gd name="T0" fmla="*/ 467 w 467"/>
                  <a:gd name="T1" fmla="*/ 213 h 538"/>
                  <a:gd name="T2" fmla="*/ 466 w 467"/>
                  <a:gd name="T3" fmla="*/ 206 h 538"/>
                  <a:gd name="T4" fmla="*/ 465 w 467"/>
                  <a:gd name="T5" fmla="*/ 198 h 538"/>
                  <a:gd name="T6" fmla="*/ 464 w 467"/>
                  <a:gd name="T7" fmla="*/ 189 h 538"/>
                  <a:gd name="T8" fmla="*/ 463 w 467"/>
                  <a:gd name="T9" fmla="*/ 180 h 538"/>
                  <a:gd name="T10" fmla="*/ 461 w 467"/>
                  <a:gd name="T11" fmla="*/ 172 h 538"/>
                  <a:gd name="T12" fmla="*/ 459 w 467"/>
                  <a:gd name="T13" fmla="*/ 162 h 538"/>
                  <a:gd name="T14" fmla="*/ 457 w 467"/>
                  <a:gd name="T15" fmla="*/ 156 h 538"/>
                  <a:gd name="T16" fmla="*/ 455 w 467"/>
                  <a:gd name="T17" fmla="*/ 151 h 538"/>
                  <a:gd name="T18" fmla="*/ 452 w 467"/>
                  <a:gd name="T19" fmla="*/ 141 h 538"/>
                  <a:gd name="T20" fmla="*/ 448 w 467"/>
                  <a:gd name="T21" fmla="*/ 133 h 538"/>
                  <a:gd name="T22" fmla="*/ 445 w 467"/>
                  <a:gd name="T23" fmla="*/ 126 h 538"/>
                  <a:gd name="T24" fmla="*/ 438 w 467"/>
                  <a:gd name="T25" fmla="*/ 113 h 538"/>
                  <a:gd name="T26" fmla="*/ 436 w 467"/>
                  <a:gd name="T27" fmla="*/ 109 h 538"/>
                  <a:gd name="T28" fmla="*/ 431 w 467"/>
                  <a:gd name="T29" fmla="*/ 102 h 538"/>
                  <a:gd name="T30" fmla="*/ 425 w 467"/>
                  <a:gd name="T31" fmla="*/ 95 h 538"/>
                  <a:gd name="T32" fmla="*/ 415 w 467"/>
                  <a:gd name="T33" fmla="*/ 83 h 538"/>
                  <a:gd name="T34" fmla="*/ 397 w 467"/>
                  <a:gd name="T35" fmla="*/ 67 h 538"/>
                  <a:gd name="T36" fmla="*/ 276 w 467"/>
                  <a:gd name="T37" fmla="*/ 0 h 538"/>
                  <a:gd name="T38" fmla="*/ 311 w 467"/>
                  <a:gd name="T39" fmla="*/ 27 h 538"/>
                  <a:gd name="T40" fmla="*/ 328 w 467"/>
                  <a:gd name="T41" fmla="*/ 48 h 538"/>
                  <a:gd name="T42" fmla="*/ 340 w 467"/>
                  <a:gd name="T43" fmla="*/ 69 h 538"/>
                  <a:gd name="T44" fmla="*/ 351 w 467"/>
                  <a:gd name="T45" fmla="*/ 96 h 538"/>
                  <a:gd name="T46" fmla="*/ 361 w 467"/>
                  <a:gd name="T47" fmla="*/ 141 h 538"/>
                  <a:gd name="T48" fmla="*/ 360 w 467"/>
                  <a:gd name="T49" fmla="*/ 209 h 538"/>
                  <a:gd name="T50" fmla="*/ 342 w 467"/>
                  <a:gd name="T51" fmla="*/ 280 h 538"/>
                  <a:gd name="T52" fmla="*/ 313 w 467"/>
                  <a:gd name="T53" fmla="*/ 341 h 538"/>
                  <a:gd name="T54" fmla="*/ 278 w 467"/>
                  <a:gd name="T55" fmla="*/ 390 h 538"/>
                  <a:gd name="T56" fmla="*/ 225 w 467"/>
                  <a:gd name="T57" fmla="*/ 438 h 538"/>
                  <a:gd name="T58" fmla="*/ 188 w 467"/>
                  <a:gd name="T59" fmla="*/ 460 h 538"/>
                  <a:gd name="T60" fmla="*/ 77 w 467"/>
                  <a:gd name="T61" fmla="*/ 479 h 538"/>
                  <a:gd name="T62" fmla="*/ 37 w 467"/>
                  <a:gd name="T63" fmla="*/ 466 h 538"/>
                  <a:gd name="T64" fmla="*/ 143 w 467"/>
                  <a:gd name="T65" fmla="*/ 524 h 538"/>
                  <a:gd name="T66" fmla="*/ 170 w 467"/>
                  <a:gd name="T67" fmla="*/ 533 h 538"/>
                  <a:gd name="T68" fmla="*/ 187 w 467"/>
                  <a:gd name="T69" fmla="*/ 537 h 538"/>
                  <a:gd name="T70" fmla="*/ 232 w 467"/>
                  <a:gd name="T71" fmla="*/ 537 h 538"/>
                  <a:gd name="T72" fmla="*/ 249 w 467"/>
                  <a:gd name="T73" fmla="*/ 533 h 538"/>
                  <a:gd name="T74" fmla="*/ 264 w 467"/>
                  <a:gd name="T75" fmla="*/ 529 h 538"/>
                  <a:gd name="T76" fmla="*/ 275 w 467"/>
                  <a:gd name="T77" fmla="*/ 525 h 538"/>
                  <a:gd name="T78" fmla="*/ 284 w 467"/>
                  <a:gd name="T79" fmla="*/ 522 h 538"/>
                  <a:gd name="T80" fmla="*/ 291 w 467"/>
                  <a:gd name="T81" fmla="*/ 519 h 538"/>
                  <a:gd name="T82" fmla="*/ 298 w 467"/>
                  <a:gd name="T83" fmla="*/ 515 h 538"/>
                  <a:gd name="T84" fmla="*/ 306 w 467"/>
                  <a:gd name="T85" fmla="*/ 511 h 538"/>
                  <a:gd name="T86" fmla="*/ 317 w 467"/>
                  <a:gd name="T87" fmla="*/ 504 h 538"/>
                  <a:gd name="T88" fmla="*/ 326 w 467"/>
                  <a:gd name="T89" fmla="*/ 498 h 538"/>
                  <a:gd name="T90" fmla="*/ 355 w 467"/>
                  <a:gd name="T91" fmla="*/ 475 h 538"/>
                  <a:gd name="T92" fmla="*/ 374 w 467"/>
                  <a:gd name="T93" fmla="*/ 457 h 538"/>
                  <a:gd name="T94" fmla="*/ 383 w 467"/>
                  <a:gd name="T95" fmla="*/ 447 h 538"/>
                  <a:gd name="T96" fmla="*/ 390 w 467"/>
                  <a:gd name="T97" fmla="*/ 438 h 538"/>
                  <a:gd name="T98" fmla="*/ 396 w 467"/>
                  <a:gd name="T99" fmla="*/ 430 h 538"/>
                  <a:gd name="T100" fmla="*/ 404 w 467"/>
                  <a:gd name="T101" fmla="*/ 420 h 538"/>
                  <a:gd name="T102" fmla="*/ 413 w 467"/>
                  <a:gd name="T103" fmla="*/ 406 h 538"/>
                  <a:gd name="T104" fmla="*/ 418 w 467"/>
                  <a:gd name="T105" fmla="*/ 398 h 538"/>
                  <a:gd name="T106" fmla="*/ 424 w 467"/>
                  <a:gd name="T107" fmla="*/ 388 h 538"/>
                  <a:gd name="T108" fmla="*/ 442 w 467"/>
                  <a:gd name="T109" fmla="*/ 349 h 538"/>
                  <a:gd name="T110" fmla="*/ 444 w 467"/>
                  <a:gd name="T111" fmla="*/ 345 h 538"/>
                  <a:gd name="T112" fmla="*/ 451 w 467"/>
                  <a:gd name="T113" fmla="*/ 325 h 538"/>
                  <a:gd name="T114" fmla="*/ 464 w 467"/>
                  <a:gd name="T115" fmla="*/ 272 h 538"/>
                  <a:gd name="T116" fmla="*/ 465 w 467"/>
                  <a:gd name="T117" fmla="*/ 258 h 538"/>
                  <a:gd name="T118" fmla="*/ 467 w 467"/>
                  <a:gd name="T119" fmla="*/ 234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67" h="538">
                    <a:moveTo>
                      <a:pt x="467" y="226"/>
                    </a:moveTo>
                    <a:cubicBezTo>
                      <a:pt x="467" y="225"/>
                      <a:pt x="467" y="224"/>
                      <a:pt x="467" y="223"/>
                    </a:cubicBezTo>
                    <a:cubicBezTo>
                      <a:pt x="467" y="222"/>
                      <a:pt x="467" y="221"/>
                      <a:pt x="467" y="220"/>
                    </a:cubicBezTo>
                    <a:cubicBezTo>
                      <a:pt x="467" y="219"/>
                      <a:pt x="467" y="218"/>
                      <a:pt x="467" y="217"/>
                    </a:cubicBezTo>
                    <a:cubicBezTo>
                      <a:pt x="467" y="217"/>
                      <a:pt x="467" y="217"/>
                      <a:pt x="467" y="217"/>
                    </a:cubicBezTo>
                    <a:cubicBezTo>
                      <a:pt x="467" y="217"/>
                      <a:pt x="467" y="217"/>
                      <a:pt x="467" y="217"/>
                    </a:cubicBezTo>
                    <a:cubicBezTo>
                      <a:pt x="467" y="217"/>
                      <a:pt x="467" y="217"/>
                      <a:pt x="467" y="217"/>
                    </a:cubicBezTo>
                    <a:cubicBezTo>
                      <a:pt x="467" y="216"/>
                      <a:pt x="467" y="215"/>
                      <a:pt x="467" y="214"/>
                    </a:cubicBezTo>
                    <a:cubicBezTo>
                      <a:pt x="467" y="214"/>
                      <a:pt x="467" y="214"/>
                      <a:pt x="467" y="213"/>
                    </a:cubicBezTo>
                    <a:cubicBezTo>
                      <a:pt x="467" y="213"/>
                      <a:pt x="467" y="213"/>
                      <a:pt x="467" y="213"/>
                    </a:cubicBezTo>
                    <a:cubicBezTo>
                      <a:pt x="467" y="213"/>
                      <a:pt x="467" y="213"/>
                      <a:pt x="467" y="212"/>
                    </a:cubicBezTo>
                    <a:cubicBezTo>
                      <a:pt x="467" y="212"/>
                      <a:pt x="467" y="212"/>
                      <a:pt x="467" y="212"/>
                    </a:cubicBezTo>
                    <a:cubicBezTo>
                      <a:pt x="467" y="212"/>
                      <a:pt x="467" y="212"/>
                      <a:pt x="467" y="212"/>
                    </a:cubicBezTo>
                    <a:cubicBezTo>
                      <a:pt x="467" y="211"/>
                      <a:pt x="467" y="210"/>
                      <a:pt x="466" y="210"/>
                    </a:cubicBezTo>
                    <a:cubicBezTo>
                      <a:pt x="466" y="210"/>
                      <a:pt x="466" y="210"/>
                      <a:pt x="466" y="209"/>
                    </a:cubicBezTo>
                    <a:cubicBezTo>
                      <a:pt x="466" y="209"/>
                      <a:pt x="466" y="209"/>
                      <a:pt x="466" y="209"/>
                    </a:cubicBezTo>
                    <a:cubicBezTo>
                      <a:pt x="466" y="209"/>
                      <a:pt x="466" y="209"/>
                      <a:pt x="466" y="208"/>
                    </a:cubicBezTo>
                    <a:cubicBezTo>
                      <a:pt x="466" y="208"/>
                      <a:pt x="466" y="208"/>
                      <a:pt x="466" y="208"/>
                    </a:cubicBezTo>
                    <a:cubicBezTo>
                      <a:pt x="466" y="208"/>
                      <a:pt x="466" y="208"/>
                      <a:pt x="466" y="208"/>
                    </a:cubicBezTo>
                    <a:cubicBezTo>
                      <a:pt x="466" y="207"/>
                      <a:pt x="466" y="207"/>
                      <a:pt x="466" y="206"/>
                    </a:cubicBezTo>
                    <a:cubicBezTo>
                      <a:pt x="466" y="206"/>
                      <a:pt x="466" y="206"/>
                      <a:pt x="466" y="206"/>
                    </a:cubicBezTo>
                    <a:cubicBezTo>
                      <a:pt x="466" y="206"/>
                      <a:pt x="466" y="205"/>
                      <a:pt x="466" y="205"/>
                    </a:cubicBezTo>
                    <a:cubicBezTo>
                      <a:pt x="466" y="205"/>
                      <a:pt x="466" y="205"/>
                      <a:pt x="466" y="204"/>
                    </a:cubicBezTo>
                    <a:cubicBezTo>
                      <a:pt x="466" y="204"/>
                      <a:pt x="466" y="204"/>
                      <a:pt x="466" y="204"/>
                    </a:cubicBezTo>
                    <a:cubicBezTo>
                      <a:pt x="466" y="203"/>
                      <a:pt x="466" y="203"/>
                      <a:pt x="466" y="202"/>
                    </a:cubicBezTo>
                    <a:cubicBezTo>
                      <a:pt x="466" y="202"/>
                      <a:pt x="466" y="202"/>
                      <a:pt x="466" y="202"/>
                    </a:cubicBezTo>
                    <a:cubicBezTo>
                      <a:pt x="466" y="202"/>
                      <a:pt x="466" y="201"/>
                      <a:pt x="466" y="201"/>
                    </a:cubicBezTo>
                    <a:cubicBezTo>
                      <a:pt x="466" y="201"/>
                      <a:pt x="466" y="201"/>
                      <a:pt x="466" y="201"/>
                    </a:cubicBezTo>
                    <a:cubicBezTo>
                      <a:pt x="466" y="201"/>
                      <a:pt x="466" y="201"/>
                      <a:pt x="466" y="201"/>
                    </a:cubicBezTo>
                    <a:cubicBezTo>
                      <a:pt x="466" y="200"/>
                      <a:pt x="466" y="199"/>
                      <a:pt x="465" y="198"/>
                    </a:cubicBezTo>
                    <a:cubicBezTo>
                      <a:pt x="465" y="198"/>
                      <a:pt x="465" y="198"/>
                      <a:pt x="465" y="198"/>
                    </a:cubicBezTo>
                    <a:cubicBezTo>
                      <a:pt x="465" y="198"/>
                      <a:pt x="465" y="198"/>
                      <a:pt x="465" y="198"/>
                    </a:cubicBezTo>
                    <a:cubicBezTo>
                      <a:pt x="465" y="197"/>
                      <a:pt x="465" y="197"/>
                      <a:pt x="465" y="197"/>
                    </a:cubicBezTo>
                    <a:cubicBezTo>
                      <a:pt x="465" y="197"/>
                      <a:pt x="465" y="196"/>
                      <a:pt x="465" y="196"/>
                    </a:cubicBezTo>
                    <a:cubicBezTo>
                      <a:pt x="465" y="195"/>
                      <a:pt x="465" y="194"/>
                      <a:pt x="465" y="193"/>
                    </a:cubicBezTo>
                    <a:cubicBezTo>
                      <a:pt x="465" y="192"/>
                      <a:pt x="465" y="191"/>
                      <a:pt x="465" y="191"/>
                    </a:cubicBezTo>
                    <a:cubicBezTo>
                      <a:pt x="465" y="191"/>
                      <a:pt x="465" y="191"/>
                      <a:pt x="465" y="191"/>
                    </a:cubicBezTo>
                    <a:cubicBezTo>
                      <a:pt x="465" y="191"/>
                      <a:pt x="465" y="191"/>
                      <a:pt x="465" y="191"/>
                    </a:cubicBezTo>
                    <a:cubicBezTo>
                      <a:pt x="464" y="190"/>
                      <a:pt x="464" y="190"/>
                      <a:pt x="464" y="189"/>
                    </a:cubicBezTo>
                    <a:cubicBezTo>
                      <a:pt x="464" y="189"/>
                      <a:pt x="464" y="189"/>
                      <a:pt x="464" y="189"/>
                    </a:cubicBezTo>
                    <a:cubicBezTo>
                      <a:pt x="464" y="189"/>
                      <a:pt x="464" y="189"/>
                      <a:pt x="464" y="189"/>
                    </a:cubicBezTo>
                    <a:cubicBezTo>
                      <a:pt x="464" y="189"/>
                      <a:pt x="464" y="188"/>
                      <a:pt x="464" y="187"/>
                    </a:cubicBezTo>
                    <a:cubicBezTo>
                      <a:pt x="464" y="187"/>
                      <a:pt x="464" y="187"/>
                      <a:pt x="464" y="187"/>
                    </a:cubicBezTo>
                    <a:cubicBezTo>
                      <a:pt x="464" y="187"/>
                      <a:pt x="464" y="187"/>
                      <a:pt x="464" y="187"/>
                    </a:cubicBezTo>
                    <a:cubicBezTo>
                      <a:pt x="464" y="186"/>
                      <a:pt x="464" y="186"/>
                      <a:pt x="464" y="185"/>
                    </a:cubicBezTo>
                    <a:cubicBezTo>
                      <a:pt x="464" y="185"/>
                      <a:pt x="464" y="184"/>
                      <a:pt x="463" y="183"/>
                    </a:cubicBezTo>
                    <a:cubicBezTo>
                      <a:pt x="463" y="183"/>
                      <a:pt x="463" y="183"/>
                      <a:pt x="463" y="182"/>
                    </a:cubicBezTo>
                    <a:cubicBezTo>
                      <a:pt x="463" y="182"/>
                      <a:pt x="463" y="182"/>
                      <a:pt x="463" y="182"/>
                    </a:cubicBezTo>
                    <a:cubicBezTo>
                      <a:pt x="463" y="182"/>
                      <a:pt x="463" y="182"/>
                      <a:pt x="463" y="182"/>
                    </a:cubicBezTo>
                    <a:cubicBezTo>
                      <a:pt x="463" y="181"/>
                      <a:pt x="463" y="180"/>
                      <a:pt x="463" y="180"/>
                    </a:cubicBezTo>
                    <a:cubicBezTo>
                      <a:pt x="463" y="179"/>
                      <a:pt x="463" y="179"/>
                      <a:pt x="463" y="179"/>
                    </a:cubicBezTo>
                    <a:cubicBezTo>
                      <a:pt x="463" y="179"/>
                      <a:pt x="463" y="179"/>
                      <a:pt x="463" y="179"/>
                    </a:cubicBezTo>
                    <a:cubicBezTo>
                      <a:pt x="463" y="179"/>
                      <a:pt x="463" y="179"/>
                      <a:pt x="462" y="178"/>
                    </a:cubicBezTo>
                    <a:cubicBezTo>
                      <a:pt x="462" y="177"/>
                      <a:pt x="462" y="177"/>
                      <a:pt x="462" y="176"/>
                    </a:cubicBezTo>
                    <a:cubicBezTo>
                      <a:pt x="462" y="176"/>
                      <a:pt x="462" y="175"/>
                      <a:pt x="462" y="175"/>
                    </a:cubicBezTo>
                    <a:cubicBezTo>
                      <a:pt x="462" y="175"/>
                      <a:pt x="462" y="175"/>
                      <a:pt x="462" y="175"/>
                    </a:cubicBezTo>
                    <a:cubicBezTo>
                      <a:pt x="462" y="175"/>
                      <a:pt x="462" y="175"/>
                      <a:pt x="462" y="175"/>
                    </a:cubicBezTo>
                    <a:cubicBezTo>
                      <a:pt x="462" y="174"/>
                      <a:pt x="461" y="173"/>
                      <a:pt x="461" y="173"/>
                    </a:cubicBezTo>
                    <a:cubicBezTo>
                      <a:pt x="461" y="173"/>
                      <a:pt x="461" y="173"/>
                      <a:pt x="461" y="172"/>
                    </a:cubicBezTo>
                    <a:cubicBezTo>
                      <a:pt x="461" y="172"/>
                      <a:pt x="461" y="172"/>
                      <a:pt x="461" y="172"/>
                    </a:cubicBezTo>
                    <a:cubicBezTo>
                      <a:pt x="461" y="172"/>
                      <a:pt x="461" y="172"/>
                      <a:pt x="461" y="171"/>
                    </a:cubicBezTo>
                    <a:cubicBezTo>
                      <a:pt x="461" y="171"/>
                      <a:pt x="461" y="171"/>
                      <a:pt x="461" y="171"/>
                    </a:cubicBezTo>
                    <a:cubicBezTo>
                      <a:pt x="461" y="171"/>
                      <a:pt x="461" y="171"/>
                      <a:pt x="461" y="171"/>
                    </a:cubicBezTo>
                    <a:cubicBezTo>
                      <a:pt x="461" y="171"/>
                      <a:pt x="461" y="170"/>
                      <a:pt x="461" y="170"/>
                    </a:cubicBezTo>
                    <a:cubicBezTo>
                      <a:pt x="461" y="169"/>
                      <a:pt x="461" y="169"/>
                      <a:pt x="460" y="169"/>
                    </a:cubicBezTo>
                    <a:cubicBezTo>
                      <a:pt x="460" y="169"/>
                      <a:pt x="460" y="169"/>
                      <a:pt x="460" y="169"/>
                    </a:cubicBezTo>
                    <a:cubicBezTo>
                      <a:pt x="460" y="168"/>
                      <a:pt x="460" y="168"/>
                      <a:pt x="460" y="168"/>
                    </a:cubicBezTo>
                    <a:cubicBezTo>
                      <a:pt x="460" y="168"/>
                      <a:pt x="460" y="168"/>
                      <a:pt x="460" y="168"/>
                    </a:cubicBezTo>
                    <a:cubicBezTo>
                      <a:pt x="460" y="167"/>
                      <a:pt x="460" y="165"/>
                      <a:pt x="459" y="164"/>
                    </a:cubicBezTo>
                    <a:cubicBezTo>
                      <a:pt x="459" y="164"/>
                      <a:pt x="459" y="163"/>
                      <a:pt x="459" y="162"/>
                    </a:cubicBezTo>
                    <a:cubicBezTo>
                      <a:pt x="459" y="162"/>
                      <a:pt x="459" y="162"/>
                      <a:pt x="459" y="162"/>
                    </a:cubicBezTo>
                    <a:cubicBezTo>
                      <a:pt x="459" y="162"/>
                      <a:pt x="459" y="162"/>
                      <a:pt x="459" y="162"/>
                    </a:cubicBezTo>
                    <a:cubicBezTo>
                      <a:pt x="459" y="161"/>
                      <a:pt x="458" y="161"/>
                      <a:pt x="458" y="161"/>
                    </a:cubicBezTo>
                    <a:cubicBezTo>
                      <a:pt x="458" y="161"/>
                      <a:pt x="458" y="161"/>
                      <a:pt x="458" y="161"/>
                    </a:cubicBezTo>
                    <a:cubicBezTo>
                      <a:pt x="458" y="160"/>
                      <a:pt x="458" y="159"/>
                      <a:pt x="458" y="159"/>
                    </a:cubicBezTo>
                    <a:cubicBezTo>
                      <a:pt x="458" y="159"/>
                      <a:pt x="458" y="159"/>
                      <a:pt x="458" y="159"/>
                    </a:cubicBezTo>
                    <a:cubicBezTo>
                      <a:pt x="458" y="158"/>
                      <a:pt x="458" y="158"/>
                      <a:pt x="457" y="158"/>
                    </a:cubicBezTo>
                    <a:cubicBezTo>
                      <a:pt x="457" y="158"/>
                      <a:pt x="457" y="158"/>
                      <a:pt x="457" y="158"/>
                    </a:cubicBezTo>
                    <a:cubicBezTo>
                      <a:pt x="457" y="158"/>
                      <a:pt x="457" y="157"/>
                      <a:pt x="457" y="157"/>
                    </a:cubicBezTo>
                    <a:cubicBezTo>
                      <a:pt x="457" y="157"/>
                      <a:pt x="457" y="156"/>
                      <a:pt x="457" y="156"/>
                    </a:cubicBezTo>
                    <a:cubicBezTo>
                      <a:pt x="457" y="155"/>
                      <a:pt x="457" y="155"/>
                      <a:pt x="457" y="155"/>
                    </a:cubicBezTo>
                    <a:cubicBezTo>
                      <a:pt x="457" y="155"/>
                      <a:pt x="457" y="155"/>
                      <a:pt x="457" y="155"/>
                    </a:cubicBezTo>
                    <a:cubicBezTo>
                      <a:pt x="457" y="155"/>
                      <a:pt x="457" y="155"/>
                      <a:pt x="456" y="154"/>
                    </a:cubicBezTo>
                    <a:cubicBezTo>
                      <a:pt x="456" y="154"/>
                      <a:pt x="456" y="154"/>
                      <a:pt x="456" y="154"/>
                    </a:cubicBezTo>
                    <a:cubicBezTo>
                      <a:pt x="456" y="154"/>
                      <a:pt x="456" y="154"/>
                      <a:pt x="456" y="154"/>
                    </a:cubicBezTo>
                    <a:cubicBezTo>
                      <a:pt x="456" y="154"/>
                      <a:pt x="456" y="153"/>
                      <a:pt x="456" y="153"/>
                    </a:cubicBezTo>
                    <a:cubicBezTo>
                      <a:pt x="456" y="152"/>
                      <a:pt x="456" y="152"/>
                      <a:pt x="456" y="152"/>
                    </a:cubicBezTo>
                    <a:cubicBezTo>
                      <a:pt x="456" y="152"/>
                      <a:pt x="456" y="152"/>
                      <a:pt x="456" y="152"/>
                    </a:cubicBezTo>
                    <a:cubicBezTo>
                      <a:pt x="456" y="152"/>
                      <a:pt x="455" y="151"/>
                      <a:pt x="455" y="151"/>
                    </a:cubicBezTo>
                    <a:cubicBezTo>
                      <a:pt x="455" y="151"/>
                      <a:pt x="455" y="151"/>
                      <a:pt x="455" y="151"/>
                    </a:cubicBezTo>
                    <a:cubicBezTo>
                      <a:pt x="455" y="150"/>
                      <a:pt x="455" y="150"/>
                      <a:pt x="455" y="149"/>
                    </a:cubicBezTo>
                    <a:cubicBezTo>
                      <a:pt x="455" y="149"/>
                      <a:pt x="455" y="149"/>
                      <a:pt x="455" y="149"/>
                    </a:cubicBezTo>
                    <a:cubicBezTo>
                      <a:pt x="455" y="149"/>
                      <a:pt x="455" y="149"/>
                      <a:pt x="455" y="148"/>
                    </a:cubicBezTo>
                    <a:cubicBezTo>
                      <a:pt x="454" y="148"/>
                      <a:pt x="454" y="148"/>
                      <a:pt x="454" y="148"/>
                    </a:cubicBezTo>
                    <a:cubicBezTo>
                      <a:pt x="454" y="147"/>
                      <a:pt x="454" y="146"/>
                      <a:pt x="454" y="146"/>
                    </a:cubicBezTo>
                    <a:cubicBezTo>
                      <a:pt x="453" y="145"/>
                      <a:pt x="453" y="144"/>
                      <a:pt x="453" y="143"/>
                    </a:cubicBezTo>
                    <a:cubicBezTo>
                      <a:pt x="453" y="143"/>
                      <a:pt x="452" y="143"/>
                      <a:pt x="452" y="142"/>
                    </a:cubicBezTo>
                    <a:cubicBezTo>
                      <a:pt x="452" y="142"/>
                      <a:pt x="452" y="142"/>
                      <a:pt x="452" y="142"/>
                    </a:cubicBezTo>
                    <a:cubicBezTo>
                      <a:pt x="452" y="142"/>
                      <a:pt x="452" y="142"/>
                      <a:pt x="452" y="141"/>
                    </a:cubicBezTo>
                    <a:cubicBezTo>
                      <a:pt x="452" y="141"/>
                      <a:pt x="452" y="141"/>
                      <a:pt x="452" y="141"/>
                    </a:cubicBezTo>
                    <a:cubicBezTo>
                      <a:pt x="452" y="141"/>
                      <a:pt x="451" y="140"/>
                      <a:pt x="451" y="140"/>
                    </a:cubicBezTo>
                    <a:cubicBezTo>
                      <a:pt x="451" y="139"/>
                      <a:pt x="451" y="139"/>
                      <a:pt x="451" y="139"/>
                    </a:cubicBezTo>
                    <a:cubicBezTo>
                      <a:pt x="451" y="139"/>
                      <a:pt x="451" y="139"/>
                      <a:pt x="451" y="139"/>
                    </a:cubicBezTo>
                    <a:cubicBezTo>
                      <a:pt x="451" y="139"/>
                      <a:pt x="451" y="139"/>
                      <a:pt x="451" y="138"/>
                    </a:cubicBezTo>
                    <a:cubicBezTo>
                      <a:pt x="451" y="138"/>
                      <a:pt x="451" y="138"/>
                      <a:pt x="451" y="138"/>
                    </a:cubicBezTo>
                    <a:cubicBezTo>
                      <a:pt x="451" y="138"/>
                      <a:pt x="451" y="138"/>
                      <a:pt x="451" y="138"/>
                    </a:cubicBezTo>
                    <a:cubicBezTo>
                      <a:pt x="450" y="138"/>
                      <a:pt x="450" y="137"/>
                      <a:pt x="450" y="137"/>
                    </a:cubicBezTo>
                    <a:cubicBezTo>
                      <a:pt x="450" y="136"/>
                      <a:pt x="449" y="135"/>
                      <a:pt x="449" y="134"/>
                    </a:cubicBezTo>
                    <a:cubicBezTo>
                      <a:pt x="449" y="134"/>
                      <a:pt x="449" y="134"/>
                      <a:pt x="449" y="133"/>
                    </a:cubicBezTo>
                    <a:cubicBezTo>
                      <a:pt x="449" y="133"/>
                      <a:pt x="448" y="133"/>
                      <a:pt x="448" y="133"/>
                    </a:cubicBezTo>
                    <a:cubicBezTo>
                      <a:pt x="448" y="133"/>
                      <a:pt x="448" y="133"/>
                      <a:pt x="448" y="132"/>
                    </a:cubicBezTo>
                    <a:cubicBezTo>
                      <a:pt x="448" y="132"/>
                      <a:pt x="448" y="132"/>
                      <a:pt x="448" y="132"/>
                    </a:cubicBezTo>
                    <a:cubicBezTo>
                      <a:pt x="448" y="131"/>
                      <a:pt x="447" y="131"/>
                      <a:pt x="447" y="130"/>
                    </a:cubicBezTo>
                    <a:cubicBezTo>
                      <a:pt x="447" y="130"/>
                      <a:pt x="447" y="130"/>
                      <a:pt x="447" y="130"/>
                    </a:cubicBezTo>
                    <a:cubicBezTo>
                      <a:pt x="447" y="129"/>
                      <a:pt x="447" y="129"/>
                      <a:pt x="447" y="129"/>
                    </a:cubicBezTo>
                    <a:cubicBezTo>
                      <a:pt x="447" y="129"/>
                      <a:pt x="447" y="129"/>
                      <a:pt x="447" y="129"/>
                    </a:cubicBezTo>
                    <a:cubicBezTo>
                      <a:pt x="446" y="129"/>
                      <a:pt x="446" y="128"/>
                      <a:pt x="446" y="128"/>
                    </a:cubicBezTo>
                    <a:cubicBezTo>
                      <a:pt x="446" y="127"/>
                      <a:pt x="446" y="127"/>
                      <a:pt x="445" y="127"/>
                    </a:cubicBezTo>
                    <a:cubicBezTo>
                      <a:pt x="445" y="126"/>
                      <a:pt x="445" y="126"/>
                      <a:pt x="445" y="126"/>
                    </a:cubicBezTo>
                    <a:cubicBezTo>
                      <a:pt x="445" y="126"/>
                      <a:pt x="445" y="126"/>
                      <a:pt x="445" y="126"/>
                    </a:cubicBezTo>
                    <a:cubicBezTo>
                      <a:pt x="445" y="126"/>
                      <a:pt x="445" y="126"/>
                      <a:pt x="445" y="126"/>
                    </a:cubicBezTo>
                    <a:cubicBezTo>
                      <a:pt x="444" y="124"/>
                      <a:pt x="444" y="123"/>
                      <a:pt x="443" y="122"/>
                    </a:cubicBezTo>
                    <a:cubicBezTo>
                      <a:pt x="443" y="121"/>
                      <a:pt x="442" y="120"/>
                      <a:pt x="442" y="120"/>
                    </a:cubicBezTo>
                    <a:cubicBezTo>
                      <a:pt x="442" y="119"/>
                      <a:pt x="441" y="119"/>
                      <a:pt x="441" y="118"/>
                    </a:cubicBezTo>
                    <a:cubicBezTo>
                      <a:pt x="441" y="118"/>
                      <a:pt x="441" y="118"/>
                      <a:pt x="441" y="118"/>
                    </a:cubicBezTo>
                    <a:cubicBezTo>
                      <a:pt x="441" y="118"/>
                      <a:pt x="441" y="118"/>
                      <a:pt x="441" y="118"/>
                    </a:cubicBezTo>
                    <a:cubicBezTo>
                      <a:pt x="441" y="118"/>
                      <a:pt x="441" y="118"/>
                      <a:pt x="441" y="118"/>
                    </a:cubicBezTo>
                    <a:cubicBezTo>
                      <a:pt x="440" y="117"/>
                      <a:pt x="440" y="116"/>
                      <a:pt x="440" y="116"/>
                    </a:cubicBezTo>
                    <a:cubicBezTo>
                      <a:pt x="439" y="115"/>
                      <a:pt x="439" y="114"/>
                      <a:pt x="438" y="114"/>
                    </a:cubicBezTo>
                    <a:cubicBezTo>
                      <a:pt x="438" y="113"/>
                      <a:pt x="438" y="113"/>
                      <a:pt x="438" y="113"/>
                    </a:cubicBezTo>
                    <a:cubicBezTo>
                      <a:pt x="438" y="113"/>
                      <a:pt x="438" y="113"/>
                      <a:pt x="438" y="113"/>
                    </a:cubicBezTo>
                    <a:cubicBezTo>
                      <a:pt x="438" y="113"/>
                      <a:pt x="438" y="112"/>
                      <a:pt x="438" y="112"/>
                    </a:cubicBezTo>
                    <a:cubicBezTo>
                      <a:pt x="438" y="112"/>
                      <a:pt x="437" y="112"/>
                      <a:pt x="437" y="112"/>
                    </a:cubicBezTo>
                    <a:cubicBezTo>
                      <a:pt x="437" y="112"/>
                      <a:pt x="437" y="112"/>
                      <a:pt x="437" y="112"/>
                    </a:cubicBezTo>
                    <a:cubicBezTo>
                      <a:pt x="437" y="111"/>
                      <a:pt x="437" y="111"/>
                      <a:pt x="436" y="110"/>
                    </a:cubicBezTo>
                    <a:cubicBezTo>
                      <a:pt x="436" y="110"/>
                      <a:pt x="436" y="110"/>
                      <a:pt x="436" y="110"/>
                    </a:cubicBezTo>
                    <a:cubicBezTo>
                      <a:pt x="436" y="110"/>
                      <a:pt x="436" y="110"/>
                      <a:pt x="436" y="110"/>
                    </a:cubicBezTo>
                    <a:cubicBezTo>
                      <a:pt x="436" y="110"/>
                      <a:pt x="436" y="110"/>
                      <a:pt x="436" y="109"/>
                    </a:cubicBezTo>
                    <a:cubicBezTo>
                      <a:pt x="436" y="109"/>
                      <a:pt x="436" y="109"/>
                      <a:pt x="436" y="109"/>
                    </a:cubicBezTo>
                    <a:cubicBezTo>
                      <a:pt x="436" y="109"/>
                      <a:pt x="436" y="109"/>
                      <a:pt x="436" y="109"/>
                    </a:cubicBezTo>
                    <a:cubicBezTo>
                      <a:pt x="435" y="109"/>
                      <a:pt x="435" y="108"/>
                      <a:pt x="435" y="108"/>
                    </a:cubicBezTo>
                    <a:cubicBezTo>
                      <a:pt x="434" y="107"/>
                      <a:pt x="434" y="107"/>
                      <a:pt x="434" y="106"/>
                    </a:cubicBezTo>
                    <a:cubicBezTo>
                      <a:pt x="433" y="106"/>
                      <a:pt x="433" y="105"/>
                      <a:pt x="433" y="105"/>
                    </a:cubicBezTo>
                    <a:cubicBezTo>
                      <a:pt x="433" y="105"/>
                      <a:pt x="433" y="105"/>
                      <a:pt x="433" y="105"/>
                    </a:cubicBezTo>
                    <a:cubicBezTo>
                      <a:pt x="433" y="105"/>
                      <a:pt x="433" y="105"/>
                      <a:pt x="433" y="104"/>
                    </a:cubicBezTo>
                    <a:cubicBezTo>
                      <a:pt x="432" y="104"/>
                      <a:pt x="432" y="104"/>
                      <a:pt x="432" y="104"/>
                    </a:cubicBezTo>
                    <a:cubicBezTo>
                      <a:pt x="432" y="103"/>
                      <a:pt x="431" y="103"/>
                      <a:pt x="431" y="102"/>
                    </a:cubicBezTo>
                    <a:cubicBezTo>
                      <a:pt x="431" y="102"/>
                      <a:pt x="431" y="102"/>
                      <a:pt x="431" y="102"/>
                    </a:cubicBezTo>
                    <a:cubicBezTo>
                      <a:pt x="431" y="102"/>
                      <a:pt x="431" y="102"/>
                      <a:pt x="431" y="102"/>
                    </a:cubicBezTo>
                    <a:cubicBezTo>
                      <a:pt x="431" y="102"/>
                      <a:pt x="431" y="102"/>
                      <a:pt x="431" y="102"/>
                    </a:cubicBezTo>
                    <a:cubicBezTo>
                      <a:pt x="430" y="101"/>
                      <a:pt x="429" y="100"/>
                      <a:pt x="428" y="99"/>
                    </a:cubicBezTo>
                    <a:cubicBezTo>
                      <a:pt x="428" y="98"/>
                      <a:pt x="428" y="98"/>
                      <a:pt x="428" y="97"/>
                    </a:cubicBezTo>
                    <a:cubicBezTo>
                      <a:pt x="427" y="97"/>
                      <a:pt x="427" y="97"/>
                      <a:pt x="427" y="97"/>
                    </a:cubicBezTo>
                    <a:cubicBezTo>
                      <a:pt x="427" y="97"/>
                      <a:pt x="427" y="97"/>
                      <a:pt x="427" y="97"/>
                    </a:cubicBezTo>
                    <a:cubicBezTo>
                      <a:pt x="427" y="97"/>
                      <a:pt x="427" y="97"/>
                      <a:pt x="427" y="96"/>
                    </a:cubicBezTo>
                    <a:cubicBezTo>
                      <a:pt x="427" y="96"/>
                      <a:pt x="427" y="96"/>
                      <a:pt x="427" y="96"/>
                    </a:cubicBezTo>
                    <a:cubicBezTo>
                      <a:pt x="427" y="96"/>
                      <a:pt x="427" y="96"/>
                      <a:pt x="427" y="96"/>
                    </a:cubicBezTo>
                    <a:cubicBezTo>
                      <a:pt x="426" y="96"/>
                      <a:pt x="426" y="96"/>
                      <a:pt x="426" y="95"/>
                    </a:cubicBezTo>
                    <a:cubicBezTo>
                      <a:pt x="426" y="95"/>
                      <a:pt x="426" y="95"/>
                      <a:pt x="426" y="95"/>
                    </a:cubicBezTo>
                    <a:cubicBezTo>
                      <a:pt x="426" y="95"/>
                      <a:pt x="425" y="95"/>
                      <a:pt x="425" y="95"/>
                    </a:cubicBezTo>
                    <a:cubicBezTo>
                      <a:pt x="425" y="95"/>
                      <a:pt x="425" y="94"/>
                      <a:pt x="425" y="94"/>
                    </a:cubicBezTo>
                    <a:cubicBezTo>
                      <a:pt x="424" y="93"/>
                      <a:pt x="424" y="93"/>
                      <a:pt x="424" y="93"/>
                    </a:cubicBezTo>
                    <a:cubicBezTo>
                      <a:pt x="423" y="92"/>
                      <a:pt x="423" y="92"/>
                      <a:pt x="423" y="91"/>
                    </a:cubicBezTo>
                    <a:cubicBezTo>
                      <a:pt x="422" y="91"/>
                      <a:pt x="422" y="91"/>
                      <a:pt x="422" y="90"/>
                    </a:cubicBezTo>
                    <a:cubicBezTo>
                      <a:pt x="421" y="90"/>
                      <a:pt x="421" y="90"/>
                      <a:pt x="421" y="89"/>
                    </a:cubicBezTo>
                    <a:cubicBezTo>
                      <a:pt x="420" y="89"/>
                      <a:pt x="420" y="88"/>
                      <a:pt x="419" y="88"/>
                    </a:cubicBezTo>
                    <a:cubicBezTo>
                      <a:pt x="419" y="87"/>
                      <a:pt x="419" y="87"/>
                      <a:pt x="419" y="87"/>
                    </a:cubicBezTo>
                    <a:cubicBezTo>
                      <a:pt x="418" y="86"/>
                      <a:pt x="418" y="86"/>
                      <a:pt x="418" y="86"/>
                    </a:cubicBezTo>
                    <a:cubicBezTo>
                      <a:pt x="417" y="85"/>
                      <a:pt x="417" y="85"/>
                      <a:pt x="417" y="85"/>
                    </a:cubicBezTo>
                    <a:cubicBezTo>
                      <a:pt x="416" y="84"/>
                      <a:pt x="416" y="84"/>
                      <a:pt x="415" y="83"/>
                    </a:cubicBezTo>
                    <a:cubicBezTo>
                      <a:pt x="415" y="83"/>
                      <a:pt x="415" y="83"/>
                      <a:pt x="414" y="82"/>
                    </a:cubicBezTo>
                    <a:cubicBezTo>
                      <a:pt x="414" y="82"/>
                      <a:pt x="414" y="82"/>
                      <a:pt x="414" y="82"/>
                    </a:cubicBezTo>
                    <a:cubicBezTo>
                      <a:pt x="413" y="81"/>
                      <a:pt x="412" y="80"/>
                      <a:pt x="412" y="80"/>
                    </a:cubicBezTo>
                    <a:cubicBezTo>
                      <a:pt x="412" y="80"/>
                      <a:pt x="411" y="79"/>
                      <a:pt x="411" y="79"/>
                    </a:cubicBezTo>
                    <a:cubicBezTo>
                      <a:pt x="411" y="79"/>
                      <a:pt x="410" y="79"/>
                      <a:pt x="410" y="78"/>
                    </a:cubicBezTo>
                    <a:cubicBezTo>
                      <a:pt x="409" y="77"/>
                      <a:pt x="408" y="76"/>
                      <a:pt x="407" y="75"/>
                    </a:cubicBezTo>
                    <a:cubicBezTo>
                      <a:pt x="407" y="75"/>
                      <a:pt x="406" y="75"/>
                      <a:pt x="406" y="75"/>
                    </a:cubicBezTo>
                    <a:cubicBezTo>
                      <a:pt x="404" y="73"/>
                      <a:pt x="402" y="71"/>
                      <a:pt x="399" y="69"/>
                    </a:cubicBezTo>
                    <a:cubicBezTo>
                      <a:pt x="399" y="69"/>
                      <a:pt x="399" y="69"/>
                      <a:pt x="398" y="69"/>
                    </a:cubicBezTo>
                    <a:cubicBezTo>
                      <a:pt x="398" y="68"/>
                      <a:pt x="397" y="68"/>
                      <a:pt x="397" y="67"/>
                    </a:cubicBezTo>
                    <a:cubicBezTo>
                      <a:pt x="395" y="66"/>
                      <a:pt x="394" y="66"/>
                      <a:pt x="393" y="65"/>
                    </a:cubicBezTo>
                    <a:cubicBezTo>
                      <a:pt x="392" y="64"/>
                      <a:pt x="391" y="64"/>
                      <a:pt x="390" y="63"/>
                    </a:cubicBezTo>
                    <a:cubicBezTo>
                      <a:pt x="390" y="63"/>
                      <a:pt x="390" y="63"/>
                      <a:pt x="389" y="62"/>
                    </a:cubicBezTo>
                    <a:cubicBezTo>
                      <a:pt x="389" y="62"/>
                      <a:pt x="388" y="62"/>
                      <a:pt x="388" y="61"/>
                    </a:cubicBezTo>
                    <a:cubicBezTo>
                      <a:pt x="388" y="61"/>
                      <a:pt x="387" y="61"/>
                      <a:pt x="387" y="61"/>
                    </a:cubicBezTo>
                    <a:cubicBezTo>
                      <a:pt x="386" y="60"/>
                      <a:pt x="385" y="60"/>
                      <a:pt x="384" y="59"/>
                    </a:cubicBezTo>
                    <a:cubicBezTo>
                      <a:pt x="383" y="58"/>
                      <a:pt x="382" y="58"/>
                      <a:pt x="381" y="57"/>
                    </a:cubicBezTo>
                    <a:cubicBezTo>
                      <a:pt x="381" y="57"/>
                      <a:pt x="381" y="57"/>
                      <a:pt x="381" y="57"/>
                    </a:cubicBezTo>
                    <a:cubicBezTo>
                      <a:pt x="381" y="57"/>
                      <a:pt x="381" y="57"/>
                      <a:pt x="381" y="57"/>
                    </a:cubicBezTo>
                    <a:cubicBezTo>
                      <a:pt x="276" y="0"/>
                      <a:pt x="276" y="0"/>
                      <a:pt x="276" y="0"/>
                    </a:cubicBezTo>
                    <a:cubicBezTo>
                      <a:pt x="277" y="1"/>
                      <a:pt x="278" y="1"/>
                      <a:pt x="279" y="2"/>
                    </a:cubicBezTo>
                    <a:cubicBezTo>
                      <a:pt x="280" y="3"/>
                      <a:pt x="281" y="3"/>
                      <a:pt x="282" y="4"/>
                    </a:cubicBezTo>
                    <a:cubicBezTo>
                      <a:pt x="283" y="5"/>
                      <a:pt x="285" y="5"/>
                      <a:pt x="286" y="6"/>
                    </a:cubicBezTo>
                    <a:cubicBezTo>
                      <a:pt x="287" y="7"/>
                      <a:pt x="288" y="7"/>
                      <a:pt x="288" y="8"/>
                    </a:cubicBezTo>
                    <a:cubicBezTo>
                      <a:pt x="289" y="8"/>
                      <a:pt x="290" y="9"/>
                      <a:pt x="291" y="10"/>
                    </a:cubicBezTo>
                    <a:cubicBezTo>
                      <a:pt x="292" y="10"/>
                      <a:pt x="293" y="11"/>
                      <a:pt x="294" y="12"/>
                    </a:cubicBezTo>
                    <a:cubicBezTo>
                      <a:pt x="298" y="15"/>
                      <a:pt x="301" y="18"/>
                      <a:pt x="304" y="20"/>
                    </a:cubicBezTo>
                    <a:cubicBezTo>
                      <a:pt x="305" y="21"/>
                      <a:pt x="305" y="21"/>
                      <a:pt x="306" y="22"/>
                    </a:cubicBezTo>
                    <a:cubicBezTo>
                      <a:pt x="307" y="23"/>
                      <a:pt x="309" y="24"/>
                      <a:pt x="310" y="26"/>
                    </a:cubicBezTo>
                    <a:cubicBezTo>
                      <a:pt x="310" y="26"/>
                      <a:pt x="311" y="27"/>
                      <a:pt x="311" y="27"/>
                    </a:cubicBezTo>
                    <a:cubicBezTo>
                      <a:pt x="312" y="28"/>
                      <a:pt x="313" y="29"/>
                      <a:pt x="314" y="30"/>
                    </a:cubicBezTo>
                    <a:cubicBezTo>
                      <a:pt x="316" y="32"/>
                      <a:pt x="319" y="35"/>
                      <a:pt x="321" y="38"/>
                    </a:cubicBezTo>
                    <a:cubicBezTo>
                      <a:pt x="321" y="39"/>
                      <a:pt x="322" y="40"/>
                      <a:pt x="323" y="40"/>
                    </a:cubicBezTo>
                    <a:cubicBezTo>
                      <a:pt x="322" y="40"/>
                      <a:pt x="321" y="40"/>
                      <a:pt x="321" y="40"/>
                    </a:cubicBezTo>
                    <a:cubicBezTo>
                      <a:pt x="321" y="40"/>
                      <a:pt x="321" y="41"/>
                      <a:pt x="321" y="41"/>
                    </a:cubicBezTo>
                    <a:cubicBezTo>
                      <a:pt x="322" y="41"/>
                      <a:pt x="322" y="41"/>
                      <a:pt x="322" y="42"/>
                    </a:cubicBezTo>
                    <a:cubicBezTo>
                      <a:pt x="323" y="42"/>
                      <a:pt x="323" y="43"/>
                      <a:pt x="324" y="44"/>
                    </a:cubicBezTo>
                    <a:cubicBezTo>
                      <a:pt x="325" y="44"/>
                      <a:pt x="325" y="45"/>
                      <a:pt x="326" y="45"/>
                    </a:cubicBezTo>
                    <a:cubicBezTo>
                      <a:pt x="326" y="46"/>
                      <a:pt x="326" y="46"/>
                      <a:pt x="326" y="46"/>
                    </a:cubicBezTo>
                    <a:cubicBezTo>
                      <a:pt x="327" y="47"/>
                      <a:pt x="327" y="47"/>
                      <a:pt x="328" y="48"/>
                    </a:cubicBezTo>
                    <a:cubicBezTo>
                      <a:pt x="328" y="48"/>
                      <a:pt x="328" y="48"/>
                      <a:pt x="328" y="48"/>
                    </a:cubicBezTo>
                    <a:cubicBezTo>
                      <a:pt x="328" y="48"/>
                      <a:pt x="329" y="49"/>
                      <a:pt x="329" y="49"/>
                    </a:cubicBezTo>
                    <a:cubicBezTo>
                      <a:pt x="329" y="50"/>
                      <a:pt x="330" y="50"/>
                      <a:pt x="330" y="51"/>
                    </a:cubicBezTo>
                    <a:cubicBezTo>
                      <a:pt x="331" y="52"/>
                      <a:pt x="332" y="53"/>
                      <a:pt x="332" y="55"/>
                    </a:cubicBezTo>
                    <a:cubicBezTo>
                      <a:pt x="333" y="55"/>
                      <a:pt x="333" y="56"/>
                      <a:pt x="334" y="57"/>
                    </a:cubicBezTo>
                    <a:cubicBezTo>
                      <a:pt x="334" y="57"/>
                      <a:pt x="334" y="58"/>
                      <a:pt x="335" y="59"/>
                    </a:cubicBezTo>
                    <a:cubicBezTo>
                      <a:pt x="335" y="59"/>
                      <a:pt x="335" y="60"/>
                      <a:pt x="336" y="61"/>
                    </a:cubicBezTo>
                    <a:cubicBezTo>
                      <a:pt x="336" y="61"/>
                      <a:pt x="337" y="62"/>
                      <a:pt x="337" y="63"/>
                    </a:cubicBezTo>
                    <a:cubicBezTo>
                      <a:pt x="337" y="63"/>
                      <a:pt x="338" y="64"/>
                      <a:pt x="338" y="65"/>
                    </a:cubicBezTo>
                    <a:cubicBezTo>
                      <a:pt x="339" y="66"/>
                      <a:pt x="339" y="67"/>
                      <a:pt x="340" y="69"/>
                    </a:cubicBezTo>
                    <a:cubicBezTo>
                      <a:pt x="341" y="70"/>
                      <a:pt x="341" y="70"/>
                      <a:pt x="341" y="71"/>
                    </a:cubicBezTo>
                    <a:cubicBezTo>
                      <a:pt x="342" y="72"/>
                      <a:pt x="342" y="72"/>
                      <a:pt x="342" y="73"/>
                    </a:cubicBezTo>
                    <a:cubicBezTo>
                      <a:pt x="343" y="74"/>
                      <a:pt x="343" y="74"/>
                      <a:pt x="343" y="75"/>
                    </a:cubicBezTo>
                    <a:cubicBezTo>
                      <a:pt x="344" y="76"/>
                      <a:pt x="344" y="77"/>
                      <a:pt x="344" y="77"/>
                    </a:cubicBezTo>
                    <a:cubicBezTo>
                      <a:pt x="344" y="78"/>
                      <a:pt x="345" y="79"/>
                      <a:pt x="345" y="80"/>
                    </a:cubicBezTo>
                    <a:cubicBezTo>
                      <a:pt x="346" y="81"/>
                      <a:pt x="346" y="82"/>
                      <a:pt x="347" y="84"/>
                    </a:cubicBezTo>
                    <a:cubicBezTo>
                      <a:pt x="347" y="85"/>
                      <a:pt x="347" y="85"/>
                      <a:pt x="348" y="86"/>
                    </a:cubicBezTo>
                    <a:cubicBezTo>
                      <a:pt x="348" y="87"/>
                      <a:pt x="348" y="88"/>
                      <a:pt x="349" y="89"/>
                    </a:cubicBezTo>
                    <a:cubicBezTo>
                      <a:pt x="349" y="89"/>
                      <a:pt x="349" y="90"/>
                      <a:pt x="349" y="91"/>
                    </a:cubicBezTo>
                    <a:cubicBezTo>
                      <a:pt x="350" y="92"/>
                      <a:pt x="350" y="94"/>
                      <a:pt x="351" y="96"/>
                    </a:cubicBezTo>
                    <a:cubicBezTo>
                      <a:pt x="351" y="97"/>
                      <a:pt x="352" y="98"/>
                      <a:pt x="352" y="100"/>
                    </a:cubicBezTo>
                    <a:cubicBezTo>
                      <a:pt x="353" y="102"/>
                      <a:pt x="353" y="103"/>
                      <a:pt x="354" y="105"/>
                    </a:cubicBezTo>
                    <a:cubicBezTo>
                      <a:pt x="354" y="106"/>
                      <a:pt x="354" y="107"/>
                      <a:pt x="354" y="107"/>
                    </a:cubicBezTo>
                    <a:cubicBezTo>
                      <a:pt x="355" y="109"/>
                      <a:pt x="355" y="111"/>
                      <a:pt x="356" y="112"/>
                    </a:cubicBezTo>
                    <a:cubicBezTo>
                      <a:pt x="356" y="114"/>
                      <a:pt x="356" y="116"/>
                      <a:pt x="357" y="117"/>
                    </a:cubicBezTo>
                    <a:cubicBezTo>
                      <a:pt x="357" y="119"/>
                      <a:pt x="358" y="121"/>
                      <a:pt x="358" y="123"/>
                    </a:cubicBezTo>
                    <a:cubicBezTo>
                      <a:pt x="358" y="123"/>
                      <a:pt x="358" y="124"/>
                      <a:pt x="358" y="125"/>
                    </a:cubicBezTo>
                    <a:cubicBezTo>
                      <a:pt x="359" y="127"/>
                      <a:pt x="359" y="128"/>
                      <a:pt x="359" y="130"/>
                    </a:cubicBezTo>
                    <a:cubicBezTo>
                      <a:pt x="359" y="132"/>
                      <a:pt x="360" y="134"/>
                      <a:pt x="360" y="136"/>
                    </a:cubicBezTo>
                    <a:cubicBezTo>
                      <a:pt x="360" y="137"/>
                      <a:pt x="360" y="139"/>
                      <a:pt x="361" y="141"/>
                    </a:cubicBezTo>
                    <a:cubicBezTo>
                      <a:pt x="361" y="142"/>
                      <a:pt x="361" y="143"/>
                      <a:pt x="361" y="144"/>
                    </a:cubicBezTo>
                    <a:cubicBezTo>
                      <a:pt x="361" y="145"/>
                      <a:pt x="361" y="147"/>
                      <a:pt x="361" y="149"/>
                    </a:cubicBezTo>
                    <a:cubicBezTo>
                      <a:pt x="361" y="151"/>
                      <a:pt x="362" y="153"/>
                      <a:pt x="362" y="155"/>
                    </a:cubicBezTo>
                    <a:cubicBezTo>
                      <a:pt x="362" y="156"/>
                      <a:pt x="362" y="156"/>
                      <a:pt x="362" y="157"/>
                    </a:cubicBezTo>
                    <a:cubicBezTo>
                      <a:pt x="362" y="158"/>
                      <a:pt x="362" y="159"/>
                      <a:pt x="362" y="160"/>
                    </a:cubicBezTo>
                    <a:cubicBezTo>
                      <a:pt x="362" y="161"/>
                      <a:pt x="362" y="162"/>
                      <a:pt x="362" y="163"/>
                    </a:cubicBezTo>
                    <a:cubicBezTo>
                      <a:pt x="362" y="164"/>
                      <a:pt x="362" y="165"/>
                      <a:pt x="362" y="166"/>
                    </a:cubicBezTo>
                    <a:cubicBezTo>
                      <a:pt x="362" y="167"/>
                      <a:pt x="362" y="167"/>
                      <a:pt x="362" y="169"/>
                    </a:cubicBezTo>
                    <a:cubicBezTo>
                      <a:pt x="362" y="170"/>
                      <a:pt x="362" y="171"/>
                      <a:pt x="362" y="171"/>
                    </a:cubicBezTo>
                    <a:cubicBezTo>
                      <a:pt x="362" y="184"/>
                      <a:pt x="361" y="196"/>
                      <a:pt x="360" y="209"/>
                    </a:cubicBezTo>
                    <a:cubicBezTo>
                      <a:pt x="359" y="210"/>
                      <a:pt x="359" y="211"/>
                      <a:pt x="359" y="213"/>
                    </a:cubicBezTo>
                    <a:cubicBezTo>
                      <a:pt x="359" y="214"/>
                      <a:pt x="359" y="214"/>
                      <a:pt x="359" y="215"/>
                    </a:cubicBezTo>
                    <a:cubicBezTo>
                      <a:pt x="359" y="216"/>
                      <a:pt x="359" y="216"/>
                      <a:pt x="358" y="218"/>
                    </a:cubicBezTo>
                    <a:cubicBezTo>
                      <a:pt x="358" y="223"/>
                      <a:pt x="357" y="228"/>
                      <a:pt x="356" y="232"/>
                    </a:cubicBezTo>
                    <a:cubicBezTo>
                      <a:pt x="355" y="234"/>
                      <a:pt x="355" y="235"/>
                      <a:pt x="355" y="237"/>
                    </a:cubicBezTo>
                    <a:cubicBezTo>
                      <a:pt x="354" y="240"/>
                      <a:pt x="353" y="244"/>
                      <a:pt x="352" y="247"/>
                    </a:cubicBezTo>
                    <a:cubicBezTo>
                      <a:pt x="352" y="249"/>
                      <a:pt x="351" y="250"/>
                      <a:pt x="351" y="252"/>
                    </a:cubicBezTo>
                    <a:cubicBezTo>
                      <a:pt x="350" y="256"/>
                      <a:pt x="349" y="259"/>
                      <a:pt x="348" y="262"/>
                    </a:cubicBezTo>
                    <a:cubicBezTo>
                      <a:pt x="348" y="264"/>
                      <a:pt x="347" y="265"/>
                      <a:pt x="347" y="267"/>
                    </a:cubicBezTo>
                    <a:cubicBezTo>
                      <a:pt x="345" y="271"/>
                      <a:pt x="344" y="276"/>
                      <a:pt x="342" y="280"/>
                    </a:cubicBezTo>
                    <a:cubicBezTo>
                      <a:pt x="341" y="282"/>
                      <a:pt x="340" y="285"/>
                      <a:pt x="340" y="287"/>
                    </a:cubicBezTo>
                    <a:cubicBezTo>
                      <a:pt x="339" y="288"/>
                      <a:pt x="339" y="288"/>
                      <a:pt x="338" y="290"/>
                    </a:cubicBezTo>
                    <a:cubicBezTo>
                      <a:pt x="338" y="290"/>
                      <a:pt x="338" y="291"/>
                      <a:pt x="338" y="292"/>
                    </a:cubicBezTo>
                    <a:cubicBezTo>
                      <a:pt x="336" y="295"/>
                      <a:pt x="335" y="298"/>
                      <a:pt x="334" y="300"/>
                    </a:cubicBezTo>
                    <a:cubicBezTo>
                      <a:pt x="334" y="301"/>
                      <a:pt x="333" y="302"/>
                      <a:pt x="333" y="303"/>
                    </a:cubicBezTo>
                    <a:cubicBezTo>
                      <a:pt x="332" y="305"/>
                      <a:pt x="331" y="307"/>
                      <a:pt x="330" y="309"/>
                    </a:cubicBezTo>
                    <a:cubicBezTo>
                      <a:pt x="328" y="312"/>
                      <a:pt x="327" y="316"/>
                      <a:pt x="325" y="320"/>
                    </a:cubicBezTo>
                    <a:cubicBezTo>
                      <a:pt x="324" y="321"/>
                      <a:pt x="324" y="322"/>
                      <a:pt x="323" y="323"/>
                    </a:cubicBezTo>
                    <a:cubicBezTo>
                      <a:pt x="321" y="327"/>
                      <a:pt x="319" y="330"/>
                      <a:pt x="317" y="334"/>
                    </a:cubicBezTo>
                    <a:cubicBezTo>
                      <a:pt x="316" y="336"/>
                      <a:pt x="315" y="339"/>
                      <a:pt x="313" y="341"/>
                    </a:cubicBezTo>
                    <a:cubicBezTo>
                      <a:pt x="312" y="343"/>
                      <a:pt x="311" y="345"/>
                      <a:pt x="308" y="349"/>
                    </a:cubicBezTo>
                    <a:cubicBezTo>
                      <a:pt x="306" y="352"/>
                      <a:pt x="304" y="355"/>
                      <a:pt x="302" y="359"/>
                    </a:cubicBezTo>
                    <a:cubicBezTo>
                      <a:pt x="301" y="359"/>
                      <a:pt x="301" y="360"/>
                      <a:pt x="300" y="361"/>
                    </a:cubicBezTo>
                    <a:cubicBezTo>
                      <a:pt x="300" y="361"/>
                      <a:pt x="300" y="362"/>
                      <a:pt x="299" y="363"/>
                    </a:cubicBezTo>
                    <a:cubicBezTo>
                      <a:pt x="299" y="363"/>
                      <a:pt x="299" y="363"/>
                      <a:pt x="299" y="363"/>
                    </a:cubicBezTo>
                    <a:cubicBezTo>
                      <a:pt x="297" y="365"/>
                      <a:pt x="296" y="367"/>
                      <a:pt x="295" y="369"/>
                    </a:cubicBezTo>
                    <a:cubicBezTo>
                      <a:pt x="292" y="372"/>
                      <a:pt x="290" y="375"/>
                      <a:pt x="288" y="378"/>
                    </a:cubicBezTo>
                    <a:cubicBezTo>
                      <a:pt x="287" y="378"/>
                      <a:pt x="287" y="379"/>
                      <a:pt x="285" y="381"/>
                    </a:cubicBezTo>
                    <a:cubicBezTo>
                      <a:pt x="284" y="382"/>
                      <a:pt x="284" y="383"/>
                      <a:pt x="283" y="384"/>
                    </a:cubicBezTo>
                    <a:cubicBezTo>
                      <a:pt x="282" y="385"/>
                      <a:pt x="280" y="387"/>
                      <a:pt x="278" y="390"/>
                    </a:cubicBezTo>
                    <a:cubicBezTo>
                      <a:pt x="276" y="391"/>
                      <a:pt x="275" y="393"/>
                      <a:pt x="273" y="395"/>
                    </a:cubicBezTo>
                    <a:cubicBezTo>
                      <a:pt x="273" y="395"/>
                      <a:pt x="273" y="395"/>
                      <a:pt x="273" y="395"/>
                    </a:cubicBezTo>
                    <a:cubicBezTo>
                      <a:pt x="270" y="398"/>
                      <a:pt x="267" y="402"/>
                      <a:pt x="262" y="406"/>
                    </a:cubicBezTo>
                    <a:cubicBezTo>
                      <a:pt x="259" y="410"/>
                      <a:pt x="255" y="414"/>
                      <a:pt x="251" y="417"/>
                    </a:cubicBezTo>
                    <a:cubicBezTo>
                      <a:pt x="251" y="418"/>
                      <a:pt x="250" y="418"/>
                      <a:pt x="249" y="419"/>
                    </a:cubicBezTo>
                    <a:cubicBezTo>
                      <a:pt x="247" y="421"/>
                      <a:pt x="245" y="423"/>
                      <a:pt x="242" y="425"/>
                    </a:cubicBezTo>
                    <a:cubicBezTo>
                      <a:pt x="241" y="426"/>
                      <a:pt x="240" y="427"/>
                      <a:pt x="239" y="428"/>
                    </a:cubicBezTo>
                    <a:cubicBezTo>
                      <a:pt x="236" y="430"/>
                      <a:pt x="232" y="433"/>
                      <a:pt x="229" y="436"/>
                    </a:cubicBezTo>
                    <a:cubicBezTo>
                      <a:pt x="229" y="436"/>
                      <a:pt x="229" y="436"/>
                      <a:pt x="229" y="436"/>
                    </a:cubicBezTo>
                    <a:cubicBezTo>
                      <a:pt x="228" y="436"/>
                      <a:pt x="226" y="437"/>
                      <a:pt x="225" y="438"/>
                    </a:cubicBezTo>
                    <a:cubicBezTo>
                      <a:pt x="223" y="440"/>
                      <a:pt x="221" y="441"/>
                      <a:pt x="219" y="442"/>
                    </a:cubicBezTo>
                    <a:cubicBezTo>
                      <a:pt x="218" y="443"/>
                      <a:pt x="217" y="444"/>
                      <a:pt x="215" y="445"/>
                    </a:cubicBezTo>
                    <a:cubicBezTo>
                      <a:pt x="214" y="446"/>
                      <a:pt x="213" y="446"/>
                      <a:pt x="212" y="447"/>
                    </a:cubicBezTo>
                    <a:cubicBezTo>
                      <a:pt x="212" y="447"/>
                      <a:pt x="211" y="448"/>
                      <a:pt x="211" y="448"/>
                    </a:cubicBezTo>
                    <a:cubicBezTo>
                      <a:pt x="210" y="448"/>
                      <a:pt x="209" y="449"/>
                      <a:pt x="208" y="450"/>
                    </a:cubicBezTo>
                    <a:cubicBezTo>
                      <a:pt x="208" y="450"/>
                      <a:pt x="207" y="450"/>
                      <a:pt x="207" y="450"/>
                    </a:cubicBezTo>
                    <a:cubicBezTo>
                      <a:pt x="206" y="451"/>
                      <a:pt x="204" y="452"/>
                      <a:pt x="203" y="453"/>
                    </a:cubicBezTo>
                    <a:cubicBezTo>
                      <a:pt x="202" y="453"/>
                      <a:pt x="201" y="453"/>
                      <a:pt x="201" y="454"/>
                    </a:cubicBezTo>
                    <a:cubicBezTo>
                      <a:pt x="197" y="456"/>
                      <a:pt x="194" y="457"/>
                      <a:pt x="191" y="459"/>
                    </a:cubicBezTo>
                    <a:cubicBezTo>
                      <a:pt x="190" y="459"/>
                      <a:pt x="189" y="460"/>
                      <a:pt x="188" y="460"/>
                    </a:cubicBezTo>
                    <a:cubicBezTo>
                      <a:pt x="185" y="462"/>
                      <a:pt x="182" y="463"/>
                      <a:pt x="179" y="464"/>
                    </a:cubicBezTo>
                    <a:cubicBezTo>
                      <a:pt x="179" y="465"/>
                      <a:pt x="179" y="465"/>
                      <a:pt x="179" y="465"/>
                    </a:cubicBezTo>
                    <a:cubicBezTo>
                      <a:pt x="176" y="466"/>
                      <a:pt x="172" y="467"/>
                      <a:pt x="169" y="469"/>
                    </a:cubicBezTo>
                    <a:cubicBezTo>
                      <a:pt x="168" y="469"/>
                      <a:pt x="167" y="469"/>
                      <a:pt x="167" y="470"/>
                    </a:cubicBezTo>
                    <a:cubicBezTo>
                      <a:pt x="163" y="471"/>
                      <a:pt x="160" y="472"/>
                      <a:pt x="156" y="473"/>
                    </a:cubicBezTo>
                    <a:cubicBezTo>
                      <a:pt x="156" y="473"/>
                      <a:pt x="155" y="474"/>
                      <a:pt x="154" y="474"/>
                    </a:cubicBezTo>
                    <a:cubicBezTo>
                      <a:pt x="147" y="476"/>
                      <a:pt x="140" y="477"/>
                      <a:pt x="133" y="479"/>
                    </a:cubicBezTo>
                    <a:cubicBezTo>
                      <a:pt x="131" y="479"/>
                      <a:pt x="129" y="479"/>
                      <a:pt x="127" y="480"/>
                    </a:cubicBezTo>
                    <a:cubicBezTo>
                      <a:pt x="111" y="482"/>
                      <a:pt x="96" y="482"/>
                      <a:pt x="82" y="480"/>
                    </a:cubicBezTo>
                    <a:cubicBezTo>
                      <a:pt x="80" y="480"/>
                      <a:pt x="79" y="479"/>
                      <a:pt x="77" y="479"/>
                    </a:cubicBezTo>
                    <a:cubicBezTo>
                      <a:pt x="76" y="479"/>
                      <a:pt x="75" y="479"/>
                      <a:pt x="74" y="479"/>
                    </a:cubicBezTo>
                    <a:cubicBezTo>
                      <a:pt x="74" y="478"/>
                      <a:pt x="73" y="478"/>
                      <a:pt x="72" y="478"/>
                    </a:cubicBezTo>
                    <a:cubicBezTo>
                      <a:pt x="72" y="478"/>
                      <a:pt x="72" y="478"/>
                      <a:pt x="72" y="478"/>
                    </a:cubicBezTo>
                    <a:cubicBezTo>
                      <a:pt x="0" y="439"/>
                      <a:pt x="0" y="439"/>
                      <a:pt x="0" y="439"/>
                    </a:cubicBezTo>
                    <a:cubicBezTo>
                      <a:pt x="3" y="442"/>
                      <a:pt x="6" y="445"/>
                      <a:pt x="9" y="447"/>
                    </a:cubicBezTo>
                    <a:cubicBezTo>
                      <a:pt x="21" y="456"/>
                      <a:pt x="36" y="464"/>
                      <a:pt x="52" y="472"/>
                    </a:cubicBezTo>
                    <a:cubicBezTo>
                      <a:pt x="51" y="472"/>
                      <a:pt x="50" y="472"/>
                      <a:pt x="50" y="472"/>
                    </a:cubicBezTo>
                    <a:cubicBezTo>
                      <a:pt x="49" y="471"/>
                      <a:pt x="48" y="471"/>
                      <a:pt x="46" y="470"/>
                    </a:cubicBezTo>
                    <a:cubicBezTo>
                      <a:pt x="37" y="466"/>
                      <a:pt x="37" y="466"/>
                      <a:pt x="37" y="466"/>
                    </a:cubicBezTo>
                    <a:cubicBezTo>
                      <a:pt x="37" y="466"/>
                      <a:pt x="37" y="466"/>
                      <a:pt x="37" y="466"/>
                    </a:cubicBezTo>
                    <a:cubicBezTo>
                      <a:pt x="37" y="466"/>
                      <a:pt x="37" y="466"/>
                      <a:pt x="37" y="466"/>
                    </a:cubicBezTo>
                    <a:cubicBezTo>
                      <a:pt x="36" y="465"/>
                      <a:pt x="36" y="465"/>
                      <a:pt x="35" y="465"/>
                    </a:cubicBezTo>
                    <a:cubicBezTo>
                      <a:pt x="34" y="465"/>
                      <a:pt x="34" y="464"/>
                      <a:pt x="33" y="464"/>
                    </a:cubicBezTo>
                    <a:cubicBezTo>
                      <a:pt x="33" y="464"/>
                      <a:pt x="33" y="464"/>
                      <a:pt x="33" y="464"/>
                    </a:cubicBezTo>
                    <a:cubicBezTo>
                      <a:pt x="33" y="464"/>
                      <a:pt x="33" y="464"/>
                      <a:pt x="33" y="464"/>
                    </a:cubicBezTo>
                    <a:cubicBezTo>
                      <a:pt x="92" y="496"/>
                      <a:pt x="92" y="496"/>
                      <a:pt x="92" y="496"/>
                    </a:cubicBezTo>
                    <a:cubicBezTo>
                      <a:pt x="108" y="505"/>
                      <a:pt x="124" y="513"/>
                      <a:pt x="138" y="521"/>
                    </a:cubicBezTo>
                    <a:cubicBezTo>
                      <a:pt x="139" y="522"/>
                      <a:pt x="140" y="522"/>
                      <a:pt x="142" y="523"/>
                    </a:cubicBezTo>
                    <a:cubicBezTo>
                      <a:pt x="142" y="523"/>
                      <a:pt x="142" y="523"/>
                      <a:pt x="142" y="523"/>
                    </a:cubicBezTo>
                    <a:cubicBezTo>
                      <a:pt x="142" y="523"/>
                      <a:pt x="143" y="523"/>
                      <a:pt x="143" y="524"/>
                    </a:cubicBezTo>
                    <a:cubicBezTo>
                      <a:pt x="144" y="524"/>
                      <a:pt x="145" y="525"/>
                      <a:pt x="147" y="525"/>
                    </a:cubicBezTo>
                    <a:cubicBezTo>
                      <a:pt x="147" y="526"/>
                      <a:pt x="148" y="526"/>
                      <a:pt x="149" y="526"/>
                    </a:cubicBezTo>
                    <a:cubicBezTo>
                      <a:pt x="149" y="526"/>
                      <a:pt x="149" y="526"/>
                      <a:pt x="149" y="526"/>
                    </a:cubicBezTo>
                    <a:cubicBezTo>
                      <a:pt x="150" y="527"/>
                      <a:pt x="151" y="527"/>
                      <a:pt x="152" y="528"/>
                    </a:cubicBezTo>
                    <a:cubicBezTo>
                      <a:pt x="154" y="528"/>
                      <a:pt x="154" y="528"/>
                      <a:pt x="154" y="528"/>
                    </a:cubicBezTo>
                    <a:cubicBezTo>
                      <a:pt x="153" y="528"/>
                      <a:pt x="153" y="528"/>
                      <a:pt x="153" y="528"/>
                    </a:cubicBezTo>
                    <a:cubicBezTo>
                      <a:pt x="154" y="528"/>
                      <a:pt x="154" y="528"/>
                      <a:pt x="155" y="529"/>
                    </a:cubicBezTo>
                    <a:cubicBezTo>
                      <a:pt x="156" y="529"/>
                      <a:pt x="157" y="530"/>
                      <a:pt x="158" y="530"/>
                    </a:cubicBezTo>
                    <a:cubicBezTo>
                      <a:pt x="162" y="531"/>
                      <a:pt x="166" y="532"/>
                      <a:pt x="170" y="533"/>
                    </a:cubicBezTo>
                    <a:cubicBezTo>
                      <a:pt x="170" y="533"/>
                      <a:pt x="170" y="533"/>
                      <a:pt x="170" y="533"/>
                    </a:cubicBezTo>
                    <a:cubicBezTo>
                      <a:pt x="170" y="534"/>
                      <a:pt x="170" y="534"/>
                      <a:pt x="170" y="534"/>
                    </a:cubicBezTo>
                    <a:cubicBezTo>
                      <a:pt x="170" y="534"/>
                      <a:pt x="170" y="534"/>
                      <a:pt x="170" y="534"/>
                    </a:cubicBezTo>
                    <a:cubicBezTo>
                      <a:pt x="171" y="534"/>
                      <a:pt x="171" y="534"/>
                      <a:pt x="172" y="534"/>
                    </a:cubicBezTo>
                    <a:cubicBezTo>
                      <a:pt x="174" y="535"/>
                      <a:pt x="174" y="535"/>
                      <a:pt x="175" y="535"/>
                    </a:cubicBezTo>
                    <a:cubicBezTo>
                      <a:pt x="176" y="535"/>
                      <a:pt x="177" y="535"/>
                      <a:pt x="177" y="535"/>
                    </a:cubicBezTo>
                    <a:cubicBezTo>
                      <a:pt x="178" y="535"/>
                      <a:pt x="179" y="536"/>
                      <a:pt x="179" y="536"/>
                    </a:cubicBezTo>
                    <a:cubicBezTo>
                      <a:pt x="180" y="536"/>
                      <a:pt x="181" y="536"/>
                      <a:pt x="181" y="536"/>
                    </a:cubicBezTo>
                    <a:cubicBezTo>
                      <a:pt x="183" y="536"/>
                      <a:pt x="185" y="537"/>
                      <a:pt x="187" y="537"/>
                    </a:cubicBezTo>
                    <a:cubicBezTo>
                      <a:pt x="187" y="537"/>
                      <a:pt x="187" y="537"/>
                      <a:pt x="187" y="537"/>
                    </a:cubicBezTo>
                    <a:cubicBezTo>
                      <a:pt x="187" y="537"/>
                      <a:pt x="187" y="537"/>
                      <a:pt x="187" y="537"/>
                    </a:cubicBezTo>
                    <a:cubicBezTo>
                      <a:pt x="191" y="537"/>
                      <a:pt x="194" y="538"/>
                      <a:pt x="197" y="538"/>
                    </a:cubicBezTo>
                    <a:cubicBezTo>
                      <a:pt x="197" y="538"/>
                      <a:pt x="197" y="538"/>
                      <a:pt x="197" y="538"/>
                    </a:cubicBezTo>
                    <a:cubicBezTo>
                      <a:pt x="200" y="538"/>
                      <a:pt x="204" y="538"/>
                      <a:pt x="207" y="538"/>
                    </a:cubicBezTo>
                    <a:cubicBezTo>
                      <a:pt x="208" y="538"/>
                      <a:pt x="208" y="538"/>
                      <a:pt x="208" y="538"/>
                    </a:cubicBezTo>
                    <a:cubicBezTo>
                      <a:pt x="208" y="538"/>
                      <a:pt x="208" y="538"/>
                      <a:pt x="208" y="538"/>
                    </a:cubicBezTo>
                    <a:cubicBezTo>
                      <a:pt x="209" y="538"/>
                      <a:pt x="209" y="538"/>
                      <a:pt x="210" y="538"/>
                    </a:cubicBezTo>
                    <a:cubicBezTo>
                      <a:pt x="210" y="538"/>
                      <a:pt x="210" y="538"/>
                      <a:pt x="210" y="538"/>
                    </a:cubicBezTo>
                    <a:cubicBezTo>
                      <a:pt x="213" y="538"/>
                      <a:pt x="216" y="538"/>
                      <a:pt x="219" y="538"/>
                    </a:cubicBezTo>
                    <a:cubicBezTo>
                      <a:pt x="219" y="538"/>
                      <a:pt x="219" y="538"/>
                      <a:pt x="219" y="538"/>
                    </a:cubicBezTo>
                    <a:cubicBezTo>
                      <a:pt x="223" y="538"/>
                      <a:pt x="228" y="537"/>
                      <a:pt x="232" y="537"/>
                    </a:cubicBezTo>
                    <a:cubicBezTo>
                      <a:pt x="232" y="537"/>
                      <a:pt x="233" y="536"/>
                      <a:pt x="234" y="536"/>
                    </a:cubicBezTo>
                    <a:cubicBezTo>
                      <a:pt x="234" y="536"/>
                      <a:pt x="234" y="536"/>
                      <a:pt x="234" y="536"/>
                    </a:cubicBezTo>
                    <a:cubicBezTo>
                      <a:pt x="235" y="536"/>
                      <a:pt x="236" y="536"/>
                      <a:pt x="237" y="536"/>
                    </a:cubicBezTo>
                    <a:cubicBezTo>
                      <a:pt x="237" y="536"/>
                      <a:pt x="237" y="536"/>
                      <a:pt x="237" y="536"/>
                    </a:cubicBezTo>
                    <a:cubicBezTo>
                      <a:pt x="238" y="536"/>
                      <a:pt x="238" y="536"/>
                      <a:pt x="238" y="536"/>
                    </a:cubicBezTo>
                    <a:cubicBezTo>
                      <a:pt x="239" y="536"/>
                      <a:pt x="239" y="535"/>
                      <a:pt x="240" y="535"/>
                    </a:cubicBezTo>
                    <a:cubicBezTo>
                      <a:pt x="240" y="535"/>
                      <a:pt x="240" y="535"/>
                      <a:pt x="240" y="535"/>
                    </a:cubicBezTo>
                    <a:cubicBezTo>
                      <a:pt x="242" y="535"/>
                      <a:pt x="245" y="534"/>
                      <a:pt x="247" y="534"/>
                    </a:cubicBezTo>
                    <a:cubicBezTo>
                      <a:pt x="247" y="534"/>
                      <a:pt x="247" y="534"/>
                      <a:pt x="247" y="534"/>
                    </a:cubicBezTo>
                    <a:cubicBezTo>
                      <a:pt x="248" y="534"/>
                      <a:pt x="249" y="533"/>
                      <a:pt x="249" y="533"/>
                    </a:cubicBezTo>
                    <a:cubicBezTo>
                      <a:pt x="249" y="533"/>
                      <a:pt x="249" y="533"/>
                      <a:pt x="249" y="533"/>
                    </a:cubicBezTo>
                    <a:cubicBezTo>
                      <a:pt x="252" y="533"/>
                      <a:pt x="256" y="532"/>
                      <a:pt x="259" y="531"/>
                    </a:cubicBezTo>
                    <a:cubicBezTo>
                      <a:pt x="259" y="531"/>
                      <a:pt x="259" y="531"/>
                      <a:pt x="259" y="531"/>
                    </a:cubicBezTo>
                    <a:cubicBezTo>
                      <a:pt x="259" y="531"/>
                      <a:pt x="259" y="531"/>
                      <a:pt x="259" y="531"/>
                    </a:cubicBezTo>
                    <a:cubicBezTo>
                      <a:pt x="259" y="531"/>
                      <a:pt x="259" y="531"/>
                      <a:pt x="259" y="531"/>
                    </a:cubicBezTo>
                    <a:cubicBezTo>
                      <a:pt x="259" y="531"/>
                      <a:pt x="260" y="530"/>
                      <a:pt x="261" y="530"/>
                    </a:cubicBezTo>
                    <a:cubicBezTo>
                      <a:pt x="261" y="530"/>
                      <a:pt x="261" y="530"/>
                      <a:pt x="261" y="530"/>
                    </a:cubicBezTo>
                    <a:cubicBezTo>
                      <a:pt x="261" y="530"/>
                      <a:pt x="261" y="530"/>
                      <a:pt x="261" y="530"/>
                    </a:cubicBezTo>
                    <a:cubicBezTo>
                      <a:pt x="262" y="530"/>
                      <a:pt x="262" y="530"/>
                      <a:pt x="262" y="530"/>
                    </a:cubicBezTo>
                    <a:cubicBezTo>
                      <a:pt x="263" y="530"/>
                      <a:pt x="263" y="529"/>
                      <a:pt x="264" y="529"/>
                    </a:cubicBezTo>
                    <a:cubicBezTo>
                      <a:pt x="264" y="529"/>
                      <a:pt x="265" y="529"/>
                      <a:pt x="265" y="529"/>
                    </a:cubicBezTo>
                    <a:cubicBezTo>
                      <a:pt x="266" y="529"/>
                      <a:pt x="266" y="528"/>
                      <a:pt x="267" y="528"/>
                    </a:cubicBezTo>
                    <a:cubicBezTo>
                      <a:pt x="267" y="528"/>
                      <a:pt x="268" y="528"/>
                      <a:pt x="268" y="528"/>
                    </a:cubicBezTo>
                    <a:cubicBezTo>
                      <a:pt x="268" y="528"/>
                      <a:pt x="268" y="528"/>
                      <a:pt x="269" y="528"/>
                    </a:cubicBezTo>
                    <a:cubicBezTo>
                      <a:pt x="269" y="528"/>
                      <a:pt x="269" y="528"/>
                      <a:pt x="269" y="528"/>
                    </a:cubicBezTo>
                    <a:cubicBezTo>
                      <a:pt x="269" y="527"/>
                      <a:pt x="269" y="527"/>
                      <a:pt x="270" y="527"/>
                    </a:cubicBezTo>
                    <a:cubicBezTo>
                      <a:pt x="270" y="527"/>
                      <a:pt x="270" y="527"/>
                      <a:pt x="271" y="527"/>
                    </a:cubicBezTo>
                    <a:cubicBezTo>
                      <a:pt x="271" y="527"/>
                      <a:pt x="272" y="526"/>
                      <a:pt x="272" y="526"/>
                    </a:cubicBezTo>
                    <a:cubicBezTo>
                      <a:pt x="273" y="526"/>
                      <a:pt x="273" y="526"/>
                      <a:pt x="274" y="526"/>
                    </a:cubicBezTo>
                    <a:cubicBezTo>
                      <a:pt x="274" y="526"/>
                      <a:pt x="275" y="525"/>
                      <a:pt x="275" y="525"/>
                    </a:cubicBezTo>
                    <a:cubicBezTo>
                      <a:pt x="275" y="525"/>
                      <a:pt x="276" y="525"/>
                      <a:pt x="276" y="525"/>
                    </a:cubicBezTo>
                    <a:cubicBezTo>
                      <a:pt x="276" y="525"/>
                      <a:pt x="276" y="525"/>
                      <a:pt x="276" y="525"/>
                    </a:cubicBezTo>
                    <a:cubicBezTo>
                      <a:pt x="276" y="525"/>
                      <a:pt x="276" y="525"/>
                      <a:pt x="276" y="525"/>
                    </a:cubicBezTo>
                    <a:cubicBezTo>
                      <a:pt x="277" y="525"/>
                      <a:pt x="277" y="524"/>
                      <a:pt x="278" y="524"/>
                    </a:cubicBezTo>
                    <a:cubicBezTo>
                      <a:pt x="278" y="524"/>
                      <a:pt x="279" y="524"/>
                      <a:pt x="279" y="524"/>
                    </a:cubicBezTo>
                    <a:cubicBezTo>
                      <a:pt x="280" y="524"/>
                      <a:pt x="280" y="523"/>
                      <a:pt x="281" y="523"/>
                    </a:cubicBezTo>
                    <a:cubicBezTo>
                      <a:pt x="281" y="523"/>
                      <a:pt x="281" y="523"/>
                      <a:pt x="282" y="523"/>
                    </a:cubicBezTo>
                    <a:cubicBezTo>
                      <a:pt x="282" y="522"/>
                      <a:pt x="283" y="522"/>
                      <a:pt x="283" y="522"/>
                    </a:cubicBezTo>
                    <a:cubicBezTo>
                      <a:pt x="283" y="522"/>
                      <a:pt x="283" y="522"/>
                      <a:pt x="283" y="522"/>
                    </a:cubicBezTo>
                    <a:cubicBezTo>
                      <a:pt x="283" y="522"/>
                      <a:pt x="283" y="522"/>
                      <a:pt x="284" y="522"/>
                    </a:cubicBezTo>
                    <a:cubicBezTo>
                      <a:pt x="284" y="522"/>
                      <a:pt x="284" y="522"/>
                      <a:pt x="284" y="522"/>
                    </a:cubicBezTo>
                    <a:cubicBezTo>
                      <a:pt x="284" y="522"/>
                      <a:pt x="284" y="522"/>
                      <a:pt x="284" y="522"/>
                    </a:cubicBezTo>
                    <a:cubicBezTo>
                      <a:pt x="284" y="522"/>
                      <a:pt x="284" y="522"/>
                      <a:pt x="284" y="521"/>
                    </a:cubicBezTo>
                    <a:cubicBezTo>
                      <a:pt x="285" y="521"/>
                      <a:pt x="285" y="521"/>
                      <a:pt x="286" y="521"/>
                    </a:cubicBezTo>
                    <a:cubicBezTo>
                      <a:pt x="286" y="521"/>
                      <a:pt x="287" y="520"/>
                      <a:pt x="287" y="520"/>
                    </a:cubicBezTo>
                    <a:cubicBezTo>
                      <a:pt x="288" y="520"/>
                      <a:pt x="288" y="520"/>
                      <a:pt x="289" y="520"/>
                    </a:cubicBezTo>
                    <a:cubicBezTo>
                      <a:pt x="289" y="519"/>
                      <a:pt x="289" y="519"/>
                      <a:pt x="290" y="519"/>
                    </a:cubicBezTo>
                    <a:cubicBezTo>
                      <a:pt x="290" y="519"/>
                      <a:pt x="290" y="519"/>
                      <a:pt x="290" y="519"/>
                    </a:cubicBezTo>
                    <a:cubicBezTo>
                      <a:pt x="290" y="519"/>
                      <a:pt x="291" y="519"/>
                      <a:pt x="291" y="519"/>
                    </a:cubicBezTo>
                    <a:cubicBezTo>
                      <a:pt x="291" y="519"/>
                      <a:pt x="291" y="519"/>
                      <a:pt x="291" y="519"/>
                    </a:cubicBezTo>
                    <a:cubicBezTo>
                      <a:pt x="291" y="518"/>
                      <a:pt x="291" y="518"/>
                      <a:pt x="291" y="518"/>
                    </a:cubicBezTo>
                    <a:cubicBezTo>
                      <a:pt x="292" y="518"/>
                      <a:pt x="292" y="518"/>
                      <a:pt x="292" y="518"/>
                    </a:cubicBezTo>
                    <a:cubicBezTo>
                      <a:pt x="293" y="518"/>
                      <a:pt x="293" y="517"/>
                      <a:pt x="294" y="517"/>
                    </a:cubicBezTo>
                    <a:cubicBezTo>
                      <a:pt x="294" y="517"/>
                      <a:pt x="294" y="517"/>
                      <a:pt x="295" y="517"/>
                    </a:cubicBezTo>
                    <a:cubicBezTo>
                      <a:pt x="295" y="517"/>
                      <a:pt x="295" y="517"/>
                      <a:pt x="295" y="517"/>
                    </a:cubicBezTo>
                    <a:cubicBezTo>
                      <a:pt x="295" y="517"/>
                      <a:pt x="295" y="517"/>
                      <a:pt x="295" y="517"/>
                    </a:cubicBezTo>
                    <a:cubicBezTo>
                      <a:pt x="296" y="516"/>
                      <a:pt x="296" y="516"/>
                      <a:pt x="297" y="516"/>
                    </a:cubicBezTo>
                    <a:cubicBezTo>
                      <a:pt x="297" y="516"/>
                      <a:pt x="297" y="515"/>
                      <a:pt x="298" y="515"/>
                    </a:cubicBezTo>
                    <a:cubicBezTo>
                      <a:pt x="298" y="515"/>
                      <a:pt x="298" y="515"/>
                      <a:pt x="298" y="515"/>
                    </a:cubicBezTo>
                    <a:cubicBezTo>
                      <a:pt x="298" y="515"/>
                      <a:pt x="298" y="515"/>
                      <a:pt x="298" y="515"/>
                    </a:cubicBezTo>
                    <a:cubicBezTo>
                      <a:pt x="299" y="515"/>
                      <a:pt x="299" y="514"/>
                      <a:pt x="299" y="514"/>
                    </a:cubicBezTo>
                    <a:cubicBezTo>
                      <a:pt x="300" y="514"/>
                      <a:pt x="300" y="514"/>
                      <a:pt x="300" y="514"/>
                    </a:cubicBezTo>
                    <a:cubicBezTo>
                      <a:pt x="301" y="513"/>
                      <a:pt x="302" y="513"/>
                      <a:pt x="302" y="513"/>
                    </a:cubicBezTo>
                    <a:cubicBezTo>
                      <a:pt x="302" y="513"/>
                      <a:pt x="303" y="513"/>
                      <a:pt x="303" y="512"/>
                    </a:cubicBezTo>
                    <a:cubicBezTo>
                      <a:pt x="304" y="512"/>
                      <a:pt x="304" y="512"/>
                      <a:pt x="305" y="511"/>
                    </a:cubicBezTo>
                    <a:cubicBezTo>
                      <a:pt x="305" y="511"/>
                      <a:pt x="305" y="511"/>
                      <a:pt x="305" y="511"/>
                    </a:cubicBezTo>
                    <a:cubicBezTo>
                      <a:pt x="305" y="511"/>
                      <a:pt x="305" y="511"/>
                      <a:pt x="305" y="511"/>
                    </a:cubicBezTo>
                    <a:cubicBezTo>
                      <a:pt x="306" y="511"/>
                      <a:pt x="306" y="511"/>
                      <a:pt x="306" y="511"/>
                    </a:cubicBezTo>
                    <a:cubicBezTo>
                      <a:pt x="306" y="511"/>
                      <a:pt x="306" y="511"/>
                      <a:pt x="306" y="511"/>
                    </a:cubicBezTo>
                    <a:cubicBezTo>
                      <a:pt x="306" y="511"/>
                      <a:pt x="306" y="511"/>
                      <a:pt x="306" y="511"/>
                    </a:cubicBezTo>
                    <a:cubicBezTo>
                      <a:pt x="306" y="510"/>
                      <a:pt x="307" y="510"/>
                      <a:pt x="308" y="510"/>
                    </a:cubicBezTo>
                    <a:cubicBezTo>
                      <a:pt x="308" y="510"/>
                      <a:pt x="308" y="510"/>
                      <a:pt x="308" y="510"/>
                    </a:cubicBezTo>
                    <a:cubicBezTo>
                      <a:pt x="308" y="510"/>
                      <a:pt x="308" y="510"/>
                      <a:pt x="308" y="510"/>
                    </a:cubicBezTo>
                    <a:cubicBezTo>
                      <a:pt x="308" y="510"/>
                      <a:pt x="308" y="510"/>
                      <a:pt x="308" y="509"/>
                    </a:cubicBezTo>
                    <a:cubicBezTo>
                      <a:pt x="309" y="509"/>
                      <a:pt x="309" y="509"/>
                      <a:pt x="310" y="509"/>
                    </a:cubicBezTo>
                    <a:cubicBezTo>
                      <a:pt x="310" y="509"/>
                      <a:pt x="310" y="508"/>
                      <a:pt x="310" y="508"/>
                    </a:cubicBezTo>
                    <a:cubicBezTo>
                      <a:pt x="311" y="508"/>
                      <a:pt x="311" y="508"/>
                      <a:pt x="312" y="507"/>
                    </a:cubicBezTo>
                    <a:cubicBezTo>
                      <a:pt x="312" y="507"/>
                      <a:pt x="313" y="507"/>
                      <a:pt x="313" y="507"/>
                    </a:cubicBezTo>
                    <a:cubicBezTo>
                      <a:pt x="314" y="506"/>
                      <a:pt x="315" y="505"/>
                      <a:pt x="316" y="505"/>
                    </a:cubicBezTo>
                    <a:cubicBezTo>
                      <a:pt x="316" y="505"/>
                      <a:pt x="317" y="504"/>
                      <a:pt x="317" y="504"/>
                    </a:cubicBezTo>
                    <a:cubicBezTo>
                      <a:pt x="318" y="504"/>
                      <a:pt x="319" y="503"/>
                      <a:pt x="320" y="502"/>
                    </a:cubicBezTo>
                    <a:cubicBezTo>
                      <a:pt x="320" y="502"/>
                      <a:pt x="320" y="502"/>
                      <a:pt x="320" y="502"/>
                    </a:cubicBezTo>
                    <a:cubicBezTo>
                      <a:pt x="321" y="501"/>
                      <a:pt x="323" y="500"/>
                      <a:pt x="324" y="500"/>
                    </a:cubicBezTo>
                    <a:cubicBezTo>
                      <a:pt x="324" y="500"/>
                      <a:pt x="324" y="500"/>
                      <a:pt x="324" y="500"/>
                    </a:cubicBezTo>
                    <a:cubicBezTo>
                      <a:pt x="324" y="500"/>
                      <a:pt x="324" y="500"/>
                      <a:pt x="324" y="500"/>
                    </a:cubicBezTo>
                    <a:cubicBezTo>
                      <a:pt x="324" y="499"/>
                      <a:pt x="324" y="499"/>
                      <a:pt x="324" y="499"/>
                    </a:cubicBezTo>
                    <a:cubicBezTo>
                      <a:pt x="324" y="499"/>
                      <a:pt x="324" y="499"/>
                      <a:pt x="325" y="499"/>
                    </a:cubicBezTo>
                    <a:cubicBezTo>
                      <a:pt x="325" y="499"/>
                      <a:pt x="325" y="499"/>
                      <a:pt x="325" y="499"/>
                    </a:cubicBezTo>
                    <a:cubicBezTo>
                      <a:pt x="325" y="499"/>
                      <a:pt x="325" y="499"/>
                      <a:pt x="325" y="499"/>
                    </a:cubicBezTo>
                    <a:cubicBezTo>
                      <a:pt x="325" y="499"/>
                      <a:pt x="326" y="498"/>
                      <a:pt x="326" y="498"/>
                    </a:cubicBezTo>
                    <a:cubicBezTo>
                      <a:pt x="329" y="496"/>
                      <a:pt x="331" y="494"/>
                      <a:pt x="334" y="493"/>
                    </a:cubicBezTo>
                    <a:cubicBezTo>
                      <a:pt x="337" y="490"/>
                      <a:pt x="341" y="487"/>
                      <a:pt x="344" y="485"/>
                    </a:cubicBezTo>
                    <a:cubicBezTo>
                      <a:pt x="345" y="484"/>
                      <a:pt x="346" y="483"/>
                      <a:pt x="347" y="482"/>
                    </a:cubicBezTo>
                    <a:cubicBezTo>
                      <a:pt x="349" y="480"/>
                      <a:pt x="351" y="479"/>
                      <a:pt x="353" y="477"/>
                    </a:cubicBezTo>
                    <a:cubicBezTo>
                      <a:pt x="353" y="477"/>
                      <a:pt x="353" y="477"/>
                      <a:pt x="353" y="477"/>
                    </a:cubicBezTo>
                    <a:cubicBezTo>
                      <a:pt x="353" y="477"/>
                      <a:pt x="353" y="477"/>
                      <a:pt x="353" y="477"/>
                    </a:cubicBezTo>
                    <a:cubicBezTo>
                      <a:pt x="353" y="477"/>
                      <a:pt x="353" y="477"/>
                      <a:pt x="353" y="477"/>
                    </a:cubicBezTo>
                    <a:cubicBezTo>
                      <a:pt x="353" y="477"/>
                      <a:pt x="353" y="477"/>
                      <a:pt x="353" y="477"/>
                    </a:cubicBezTo>
                    <a:cubicBezTo>
                      <a:pt x="354" y="476"/>
                      <a:pt x="354" y="476"/>
                      <a:pt x="354" y="476"/>
                    </a:cubicBezTo>
                    <a:cubicBezTo>
                      <a:pt x="354" y="476"/>
                      <a:pt x="355" y="476"/>
                      <a:pt x="355" y="475"/>
                    </a:cubicBezTo>
                    <a:cubicBezTo>
                      <a:pt x="355" y="475"/>
                      <a:pt x="356" y="475"/>
                      <a:pt x="356" y="474"/>
                    </a:cubicBezTo>
                    <a:cubicBezTo>
                      <a:pt x="360" y="471"/>
                      <a:pt x="364" y="467"/>
                      <a:pt x="367" y="464"/>
                    </a:cubicBezTo>
                    <a:cubicBezTo>
                      <a:pt x="367" y="464"/>
                      <a:pt x="367" y="463"/>
                      <a:pt x="367" y="463"/>
                    </a:cubicBezTo>
                    <a:cubicBezTo>
                      <a:pt x="368" y="463"/>
                      <a:pt x="368" y="463"/>
                      <a:pt x="368" y="463"/>
                    </a:cubicBezTo>
                    <a:cubicBezTo>
                      <a:pt x="368" y="463"/>
                      <a:pt x="368" y="462"/>
                      <a:pt x="369" y="462"/>
                    </a:cubicBezTo>
                    <a:cubicBezTo>
                      <a:pt x="369" y="462"/>
                      <a:pt x="369" y="462"/>
                      <a:pt x="369" y="462"/>
                    </a:cubicBezTo>
                    <a:cubicBezTo>
                      <a:pt x="370" y="461"/>
                      <a:pt x="370" y="460"/>
                      <a:pt x="371" y="460"/>
                    </a:cubicBezTo>
                    <a:cubicBezTo>
                      <a:pt x="371" y="460"/>
                      <a:pt x="371" y="459"/>
                      <a:pt x="371" y="459"/>
                    </a:cubicBezTo>
                    <a:cubicBezTo>
                      <a:pt x="372" y="459"/>
                      <a:pt x="373" y="458"/>
                      <a:pt x="373" y="457"/>
                    </a:cubicBezTo>
                    <a:cubicBezTo>
                      <a:pt x="374" y="457"/>
                      <a:pt x="374" y="457"/>
                      <a:pt x="374" y="457"/>
                    </a:cubicBezTo>
                    <a:cubicBezTo>
                      <a:pt x="374" y="456"/>
                      <a:pt x="375" y="455"/>
                      <a:pt x="376" y="455"/>
                    </a:cubicBezTo>
                    <a:cubicBezTo>
                      <a:pt x="376" y="455"/>
                      <a:pt x="376" y="455"/>
                      <a:pt x="376" y="455"/>
                    </a:cubicBezTo>
                    <a:cubicBezTo>
                      <a:pt x="376" y="454"/>
                      <a:pt x="376" y="454"/>
                      <a:pt x="376" y="454"/>
                    </a:cubicBezTo>
                    <a:cubicBezTo>
                      <a:pt x="377" y="454"/>
                      <a:pt x="377" y="453"/>
                      <a:pt x="378" y="452"/>
                    </a:cubicBezTo>
                    <a:cubicBezTo>
                      <a:pt x="378" y="452"/>
                      <a:pt x="378" y="452"/>
                      <a:pt x="378" y="452"/>
                    </a:cubicBezTo>
                    <a:cubicBezTo>
                      <a:pt x="378" y="452"/>
                      <a:pt x="378" y="452"/>
                      <a:pt x="378" y="452"/>
                    </a:cubicBezTo>
                    <a:cubicBezTo>
                      <a:pt x="379" y="451"/>
                      <a:pt x="380" y="450"/>
                      <a:pt x="380" y="450"/>
                    </a:cubicBezTo>
                    <a:cubicBezTo>
                      <a:pt x="380" y="449"/>
                      <a:pt x="380" y="449"/>
                      <a:pt x="381" y="449"/>
                    </a:cubicBezTo>
                    <a:cubicBezTo>
                      <a:pt x="381" y="449"/>
                      <a:pt x="382" y="448"/>
                      <a:pt x="383" y="447"/>
                    </a:cubicBezTo>
                    <a:cubicBezTo>
                      <a:pt x="383" y="447"/>
                      <a:pt x="383" y="447"/>
                      <a:pt x="383" y="447"/>
                    </a:cubicBezTo>
                    <a:cubicBezTo>
                      <a:pt x="383" y="447"/>
                      <a:pt x="383" y="447"/>
                      <a:pt x="383" y="447"/>
                    </a:cubicBezTo>
                    <a:cubicBezTo>
                      <a:pt x="383" y="447"/>
                      <a:pt x="383" y="446"/>
                      <a:pt x="383" y="446"/>
                    </a:cubicBezTo>
                    <a:cubicBezTo>
                      <a:pt x="384" y="446"/>
                      <a:pt x="384" y="445"/>
                      <a:pt x="384" y="445"/>
                    </a:cubicBezTo>
                    <a:cubicBezTo>
                      <a:pt x="384" y="445"/>
                      <a:pt x="384" y="445"/>
                      <a:pt x="385" y="445"/>
                    </a:cubicBezTo>
                    <a:cubicBezTo>
                      <a:pt x="386" y="443"/>
                      <a:pt x="387" y="442"/>
                      <a:pt x="388" y="441"/>
                    </a:cubicBezTo>
                    <a:cubicBezTo>
                      <a:pt x="388" y="441"/>
                      <a:pt x="388" y="441"/>
                      <a:pt x="388" y="441"/>
                    </a:cubicBezTo>
                    <a:cubicBezTo>
                      <a:pt x="388" y="441"/>
                      <a:pt x="388" y="441"/>
                      <a:pt x="388" y="441"/>
                    </a:cubicBezTo>
                    <a:cubicBezTo>
                      <a:pt x="388" y="441"/>
                      <a:pt x="388" y="441"/>
                      <a:pt x="388" y="441"/>
                    </a:cubicBezTo>
                    <a:cubicBezTo>
                      <a:pt x="389" y="440"/>
                      <a:pt x="389" y="439"/>
                      <a:pt x="390" y="438"/>
                    </a:cubicBezTo>
                    <a:cubicBezTo>
                      <a:pt x="390" y="438"/>
                      <a:pt x="390" y="438"/>
                      <a:pt x="390" y="438"/>
                    </a:cubicBezTo>
                    <a:cubicBezTo>
                      <a:pt x="390" y="438"/>
                      <a:pt x="390" y="438"/>
                      <a:pt x="390" y="438"/>
                    </a:cubicBezTo>
                    <a:cubicBezTo>
                      <a:pt x="390" y="438"/>
                      <a:pt x="390" y="438"/>
                      <a:pt x="390" y="438"/>
                    </a:cubicBezTo>
                    <a:cubicBezTo>
                      <a:pt x="390" y="438"/>
                      <a:pt x="390" y="438"/>
                      <a:pt x="390" y="438"/>
                    </a:cubicBezTo>
                    <a:cubicBezTo>
                      <a:pt x="390" y="438"/>
                      <a:pt x="390" y="438"/>
                      <a:pt x="391" y="437"/>
                    </a:cubicBezTo>
                    <a:cubicBezTo>
                      <a:pt x="391" y="437"/>
                      <a:pt x="391" y="437"/>
                      <a:pt x="391" y="437"/>
                    </a:cubicBezTo>
                    <a:cubicBezTo>
                      <a:pt x="392" y="436"/>
                      <a:pt x="392" y="436"/>
                      <a:pt x="392" y="436"/>
                    </a:cubicBezTo>
                    <a:cubicBezTo>
                      <a:pt x="392" y="435"/>
                      <a:pt x="392" y="435"/>
                      <a:pt x="393" y="435"/>
                    </a:cubicBezTo>
                    <a:cubicBezTo>
                      <a:pt x="393" y="435"/>
                      <a:pt x="393" y="435"/>
                      <a:pt x="393" y="435"/>
                    </a:cubicBezTo>
                    <a:cubicBezTo>
                      <a:pt x="393" y="435"/>
                      <a:pt x="393" y="435"/>
                      <a:pt x="393" y="435"/>
                    </a:cubicBezTo>
                    <a:cubicBezTo>
                      <a:pt x="394" y="433"/>
                      <a:pt x="395" y="432"/>
                      <a:pt x="396" y="430"/>
                    </a:cubicBezTo>
                    <a:cubicBezTo>
                      <a:pt x="396" y="430"/>
                      <a:pt x="396" y="430"/>
                      <a:pt x="396" y="430"/>
                    </a:cubicBezTo>
                    <a:cubicBezTo>
                      <a:pt x="396" y="430"/>
                      <a:pt x="396" y="430"/>
                      <a:pt x="396" y="430"/>
                    </a:cubicBezTo>
                    <a:cubicBezTo>
                      <a:pt x="397" y="430"/>
                      <a:pt x="397" y="429"/>
                      <a:pt x="398" y="428"/>
                    </a:cubicBezTo>
                    <a:cubicBezTo>
                      <a:pt x="398" y="427"/>
                      <a:pt x="399" y="427"/>
                      <a:pt x="399" y="426"/>
                    </a:cubicBezTo>
                    <a:cubicBezTo>
                      <a:pt x="399" y="426"/>
                      <a:pt x="399" y="426"/>
                      <a:pt x="399" y="426"/>
                    </a:cubicBezTo>
                    <a:cubicBezTo>
                      <a:pt x="400" y="425"/>
                      <a:pt x="401" y="424"/>
                      <a:pt x="402" y="423"/>
                    </a:cubicBezTo>
                    <a:cubicBezTo>
                      <a:pt x="402" y="422"/>
                      <a:pt x="403" y="421"/>
                      <a:pt x="404" y="420"/>
                    </a:cubicBezTo>
                    <a:cubicBezTo>
                      <a:pt x="404" y="420"/>
                      <a:pt x="404" y="420"/>
                      <a:pt x="404" y="420"/>
                    </a:cubicBezTo>
                    <a:cubicBezTo>
                      <a:pt x="404" y="420"/>
                      <a:pt x="404" y="420"/>
                      <a:pt x="404" y="420"/>
                    </a:cubicBezTo>
                    <a:cubicBezTo>
                      <a:pt x="404" y="420"/>
                      <a:pt x="404" y="420"/>
                      <a:pt x="404" y="420"/>
                    </a:cubicBezTo>
                    <a:cubicBezTo>
                      <a:pt x="404" y="420"/>
                      <a:pt x="404" y="420"/>
                      <a:pt x="404" y="419"/>
                    </a:cubicBezTo>
                    <a:cubicBezTo>
                      <a:pt x="404" y="419"/>
                      <a:pt x="404" y="419"/>
                      <a:pt x="404" y="419"/>
                    </a:cubicBezTo>
                    <a:cubicBezTo>
                      <a:pt x="404" y="419"/>
                      <a:pt x="404" y="419"/>
                      <a:pt x="405" y="419"/>
                    </a:cubicBezTo>
                    <a:cubicBezTo>
                      <a:pt x="405" y="419"/>
                      <a:pt x="405" y="419"/>
                      <a:pt x="405" y="419"/>
                    </a:cubicBezTo>
                    <a:cubicBezTo>
                      <a:pt x="405" y="418"/>
                      <a:pt x="405" y="418"/>
                      <a:pt x="405" y="418"/>
                    </a:cubicBezTo>
                    <a:cubicBezTo>
                      <a:pt x="406" y="417"/>
                      <a:pt x="406" y="417"/>
                      <a:pt x="407" y="416"/>
                    </a:cubicBezTo>
                    <a:cubicBezTo>
                      <a:pt x="407" y="416"/>
                      <a:pt x="407" y="416"/>
                      <a:pt x="407" y="416"/>
                    </a:cubicBezTo>
                    <a:cubicBezTo>
                      <a:pt x="407" y="416"/>
                      <a:pt x="407" y="416"/>
                      <a:pt x="407" y="415"/>
                    </a:cubicBezTo>
                    <a:cubicBezTo>
                      <a:pt x="407" y="415"/>
                      <a:pt x="407" y="415"/>
                      <a:pt x="407" y="415"/>
                    </a:cubicBezTo>
                    <a:cubicBezTo>
                      <a:pt x="409" y="412"/>
                      <a:pt x="411" y="409"/>
                      <a:pt x="413" y="406"/>
                    </a:cubicBezTo>
                    <a:cubicBezTo>
                      <a:pt x="413" y="406"/>
                      <a:pt x="413" y="406"/>
                      <a:pt x="413" y="406"/>
                    </a:cubicBezTo>
                    <a:cubicBezTo>
                      <a:pt x="413" y="406"/>
                      <a:pt x="413" y="406"/>
                      <a:pt x="413" y="406"/>
                    </a:cubicBezTo>
                    <a:cubicBezTo>
                      <a:pt x="413" y="406"/>
                      <a:pt x="413" y="406"/>
                      <a:pt x="413" y="406"/>
                    </a:cubicBezTo>
                    <a:cubicBezTo>
                      <a:pt x="413" y="406"/>
                      <a:pt x="413" y="406"/>
                      <a:pt x="413" y="406"/>
                    </a:cubicBezTo>
                    <a:cubicBezTo>
                      <a:pt x="414" y="405"/>
                      <a:pt x="414" y="405"/>
                      <a:pt x="414" y="404"/>
                    </a:cubicBezTo>
                    <a:cubicBezTo>
                      <a:pt x="414" y="404"/>
                      <a:pt x="414" y="404"/>
                      <a:pt x="415" y="404"/>
                    </a:cubicBezTo>
                    <a:cubicBezTo>
                      <a:pt x="415" y="403"/>
                      <a:pt x="416" y="402"/>
                      <a:pt x="416" y="401"/>
                    </a:cubicBezTo>
                    <a:cubicBezTo>
                      <a:pt x="417" y="400"/>
                      <a:pt x="417" y="400"/>
                      <a:pt x="417" y="400"/>
                    </a:cubicBezTo>
                    <a:cubicBezTo>
                      <a:pt x="417" y="399"/>
                      <a:pt x="418" y="398"/>
                      <a:pt x="418" y="398"/>
                    </a:cubicBezTo>
                    <a:cubicBezTo>
                      <a:pt x="418" y="398"/>
                      <a:pt x="418" y="398"/>
                      <a:pt x="418" y="398"/>
                    </a:cubicBezTo>
                    <a:cubicBezTo>
                      <a:pt x="418" y="398"/>
                      <a:pt x="418" y="398"/>
                      <a:pt x="418" y="398"/>
                    </a:cubicBezTo>
                    <a:cubicBezTo>
                      <a:pt x="419" y="397"/>
                      <a:pt x="419" y="396"/>
                      <a:pt x="420" y="395"/>
                    </a:cubicBezTo>
                    <a:cubicBezTo>
                      <a:pt x="420" y="395"/>
                      <a:pt x="420" y="394"/>
                      <a:pt x="420" y="394"/>
                    </a:cubicBezTo>
                    <a:cubicBezTo>
                      <a:pt x="421" y="393"/>
                      <a:pt x="421" y="392"/>
                      <a:pt x="422" y="391"/>
                    </a:cubicBezTo>
                    <a:cubicBezTo>
                      <a:pt x="422" y="391"/>
                      <a:pt x="422" y="391"/>
                      <a:pt x="422" y="391"/>
                    </a:cubicBezTo>
                    <a:cubicBezTo>
                      <a:pt x="422" y="391"/>
                      <a:pt x="422" y="391"/>
                      <a:pt x="422" y="391"/>
                    </a:cubicBezTo>
                    <a:cubicBezTo>
                      <a:pt x="422" y="391"/>
                      <a:pt x="422" y="391"/>
                      <a:pt x="422" y="391"/>
                    </a:cubicBezTo>
                    <a:cubicBezTo>
                      <a:pt x="422" y="391"/>
                      <a:pt x="422" y="390"/>
                      <a:pt x="423" y="390"/>
                    </a:cubicBezTo>
                    <a:cubicBezTo>
                      <a:pt x="423" y="390"/>
                      <a:pt x="423" y="390"/>
                      <a:pt x="423" y="390"/>
                    </a:cubicBezTo>
                    <a:cubicBezTo>
                      <a:pt x="423" y="389"/>
                      <a:pt x="423" y="389"/>
                      <a:pt x="424" y="388"/>
                    </a:cubicBezTo>
                    <a:cubicBezTo>
                      <a:pt x="424" y="387"/>
                      <a:pt x="425" y="385"/>
                      <a:pt x="426" y="384"/>
                    </a:cubicBezTo>
                    <a:cubicBezTo>
                      <a:pt x="426" y="383"/>
                      <a:pt x="427" y="382"/>
                      <a:pt x="428" y="381"/>
                    </a:cubicBezTo>
                    <a:cubicBezTo>
                      <a:pt x="428" y="379"/>
                      <a:pt x="429" y="378"/>
                      <a:pt x="430" y="376"/>
                    </a:cubicBezTo>
                    <a:cubicBezTo>
                      <a:pt x="432" y="373"/>
                      <a:pt x="433" y="369"/>
                      <a:pt x="435" y="366"/>
                    </a:cubicBezTo>
                    <a:cubicBezTo>
                      <a:pt x="435" y="366"/>
                      <a:pt x="435" y="366"/>
                      <a:pt x="435" y="366"/>
                    </a:cubicBezTo>
                    <a:cubicBezTo>
                      <a:pt x="435" y="366"/>
                      <a:pt x="435" y="366"/>
                      <a:pt x="435" y="366"/>
                    </a:cubicBezTo>
                    <a:cubicBezTo>
                      <a:pt x="435" y="365"/>
                      <a:pt x="435" y="365"/>
                      <a:pt x="435" y="365"/>
                    </a:cubicBezTo>
                    <a:cubicBezTo>
                      <a:pt x="436" y="364"/>
                      <a:pt x="437" y="362"/>
                      <a:pt x="438" y="360"/>
                    </a:cubicBezTo>
                    <a:cubicBezTo>
                      <a:pt x="438" y="359"/>
                      <a:pt x="438" y="358"/>
                      <a:pt x="439" y="357"/>
                    </a:cubicBezTo>
                    <a:cubicBezTo>
                      <a:pt x="440" y="355"/>
                      <a:pt x="441" y="352"/>
                      <a:pt x="442" y="349"/>
                    </a:cubicBezTo>
                    <a:cubicBezTo>
                      <a:pt x="442" y="349"/>
                      <a:pt x="442" y="349"/>
                      <a:pt x="442" y="349"/>
                    </a:cubicBezTo>
                    <a:cubicBezTo>
                      <a:pt x="442" y="349"/>
                      <a:pt x="442" y="349"/>
                      <a:pt x="442" y="349"/>
                    </a:cubicBezTo>
                    <a:cubicBezTo>
                      <a:pt x="442" y="349"/>
                      <a:pt x="442" y="349"/>
                      <a:pt x="442" y="349"/>
                    </a:cubicBezTo>
                    <a:cubicBezTo>
                      <a:pt x="442" y="349"/>
                      <a:pt x="442" y="349"/>
                      <a:pt x="442" y="349"/>
                    </a:cubicBezTo>
                    <a:cubicBezTo>
                      <a:pt x="443" y="349"/>
                      <a:pt x="443" y="349"/>
                      <a:pt x="443" y="348"/>
                    </a:cubicBezTo>
                    <a:cubicBezTo>
                      <a:pt x="443" y="348"/>
                      <a:pt x="443" y="348"/>
                      <a:pt x="443" y="348"/>
                    </a:cubicBezTo>
                    <a:cubicBezTo>
                      <a:pt x="443" y="348"/>
                      <a:pt x="443" y="347"/>
                      <a:pt x="443" y="347"/>
                    </a:cubicBezTo>
                    <a:cubicBezTo>
                      <a:pt x="443" y="347"/>
                      <a:pt x="443" y="346"/>
                      <a:pt x="443" y="346"/>
                    </a:cubicBezTo>
                    <a:cubicBezTo>
                      <a:pt x="444" y="346"/>
                      <a:pt x="444" y="346"/>
                      <a:pt x="444" y="346"/>
                    </a:cubicBezTo>
                    <a:cubicBezTo>
                      <a:pt x="444" y="346"/>
                      <a:pt x="444" y="346"/>
                      <a:pt x="444" y="345"/>
                    </a:cubicBezTo>
                    <a:cubicBezTo>
                      <a:pt x="444" y="345"/>
                      <a:pt x="444" y="344"/>
                      <a:pt x="444" y="344"/>
                    </a:cubicBezTo>
                    <a:cubicBezTo>
                      <a:pt x="444" y="344"/>
                      <a:pt x="444" y="344"/>
                      <a:pt x="444" y="344"/>
                    </a:cubicBezTo>
                    <a:cubicBezTo>
                      <a:pt x="445" y="344"/>
                      <a:pt x="445" y="343"/>
                      <a:pt x="445" y="343"/>
                    </a:cubicBezTo>
                    <a:cubicBezTo>
                      <a:pt x="445" y="343"/>
                      <a:pt x="445" y="343"/>
                      <a:pt x="445" y="343"/>
                    </a:cubicBezTo>
                    <a:cubicBezTo>
                      <a:pt x="445" y="341"/>
                      <a:pt x="446" y="340"/>
                      <a:pt x="447" y="338"/>
                    </a:cubicBezTo>
                    <a:cubicBezTo>
                      <a:pt x="447" y="338"/>
                      <a:pt x="447" y="338"/>
                      <a:pt x="447" y="337"/>
                    </a:cubicBezTo>
                    <a:cubicBezTo>
                      <a:pt x="448" y="333"/>
                      <a:pt x="450" y="330"/>
                      <a:pt x="451" y="326"/>
                    </a:cubicBezTo>
                    <a:cubicBezTo>
                      <a:pt x="451" y="326"/>
                      <a:pt x="451" y="326"/>
                      <a:pt x="451" y="326"/>
                    </a:cubicBezTo>
                    <a:cubicBezTo>
                      <a:pt x="451" y="326"/>
                      <a:pt x="451" y="326"/>
                      <a:pt x="451" y="326"/>
                    </a:cubicBezTo>
                    <a:cubicBezTo>
                      <a:pt x="451" y="326"/>
                      <a:pt x="451" y="326"/>
                      <a:pt x="451" y="325"/>
                    </a:cubicBezTo>
                    <a:cubicBezTo>
                      <a:pt x="451" y="325"/>
                      <a:pt x="451" y="324"/>
                      <a:pt x="451" y="324"/>
                    </a:cubicBezTo>
                    <a:cubicBezTo>
                      <a:pt x="452" y="322"/>
                      <a:pt x="452" y="321"/>
                      <a:pt x="453" y="319"/>
                    </a:cubicBezTo>
                    <a:cubicBezTo>
                      <a:pt x="453" y="318"/>
                      <a:pt x="454" y="316"/>
                      <a:pt x="455" y="314"/>
                    </a:cubicBezTo>
                    <a:cubicBezTo>
                      <a:pt x="455" y="314"/>
                      <a:pt x="455" y="313"/>
                      <a:pt x="455" y="313"/>
                    </a:cubicBezTo>
                    <a:cubicBezTo>
                      <a:pt x="455" y="312"/>
                      <a:pt x="455" y="311"/>
                      <a:pt x="456" y="309"/>
                    </a:cubicBezTo>
                    <a:cubicBezTo>
                      <a:pt x="456" y="308"/>
                      <a:pt x="457" y="306"/>
                      <a:pt x="457" y="304"/>
                    </a:cubicBezTo>
                    <a:cubicBezTo>
                      <a:pt x="458" y="301"/>
                      <a:pt x="459" y="297"/>
                      <a:pt x="460" y="294"/>
                    </a:cubicBezTo>
                    <a:cubicBezTo>
                      <a:pt x="460" y="292"/>
                      <a:pt x="460" y="291"/>
                      <a:pt x="461" y="289"/>
                    </a:cubicBezTo>
                    <a:cubicBezTo>
                      <a:pt x="462" y="285"/>
                      <a:pt x="462" y="280"/>
                      <a:pt x="463" y="275"/>
                    </a:cubicBezTo>
                    <a:cubicBezTo>
                      <a:pt x="463" y="273"/>
                      <a:pt x="464" y="273"/>
                      <a:pt x="464" y="272"/>
                    </a:cubicBezTo>
                    <a:cubicBezTo>
                      <a:pt x="464" y="271"/>
                      <a:pt x="464" y="271"/>
                      <a:pt x="464" y="270"/>
                    </a:cubicBezTo>
                    <a:cubicBezTo>
                      <a:pt x="464" y="270"/>
                      <a:pt x="464" y="270"/>
                      <a:pt x="464" y="270"/>
                    </a:cubicBezTo>
                    <a:cubicBezTo>
                      <a:pt x="464" y="270"/>
                      <a:pt x="464" y="269"/>
                      <a:pt x="464" y="269"/>
                    </a:cubicBezTo>
                    <a:cubicBezTo>
                      <a:pt x="464" y="268"/>
                      <a:pt x="464" y="268"/>
                      <a:pt x="464" y="267"/>
                    </a:cubicBezTo>
                    <a:cubicBezTo>
                      <a:pt x="464" y="267"/>
                      <a:pt x="464" y="267"/>
                      <a:pt x="464" y="266"/>
                    </a:cubicBezTo>
                    <a:cubicBezTo>
                      <a:pt x="464" y="266"/>
                      <a:pt x="464" y="266"/>
                      <a:pt x="464" y="266"/>
                    </a:cubicBezTo>
                    <a:cubicBezTo>
                      <a:pt x="464" y="266"/>
                      <a:pt x="464" y="266"/>
                      <a:pt x="465" y="266"/>
                    </a:cubicBezTo>
                    <a:cubicBezTo>
                      <a:pt x="465" y="265"/>
                      <a:pt x="465" y="263"/>
                      <a:pt x="465" y="262"/>
                    </a:cubicBezTo>
                    <a:cubicBezTo>
                      <a:pt x="465" y="261"/>
                      <a:pt x="465" y="261"/>
                      <a:pt x="465" y="261"/>
                    </a:cubicBezTo>
                    <a:cubicBezTo>
                      <a:pt x="465" y="260"/>
                      <a:pt x="465" y="259"/>
                      <a:pt x="465" y="258"/>
                    </a:cubicBezTo>
                    <a:cubicBezTo>
                      <a:pt x="465" y="257"/>
                      <a:pt x="466" y="256"/>
                      <a:pt x="466" y="255"/>
                    </a:cubicBezTo>
                    <a:cubicBezTo>
                      <a:pt x="466" y="254"/>
                      <a:pt x="466" y="253"/>
                      <a:pt x="466" y="252"/>
                    </a:cubicBezTo>
                    <a:cubicBezTo>
                      <a:pt x="466" y="252"/>
                      <a:pt x="466" y="252"/>
                      <a:pt x="466" y="251"/>
                    </a:cubicBezTo>
                    <a:cubicBezTo>
                      <a:pt x="466" y="251"/>
                      <a:pt x="466" y="250"/>
                      <a:pt x="466" y="249"/>
                    </a:cubicBezTo>
                    <a:cubicBezTo>
                      <a:pt x="466" y="248"/>
                      <a:pt x="466" y="247"/>
                      <a:pt x="466" y="245"/>
                    </a:cubicBezTo>
                    <a:cubicBezTo>
                      <a:pt x="466" y="245"/>
                      <a:pt x="467" y="244"/>
                      <a:pt x="467" y="243"/>
                    </a:cubicBezTo>
                    <a:cubicBezTo>
                      <a:pt x="467" y="243"/>
                      <a:pt x="467" y="242"/>
                      <a:pt x="467" y="242"/>
                    </a:cubicBezTo>
                    <a:cubicBezTo>
                      <a:pt x="467" y="241"/>
                      <a:pt x="467" y="241"/>
                      <a:pt x="467" y="240"/>
                    </a:cubicBezTo>
                    <a:cubicBezTo>
                      <a:pt x="467" y="239"/>
                      <a:pt x="467" y="237"/>
                      <a:pt x="467" y="236"/>
                    </a:cubicBezTo>
                    <a:cubicBezTo>
                      <a:pt x="467" y="235"/>
                      <a:pt x="467" y="234"/>
                      <a:pt x="467" y="234"/>
                    </a:cubicBezTo>
                    <a:cubicBezTo>
                      <a:pt x="467" y="233"/>
                      <a:pt x="467" y="233"/>
                      <a:pt x="467" y="233"/>
                    </a:cubicBezTo>
                    <a:cubicBezTo>
                      <a:pt x="467" y="231"/>
                      <a:pt x="467" y="230"/>
                      <a:pt x="467" y="229"/>
                    </a:cubicBezTo>
                    <a:cubicBezTo>
                      <a:pt x="467" y="229"/>
                      <a:pt x="467" y="229"/>
                      <a:pt x="467" y="229"/>
                    </a:cubicBezTo>
                    <a:cubicBezTo>
                      <a:pt x="467" y="228"/>
                      <a:pt x="467" y="227"/>
                      <a:pt x="467" y="226"/>
                    </a:cubicBez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50" name="Freeform 16"/>
              <p:cNvSpPr>
                <a:spLocks/>
              </p:cNvSpPr>
              <p:nvPr/>
            </p:nvSpPr>
            <p:spPr bwMode="auto">
              <a:xfrm>
                <a:off x="5909253" y="3158726"/>
                <a:ext cx="823315" cy="1134370"/>
              </a:xfrm>
              <a:custGeom>
                <a:avLst/>
                <a:gdLst>
                  <a:gd name="T0" fmla="*/ 127 w 362"/>
                  <a:gd name="T1" fmla="*/ 497 h 499"/>
                  <a:gd name="T2" fmla="*/ 169 w 362"/>
                  <a:gd name="T3" fmla="*/ 486 h 499"/>
                  <a:gd name="T4" fmla="*/ 201 w 362"/>
                  <a:gd name="T5" fmla="*/ 471 h 499"/>
                  <a:gd name="T6" fmla="*/ 212 w 362"/>
                  <a:gd name="T7" fmla="*/ 464 h 499"/>
                  <a:gd name="T8" fmla="*/ 229 w 362"/>
                  <a:gd name="T9" fmla="*/ 453 h 499"/>
                  <a:gd name="T10" fmla="*/ 262 w 362"/>
                  <a:gd name="T11" fmla="*/ 423 h 499"/>
                  <a:gd name="T12" fmla="*/ 285 w 362"/>
                  <a:gd name="T13" fmla="*/ 398 h 499"/>
                  <a:gd name="T14" fmla="*/ 300 w 362"/>
                  <a:gd name="T15" fmla="*/ 378 h 499"/>
                  <a:gd name="T16" fmla="*/ 323 w 362"/>
                  <a:gd name="T17" fmla="*/ 340 h 499"/>
                  <a:gd name="T18" fmla="*/ 338 w 362"/>
                  <a:gd name="T19" fmla="*/ 309 h 499"/>
                  <a:gd name="T20" fmla="*/ 348 w 362"/>
                  <a:gd name="T21" fmla="*/ 279 h 499"/>
                  <a:gd name="T22" fmla="*/ 358 w 362"/>
                  <a:gd name="T23" fmla="*/ 235 h 499"/>
                  <a:gd name="T24" fmla="*/ 362 w 362"/>
                  <a:gd name="T25" fmla="*/ 186 h 499"/>
                  <a:gd name="T26" fmla="*/ 362 w 362"/>
                  <a:gd name="T27" fmla="*/ 172 h 499"/>
                  <a:gd name="T28" fmla="*/ 359 w 362"/>
                  <a:gd name="T29" fmla="*/ 147 h 499"/>
                  <a:gd name="T30" fmla="*/ 354 w 362"/>
                  <a:gd name="T31" fmla="*/ 124 h 499"/>
                  <a:gd name="T32" fmla="*/ 349 w 362"/>
                  <a:gd name="T33" fmla="*/ 106 h 499"/>
                  <a:gd name="T34" fmla="*/ 343 w 362"/>
                  <a:gd name="T35" fmla="*/ 92 h 499"/>
                  <a:gd name="T36" fmla="*/ 337 w 362"/>
                  <a:gd name="T37" fmla="*/ 80 h 499"/>
                  <a:gd name="T38" fmla="*/ 330 w 362"/>
                  <a:gd name="T39" fmla="*/ 68 h 499"/>
                  <a:gd name="T40" fmla="*/ 326 w 362"/>
                  <a:gd name="T41" fmla="*/ 62 h 499"/>
                  <a:gd name="T42" fmla="*/ 216 w 362"/>
                  <a:gd name="T43" fmla="*/ 0 h 499"/>
                  <a:gd name="T44" fmla="*/ 221 w 362"/>
                  <a:gd name="T45" fmla="*/ 6 h 499"/>
                  <a:gd name="T46" fmla="*/ 227 w 362"/>
                  <a:gd name="T47" fmla="*/ 12 h 499"/>
                  <a:gd name="T48" fmla="*/ 232 w 362"/>
                  <a:gd name="T49" fmla="*/ 20 h 499"/>
                  <a:gd name="T50" fmla="*/ 238 w 362"/>
                  <a:gd name="T51" fmla="*/ 27 h 499"/>
                  <a:gd name="T52" fmla="*/ 241 w 362"/>
                  <a:gd name="T53" fmla="*/ 34 h 499"/>
                  <a:gd name="T54" fmla="*/ 246 w 362"/>
                  <a:gd name="T55" fmla="*/ 42 h 499"/>
                  <a:gd name="T56" fmla="*/ 250 w 362"/>
                  <a:gd name="T57" fmla="*/ 50 h 499"/>
                  <a:gd name="T58" fmla="*/ 253 w 362"/>
                  <a:gd name="T59" fmla="*/ 57 h 499"/>
                  <a:gd name="T60" fmla="*/ 256 w 362"/>
                  <a:gd name="T61" fmla="*/ 67 h 499"/>
                  <a:gd name="T62" fmla="*/ 260 w 362"/>
                  <a:gd name="T63" fmla="*/ 77 h 499"/>
                  <a:gd name="T64" fmla="*/ 262 w 362"/>
                  <a:gd name="T65" fmla="*/ 87 h 499"/>
                  <a:gd name="T66" fmla="*/ 265 w 362"/>
                  <a:gd name="T67" fmla="*/ 98 h 499"/>
                  <a:gd name="T68" fmla="*/ 266 w 362"/>
                  <a:gd name="T69" fmla="*/ 109 h 499"/>
                  <a:gd name="T70" fmla="*/ 268 w 362"/>
                  <a:gd name="T71" fmla="*/ 120 h 499"/>
                  <a:gd name="T72" fmla="*/ 269 w 362"/>
                  <a:gd name="T73" fmla="*/ 131 h 499"/>
                  <a:gd name="T74" fmla="*/ 269 w 362"/>
                  <a:gd name="T75" fmla="*/ 143 h 499"/>
                  <a:gd name="T76" fmla="*/ 245 w 362"/>
                  <a:gd name="T77" fmla="*/ 267 h 499"/>
                  <a:gd name="T78" fmla="*/ 221 w 362"/>
                  <a:gd name="T79" fmla="*/ 315 h 499"/>
                  <a:gd name="T80" fmla="*/ 192 w 362"/>
                  <a:gd name="T81" fmla="*/ 356 h 499"/>
                  <a:gd name="T82" fmla="*/ 179 w 362"/>
                  <a:gd name="T83" fmla="*/ 372 h 499"/>
                  <a:gd name="T84" fmla="*/ 174 w 362"/>
                  <a:gd name="T85" fmla="*/ 377 h 499"/>
                  <a:gd name="T86" fmla="*/ 159 w 362"/>
                  <a:gd name="T87" fmla="*/ 391 h 499"/>
                  <a:gd name="T88" fmla="*/ 152 w 362"/>
                  <a:gd name="T89" fmla="*/ 397 h 499"/>
                  <a:gd name="T90" fmla="*/ 121 w 362"/>
                  <a:gd name="T91" fmla="*/ 421 h 499"/>
                  <a:gd name="T92" fmla="*/ 97 w 362"/>
                  <a:gd name="T93" fmla="*/ 434 h 499"/>
                  <a:gd name="T94" fmla="*/ 76 w 362"/>
                  <a:gd name="T95" fmla="*/ 444 h 499"/>
                  <a:gd name="T96" fmla="*/ 67 w 362"/>
                  <a:gd name="T97" fmla="*/ 447 h 499"/>
                  <a:gd name="T98" fmla="*/ 46 w 362"/>
                  <a:gd name="T99" fmla="*/ 453 h 499"/>
                  <a:gd name="T100" fmla="*/ 22 w 362"/>
                  <a:gd name="T101" fmla="*/ 456 h 499"/>
                  <a:gd name="T102" fmla="*/ 10 w 362"/>
                  <a:gd name="T103" fmla="*/ 457 h 499"/>
                  <a:gd name="T104" fmla="*/ 1 w 362"/>
                  <a:gd name="T105" fmla="*/ 456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2" h="499">
                    <a:moveTo>
                      <a:pt x="72" y="495"/>
                    </a:moveTo>
                    <a:cubicBezTo>
                      <a:pt x="73" y="495"/>
                      <a:pt x="74" y="495"/>
                      <a:pt x="74" y="496"/>
                    </a:cubicBezTo>
                    <a:cubicBezTo>
                      <a:pt x="75" y="496"/>
                      <a:pt x="76" y="496"/>
                      <a:pt x="77" y="496"/>
                    </a:cubicBezTo>
                    <a:cubicBezTo>
                      <a:pt x="79" y="496"/>
                      <a:pt x="80" y="497"/>
                      <a:pt x="82" y="497"/>
                    </a:cubicBezTo>
                    <a:cubicBezTo>
                      <a:pt x="96" y="499"/>
                      <a:pt x="111" y="499"/>
                      <a:pt x="127" y="497"/>
                    </a:cubicBezTo>
                    <a:cubicBezTo>
                      <a:pt x="129" y="496"/>
                      <a:pt x="131" y="496"/>
                      <a:pt x="133" y="496"/>
                    </a:cubicBezTo>
                    <a:cubicBezTo>
                      <a:pt x="140" y="494"/>
                      <a:pt x="147" y="493"/>
                      <a:pt x="154" y="491"/>
                    </a:cubicBezTo>
                    <a:cubicBezTo>
                      <a:pt x="155" y="491"/>
                      <a:pt x="156" y="490"/>
                      <a:pt x="156" y="490"/>
                    </a:cubicBezTo>
                    <a:cubicBezTo>
                      <a:pt x="160" y="489"/>
                      <a:pt x="163" y="488"/>
                      <a:pt x="167" y="487"/>
                    </a:cubicBezTo>
                    <a:cubicBezTo>
                      <a:pt x="167" y="486"/>
                      <a:pt x="168" y="486"/>
                      <a:pt x="169" y="486"/>
                    </a:cubicBezTo>
                    <a:cubicBezTo>
                      <a:pt x="172" y="484"/>
                      <a:pt x="176" y="483"/>
                      <a:pt x="179" y="482"/>
                    </a:cubicBezTo>
                    <a:cubicBezTo>
                      <a:pt x="179" y="482"/>
                      <a:pt x="179" y="482"/>
                      <a:pt x="179" y="481"/>
                    </a:cubicBezTo>
                    <a:cubicBezTo>
                      <a:pt x="182" y="480"/>
                      <a:pt x="185" y="479"/>
                      <a:pt x="188" y="477"/>
                    </a:cubicBezTo>
                    <a:cubicBezTo>
                      <a:pt x="189" y="477"/>
                      <a:pt x="190" y="476"/>
                      <a:pt x="191" y="476"/>
                    </a:cubicBezTo>
                    <a:cubicBezTo>
                      <a:pt x="194" y="474"/>
                      <a:pt x="197" y="473"/>
                      <a:pt x="201" y="471"/>
                    </a:cubicBezTo>
                    <a:cubicBezTo>
                      <a:pt x="201" y="470"/>
                      <a:pt x="202" y="470"/>
                      <a:pt x="203" y="470"/>
                    </a:cubicBezTo>
                    <a:cubicBezTo>
                      <a:pt x="204" y="469"/>
                      <a:pt x="206" y="468"/>
                      <a:pt x="207" y="467"/>
                    </a:cubicBezTo>
                    <a:cubicBezTo>
                      <a:pt x="207" y="467"/>
                      <a:pt x="208" y="467"/>
                      <a:pt x="208" y="467"/>
                    </a:cubicBezTo>
                    <a:cubicBezTo>
                      <a:pt x="209" y="466"/>
                      <a:pt x="210" y="465"/>
                      <a:pt x="211" y="465"/>
                    </a:cubicBezTo>
                    <a:cubicBezTo>
                      <a:pt x="211" y="465"/>
                      <a:pt x="212" y="464"/>
                      <a:pt x="212" y="464"/>
                    </a:cubicBezTo>
                    <a:cubicBezTo>
                      <a:pt x="213" y="463"/>
                      <a:pt x="214" y="463"/>
                      <a:pt x="215" y="462"/>
                    </a:cubicBezTo>
                    <a:cubicBezTo>
                      <a:pt x="217" y="461"/>
                      <a:pt x="218" y="460"/>
                      <a:pt x="219" y="459"/>
                    </a:cubicBezTo>
                    <a:cubicBezTo>
                      <a:pt x="221" y="458"/>
                      <a:pt x="223" y="457"/>
                      <a:pt x="225" y="455"/>
                    </a:cubicBezTo>
                    <a:cubicBezTo>
                      <a:pt x="226" y="454"/>
                      <a:pt x="228" y="453"/>
                      <a:pt x="229" y="453"/>
                    </a:cubicBezTo>
                    <a:cubicBezTo>
                      <a:pt x="229" y="453"/>
                      <a:pt x="229" y="453"/>
                      <a:pt x="229" y="453"/>
                    </a:cubicBezTo>
                    <a:cubicBezTo>
                      <a:pt x="232" y="450"/>
                      <a:pt x="236" y="447"/>
                      <a:pt x="239" y="445"/>
                    </a:cubicBezTo>
                    <a:cubicBezTo>
                      <a:pt x="240" y="444"/>
                      <a:pt x="241" y="443"/>
                      <a:pt x="242" y="442"/>
                    </a:cubicBezTo>
                    <a:cubicBezTo>
                      <a:pt x="245" y="440"/>
                      <a:pt x="247" y="438"/>
                      <a:pt x="249" y="436"/>
                    </a:cubicBezTo>
                    <a:cubicBezTo>
                      <a:pt x="250" y="435"/>
                      <a:pt x="251" y="435"/>
                      <a:pt x="251" y="434"/>
                    </a:cubicBezTo>
                    <a:cubicBezTo>
                      <a:pt x="255" y="431"/>
                      <a:pt x="259" y="427"/>
                      <a:pt x="262" y="423"/>
                    </a:cubicBezTo>
                    <a:cubicBezTo>
                      <a:pt x="267" y="419"/>
                      <a:pt x="270" y="415"/>
                      <a:pt x="273" y="412"/>
                    </a:cubicBezTo>
                    <a:cubicBezTo>
                      <a:pt x="273" y="412"/>
                      <a:pt x="273" y="412"/>
                      <a:pt x="273" y="412"/>
                    </a:cubicBezTo>
                    <a:cubicBezTo>
                      <a:pt x="275" y="410"/>
                      <a:pt x="276" y="408"/>
                      <a:pt x="278" y="407"/>
                    </a:cubicBezTo>
                    <a:cubicBezTo>
                      <a:pt x="280" y="404"/>
                      <a:pt x="282" y="402"/>
                      <a:pt x="283" y="401"/>
                    </a:cubicBezTo>
                    <a:cubicBezTo>
                      <a:pt x="284" y="400"/>
                      <a:pt x="284" y="399"/>
                      <a:pt x="285" y="398"/>
                    </a:cubicBezTo>
                    <a:cubicBezTo>
                      <a:pt x="287" y="396"/>
                      <a:pt x="287" y="395"/>
                      <a:pt x="288" y="395"/>
                    </a:cubicBezTo>
                    <a:cubicBezTo>
                      <a:pt x="290" y="392"/>
                      <a:pt x="292" y="389"/>
                      <a:pt x="295" y="386"/>
                    </a:cubicBezTo>
                    <a:cubicBezTo>
                      <a:pt x="296" y="384"/>
                      <a:pt x="297" y="382"/>
                      <a:pt x="299" y="380"/>
                    </a:cubicBezTo>
                    <a:cubicBezTo>
                      <a:pt x="299" y="380"/>
                      <a:pt x="299" y="380"/>
                      <a:pt x="299" y="380"/>
                    </a:cubicBezTo>
                    <a:cubicBezTo>
                      <a:pt x="300" y="379"/>
                      <a:pt x="300" y="378"/>
                      <a:pt x="300" y="378"/>
                    </a:cubicBezTo>
                    <a:cubicBezTo>
                      <a:pt x="301" y="377"/>
                      <a:pt x="301" y="376"/>
                      <a:pt x="302" y="376"/>
                    </a:cubicBezTo>
                    <a:cubicBezTo>
                      <a:pt x="304" y="372"/>
                      <a:pt x="306" y="369"/>
                      <a:pt x="308" y="366"/>
                    </a:cubicBezTo>
                    <a:cubicBezTo>
                      <a:pt x="311" y="362"/>
                      <a:pt x="312" y="360"/>
                      <a:pt x="313" y="358"/>
                    </a:cubicBezTo>
                    <a:cubicBezTo>
                      <a:pt x="315" y="356"/>
                      <a:pt x="316" y="353"/>
                      <a:pt x="317" y="351"/>
                    </a:cubicBezTo>
                    <a:cubicBezTo>
                      <a:pt x="319" y="347"/>
                      <a:pt x="321" y="344"/>
                      <a:pt x="323" y="340"/>
                    </a:cubicBezTo>
                    <a:cubicBezTo>
                      <a:pt x="324" y="339"/>
                      <a:pt x="324" y="338"/>
                      <a:pt x="325" y="337"/>
                    </a:cubicBezTo>
                    <a:cubicBezTo>
                      <a:pt x="327" y="333"/>
                      <a:pt x="328" y="329"/>
                      <a:pt x="330" y="326"/>
                    </a:cubicBezTo>
                    <a:cubicBezTo>
                      <a:pt x="331" y="324"/>
                      <a:pt x="332" y="322"/>
                      <a:pt x="333" y="320"/>
                    </a:cubicBezTo>
                    <a:cubicBezTo>
                      <a:pt x="333" y="319"/>
                      <a:pt x="334" y="318"/>
                      <a:pt x="334" y="317"/>
                    </a:cubicBezTo>
                    <a:cubicBezTo>
                      <a:pt x="335" y="315"/>
                      <a:pt x="336" y="312"/>
                      <a:pt x="338" y="309"/>
                    </a:cubicBezTo>
                    <a:cubicBezTo>
                      <a:pt x="338" y="308"/>
                      <a:pt x="338" y="307"/>
                      <a:pt x="338" y="307"/>
                    </a:cubicBezTo>
                    <a:cubicBezTo>
                      <a:pt x="339" y="305"/>
                      <a:pt x="339" y="305"/>
                      <a:pt x="340" y="304"/>
                    </a:cubicBezTo>
                    <a:cubicBezTo>
                      <a:pt x="340" y="302"/>
                      <a:pt x="341" y="299"/>
                      <a:pt x="342" y="297"/>
                    </a:cubicBezTo>
                    <a:cubicBezTo>
                      <a:pt x="344" y="293"/>
                      <a:pt x="345" y="288"/>
                      <a:pt x="347" y="284"/>
                    </a:cubicBezTo>
                    <a:cubicBezTo>
                      <a:pt x="347" y="282"/>
                      <a:pt x="348" y="281"/>
                      <a:pt x="348" y="279"/>
                    </a:cubicBezTo>
                    <a:cubicBezTo>
                      <a:pt x="349" y="276"/>
                      <a:pt x="350" y="273"/>
                      <a:pt x="351" y="269"/>
                    </a:cubicBezTo>
                    <a:cubicBezTo>
                      <a:pt x="351" y="267"/>
                      <a:pt x="352" y="266"/>
                      <a:pt x="352" y="264"/>
                    </a:cubicBezTo>
                    <a:cubicBezTo>
                      <a:pt x="353" y="261"/>
                      <a:pt x="354" y="257"/>
                      <a:pt x="355" y="254"/>
                    </a:cubicBezTo>
                    <a:cubicBezTo>
                      <a:pt x="355" y="252"/>
                      <a:pt x="355" y="251"/>
                      <a:pt x="356" y="249"/>
                    </a:cubicBezTo>
                    <a:cubicBezTo>
                      <a:pt x="357" y="245"/>
                      <a:pt x="358" y="240"/>
                      <a:pt x="358" y="235"/>
                    </a:cubicBezTo>
                    <a:cubicBezTo>
                      <a:pt x="359" y="233"/>
                      <a:pt x="359" y="233"/>
                      <a:pt x="359" y="232"/>
                    </a:cubicBezTo>
                    <a:cubicBezTo>
                      <a:pt x="359" y="231"/>
                      <a:pt x="359" y="231"/>
                      <a:pt x="359" y="230"/>
                    </a:cubicBezTo>
                    <a:cubicBezTo>
                      <a:pt x="359" y="228"/>
                      <a:pt x="359" y="227"/>
                      <a:pt x="360" y="226"/>
                    </a:cubicBezTo>
                    <a:cubicBezTo>
                      <a:pt x="361" y="213"/>
                      <a:pt x="362" y="201"/>
                      <a:pt x="362" y="188"/>
                    </a:cubicBezTo>
                    <a:cubicBezTo>
                      <a:pt x="362" y="188"/>
                      <a:pt x="362" y="187"/>
                      <a:pt x="362" y="186"/>
                    </a:cubicBezTo>
                    <a:cubicBezTo>
                      <a:pt x="362" y="184"/>
                      <a:pt x="362" y="184"/>
                      <a:pt x="362" y="183"/>
                    </a:cubicBezTo>
                    <a:cubicBezTo>
                      <a:pt x="362" y="182"/>
                      <a:pt x="362" y="181"/>
                      <a:pt x="362" y="180"/>
                    </a:cubicBezTo>
                    <a:cubicBezTo>
                      <a:pt x="362" y="179"/>
                      <a:pt x="362" y="178"/>
                      <a:pt x="362" y="177"/>
                    </a:cubicBezTo>
                    <a:cubicBezTo>
                      <a:pt x="362" y="176"/>
                      <a:pt x="362" y="175"/>
                      <a:pt x="362" y="174"/>
                    </a:cubicBezTo>
                    <a:cubicBezTo>
                      <a:pt x="362" y="173"/>
                      <a:pt x="362" y="173"/>
                      <a:pt x="362" y="172"/>
                    </a:cubicBezTo>
                    <a:cubicBezTo>
                      <a:pt x="362" y="170"/>
                      <a:pt x="361" y="168"/>
                      <a:pt x="361" y="166"/>
                    </a:cubicBezTo>
                    <a:cubicBezTo>
                      <a:pt x="361" y="164"/>
                      <a:pt x="361" y="162"/>
                      <a:pt x="361" y="161"/>
                    </a:cubicBezTo>
                    <a:cubicBezTo>
                      <a:pt x="361" y="160"/>
                      <a:pt x="361" y="159"/>
                      <a:pt x="361" y="158"/>
                    </a:cubicBezTo>
                    <a:cubicBezTo>
                      <a:pt x="360" y="156"/>
                      <a:pt x="360" y="154"/>
                      <a:pt x="360" y="153"/>
                    </a:cubicBezTo>
                    <a:cubicBezTo>
                      <a:pt x="360" y="151"/>
                      <a:pt x="359" y="149"/>
                      <a:pt x="359" y="147"/>
                    </a:cubicBezTo>
                    <a:cubicBezTo>
                      <a:pt x="359" y="145"/>
                      <a:pt x="359" y="144"/>
                      <a:pt x="358" y="142"/>
                    </a:cubicBezTo>
                    <a:cubicBezTo>
                      <a:pt x="358" y="141"/>
                      <a:pt x="358" y="140"/>
                      <a:pt x="358" y="140"/>
                    </a:cubicBezTo>
                    <a:cubicBezTo>
                      <a:pt x="358" y="138"/>
                      <a:pt x="357" y="136"/>
                      <a:pt x="357" y="134"/>
                    </a:cubicBezTo>
                    <a:cubicBezTo>
                      <a:pt x="356" y="133"/>
                      <a:pt x="356" y="131"/>
                      <a:pt x="356" y="129"/>
                    </a:cubicBezTo>
                    <a:cubicBezTo>
                      <a:pt x="355" y="128"/>
                      <a:pt x="355" y="126"/>
                      <a:pt x="354" y="124"/>
                    </a:cubicBezTo>
                    <a:cubicBezTo>
                      <a:pt x="354" y="124"/>
                      <a:pt x="354" y="123"/>
                      <a:pt x="354" y="122"/>
                    </a:cubicBezTo>
                    <a:cubicBezTo>
                      <a:pt x="353" y="120"/>
                      <a:pt x="353" y="119"/>
                      <a:pt x="352" y="117"/>
                    </a:cubicBezTo>
                    <a:cubicBezTo>
                      <a:pt x="352" y="115"/>
                      <a:pt x="351" y="114"/>
                      <a:pt x="351" y="113"/>
                    </a:cubicBezTo>
                    <a:cubicBezTo>
                      <a:pt x="350" y="111"/>
                      <a:pt x="350" y="109"/>
                      <a:pt x="349" y="108"/>
                    </a:cubicBezTo>
                    <a:cubicBezTo>
                      <a:pt x="349" y="107"/>
                      <a:pt x="349" y="106"/>
                      <a:pt x="349" y="106"/>
                    </a:cubicBezTo>
                    <a:cubicBezTo>
                      <a:pt x="348" y="105"/>
                      <a:pt x="348" y="104"/>
                      <a:pt x="348" y="103"/>
                    </a:cubicBezTo>
                    <a:cubicBezTo>
                      <a:pt x="347" y="102"/>
                      <a:pt x="347" y="102"/>
                      <a:pt x="347" y="101"/>
                    </a:cubicBezTo>
                    <a:cubicBezTo>
                      <a:pt x="346" y="99"/>
                      <a:pt x="346" y="98"/>
                      <a:pt x="345" y="97"/>
                    </a:cubicBezTo>
                    <a:cubicBezTo>
                      <a:pt x="345" y="96"/>
                      <a:pt x="344" y="95"/>
                      <a:pt x="344" y="94"/>
                    </a:cubicBezTo>
                    <a:cubicBezTo>
                      <a:pt x="344" y="94"/>
                      <a:pt x="344" y="93"/>
                      <a:pt x="343" y="92"/>
                    </a:cubicBezTo>
                    <a:cubicBezTo>
                      <a:pt x="343" y="91"/>
                      <a:pt x="343" y="91"/>
                      <a:pt x="342" y="90"/>
                    </a:cubicBezTo>
                    <a:cubicBezTo>
                      <a:pt x="342" y="89"/>
                      <a:pt x="342" y="89"/>
                      <a:pt x="341" y="88"/>
                    </a:cubicBezTo>
                    <a:cubicBezTo>
                      <a:pt x="341" y="87"/>
                      <a:pt x="341" y="87"/>
                      <a:pt x="340" y="86"/>
                    </a:cubicBezTo>
                    <a:cubicBezTo>
                      <a:pt x="339" y="84"/>
                      <a:pt x="339" y="83"/>
                      <a:pt x="338" y="82"/>
                    </a:cubicBezTo>
                    <a:cubicBezTo>
                      <a:pt x="338" y="81"/>
                      <a:pt x="337" y="80"/>
                      <a:pt x="337" y="80"/>
                    </a:cubicBezTo>
                    <a:cubicBezTo>
                      <a:pt x="337" y="79"/>
                      <a:pt x="336" y="78"/>
                      <a:pt x="336" y="78"/>
                    </a:cubicBezTo>
                    <a:cubicBezTo>
                      <a:pt x="335" y="77"/>
                      <a:pt x="335" y="76"/>
                      <a:pt x="335" y="76"/>
                    </a:cubicBezTo>
                    <a:cubicBezTo>
                      <a:pt x="334" y="75"/>
                      <a:pt x="334" y="74"/>
                      <a:pt x="334" y="74"/>
                    </a:cubicBezTo>
                    <a:cubicBezTo>
                      <a:pt x="333" y="73"/>
                      <a:pt x="333" y="72"/>
                      <a:pt x="332" y="72"/>
                    </a:cubicBezTo>
                    <a:cubicBezTo>
                      <a:pt x="332" y="70"/>
                      <a:pt x="331" y="69"/>
                      <a:pt x="330" y="68"/>
                    </a:cubicBezTo>
                    <a:cubicBezTo>
                      <a:pt x="330" y="67"/>
                      <a:pt x="329" y="67"/>
                      <a:pt x="329" y="66"/>
                    </a:cubicBezTo>
                    <a:cubicBezTo>
                      <a:pt x="329" y="66"/>
                      <a:pt x="328" y="65"/>
                      <a:pt x="328" y="65"/>
                    </a:cubicBezTo>
                    <a:cubicBezTo>
                      <a:pt x="328" y="65"/>
                      <a:pt x="328" y="65"/>
                      <a:pt x="328" y="65"/>
                    </a:cubicBezTo>
                    <a:cubicBezTo>
                      <a:pt x="327" y="64"/>
                      <a:pt x="327" y="64"/>
                      <a:pt x="326" y="63"/>
                    </a:cubicBezTo>
                    <a:cubicBezTo>
                      <a:pt x="326" y="63"/>
                      <a:pt x="326" y="63"/>
                      <a:pt x="326" y="62"/>
                    </a:cubicBezTo>
                    <a:cubicBezTo>
                      <a:pt x="325" y="62"/>
                      <a:pt x="325" y="61"/>
                      <a:pt x="324" y="61"/>
                    </a:cubicBezTo>
                    <a:cubicBezTo>
                      <a:pt x="323" y="60"/>
                      <a:pt x="323" y="59"/>
                      <a:pt x="322" y="59"/>
                    </a:cubicBezTo>
                    <a:cubicBezTo>
                      <a:pt x="322" y="58"/>
                      <a:pt x="322" y="58"/>
                      <a:pt x="321" y="58"/>
                    </a:cubicBezTo>
                    <a:cubicBezTo>
                      <a:pt x="321" y="58"/>
                      <a:pt x="321" y="57"/>
                      <a:pt x="321" y="57"/>
                    </a:cubicBezTo>
                    <a:cubicBezTo>
                      <a:pt x="286" y="38"/>
                      <a:pt x="251" y="19"/>
                      <a:pt x="216" y="0"/>
                    </a:cubicBezTo>
                    <a:cubicBezTo>
                      <a:pt x="216" y="0"/>
                      <a:pt x="216" y="1"/>
                      <a:pt x="216" y="1"/>
                    </a:cubicBezTo>
                    <a:cubicBezTo>
                      <a:pt x="217" y="1"/>
                      <a:pt x="217" y="1"/>
                      <a:pt x="217" y="1"/>
                    </a:cubicBezTo>
                    <a:cubicBezTo>
                      <a:pt x="218" y="2"/>
                      <a:pt x="218" y="3"/>
                      <a:pt x="219" y="4"/>
                    </a:cubicBezTo>
                    <a:cubicBezTo>
                      <a:pt x="220" y="4"/>
                      <a:pt x="220" y="5"/>
                      <a:pt x="221" y="5"/>
                    </a:cubicBezTo>
                    <a:cubicBezTo>
                      <a:pt x="221" y="6"/>
                      <a:pt x="221" y="6"/>
                      <a:pt x="221" y="6"/>
                    </a:cubicBezTo>
                    <a:cubicBezTo>
                      <a:pt x="222" y="7"/>
                      <a:pt x="222" y="7"/>
                      <a:pt x="223" y="8"/>
                    </a:cubicBezTo>
                    <a:cubicBezTo>
                      <a:pt x="223" y="8"/>
                      <a:pt x="223" y="8"/>
                      <a:pt x="223" y="8"/>
                    </a:cubicBezTo>
                    <a:cubicBezTo>
                      <a:pt x="224" y="9"/>
                      <a:pt x="224" y="9"/>
                      <a:pt x="225" y="10"/>
                    </a:cubicBezTo>
                    <a:cubicBezTo>
                      <a:pt x="225" y="10"/>
                      <a:pt x="225" y="11"/>
                      <a:pt x="225" y="11"/>
                    </a:cubicBezTo>
                    <a:cubicBezTo>
                      <a:pt x="226" y="11"/>
                      <a:pt x="226" y="12"/>
                      <a:pt x="227" y="12"/>
                    </a:cubicBezTo>
                    <a:cubicBezTo>
                      <a:pt x="227" y="13"/>
                      <a:pt x="227" y="13"/>
                      <a:pt x="227" y="13"/>
                    </a:cubicBezTo>
                    <a:cubicBezTo>
                      <a:pt x="228" y="14"/>
                      <a:pt x="228" y="14"/>
                      <a:pt x="229" y="15"/>
                    </a:cubicBezTo>
                    <a:cubicBezTo>
                      <a:pt x="230" y="16"/>
                      <a:pt x="230" y="17"/>
                      <a:pt x="231" y="17"/>
                    </a:cubicBezTo>
                    <a:cubicBezTo>
                      <a:pt x="231" y="18"/>
                      <a:pt x="231" y="18"/>
                      <a:pt x="231" y="18"/>
                    </a:cubicBezTo>
                    <a:cubicBezTo>
                      <a:pt x="232" y="19"/>
                      <a:pt x="232" y="19"/>
                      <a:pt x="232" y="20"/>
                    </a:cubicBezTo>
                    <a:cubicBezTo>
                      <a:pt x="232" y="20"/>
                      <a:pt x="233" y="20"/>
                      <a:pt x="233" y="20"/>
                    </a:cubicBezTo>
                    <a:cubicBezTo>
                      <a:pt x="233" y="21"/>
                      <a:pt x="234" y="22"/>
                      <a:pt x="235" y="23"/>
                    </a:cubicBezTo>
                    <a:cubicBezTo>
                      <a:pt x="235" y="24"/>
                      <a:pt x="236" y="24"/>
                      <a:pt x="236" y="25"/>
                    </a:cubicBezTo>
                    <a:cubicBezTo>
                      <a:pt x="236" y="25"/>
                      <a:pt x="236" y="25"/>
                      <a:pt x="236" y="26"/>
                    </a:cubicBezTo>
                    <a:cubicBezTo>
                      <a:pt x="237" y="26"/>
                      <a:pt x="237" y="27"/>
                      <a:pt x="238" y="27"/>
                    </a:cubicBezTo>
                    <a:cubicBezTo>
                      <a:pt x="238" y="28"/>
                      <a:pt x="238" y="28"/>
                      <a:pt x="238" y="28"/>
                    </a:cubicBezTo>
                    <a:cubicBezTo>
                      <a:pt x="238" y="29"/>
                      <a:pt x="239" y="30"/>
                      <a:pt x="239" y="30"/>
                    </a:cubicBezTo>
                    <a:cubicBezTo>
                      <a:pt x="240" y="31"/>
                      <a:pt x="240" y="31"/>
                      <a:pt x="240" y="31"/>
                    </a:cubicBezTo>
                    <a:cubicBezTo>
                      <a:pt x="240" y="32"/>
                      <a:pt x="241" y="32"/>
                      <a:pt x="241" y="33"/>
                    </a:cubicBezTo>
                    <a:cubicBezTo>
                      <a:pt x="241" y="33"/>
                      <a:pt x="241" y="33"/>
                      <a:pt x="241" y="34"/>
                    </a:cubicBezTo>
                    <a:cubicBezTo>
                      <a:pt x="242" y="34"/>
                      <a:pt x="242" y="35"/>
                      <a:pt x="243" y="36"/>
                    </a:cubicBezTo>
                    <a:cubicBezTo>
                      <a:pt x="243" y="37"/>
                      <a:pt x="244" y="38"/>
                      <a:pt x="244" y="39"/>
                    </a:cubicBezTo>
                    <a:cubicBezTo>
                      <a:pt x="244" y="39"/>
                      <a:pt x="244" y="39"/>
                      <a:pt x="245" y="40"/>
                    </a:cubicBezTo>
                    <a:cubicBezTo>
                      <a:pt x="245" y="40"/>
                      <a:pt x="245" y="41"/>
                      <a:pt x="246" y="41"/>
                    </a:cubicBezTo>
                    <a:cubicBezTo>
                      <a:pt x="246" y="42"/>
                      <a:pt x="246" y="42"/>
                      <a:pt x="246" y="42"/>
                    </a:cubicBezTo>
                    <a:cubicBezTo>
                      <a:pt x="246" y="43"/>
                      <a:pt x="247" y="44"/>
                      <a:pt x="247" y="45"/>
                    </a:cubicBezTo>
                    <a:cubicBezTo>
                      <a:pt x="247" y="45"/>
                      <a:pt x="247" y="45"/>
                      <a:pt x="248" y="45"/>
                    </a:cubicBezTo>
                    <a:cubicBezTo>
                      <a:pt x="248" y="46"/>
                      <a:pt x="248" y="47"/>
                      <a:pt x="249" y="47"/>
                    </a:cubicBezTo>
                    <a:cubicBezTo>
                      <a:pt x="249" y="48"/>
                      <a:pt x="249" y="48"/>
                      <a:pt x="249" y="48"/>
                    </a:cubicBezTo>
                    <a:cubicBezTo>
                      <a:pt x="249" y="49"/>
                      <a:pt x="250" y="50"/>
                      <a:pt x="250" y="50"/>
                    </a:cubicBezTo>
                    <a:cubicBezTo>
                      <a:pt x="250" y="51"/>
                      <a:pt x="250" y="51"/>
                      <a:pt x="250" y="51"/>
                    </a:cubicBezTo>
                    <a:cubicBezTo>
                      <a:pt x="251" y="52"/>
                      <a:pt x="251" y="53"/>
                      <a:pt x="251" y="54"/>
                    </a:cubicBezTo>
                    <a:cubicBezTo>
                      <a:pt x="251" y="54"/>
                      <a:pt x="252" y="54"/>
                      <a:pt x="252" y="54"/>
                    </a:cubicBezTo>
                    <a:cubicBezTo>
                      <a:pt x="252" y="55"/>
                      <a:pt x="252" y="56"/>
                      <a:pt x="253" y="56"/>
                    </a:cubicBezTo>
                    <a:cubicBezTo>
                      <a:pt x="253" y="57"/>
                      <a:pt x="253" y="57"/>
                      <a:pt x="253" y="57"/>
                    </a:cubicBezTo>
                    <a:cubicBezTo>
                      <a:pt x="253" y="58"/>
                      <a:pt x="254" y="59"/>
                      <a:pt x="254" y="60"/>
                    </a:cubicBezTo>
                    <a:cubicBezTo>
                      <a:pt x="254" y="61"/>
                      <a:pt x="255" y="62"/>
                      <a:pt x="255" y="63"/>
                    </a:cubicBezTo>
                    <a:cubicBezTo>
                      <a:pt x="255" y="63"/>
                      <a:pt x="255" y="64"/>
                      <a:pt x="255" y="64"/>
                    </a:cubicBezTo>
                    <a:cubicBezTo>
                      <a:pt x="256" y="65"/>
                      <a:pt x="256" y="65"/>
                      <a:pt x="256" y="66"/>
                    </a:cubicBezTo>
                    <a:cubicBezTo>
                      <a:pt x="256" y="66"/>
                      <a:pt x="256" y="67"/>
                      <a:pt x="256" y="67"/>
                    </a:cubicBezTo>
                    <a:cubicBezTo>
                      <a:pt x="257" y="68"/>
                      <a:pt x="257" y="69"/>
                      <a:pt x="258" y="70"/>
                    </a:cubicBezTo>
                    <a:cubicBezTo>
                      <a:pt x="258" y="71"/>
                      <a:pt x="258" y="72"/>
                      <a:pt x="258" y="73"/>
                    </a:cubicBezTo>
                    <a:cubicBezTo>
                      <a:pt x="258" y="73"/>
                      <a:pt x="259" y="73"/>
                      <a:pt x="259" y="74"/>
                    </a:cubicBezTo>
                    <a:cubicBezTo>
                      <a:pt x="259" y="74"/>
                      <a:pt x="259" y="75"/>
                      <a:pt x="259" y="76"/>
                    </a:cubicBezTo>
                    <a:cubicBezTo>
                      <a:pt x="259" y="76"/>
                      <a:pt x="259" y="76"/>
                      <a:pt x="260" y="77"/>
                    </a:cubicBezTo>
                    <a:cubicBezTo>
                      <a:pt x="260" y="78"/>
                      <a:pt x="260" y="79"/>
                      <a:pt x="260" y="80"/>
                    </a:cubicBezTo>
                    <a:cubicBezTo>
                      <a:pt x="260" y="80"/>
                      <a:pt x="261" y="80"/>
                      <a:pt x="261" y="80"/>
                    </a:cubicBezTo>
                    <a:cubicBezTo>
                      <a:pt x="261" y="81"/>
                      <a:pt x="261" y="82"/>
                      <a:pt x="261" y="83"/>
                    </a:cubicBezTo>
                    <a:cubicBezTo>
                      <a:pt x="261" y="83"/>
                      <a:pt x="261" y="83"/>
                      <a:pt x="261" y="84"/>
                    </a:cubicBezTo>
                    <a:cubicBezTo>
                      <a:pt x="262" y="85"/>
                      <a:pt x="262" y="85"/>
                      <a:pt x="262" y="87"/>
                    </a:cubicBezTo>
                    <a:cubicBezTo>
                      <a:pt x="262" y="88"/>
                      <a:pt x="263" y="89"/>
                      <a:pt x="263" y="90"/>
                    </a:cubicBezTo>
                    <a:cubicBezTo>
                      <a:pt x="263" y="90"/>
                      <a:pt x="263" y="90"/>
                      <a:pt x="263" y="91"/>
                    </a:cubicBezTo>
                    <a:cubicBezTo>
                      <a:pt x="263" y="91"/>
                      <a:pt x="263" y="92"/>
                      <a:pt x="264" y="93"/>
                    </a:cubicBezTo>
                    <a:cubicBezTo>
                      <a:pt x="264" y="93"/>
                      <a:pt x="264" y="94"/>
                      <a:pt x="264" y="94"/>
                    </a:cubicBezTo>
                    <a:cubicBezTo>
                      <a:pt x="264" y="95"/>
                      <a:pt x="264" y="96"/>
                      <a:pt x="265" y="98"/>
                    </a:cubicBezTo>
                    <a:cubicBezTo>
                      <a:pt x="265" y="99"/>
                      <a:pt x="265" y="99"/>
                      <a:pt x="265" y="100"/>
                    </a:cubicBezTo>
                    <a:cubicBezTo>
                      <a:pt x="265" y="101"/>
                      <a:pt x="265" y="101"/>
                      <a:pt x="265" y="101"/>
                    </a:cubicBezTo>
                    <a:cubicBezTo>
                      <a:pt x="265" y="102"/>
                      <a:pt x="266" y="103"/>
                      <a:pt x="266" y="105"/>
                    </a:cubicBezTo>
                    <a:cubicBezTo>
                      <a:pt x="266" y="106"/>
                      <a:pt x="266" y="107"/>
                      <a:pt x="266" y="108"/>
                    </a:cubicBezTo>
                    <a:cubicBezTo>
                      <a:pt x="266" y="108"/>
                      <a:pt x="266" y="108"/>
                      <a:pt x="266" y="109"/>
                    </a:cubicBezTo>
                    <a:cubicBezTo>
                      <a:pt x="267" y="110"/>
                      <a:pt x="267" y="110"/>
                      <a:pt x="267" y="111"/>
                    </a:cubicBezTo>
                    <a:cubicBezTo>
                      <a:pt x="267" y="112"/>
                      <a:pt x="267" y="112"/>
                      <a:pt x="267" y="112"/>
                    </a:cubicBezTo>
                    <a:cubicBezTo>
                      <a:pt x="267" y="113"/>
                      <a:pt x="267" y="114"/>
                      <a:pt x="267" y="116"/>
                    </a:cubicBezTo>
                    <a:cubicBezTo>
                      <a:pt x="267" y="117"/>
                      <a:pt x="267" y="118"/>
                      <a:pt x="268" y="119"/>
                    </a:cubicBezTo>
                    <a:cubicBezTo>
                      <a:pt x="268" y="119"/>
                      <a:pt x="268" y="120"/>
                      <a:pt x="268" y="120"/>
                    </a:cubicBezTo>
                    <a:cubicBezTo>
                      <a:pt x="268" y="121"/>
                      <a:pt x="268" y="122"/>
                      <a:pt x="268" y="123"/>
                    </a:cubicBezTo>
                    <a:cubicBezTo>
                      <a:pt x="268" y="123"/>
                      <a:pt x="268" y="123"/>
                      <a:pt x="268" y="123"/>
                    </a:cubicBezTo>
                    <a:cubicBezTo>
                      <a:pt x="268" y="125"/>
                      <a:pt x="268" y="126"/>
                      <a:pt x="268" y="128"/>
                    </a:cubicBezTo>
                    <a:cubicBezTo>
                      <a:pt x="268" y="128"/>
                      <a:pt x="268" y="129"/>
                      <a:pt x="268" y="130"/>
                    </a:cubicBezTo>
                    <a:cubicBezTo>
                      <a:pt x="269" y="131"/>
                      <a:pt x="269" y="131"/>
                      <a:pt x="269" y="131"/>
                    </a:cubicBezTo>
                    <a:cubicBezTo>
                      <a:pt x="269" y="132"/>
                      <a:pt x="269" y="133"/>
                      <a:pt x="269" y="135"/>
                    </a:cubicBezTo>
                    <a:cubicBezTo>
                      <a:pt x="269" y="136"/>
                      <a:pt x="269" y="137"/>
                      <a:pt x="269" y="138"/>
                    </a:cubicBezTo>
                    <a:cubicBezTo>
                      <a:pt x="269" y="139"/>
                      <a:pt x="269" y="139"/>
                      <a:pt x="269" y="139"/>
                    </a:cubicBezTo>
                    <a:cubicBezTo>
                      <a:pt x="269" y="140"/>
                      <a:pt x="269" y="141"/>
                      <a:pt x="269" y="142"/>
                    </a:cubicBezTo>
                    <a:cubicBezTo>
                      <a:pt x="269" y="143"/>
                      <a:pt x="269" y="143"/>
                      <a:pt x="269" y="143"/>
                    </a:cubicBezTo>
                    <a:cubicBezTo>
                      <a:pt x="269" y="144"/>
                      <a:pt x="269" y="146"/>
                      <a:pt x="269" y="147"/>
                    </a:cubicBezTo>
                    <a:cubicBezTo>
                      <a:pt x="269" y="180"/>
                      <a:pt x="263" y="213"/>
                      <a:pt x="253" y="244"/>
                    </a:cubicBezTo>
                    <a:cubicBezTo>
                      <a:pt x="251" y="248"/>
                      <a:pt x="250" y="252"/>
                      <a:pt x="249" y="256"/>
                    </a:cubicBezTo>
                    <a:cubicBezTo>
                      <a:pt x="247" y="259"/>
                      <a:pt x="246" y="263"/>
                      <a:pt x="245" y="266"/>
                    </a:cubicBezTo>
                    <a:cubicBezTo>
                      <a:pt x="245" y="266"/>
                      <a:pt x="245" y="266"/>
                      <a:pt x="245" y="267"/>
                    </a:cubicBezTo>
                    <a:cubicBezTo>
                      <a:pt x="244" y="268"/>
                      <a:pt x="243" y="270"/>
                      <a:pt x="242" y="272"/>
                    </a:cubicBezTo>
                    <a:cubicBezTo>
                      <a:pt x="241" y="276"/>
                      <a:pt x="239" y="280"/>
                      <a:pt x="237" y="284"/>
                    </a:cubicBezTo>
                    <a:cubicBezTo>
                      <a:pt x="234" y="290"/>
                      <a:pt x="232" y="295"/>
                      <a:pt x="229" y="301"/>
                    </a:cubicBezTo>
                    <a:cubicBezTo>
                      <a:pt x="226" y="305"/>
                      <a:pt x="224" y="310"/>
                      <a:pt x="221" y="314"/>
                    </a:cubicBezTo>
                    <a:cubicBezTo>
                      <a:pt x="221" y="314"/>
                      <a:pt x="221" y="314"/>
                      <a:pt x="221" y="315"/>
                    </a:cubicBezTo>
                    <a:cubicBezTo>
                      <a:pt x="221" y="315"/>
                      <a:pt x="220" y="315"/>
                      <a:pt x="220" y="316"/>
                    </a:cubicBezTo>
                    <a:cubicBezTo>
                      <a:pt x="217" y="320"/>
                      <a:pt x="215" y="325"/>
                      <a:pt x="212" y="329"/>
                    </a:cubicBezTo>
                    <a:cubicBezTo>
                      <a:pt x="211" y="330"/>
                      <a:pt x="210" y="332"/>
                      <a:pt x="209" y="333"/>
                    </a:cubicBezTo>
                    <a:cubicBezTo>
                      <a:pt x="207" y="337"/>
                      <a:pt x="204" y="340"/>
                      <a:pt x="201" y="344"/>
                    </a:cubicBezTo>
                    <a:cubicBezTo>
                      <a:pt x="198" y="348"/>
                      <a:pt x="195" y="352"/>
                      <a:pt x="192" y="356"/>
                    </a:cubicBezTo>
                    <a:cubicBezTo>
                      <a:pt x="191" y="358"/>
                      <a:pt x="190" y="359"/>
                      <a:pt x="189" y="360"/>
                    </a:cubicBezTo>
                    <a:cubicBezTo>
                      <a:pt x="186" y="363"/>
                      <a:pt x="184" y="366"/>
                      <a:pt x="181" y="369"/>
                    </a:cubicBezTo>
                    <a:cubicBezTo>
                      <a:pt x="181" y="369"/>
                      <a:pt x="181" y="369"/>
                      <a:pt x="181" y="370"/>
                    </a:cubicBezTo>
                    <a:cubicBezTo>
                      <a:pt x="180" y="370"/>
                      <a:pt x="180" y="370"/>
                      <a:pt x="180" y="370"/>
                    </a:cubicBezTo>
                    <a:cubicBezTo>
                      <a:pt x="180" y="371"/>
                      <a:pt x="179" y="371"/>
                      <a:pt x="179" y="372"/>
                    </a:cubicBezTo>
                    <a:cubicBezTo>
                      <a:pt x="178" y="372"/>
                      <a:pt x="178" y="373"/>
                      <a:pt x="177" y="374"/>
                    </a:cubicBezTo>
                    <a:cubicBezTo>
                      <a:pt x="177" y="374"/>
                      <a:pt x="176" y="374"/>
                      <a:pt x="176" y="375"/>
                    </a:cubicBezTo>
                    <a:cubicBezTo>
                      <a:pt x="176" y="375"/>
                      <a:pt x="175" y="375"/>
                      <a:pt x="175" y="376"/>
                    </a:cubicBezTo>
                    <a:cubicBezTo>
                      <a:pt x="175" y="376"/>
                      <a:pt x="175" y="376"/>
                      <a:pt x="174" y="376"/>
                    </a:cubicBezTo>
                    <a:cubicBezTo>
                      <a:pt x="174" y="377"/>
                      <a:pt x="174" y="377"/>
                      <a:pt x="174" y="377"/>
                    </a:cubicBezTo>
                    <a:cubicBezTo>
                      <a:pt x="173" y="377"/>
                      <a:pt x="173" y="378"/>
                      <a:pt x="172" y="379"/>
                    </a:cubicBezTo>
                    <a:cubicBezTo>
                      <a:pt x="172" y="379"/>
                      <a:pt x="171" y="379"/>
                      <a:pt x="171" y="380"/>
                    </a:cubicBezTo>
                    <a:cubicBezTo>
                      <a:pt x="171" y="380"/>
                      <a:pt x="171" y="380"/>
                      <a:pt x="170" y="381"/>
                    </a:cubicBezTo>
                    <a:cubicBezTo>
                      <a:pt x="170" y="381"/>
                      <a:pt x="169" y="382"/>
                      <a:pt x="168" y="383"/>
                    </a:cubicBezTo>
                    <a:cubicBezTo>
                      <a:pt x="165" y="386"/>
                      <a:pt x="163" y="388"/>
                      <a:pt x="159" y="391"/>
                    </a:cubicBezTo>
                    <a:cubicBezTo>
                      <a:pt x="159" y="392"/>
                      <a:pt x="158" y="392"/>
                      <a:pt x="158" y="393"/>
                    </a:cubicBezTo>
                    <a:cubicBezTo>
                      <a:pt x="157" y="393"/>
                      <a:pt x="157" y="394"/>
                      <a:pt x="156" y="395"/>
                    </a:cubicBezTo>
                    <a:cubicBezTo>
                      <a:pt x="155" y="395"/>
                      <a:pt x="155" y="395"/>
                      <a:pt x="155" y="395"/>
                    </a:cubicBezTo>
                    <a:cubicBezTo>
                      <a:pt x="154" y="396"/>
                      <a:pt x="154" y="396"/>
                      <a:pt x="153" y="397"/>
                    </a:cubicBezTo>
                    <a:cubicBezTo>
                      <a:pt x="153" y="397"/>
                      <a:pt x="153" y="397"/>
                      <a:pt x="152" y="397"/>
                    </a:cubicBezTo>
                    <a:cubicBezTo>
                      <a:pt x="152" y="398"/>
                      <a:pt x="151" y="399"/>
                      <a:pt x="150" y="400"/>
                    </a:cubicBezTo>
                    <a:cubicBezTo>
                      <a:pt x="147" y="402"/>
                      <a:pt x="143" y="405"/>
                      <a:pt x="140" y="407"/>
                    </a:cubicBezTo>
                    <a:cubicBezTo>
                      <a:pt x="139" y="408"/>
                      <a:pt x="139" y="409"/>
                      <a:pt x="138" y="409"/>
                    </a:cubicBezTo>
                    <a:cubicBezTo>
                      <a:pt x="135" y="412"/>
                      <a:pt x="132" y="414"/>
                      <a:pt x="128" y="416"/>
                    </a:cubicBezTo>
                    <a:cubicBezTo>
                      <a:pt x="126" y="418"/>
                      <a:pt x="124" y="419"/>
                      <a:pt x="121" y="421"/>
                    </a:cubicBezTo>
                    <a:cubicBezTo>
                      <a:pt x="119" y="423"/>
                      <a:pt x="116" y="424"/>
                      <a:pt x="113" y="426"/>
                    </a:cubicBezTo>
                    <a:cubicBezTo>
                      <a:pt x="113" y="426"/>
                      <a:pt x="112" y="427"/>
                      <a:pt x="111" y="427"/>
                    </a:cubicBezTo>
                    <a:cubicBezTo>
                      <a:pt x="109" y="428"/>
                      <a:pt x="107" y="429"/>
                      <a:pt x="106" y="430"/>
                    </a:cubicBezTo>
                    <a:cubicBezTo>
                      <a:pt x="105" y="431"/>
                      <a:pt x="104" y="431"/>
                      <a:pt x="103" y="432"/>
                    </a:cubicBezTo>
                    <a:cubicBezTo>
                      <a:pt x="101" y="433"/>
                      <a:pt x="99" y="434"/>
                      <a:pt x="97" y="434"/>
                    </a:cubicBezTo>
                    <a:cubicBezTo>
                      <a:pt x="96" y="435"/>
                      <a:pt x="95" y="435"/>
                      <a:pt x="94" y="436"/>
                    </a:cubicBezTo>
                    <a:cubicBezTo>
                      <a:pt x="92" y="437"/>
                      <a:pt x="89" y="438"/>
                      <a:pt x="87" y="439"/>
                    </a:cubicBezTo>
                    <a:cubicBezTo>
                      <a:pt x="86" y="440"/>
                      <a:pt x="85" y="440"/>
                      <a:pt x="84" y="441"/>
                    </a:cubicBezTo>
                    <a:cubicBezTo>
                      <a:pt x="82" y="442"/>
                      <a:pt x="79" y="443"/>
                      <a:pt x="77" y="444"/>
                    </a:cubicBezTo>
                    <a:cubicBezTo>
                      <a:pt x="77" y="444"/>
                      <a:pt x="76" y="444"/>
                      <a:pt x="76" y="444"/>
                    </a:cubicBezTo>
                    <a:cubicBezTo>
                      <a:pt x="75" y="444"/>
                      <a:pt x="75" y="444"/>
                      <a:pt x="74" y="445"/>
                    </a:cubicBezTo>
                    <a:cubicBezTo>
                      <a:pt x="73" y="445"/>
                      <a:pt x="72" y="445"/>
                      <a:pt x="72" y="445"/>
                    </a:cubicBezTo>
                    <a:cubicBezTo>
                      <a:pt x="71" y="446"/>
                      <a:pt x="70" y="446"/>
                      <a:pt x="70" y="446"/>
                    </a:cubicBezTo>
                    <a:cubicBezTo>
                      <a:pt x="69" y="446"/>
                      <a:pt x="69" y="447"/>
                      <a:pt x="68" y="447"/>
                    </a:cubicBezTo>
                    <a:cubicBezTo>
                      <a:pt x="67" y="447"/>
                      <a:pt x="67" y="447"/>
                      <a:pt x="67" y="447"/>
                    </a:cubicBezTo>
                    <a:cubicBezTo>
                      <a:pt x="66" y="448"/>
                      <a:pt x="65" y="448"/>
                      <a:pt x="63" y="448"/>
                    </a:cubicBezTo>
                    <a:cubicBezTo>
                      <a:pt x="62" y="449"/>
                      <a:pt x="61" y="449"/>
                      <a:pt x="61" y="449"/>
                    </a:cubicBezTo>
                    <a:cubicBezTo>
                      <a:pt x="61" y="449"/>
                      <a:pt x="61" y="449"/>
                      <a:pt x="61" y="449"/>
                    </a:cubicBezTo>
                    <a:cubicBezTo>
                      <a:pt x="56" y="450"/>
                      <a:pt x="52" y="451"/>
                      <a:pt x="48" y="452"/>
                    </a:cubicBezTo>
                    <a:cubicBezTo>
                      <a:pt x="47" y="452"/>
                      <a:pt x="47" y="453"/>
                      <a:pt x="46" y="453"/>
                    </a:cubicBezTo>
                    <a:cubicBezTo>
                      <a:pt x="42" y="453"/>
                      <a:pt x="38" y="454"/>
                      <a:pt x="35" y="455"/>
                    </a:cubicBezTo>
                    <a:cubicBezTo>
                      <a:pt x="34" y="455"/>
                      <a:pt x="34" y="455"/>
                      <a:pt x="33" y="455"/>
                    </a:cubicBezTo>
                    <a:cubicBezTo>
                      <a:pt x="33" y="455"/>
                      <a:pt x="33" y="455"/>
                      <a:pt x="32" y="455"/>
                    </a:cubicBezTo>
                    <a:cubicBezTo>
                      <a:pt x="29" y="455"/>
                      <a:pt x="26" y="456"/>
                      <a:pt x="23" y="456"/>
                    </a:cubicBezTo>
                    <a:cubicBezTo>
                      <a:pt x="23" y="456"/>
                      <a:pt x="22" y="456"/>
                      <a:pt x="22" y="456"/>
                    </a:cubicBezTo>
                    <a:cubicBezTo>
                      <a:pt x="19" y="456"/>
                      <a:pt x="16" y="456"/>
                      <a:pt x="13" y="457"/>
                    </a:cubicBezTo>
                    <a:cubicBezTo>
                      <a:pt x="13" y="457"/>
                      <a:pt x="13" y="457"/>
                      <a:pt x="12" y="457"/>
                    </a:cubicBezTo>
                    <a:cubicBezTo>
                      <a:pt x="12" y="457"/>
                      <a:pt x="11" y="457"/>
                      <a:pt x="11" y="457"/>
                    </a:cubicBezTo>
                    <a:cubicBezTo>
                      <a:pt x="11" y="457"/>
                      <a:pt x="10" y="457"/>
                      <a:pt x="10" y="457"/>
                    </a:cubicBezTo>
                    <a:cubicBezTo>
                      <a:pt x="10" y="457"/>
                      <a:pt x="10" y="457"/>
                      <a:pt x="10" y="457"/>
                    </a:cubicBezTo>
                    <a:cubicBezTo>
                      <a:pt x="9" y="457"/>
                      <a:pt x="9" y="457"/>
                      <a:pt x="9" y="457"/>
                    </a:cubicBezTo>
                    <a:cubicBezTo>
                      <a:pt x="8" y="457"/>
                      <a:pt x="8" y="457"/>
                      <a:pt x="8" y="457"/>
                    </a:cubicBezTo>
                    <a:cubicBezTo>
                      <a:pt x="8" y="457"/>
                      <a:pt x="7" y="457"/>
                      <a:pt x="7" y="457"/>
                    </a:cubicBezTo>
                    <a:cubicBezTo>
                      <a:pt x="6" y="457"/>
                      <a:pt x="5" y="457"/>
                      <a:pt x="4" y="456"/>
                    </a:cubicBezTo>
                    <a:cubicBezTo>
                      <a:pt x="3" y="456"/>
                      <a:pt x="2" y="456"/>
                      <a:pt x="1" y="456"/>
                    </a:cubicBezTo>
                    <a:cubicBezTo>
                      <a:pt x="1" y="456"/>
                      <a:pt x="1" y="456"/>
                      <a:pt x="0" y="456"/>
                    </a:cubicBezTo>
                    <a:cubicBezTo>
                      <a:pt x="72" y="495"/>
                      <a:pt x="72" y="495"/>
                      <a:pt x="72" y="495"/>
                    </a:cubicBezTo>
                    <a:cubicBezTo>
                      <a:pt x="72" y="495"/>
                      <a:pt x="72" y="495"/>
                      <a:pt x="72" y="495"/>
                    </a:cubicBezTo>
                    <a:close/>
                  </a:path>
                </a:pathLst>
              </a:custGeom>
              <a:solidFill>
                <a:srgbClr val="2E2E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51" name="Freeform 17"/>
              <p:cNvSpPr>
                <a:spLocks noEditPoints="1"/>
              </p:cNvSpPr>
              <p:nvPr/>
            </p:nvSpPr>
            <p:spPr bwMode="auto">
              <a:xfrm>
                <a:off x="5549630" y="3479032"/>
                <a:ext cx="416283" cy="801344"/>
              </a:xfrm>
              <a:custGeom>
                <a:avLst/>
                <a:gdLst>
                  <a:gd name="T0" fmla="*/ 183 w 360"/>
                  <a:gd name="T1" fmla="*/ 466 h 693"/>
                  <a:gd name="T2" fmla="*/ 0 w 360"/>
                  <a:gd name="T3" fmla="*/ 384 h 693"/>
                  <a:gd name="T4" fmla="*/ 103 w 360"/>
                  <a:gd name="T5" fmla="*/ 344 h 693"/>
                  <a:gd name="T6" fmla="*/ 286 w 360"/>
                  <a:gd name="T7" fmla="*/ 425 h 693"/>
                  <a:gd name="T8" fmla="*/ 183 w 360"/>
                  <a:gd name="T9" fmla="*/ 466 h 693"/>
                  <a:gd name="T10" fmla="*/ 18 w 360"/>
                  <a:gd name="T11" fmla="*/ 610 h 693"/>
                  <a:gd name="T12" fmla="*/ 201 w 360"/>
                  <a:gd name="T13" fmla="*/ 693 h 693"/>
                  <a:gd name="T14" fmla="*/ 296 w 360"/>
                  <a:gd name="T15" fmla="*/ 618 h 693"/>
                  <a:gd name="T16" fmla="*/ 113 w 360"/>
                  <a:gd name="T17" fmla="*/ 535 h 693"/>
                  <a:gd name="T18" fmla="*/ 18 w 360"/>
                  <a:gd name="T19" fmla="*/ 610 h 693"/>
                  <a:gd name="T20" fmla="*/ 44 w 360"/>
                  <a:gd name="T21" fmla="*/ 144 h 693"/>
                  <a:gd name="T22" fmla="*/ 227 w 360"/>
                  <a:gd name="T23" fmla="*/ 224 h 693"/>
                  <a:gd name="T24" fmla="*/ 327 w 360"/>
                  <a:gd name="T25" fmla="*/ 222 h 693"/>
                  <a:gd name="T26" fmla="*/ 144 w 360"/>
                  <a:gd name="T27" fmla="*/ 142 h 693"/>
                  <a:gd name="T28" fmla="*/ 44 w 360"/>
                  <a:gd name="T29" fmla="*/ 144 h 693"/>
                  <a:gd name="T30" fmla="*/ 360 w 360"/>
                  <a:gd name="T31" fmla="*/ 138 h 693"/>
                  <a:gd name="T32" fmla="*/ 284 w 360"/>
                  <a:gd name="T33" fmla="*/ 83 h 693"/>
                  <a:gd name="T34" fmla="*/ 101 w 360"/>
                  <a:gd name="T35" fmla="*/ 0 h 693"/>
                  <a:gd name="T36" fmla="*/ 177 w 360"/>
                  <a:gd name="T37" fmla="*/ 57 h 693"/>
                  <a:gd name="T38" fmla="*/ 360 w 360"/>
                  <a:gd name="T39" fmla="*/ 138 h 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0" h="693">
                    <a:moveTo>
                      <a:pt x="183" y="466"/>
                    </a:moveTo>
                    <a:lnTo>
                      <a:pt x="0" y="384"/>
                    </a:lnTo>
                    <a:lnTo>
                      <a:pt x="103" y="344"/>
                    </a:lnTo>
                    <a:lnTo>
                      <a:pt x="286" y="425"/>
                    </a:lnTo>
                    <a:lnTo>
                      <a:pt x="183" y="466"/>
                    </a:lnTo>
                    <a:close/>
                    <a:moveTo>
                      <a:pt x="18" y="610"/>
                    </a:moveTo>
                    <a:lnTo>
                      <a:pt x="201" y="693"/>
                    </a:lnTo>
                    <a:lnTo>
                      <a:pt x="296" y="618"/>
                    </a:lnTo>
                    <a:lnTo>
                      <a:pt x="113" y="535"/>
                    </a:lnTo>
                    <a:lnTo>
                      <a:pt x="18" y="610"/>
                    </a:lnTo>
                    <a:close/>
                    <a:moveTo>
                      <a:pt x="44" y="144"/>
                    </a:moveTo>
                    <a:lnTo>
                      <a:pt x="227" y="224"/>
                    </a:lnTo>
                    <a:lnTo>
                      <a:pt x="327" y="222"/>
                    </a:lnTo>
                    <a:lnTo>
                      <a:pt x="144" y="142"/>
                    </a:lnTo>
                    <a:lnTo>
                      <a:pt x="44" y="144"/>
                    </a:lnTo>
                    <a:close/>
                    <a:moveTo>
                      <a:pt x="360" y="138"/>
                    </a:moveTo>
                    <a:lnTo>
                      <a:pt x="284" y="83"/>
                    </a:lnTo>
                    <a:lnTo>
                      <a:pt x="101" y="0"/>
                    </a:lnTo>
                    <a:lnTo>
                      <a:pt x="177" y="57"/>
                    </a:lnTo>
                    <a:lnTo>
                      <a:pt x="360" y="138"/>
                    </a:ln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52" name="Freeform 18"/>
              <p:cNvSpPr>
                <a:spLocks noEditPoints="1"/>
              </p:cNvSpPr>
              <p:nvPr/>
            </p:nvSpPr>
            <p:spPr bwMode="auto">
              <a:xfrm>
                <a:off x="5819058" y="2871953"/>
                <a:ext cx="1418831" cy="989827"/>
              </a:xfrm>
              <a:custGeom>
                <a:avLst/>
                <a:gdLst>
                  <a:gd name="T0" fmla="*/ 289 w 624"/>
                  <a:gd name="T1" fmla="*/ 0 h 435"/>
                  <a:gd name="T2" fmla="*/ 382 w 624"/>
                  <a:gd name="T3" fmla="*/ 41 h 435"/>
                  <a:gd name="T4" fmla="*/ 362 w 624"/>
                  <a:gd name="T5" fmla="*/ 103 h 435"/>
                  <a:gd name="T6" fmla="*/ 324 w 624"/>
                  <a:gd name="T7" fmla="*/ 87 h 435"/>
                  <a:gd name="T8" fmla="*/ 321 w 624"/>
                  <a:gd name="T9" fmla="*/ 48 h 435"/>
                  <a:gd name="T10" fmla="*/ 279 w 624"/>
                  <a:gd name="T11" fmla="*/ 29 h 435"/>
                  <a:gd name="T12" fmla="*/ 289 w 624"/>
                  <a:gd name="T13" fmla="*/ 0 h 435"/>
                  <a:gd name="T14" fmla="*/ 378 w 624"/>
                  <a:gd name="T15" fmla="*/ 26 h 435"/>
                  <a:gd name="T16" fmla="*/ 420 w 624"/>
                  <a:gd name="T17" fmla="*/ 45 h 435"/>
                  <a:gd name="T18" fmla="*/ 409 w 624"/>
                  <a:gd name="T19" fmla="*/ 103 h 435"/>
                  <a:gd name="T20" fmla="*/ 441 w 624"/>
                  <a:gd name="T21" fmla="*/ 117 h 435"/>
                  <a:gd name="T22" fmla="*/ 475 w 624"/>
                  <a:gd name="T23" fmla="*/ 61 h 435"/>
                  <a:gd name="T24" fmla="*/ 382 w 624"/>
                  <a:gd name="T25" fmla="*/ 20 h 435"/>
                  <a:gd name="T26" fmla="*/ 378 w 624"/>
                  <a:gd name="T27" fmla="*/ 26 h 435"/>
                  <a:gd name="T28" fmla="*/ 183 w 624"/>
                  <a:gd name="T29" fmla="*/ 73 h 435"/>
                  <a:gd name="T30" fmla="*/ 220 w 624"/>
                  <a:gd name="T31" fmla="*/ 89 h 435"/>
                  <a:gd name="T32" fmla="*/ 223 w 624"/>
                  <a:gd name="T33" fmla="*/ 98 h 435"/>
                  <a:gd name="T34" fmla="*/ 276 w 624"/>
                  <a:gd name="T35" fmla="*/ 122 h 435"/>
                  <a:gd name="T36" fmla="*/ 281 w 624"/>
                  <a:gd name="T37" fmla="*/ 60 h 435"/>
                  <a:gd name="T38" fmla="*/ 188 w 624"/>
                  <a:gd name="T39" fmla="*/ 18 h 435"/>
                  <a:gd name="T40" fmla="*/ 183 w 624"/>
                  <a:gd name="T41" fmla="*/ 73 h 435"/>
                  <a:gd name="T42" fmla="*/ 88 w 624"/>
                  <a:gd name="T43" fmla="*/ 73 h 435"/>
                  <a:gd name="T44" fmla="*/ 100 w 624"/>
                  <a:gd name="T45" fmla="*/ 129 h 435"/>
                  <a:gd name="T46" fmla="*/ 193 w 624"/>
                  <a:gd name="T47" fmla="*/ 170 h 435"/>
                  <a:gd name="T48" fmla="*/ 181 w 624"/>
                  <a:gd name="T49" fmla="*/ 115 h 435"/>
                  <a:gd name="T50" fmla="*/ 88 w 624"/>
                  <a:gd name="T51" fmla="*/ 73 h 435"/>
                  <a:gd name="T52" fmla="*/ 501 w 624"/>
                  <a:gd name="T53" fmla="*/ 95 h 435"/>
                  <a:gd name="T54" fmla="*/ 480 w 624"/>
                  <a:gd name="T55" fmla="*/ 139 h 435"/>
                  <a:gd name="T56" fmla="*/ 506 w 624"/>
                  <a:gd name="T57" fmla="*/ 162 h 435"/>
                  <a:gd name="T58" fmla="*/ 551 w 624"/>
                  <a:gd name="T59" fmla="*/ 118 h 435"/>
                  <a:gd name="T60" fmla="*/ 501 w 624"/>
                  <a:gd name="T61" fmla="*/ 95 h 435"/>
                  <a:gd name="T62" fmla="*/ 0 w 624"/>
                  <a:gd name="T63" fmla="*/ 159 h 435"/>
                  <a:gd name="T64" fmla="*/ 27 w 624"/>
                  <a:gd name="T65" fmla="*/ 203 h 435"/>
                  <a:gd name="T66" fmla="*/ 120 w 624"/>
                  <a:gd name="T67" fmla="*/ 245 h 435"/>
                  <a:gd name="T68" fmla="*/ 94 w 624"/>
                  <a:gd name="T69" fmla="*/ 200 h 435"/>
                  <a:gd name="T70" fmla="*/ 0 w 624"/>
                  <a:gd name="T71" fmla="*/ 159 h 435"/>
                  <a:gd name="T72" fmla="*/ 566 w 624"/>
                  <a:gd name="T73" fmla="*/ 425 h 435"/>
                  <a:gd name="T74" fmla="*/ 614 w 624"/>
                  <a:gd name="T75" fmla="*/ 435 h 435"/>
                  <a:gd name="T76" fmla="*/ 568 w 624"/>
                  <a:gd name="T77" fmla="*/ 414 h 435"/>
                  <a:gd name="T78" fmla="*/ 566 w 624"/>
                  <a:gd name="T79" fmla="*/ 425 h 435"/>
                  <a:gd name="T80" fmla="*/ 572 w 624"/>
                  <a:gd name="T81" fmla="*/ 324 h 435"/>
                  <a:gd name="T82" fmla="*/ 624 w 624"/>
                  <a:gd name="T83" fmla="*/ 314 h 435"/>
                  <a:gd name="T84" fmla="*/ 568 w 624"/>
                  <a:gd name="T85" fmla="*/ 289 h 435"/>
                  <a:gd name="T86" fmla="*/ 572 w 624"/>
                  <a:gd name="T87" fmla="*/ 324 h 435"/>
                  <a:gd name="T88" fmla="*/ 550 w 624"/>
                  <a:gd name="T89" fmla="*/ 181 h 435"/>
                  <a:gd name="T90" fmla="*/ 535 w 624"/>
                  <a:gd name="T91" fmla="*/ 200 h 435"/>
                  <a:gd name="T92" fmla="*/ 552 w 624"/>
                  <a:gd name="T93" fmla="*/ 233 h 435"/>
                  <a:gd name="T94" fmla="*/ 603 w 624"/>
                  <a:gd name="T95" fmla="*/ 205 h 435"/>
                  <a:gd name="T96" fmla="*/ 550 w 624"/>
                  <a:gd name="T97" fmla="*/ 181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4" h="435">
                    <a:moveTo>
                      <a:pt x="289" y="0"/>
                    </a:moveTo>
                    <a:cubicBezTo>
                      <a:pt x="382" y="41"/>
                      <a:pt x="382" y="41"/>
                      <a:pt x="382" y="41"/>
                    </a:cubicBezTo>
                    <a:cubicBezTo>
                      <a:pt x="362" y="103"/>
                      <a:pt x="362" y="103"/>
                      <a:pt x="362" y="103"/>
                    </a:cubicBezTo>
                    <a:cubicBezTo>
                      <a:pt x="324" y="87"/>
                      <a:pt x="324" y="87"/>
                      <a:pt x="324" y="87"/>
                    </a:cubicBezTo>
                    <a:cubicBezTo>
                      <a:pt x="321" y="48"/>
                      <a:pt x="321" y="48"/>
                      <a:pt x="321" y="48"/>
                    </a:cubicBezTo>
                    <a:cubicBezTo>
                      <a:pt x="279" y="29"/>
                      <a:pt x="279" y="29"/>
                      <a:pt x="279" y="29"/>
                    </a:cubicBezTo>
                    <a:lnTo>
                      <a:pt x="289" y="0"/>
                    </a:lnTo>
                    <a:close/>
                    <a:moveTo>
                      <a:pt x="378" y="26"/>
                    </a:moveTo>
                    <a:cubicBezTo>
                      <a:pt x="420" y="45"/>
                      <a:pt x="420" y="45"/>
                      <a:pt x="420" y="45"/>
                    </a:cubicBezTo>
                    <a:cubicBezTo>
                      <a:pt x="409" y="103"/>
                      <a:pt x="409" y="103"/>
                      <a:pt x="409" y="103"/>
                    </a:cubicBezTo>
                    <a:cubicBezTo>
                      <a:pt x="441" y="117"/>
                      <a:pt x="441" y="117"/>
                      <a:pt x="441" y="117"/>
                    </a:cubicBezTo>
                    <a:cubicBezTo>
                      <a:pt x="475" y="61"/>
                      <a:pt x="475" y="61"/>
                      <a:pt x="475" y="61"/>
                    </a:cubicBezTo>
                    <a:cubicBezTo>
                      <a:pt x="382" y="20"/>
                      <a:pt x="382" y="20"/>
                      <a:pt x="382" y="20"/>
                    </a:cubicBezTo>
                    <a:lnTo>
                      <a:pt x="378" y="26"/>
                    </a:lnTo>
                    <a:close/>
                    <a:moveTo>
                      <a:pt x="183" y="73"/>
                    </a:moveTo>
                    <a:cubicBezTo>
                      <a:pt x="220" y="89"/>
                      <a:pt x="220" y="89"/>
                      <a:pt x="220" y="89"/>
                    </a:cubicBezTo>
                    <a:cubicBezTo>
                      <a:pt x="223" y="98"/>
                      <a:pt x="223" y="98"/>
                      <a:pt x="223" y="98"/>
                    </a:cubicBezTo>
                    <a:cubicBezTo>
                      <a:pt x="276" y="122"/>
                      <a:pt x="276" y="122"/>
                      <a:pt x="276" y="122"/>
                    </a:cubicBezTo>
                    <a:cubicBezTo>
                      <a:pt x="281" y="60"/>
                      <a:pt x="281" y="60"/>
                      <a:pt x="281" y="60"/>
                    </a:cubicBezTo>
                    <a:cubicBezTo>
                      <a:pt x="188" y="18"/>
                      <a:pt x="188" y="18"/>
                      <a:pt x="188" y="18"/>
                    </a:cubicBezTo>
                    <a:lnTo>
                      <a:pt x="183" y="73"/>
                    </a:lnTo>
                    <a:close/>
                    <a:moveTo>
                      <a:pt x="88" y="73"/>
                    </a:moveTo>
                    <a:cubicBezTo>
                      <a:pt x="100" y="129"/>
                      <a:pt x="100" y="129"/>
                      <a:pt x="100" y="129"/>
                    </a:cubicBezTo>
                    <a:cubicBezTo>
                      <a:pt x="193" y="170"/>
                      <a:pt x="193" y="170"/>
                      <a:pt x="193" y="170"/>
                    </a:cubicBezTo>
                    <a:cubicBezTo>
                      <a:pt x="181" y="115"/>
                      <a:pt x="181" y="115"/>
                      <a:pt x="181" y="115"/>
                    </a:cubicBezTo>
                    <a:lnTo>
                      <a:pt x="88" y="73"/>
                    </a:lnTo>
                    <a:close/>
                    <a:moveTo>
                      <a:pt x="501" y="95"/>
                    </a:moveTo>
                    <a:cubicBezTo>
                      <a:pt x="480" y="139"/>
                      <a:pt x="480" y="139"/>
                      <a:pt x="480" y="139"/>
                    </a:cubicBezTo>
                    <a:cubicBezTo>
                      <a:pt x="490" y="146"/>
                      <a:pt x="498" y="154"/>
                      <a:pt x="506" y="162"/>
                    </a:cubicBezTo>
                    <a:cubicBezTo>
                      <a:pt x="551" y="118"/>
                      <a:pt x="551" y="118"/>
                      <a:pt x="551" y="118"/>
                    </a:cubicBezTo>
                    <a:lnTo>
                      <a:pt x="501" y="95"/>
                    </a:lnTo>
                    <a:close/>
                    <a:moveTo>
                      <a:pt x="0" y="159"/>
                    </a:moveTo>
                    <a:cubicBezTo>
                      <a:pt x="27" y="203"/>
                      <a:pt x="27" y="203"/>
                      <a:pt x="27" y="203"/>
                    </a:cubicBezTo>
                    <a:cubicBezTo>
                      <a:pt x="120" y="245"/>
                      <a:pt x="120" y="245"/>
                      <a:pt x="120" y="245"/>
                    </a:cubicBezTo>
                    <a:cubicBezTo>
                      <a:pt x="94" y="200"/>
                      <a:pt x="94" y="200"/>
                      <a:pt x="94" y="200"/>
                    </a:cubicBezTo>
                    <a:lnTo>
                      <a:pt x="0" y="159"/>
                    </a:lnTo>
                    <a:close/>
                    <a:moveTo>
                      <a:pt x="566" y="425"/>
                    </a:moveTo>
                    <a:cubicBezTo>
                      <a:pt x="614" y="435"/>
                      <a:pt x="614" y="435"/>
                      <a:pt x="614" y="435"/>
                    </a:cubicBezTo>
                    <a:cubicBezTo>
                      <a:pt x="568" y="414"/>
                      <a:pt x="568" y="414"/>
                      <a:pt x="568" y="414"/>
                    </a:cubicBezTo>
                    <a:cubicBezTo>
                      <a:pt x="568" y="418"/>
                      <a:pt x="567" y="421"/>
                      <a:pt x="566" y="425"/>
                    </a:cubicBezTo>
                    <a:close/>
                    <a:moveTo>
                      <a:pt x="572" y="324"/>
                    </a:moveTo>
                    <a:cubicBezTo>
                      <a:pt x="624" y="314"/>
                      <a:pt x="624" y="314"/>
                      <a:pt x="624" y="314"/>
                    </a:cubicBezTo>
                    <a:cubicBezTo>
                      <a:pt x="568" y="289"/>
                      <a:pt x="568" y="289"/>
                      <a:pt x="568" y="289"/>
                    </a:cubicBezTo>
                    <a:cubicBezTo>
                      <a:pt x="570" y="300"/>
                      <a:pt x="571" y="312"/>
                      <a:pt x="572" y="324"/>
                    </a:cubicBezTo>
                    <a:close/>
                    <a:moveTo>
                      <a:pt x="550" y="181"/>
                    </a:moveTo>
                    <a:cubicBezTo>
                      <a:pt x="535" y="200"/>
                      <a:pt x="535" y="200"/>
                      <a:pt x="535" y="200"/>
                    </a:cubicBezTo>
                    <a:cubicBezTo>
                      <a:pt x="541" y="210"/>
                      <a:pt x="547" y="221"/>
                      <a:pt x="552" y="233"/>
                    </a:cubicBezTo>
                    <a:cubicBezTo>
                      <a:pt x="603" y="205"/>
                      <a:pt x="603" y="205"/>
                      <a:pt x="603" y="205"/>
                    </a:cubicBezTo>
                    <a:lnTo>
                      <a:pt x="550" y="181"/>
                    </a:ln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53" name="Freeform 19"/>
              <p:cNvSpPr>
                <a:spLocks noEditPoints="1"/>
              </p:cNvSpPr>
              <p:nvPr/>
            </p:nvSpPr>
            <p:spPr bwMode="auto">
              <a:xfrm>
                <a:off x="5579695" y="2742443"/>
                <a:ext cx="1107775" cy="590890"/>
              </a:xfrm>
              <a:custGeom>
                <a:avLst/>
                <a:gdLst>
                  <a:gd name="T0" fmla="*/ 958 w 958"/>
                  <a:gd name="T1" fmla="*/ 151 h 511"/>
                  <a:gd name="T2" fmla="*/ 950 w 958"/>
                  <a:gd name="T3" fmla="*/ 163 h 511"/>
                  <a:gd name="T4" fmla="*/ 742 w 958"/>
                  <a:gd name="T5" fmla="*/ 59 h 511"/>
                  <a:gd name="T6" fmla="*/ 751 w 958"/>
                  <a:gd name="T7" fmla="*/ 39 h 511"/>
                  <a:gd name="T8" fmla="*/ 958 w 958"/>
                  <a:gd name="T9" fmla="*/ 151 h 511"/>
                  <a:gd name="T10" fmla="*/ 551 w 958"/>
                  <a:gd name="T11" fmla="*/ 68 h 511"/>
                  <a:gd name="T12" fmla="*/ 755 w 958"/>
                  <a:gd name="T13" fmla="*/ 169 h 511"/>
                  <a:gd name="T14" fmla="*/ 775 w 958"/>
                  <a:gd name="T15" fmla="*/ 112 h 511"/>
                  <a:gd name="T16" fmla="*/ 569 w 958"/>
                  <a:gd name="T17" fmla="*/ 0 h 511"/>
                  <a:gd name="T18" fmla="*/ 551 w 958"/>
                  <a:gd name="T19" fmla="*/ 68 h 511"/>
                  <a:gd name="T20" fmla="*/ 364 w 958"/>
                  <a:gd name="T21" fmla="*/ 155 h 511"/>
                  <a:gd name="T22" fmla="*/ 567 w 958"/>
                  <a:gd name="T23" fmla="*/ 255 h 511"/>
                  <a:gd name="T24" fmla="*/ 576 w 958"/>
                  <a:gd name="T25" fmla="*/ 147 h 511"/>
                  <a:gd name="T26" fmla="*/ 370 w 958"/>
                  <a:gd name="T27" fmla="*/ 35 h 511"/>
                  <a:gd name="T28" fmla="*/ 364 w 958"/>
                  <a:gd name="T29" fmla="*/ 155 h 511"/>
                  <a:gd name="T30" fmla="*/ 173 w 958"/>
                  <a:gd name="T31" fmla="*/ 143 h 511"/>
                  <a:gd name="T32" fmla="*/ 197 w 958"/>
                  <a:gd name="T33" fmla="*/ 253 h 511"/>
                  <a:gd name="T34" fmla="*/ 403 w 958"/>
                  <a:gd name="T35" fmla="*/ 365 h 511"/>
                  <a:gd name="T36" fmla="*/ 380 w 958"/>
                  <a:gd name="T37" fmla="*/ 255 h 511"/>
                  <a:gd name="T38" fmla="*/ 173 w 958"/>
                  <a:gd name="T39" fmla="*/ 143 h 511"/>
                  <a:gd name="T40" fmla="*/ 0 w 958"/>
                  <a:gd name="T41" fmla="*/ 312 h 511"/>
                  <a:gd name="T42" fmla="*/ 53 w 958"/>
                  <a:gd name="T43" fmla="*/ 399 h 511"/>
                  <a:gd name="T44" fmla="*/ 260 w 958"/>
                  <a:gd name="T45" fmla="*/ 511 h 511"/>
                  <a:gd name="T46" fmla="*/ 207 w 958"/>
                  <a:gd name="T47" fmla="*/ 425 h 511"/>
                  <a:gd name="T48" fmla="*/ 0 w 958"/>
                  <a:gd name="T49" fmla="*/ 312 h 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58" h="511">
                    <a:moveTo>
                      <a:pt x="958" y="151"/>
                    </a:moveTo>
                    <a:lnTo>
                      <a:pt x="950" y="163"/>
                    </a:lnTo>
                    <a:lnTo>
                      <a:pt x="742" y="59"/>
                    </a:lnTo>
                    <a:lnTo>
                      <a:pt x="751" y="39"/>
                    </a:lnTo>
                    <a:lnTo>
                      <a:pt x="958" y="151"/>
                    </a:lnTo>
                    <a:close/>
                    <a:moveTo>
                      <a:pt x="551" y="68"/>
                    </a:moveTo>
                    <a:lnTo>
                      <a:pt x="755" y="169"/>
                    </a:lnTo>
                    <a:lnTo>
                      <a:pt x="775" y="112"/>
                    </a:lnTo>
                    <a:lnTo>
                      <a:pt x="569" y="0"/>
                    </a:lnTo>
                    <a:lnTo>
                      <a:pt x="551" y="68"/>
                    </a:lnTo>
                    <a:close/>
                    <a:moveTo>
                      <a:pt x="364" y="155"/>
                    </a:moveTo>
                    <a:lnTo>
                      <a:pt x="567" y="255"/>
                    </a:lnTo>
                    <a:lnTo>
                      <a:pt x="576" y="147"/>
                    </a:lnTo>
                    <a:lnTo>
                      <a:pt x="370" y="35"/>
                    </a:lnTo>
                    <a:lnTo>
                      <a:pt x="364" y="155"/>
                    </a:lnTo>
                    <a:close/>
                    <a:moveTo>
                      <a:pt x="173" y="143"/>
                    </a:moveTo>
                    <a:lnTo>
                      <a:pt x="197" y="253"/>
                    </a:lnTo>
                    <a:lnTo>
                      <a:pt x="403" y="365"/>
                    </a:lnTo>
                    <a:lnTo>
                      <a:pt x="380" y="255"/>
                    </a:lnTo>
                    <a:lnTo>
                      <a:pt x="173" y="143"/>
                    </a:lnTo>
                    <a:close/>
                    <a:moveTo>
                      <a:pt x="0" y="312"/>
                    </a:moveTo>
                    <a:lnTo>
                      <a:pt x="53" y="399"/>
                    </a:lnTo>
                    <a:lnTo>
                      <a:pt x="260" y="511"/>
                    </a:lnTo>
                    <a:lnTo>
                      <a:pt x="207" y="425"/>
                    </a:lnTo>
                    <a:lnTo>
                      <a:pt x="0" y="312"/>
                    </a:ln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54" name="Freeform 20"/>
              <p:cNvSpPr>
                <a:spLocks noEditPoints="1"/>
              </p:cNvSpPr>
              <p:nvPr/>
            </p:nvSpPr>
            <p:spPr bwMode="auto">
              <a:xfrm>
                <a:off x="5311424" y="3349521"/>
                <a:ext cx="442879" cy="834878"/>
              </a:xfrm>
              <a:custGeom>
                <a:avLst/>
                <a:gdLst>
                  <a:gd name="T0" fmla="*/ 206 w 383"/>
                  <a:gd name="T1" fmla="*/ 496 h 722"/>
                  <a:gd name="T2" fmla="*/ 0 w 383"/>
                  <a:gd name="T3" fmla="*/ 384 h 722"/>
                  <a:gd name="T4" fmla="*/ 102 w 383"/>
                  <a:gd name="T5" fmla="*/ 342 h 722"/>
                  <a:gd name="T6" fmla="*/ 309 w 383"/>
                  <a:gd name="T7" fmla="*/ 456 h 722"/>
                  <a:gd name="T8" fmla="*/ 206 w 383"/>
                  <a:gd name="T9" fmla="*/ 496 h 722"/>
                  <a:gd name="T10" fmla="*/ 18 w 383"/>
                  <a:gd name="T11" fmla="*/ 610 h 722"/>
                  <a:gd name="T12" fmla="*/ 224 w 383"/>
                  <a:gd name="T13" fmla="*/ 722 h 722"/>
                  <a:gd name="T14" fmla="*/ 319 w 383"/>
                  <a:gd name="T15" fmla="*/ 647 h 722"/>
                  <a:gd name="T16" fmla="*/ 112 w 383"/>
                  <a:gd name="T17" fmla="*/ 535 h 722"/>
                  <a:gd name="T18" fmla="*/ 18 w 383"/>
                  <a:gd name="T19" fmla="*/ 610 h 722"/>
                  <a:gd name="T20" fmla="*/ 43 w 383"/>
                  <a:gd name="T21" fmla="*/ 143 h 722"/>
                  <a:gd name="T22" fmla="*/ 250 w 383"/>
                  <a:gd name="T23" fmla="*/ 256 h 722"/>
                  <a:gd name="T24" fmla="*/ 350 w 383"/>
                  <a:gd name="T25" fmla="*/ 254 h 722"/>
                  <a:gd name="T26" fmla="*/ 144 w 383"/>
                  <a:gd name="T27" fmla="*/ 142 h 722"/>
                  <a:gd name="T28" fmla="*/ 43 w 383"/>
                  <a:gd name="T29" fmla="*/ 143 h 722"/>
                  <a:gd name="T30" fmla="*/ 383 w 383"/>
                  <a:gd name="T31" fmla="*/ 169 h 722"/>
                  <a:gd name="T32" fmla="*/ 307 w 383"/>
                  <a:gd name="T33" fmla="*/ 112 h 722"/>
                  <a:gd name="T34" fmla="*/ 100 w 383"/>
                  <a:gd name="T35" fmla="*/ 0 h 722"/>
                  <a:gd name="T36" fmla="*/ 177 w 383"/>
                  <a:gd name="T37" fmla="*/ 57 h 722"/>
                  <a:gd name="T38" fmla="*/ 383 w 383"/>
                  <a:gd name="T39" fmla="*/ 169 h 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3" h="722">
                    <a:moveTo>
                      <a:pt x="206" y="496"/>
                    </a:moveTo>
                    <a:lnTo>
                      <a:pt x="0" y="384"/>
                    </a:lnTo>
                    <a:lnTo>
                      <a:pt x="102" y="342"/>
                    </a:lnTo>
                    <a:lnTo>
                      <a:pt x="309" y="456"/>
                    </a:lnTo>
                    <a:lnTo>
                      <a:pt x="206" y="496"/>
                    </a:lnTo>
                    <a:close/>
                    <a:moveTo>
                      <a:pt x="18" y="610"/>
                    </a:moveTo>
                    <a:lnTo>
                      <a:pt x="224" y="722"/>
                    </a:lnTo>
                    <a:lnTo>
                      <a:pt x="319" y="647"/>
                    </a:lnTo>
                    <a:lnTo>
                      <a:pt x="112" y="535"/>
                    </a:lnTo>
                    <a:lnTo>
                      <a:pt x="18" y="610"/>
                    </a:lnTo>
                    <a:close/>
                    <a:moveTo>
                      <a:pt x="43" y="143"/>
                    </a:moveTo>
                    <a:lnTo>
                      <a:pt x="250" y="256"/>
                    </a:lnTo>
                    <a:lnTo>
                      <a:pt x="350" y="254"/>
                    </a:lnTo>
                    <a:lnTo>
                      <a:pt x="144" y="142"/>
                    </a:lnTo>
                    <a:lnTo>
                      <a:pt x="43" y="143"/>
                    </a:lnTo>
                    <a:close/>
                    <a:moveTo>
                      <a:pt x="383" y="169"/>
                    </a:moveTo>
                    <a:lnTo>
                      <a:pt x="307" y="112"/>
                    </a:lnTo>
                    <a:lnTo>
                      <a:pt x="100" y="0"/>
                    </a:lnTo>
                    <a:lnTo>
                      <a:pt x="177" y="57"/>
                    </a:lnTo>
                    <a:lnTo>
                      <a:pt x="383" y="169"/>
                    </a:ln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55" name="Freeform 21"/>
              <p:cNvSpPr>
                <a:spLocks noEditPoints="1"/>
              </p:cNvSpPr>
              <p:nvPr/>
            </p:nvSpPr>
            <p:spPr bwMode="auto">
              <a:xfrm>
                <a:off x="5661796" y="4332411"/>
                <a:ext cx="1232659" cy="404719"/>
              </a:xfrm>
              <a:custGeom>
                <a:avLst/>
                <a:gdLst>
                  <a:gd name="T0" fmla="*/ 542 w 542"/>
                  <a:gd name="T1" fmla="*/ 59 h 178"/>
                  <a:gd name="T2" fmla="*/ 493 w 542"/>
                  <a:gd name="T3" fmla="*/ 37 h 178"/>
                  <a:gd name="T4" fmla="*/ 508 w 542"/>
                  <a:gd name="T5" fmla="*/ 23 h 178"/>
                  <a:gd name="T6" fmla="*/ 542 w 542"/>
                  <a:gd name="T7" fmla="*/ 59 h 178"/>
                  <a:gd name="T8" fmla="*/ 197 w 542"/>
                  <a:gd name="T9" fmla="*/ 155 h 178"/>
                  <a:gd name="T10" fmla="*/ 248 w 542"/>
                  <a:gd name="T11" fmla="*/ 178 h 178"/>
                  <a:gd name="T12" fmla="*/ 260 w 542"/>
                  <a:gd name="T13" fmla="*/ 115 h 178"/>
                  <a:gd name="T14" fmla="*/ 227 w 542"/>
                  <a:gd name="T15" fmla="*/ 105 h 178"/>
                  <a:gd name="T16" fmla="*/ 197 w 542"/>
                  <a:gd name="T17" fmla="*/ 155 h 178"/>
                  <a:gd name="T18" fmla="*/ 117 w 542"/>
                  <a:gd name="T19" fmla="*/ 105 h 178"/>
                  <a:gd name="T20" fmla="*/ 74 w 542"/>
                  <a:gd name="T21" fmla="*/ 86 h 178"/>
                  <a:gd name="T22" fmla="*/ 67 w 542"/>
                  <a:gd name="T23" fmla="*/ 101 h 178"/>
                  <a:gd name="T24" fmla="*/ 160 w 542"/>
                  <a:gd name="T25" fmla="*/ 143 h 178"/>
                  <a:gd name="T26" fmla="*/ 188 w 542"/>
                  <a:gd name="T27" fmla="*/ 83 h 178"/>
                  <a:gd name="T28" fmla="*/ 154 w 542"/>
                  <a:gd name="T29" fmla="*/ 68 h 178"/>
                  <a:gd name="T30" fmla="*/ 117 w 542"/>
                  <a:gd name="T31" fmla="*/ 105 h 178"/>
                  <a:gd name="T32" fmla="*/ 93 w 542"/>
                  <a:gd name="T33" fmla="*/ 74 h 178"/>
                  <a:gd name="T34" fmla="*/ 133 w 542"/>
                  <a:gd name="T35" fmla="*/ 22 h 178"/>
                  <a:gd name="T36" fmla="*/ 91 w 542"/>
                  <a:gd name="T37" fmla="*/ 3 h 178"/>
                  <a:gd name="T38" fmla="*/ 65 w 542"/>
                  <a:gd name="T39" fmla="*/ 18 h 178"/>
                  <a:gd name="T40" fmla="*/ 25 w 542"/>
                  <a:gd name="T41" fmla="*/ 0 h 178"/>
                  <a:gd name="T42" fmla="*/ 0 w 542"/>
                  <a:gd name="T43" fmla="*/ 32 h 178"/>
                  <a:gd name="T44" fmla="*/ 82 w 542"/>
                  <a:gd name="T45" fmla="*/ 69 h 178"/>
                  <a:gd name="T46" fmla="*/ 93 w 542"/>
                  <a:gd name="T47" fmla="*/ 74 h 178"/>
                  <a:gd name="T48" fmla="*/ 392 w 542"/>
                  <a:gd name="T49" fmla="*/ 101 h 178"/>
                  <a:gd name="T50" fmla="*/ 391 w 542"/>
                  <a:gd name="T51" fmla="*/ 108 h 178"/>
                  <a:gd name="T52" fmla="*/ 448 w 542"/>
                  <a:gd name="T53" fmla="*/ 133 h 178"/>
                  <a:gd name="T54" fmla="*/ 428 w 542"/>
                  <a:gd name="T55" fmla="*/ 83 h 178"/>
                  <a:gd name="T56" fmla="*/ 392 w 542"/>
                  <a:gd name="T57" fmla="*/ 101 h 178"/>
                  <a:gd name="T58" fmla="*/ 332 w 542"/>
                  <a:gd name="T59" fmla="*/ 117 h 178"/>
                  <a:gd name="T60" fmla="*/ 307 w 542"/>
                  <a:gd name="T61" fmla="*/ 119 h 178"/>
                  <a:gd name="T62" fmla="*/ 296 w 542"/>
                  <a:gd name="T63" fmla="*/ 151 h 178"/>
                  <a:gd name="T64" fmla="*/ 347 w 542"/>
                  <a:gd name="T65" fmla="*/ 174 h 178"/>
                  <a:gd name="T66" fmla="*/ 343 w 542"/>
                  <a:gd name="T67" fmla="*/ 115 h 178"/>
                  <a:gd name="T68" fmla="*/ 332 w 542"/>
                  <a:gd name="T69" fmla="*/ 117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42" h="178">
                    <a:moveTo>
                      <a:pt x="542" y="59"/>
                    </a:moveTo>
                    <a:cubicBezTo>
                      <a:pt x="493" y="37"/>
                      <a:pt x="493" y="37"/>
                      <a:pt x="493" y="37"/>
                    </a:cubicBezTo>
                    <a:cubicBezTo>
                      <a:pt x="498" y="32"/>
                      <a:pt x="503" y="28"/>
                      <a:pt x="508" y="23"/>
                    </a:cubicBezTo>
                    <a:lnTo>
                      <a:pt x="542" y="59"/>
                    </a:lnTo>
                    <a:close/>
                    <a:moveTo>
                      <a:pt x="197" y="155"/>
                    </a:moveTo>
                    <a:cubicBezTo>
                      <a:pt x="248" y="178"/>
                      <a:pt x="248" y="178"/>
                      <a:pt x="248" y="178"/>
                    </a:cubicBezTo>
                    <a:cubicBezTo>
                      <a:pt x="260" y="115"/>
                      <a:pt x="260" y="115"/>
                      <a:pt x="260" y="115"/>
                    </a:cubicBezTo>
                    <a:cubicBezTo>
                      <a:pt x="249" y="112"/>
                      <a:pt x="238" y="109"/>
                      <a:pt x="227" y="105"/>
                    </a:cubicBezTo>
                    <a:lnTo>
                      <a:pt x="197" y="155"/>
                    </a:lnTo>
                    <a:close/>
                    <a:moveTo>
                      <a:pt x="117" y="105"/>
                    </a:moveTo>
                    <a:cubicBezTo>
                      <a:pt x="74" y="86"/>
                      <a:pt x="74" y="86"/>
                      <a:pt x="74" y="86"/>
                    </a:cubicBezTo>
                    <a:cubicBezTo>
                      <a:pt x="67" y="101"/>
                      <a:pt x="67" y="101"/>
                      <a:pt x="67" y="101"/>
                    </a:cubicBezTo>
                    <a:cubicBezTo>
                      <a:pt x="160" y="143"/>
                      <a:pt x="160" y="143"/>
                      <a:pt x="160" y="143"/>
                    </a:cubicBezTo>
                    <a:cubicBezTo>
                      <a:pt x="188" y="83"/>
                      <a:pt x="188" y="83"/>
                      <a:pt x="188" y="83"/>
                    </a:cubicBezTo>
                    <a:cubicBezTo>
                      <a:pt x="154" y="68"/>
                      <a:pt x="154" y="68"/>
                      <a:pt x="154" y="68"/>
                    </a:cubicBezTo>
                    <a:lnTo>
                      <a:pt x="117" y="105"/>
                    </a:lnTo>
                    <a:close/>
                    <a:moveTo>
                      <a:pt x="93" y="74"/>
                    </a:moveTo>
                    <a:cubicBezTo>
                      <a:pt x="133" y="22"/>
                      <a:pt x="133" y="22"/>
                      <a:pt x="133" y="22"/>
                    </a:cubicBezTo>
                    <a:cubicBezTo>
                      <a:pt x="91" y="3"/>
                      <a:pt x="91" y="3"/>
                      <a:pt x="91" y="3"/>
                    </a:cubicBezTo>
                    <a:cubicBezTo>
                      <a:pt x="65" y="18"/>
                      <a:pt x="65" y="18"/>
                      <a:pt x="65" y="18"/>
                    </a:cubicBezTo>
                    <a:cubicBezTo>
                      <a:pt x="25" y="0"/>
                      <a:pt x="25" y="0"/>
                      <a:pt x="25" y="0"/>
                    </a:cubicBezTo>
                    <a:cubicBezTo>
                      <a:pt x="0" y="32"/>
                      <a:pt x="0" y="32"/>
                      <a:pt x="0" y="32"/>
                    </a:cubicBezTo>
                    <a:cubicBezTo>
                      <a:pt x="82" y="69"/>
                      <a:pt x="82" y="69"/>
                      <a:pt x="82" y="69"/>
                    </a:cubicBezTo>
                    <a:lnTo>
                      <a:pt x="93" y="74"/>
                    </a:lnTo>
                    <a:close/>
                    <a:moveTo>
                      <a:pt x="392" y="101"/>
                    </a:moveTo>
                    <a:cubicBezTo>
                      <a:pt x="391" y="108"/>
                      <a:pt x="391" y="108"/>
                      <a:pt x="391" y="108"/>
                    </a:cubicBezTo>
                    <a:cubicBezTo>
                      <a:pt x="448" y="133"/>
                      <a:pt x="448" y="133"/>
                      <a:pt x="448" y="133"/>
                    </a:cubicBezTo>
                    <a:cubicBezTo>
                      <a:pt x="428" y="83"/>
                      <a:pt x="428" y="83"/>
                      <a:pt x="428" y="83"/>
                    </a:cubicBezTo>
                    <a:cubicBezTo>
                      <a:pt x="416" y="90"/>
                      <a:pt x="404" y="96"/>
                      <a:pt x="392" y="101"/>
                    </a:cubicBezTo>
                    <a:close/>
                    <a:moveTo>
                      <a:pt x="332" y="117"/>
                    </a:moveTo>
                    <a:cubicBezTo>
                      <a:pt x="323" y="118"/>
                      <a:pt x="315" y="119"/>
                      <a:pt x="307" y="119"/>
                    </a:cubicBezTo>
                    <a:cubicBezTo>
                      <a:pt x="296" y="151"/>
                      <a:pt x="296" y="151"/>
                      <a:pt x="296" y="151"/>
                    </a:cubicBezTo>
                    <a:cubicBezTo>
                      <a:pt x="347" y="174"/>
                      <a:pt x="347" y="174"/>
                      <a:pt x="347" y="174"/>
                    </a:cubicBezTo>
                    <a:cubicBezTo>
                      <a:pt x="343" y="115"/>
                      <a:pt x="343" y="115"/>
                      <a:pt x="343" y="115"/>
                    </a:cubicBezTo>
                    <a:cubicBezTo>
                      <a:pt x="339" y="116"/>
                      <a:pt x="335" y="116"/>
                      <a:pt x="332" y="117"/>
                    </a:cubicBez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56" name="Freeform 22"/>
              <p:cNvSpPr>
                <a:spLocks noEditPoints="1"/>
              </p:cNvSpPr>
              <p:nvPr/>
            </p:nvSpPr>
            <p:spPr bwMode="auto">
              <a:xfrm>
                <a:off x="5422433" y="4202901"/>
                <a:ext cx="407032" cy="359622"/>
              </a:xfrm>
              <a:custGeom>
                <a:avLst/>
                <a:gdLst>
                  <a:gd name="T0" fmla="*/ 352 w 352"/>
                  <a:gd name="T1" fmla="*/ 281 h 311"/>
                  <a:gd name="T2" fmla="*/ 339 w 352"/>
                  <a:gd name="T3" fmla="*/ 311 h 311"/>
                  <a:gd name="T4" fmla="*/ 132 w 352"/>
                  <a:gd name="T5" fmla="*/ 198 h 311"/>
                  <a:gd name="T6" fmla="*/ 146 w 352"/>
                  <a:gd name="T7" fmla="*/ 169 h 311"/>
                  <a:gd name="T8" fmla="*/ 352 w 352"/>
                  <a:gd name="T9" fmla="*/ 281 h 311"/>
                  <a:gd name="T10" fmla="*/ 256 w 352"/>
                  <a:gd name="T11" fmla="*/ 112 h 311"/>
                  <a:gd name="T12" fmla="*/ 49 w 352"/>
                  <a:gd name="T13" fmla="*/ 0 h 311"/>
                  <a:gd name="T14" fmla="*/ 0 w 352"/>
                  <a:gd name="T15" fmla="*/ 63 h 311"/>
                  <a:gd name="T16" fmla="*/ 207 w 352"/>
                  <a:gd name="T17" fmla="*/ 175 h 311"/>
                  <a:gd name="T18" fmla="*/ 256 w 352"/>
                  <a:gd name="T19" fmla="*/ 112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2" h="311">
                    <a:moveTo>
                      <a:pt x="352" y="281"/>
                    </a:moveTo>
                    <a:lnTo>
                      <a:pt x="339" y="311"/>
                    </a:lnTo>
                    <a:lnTo>
                      <a:pt x="132" y="198"/>
                    </a:lnTo>
                    <a:lnTo>
                      <a:pt x="146" y="169"/>
                    </a:lnTo>
                    <a:lnTo>
                      <a:pt x="352" y="281"/>
                    </a:lnTo>
                    <a:close/>
                    <a:moveTo>
                      <a:pt x="256" y="112"/>
                    </a:moveTo>
                    <a:lnTo>
                      <a:pt x="49" y="0"/>
                    </a:lnTo>
                    <a:lnTo>
                      <a:pt x="0" y="63"/>
                    </a:lnTo>
                    <a:lnTo>
                      <a:pt x="207" y="175"/>
                    </a:lnTo>
                    <a:lnTo>
                      <a:pt x="256" y="112"/>
                    </a:lnTo>
                    <a:close/>
                  </a:path>
                </a:pathLst>
              </a:custGeom>
              <a:solidFill>
                <a:srgbClr val="2626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57" name="Freeform 23"/>
              <p:cNvSpPr>
                <a:spLocks noEditPoints="1"/>
              </p:cNvSpPr>
              <p:nvPr/>
            </p:nvSpPr>
            <p:spPr bwMode="auto">
              <a:xfrm>
                <a:off x="5579695" y="2742443"/>
                <a:ext cx="987515" cy="491444"/>
              </a:xfrm>
              <a:custGeom>
                <a:avLst/>
                <a:gdLst>
                  <a:gd name="T0" fmla="*/ 854 w 854"/>
                  <a:gd name="T1" fmla="*/ 114 h 425"/>
                  <a:gd name="T2" fmla="*/ 775 w 854"/>
                  <a:gd name="T3" fmla="*/ 112 h 425"/>
                  <a:gd name="T4" fmla="*/ 569 w 854"/>
                  <a:gd name="T5" fmla="*/ 0 h 425"/>
                  <a:gd name="T6" fmla="*/ 643 w 854"/>
                  <a:gd name="T7" fmla="*/ 5 h 425"/>
                  <a:gd name="T8" fmla="*/ 854 w 854"/>
                  <a:gd name="T9" fmla="*/ 114 h 425"/>
                  <a:gd name="T10" fmla="*/ 370 w 854"/>
                  <a:gd name="T11" fmla="*/ 35 h 425"/>
                  <a:gd name="T12" fmla="*/ 576 w 854"/>
                  <a:gd name="T13" fmla="*/ 147 h 425"/>
                  <a:gd name="T14" fmla="*/ 663 w 854"/>
                  <a:gd name="T15" fmla="*/ 123 h 425"/>
                  <a:gd name="T16" fmla="*/ 449 w 854"/>
                  <a:gd name="T17" fmla="*/ 11 h 425"/>
                  <a:gd name="T18" fmla="*/ 370 w 854"/>
                  <a:gd name="T19" fmla="*/ 35 h 425"/>
                  <a:gd name="T20" fmla="*/ 173 w 854"/>
                  <a:gd name="T21" fmla="*/ 143 h 425"/>
                  <a:gd name="T22" fmla="*/ 380 w 854"/>
                  <a:gd name="T23" fmla="*/ 255 h 425"/>
                  <a:gd name="T24" fmla="*/ 454 w 854"/>
                  <a:gd name="T25" fmla="*/ 204 h 425"/>
                  <a:gd name="T26" fmla="*/ 248 w 854"/>
                  <a:gd name="T27" fmla="*/ 92 h 425"/>
                  <a:gd name="T28" fmla="*/ 173 w 854"/>
                  <a:gd name="T29" fmla="*/ 143 h 425"/>
                  <a:gd name="T30" fmla="*/ 0 w 854"/>
                  <a:gd name="T31" fmla="*/ 312 h 425"/>
                  <a:gd name="T32" fmla="*/ 207 w 854"/>
                  <a:gd name="T33" fmla="*/ 425 h 425"/>
                  <a:gd name="T34" fmla="*/ 271 w 854"/>
                  <a:gd name="T35" fmla="*/ 352 h 425"/>
                  <a:gd name="T36" fmla="*/ 65 w 854"/>
                  <a:gd name="T37" fmla="*/ 240 h 425"/>
                  <a:gd name="T38" fmla="*/ 0 w 854"/>
                  <a:gd name="T39" fmla="*/ 312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4" h="425">
                    <a:moveTo>
                      <a:pt x="854" y="114"/>
                    </a:moveTo>
                    <a:lnTo>
                      <a:pt x="775" y="112"/>
                    </a:lnTo>
                    <a:lnTo>
                      <a:pt x="569" y="0"/>
                    </a:lnTo>
                    <a:lnTo>
                      <a:pt x="643" y="5"/>
                    </a:lnTo>
                    <a:lnTo>
                      <a:pt x="854" y="114"/>
                    </a:lnTo>
                    <a:close/>
                    <a:moveTo>
                      <a:pt x="370" y="35"/>
                    </a:moveTo>
                    <a:lnTo>
                      <a:pt x="576" y="147"/>
                    </a:lnTo>
                    <a:lnTo>
                      <a:pt x="663" y="123"/>
                    </a:lnTo>
                    <a:lnTo>
                      <a:pt x="449" y="11"/>
                    </a:lnTo>
                    <a:lnTo>
                      <a:pt x="370" y="35"/>
                    </a:lnTo>
                    <a:close/>
                    <a:moveTo>
                      <a:pt x="173" y="143"/>
                    </a:moveTo>
                    <a:lnTo>
                      <a:pt x="380" y="255"/>
                    </a:lnTo>
                    <a:lnTo>
                      <a:pt x="454" y="204"/>
                    </a:lnTo>
                    <a:lnTo>
                      <a:pt x="248" y="92"/>
                    </a:lnTo>
                    <a:lnTo>
                      <a:pt x="173" y="143"/>
                    </a:lnTo>
                    <a:close/>
                    <a:moveTo>
                      <a:pt x="0" y="312"/>
                    </a:moveTo>
                    <a:lnTo>
                      <a:pt x="207" y="425"/>
                    </a:lnTo>
                    <a:lnTo>
                      <a:pt x="271" y="352"/>
                    </a:lnTo>
                    <a:lnTo>
                      <a:pt x="65" y="240"/>
                    </a:lnTo>
                    <a:lnTo>
                      <a:pt x="0" y="312"/>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58" name="Freeform 24"/>
              <p:cNvSpPr>
                <a:spLocks noEditPoints="1"/>
              </p:cNvSpPr>
              <p:nvPr/>
            </p:nvSpPr>
            <p:spPr bwMode="auto">
              <a:xfrm>
                <a:off x="5311424" y="3246608"/>
                <a:ext cx="407032" cy="1229190"/>
              </a:xfrm>
              <a:custGeom>
                <a:avLst/>
                <a:gdLst>
                  <a:gd name="T0" fmla="*/ 303 w 352"/>
                  <a:gd name="T1" fmla="*/ 1002 h 1063"/>
                  <a:gd name="T2" fmla="*/ 350 w 352"/>
                  <a:gd name="T3" fmla="*/ 1063 h 1063"/>
                  <a:gd name="T4" fmla="*/ 144 w 352"/>
                  <a:gd name="T5" fmla="*/ 951 h 1063"/>
                  <a:gd name="T6" fmla="*/ 96 w 352"/>
                  <a:gd name="T7" fmla="*/ 890 h 1063"/>
                  <a:gd name="T8" fmla="*/ 303 w 352"/>
                  <a:gd name="T9" fmla="*/ 1002 h 1063"/>
                  <a:gd name="T10" fmla="*/ 224 w 352"/>
                  <a:gd name="T11" fmla="*/ 811 h 1063"/>
                  <a:gd name="T12" fmla="*/ 18 w 352"/>
                  <a:gd name="T13" fmla="*/ 699 h 1063"/>
                  <a:gd name="T14" fmla="*/ 41 w 352"/>
                  <a:gd name="T15" fmla="*/ 779 h 1063"/>
                  <a:gd name="T16" fmla="*/ 248 w 352"/>
                  <a:gd name="T17" fmla="*/ 892 h 1063"/>
                  <a:gd name="T18" fmla="*/ 224 w 352"/>
                  <a:gd name="T19" fmla="*/ 811 h 1063"/>
                  <a:gd name="T20" fmla="*/ 206 w 352"/>
                  <a:gd name="T21" fmla="*/ 585 h 1063"/>
                  <a:gd name="T22" fmla="*/ 0 w 352"/>
                  <a:gd name="T23" fmla="*/ 473 h 1063"/>
                  <a:gd name="T24" fmla="*/ 0 w 352"/>
                  <a:gd name="T25" fmla="*/ 565 h 1063"/>
                  <a:gd name="T26" fmla="*/ 206 w 352"/>
                  <a:gd name="T27" fmla="*/ 677 h 1063"/>
                  <a:gd name="T28" fmla="*/ 206 w 352"/>
                  <a:gd name="T29" fmla="*/ 585 h 1063"/>
                  <a:gd name="T30" fmla="*/ 250 w 352"/>
                  <a:gd name="T31" fmla="*/ 345 h 1063"/>
                  <a:gd name="T32" fmla="*/ 43 w 352"/>
                  <a:gd name="T33" fmla="*/ 232 h 1063"/>
                  <a:gd name="T34" fmla="*/ 20 w 352"/>
                  <a:gd name="T35" fmla="*/ 327 h 1063"/>
                  <a:gd name="T36" fmla="*/ 226 w 352"/>
                  <a:gd name="T37" fmla="*/ 439 h 1063"/>
                  <a:gd name="T38" fmla="*/ 250 w 352"/>
                  <a:gd name="T39" fmla="*/ 345 h 1063"/>
                  <a:gd name="T40" fmla="*/ 352 w 352"/>
                  <a:gd name="T41" fmla="*/ 114 h 1063"/>
                  <a:gd name="T42" fmla="*/ 145 w 352"/>
                  <a:gd name="T43" fmla="*/ 0 h 1063"/>
                  <a:gd name="T44" fmla="*/ 100 w 352"/>
                  <a:gd name="T45" fmla="*/ 89 h 1063"/>
                  <a:gd name="T46" fmla="*/ 307 w 352"/>
                  <a:gd name="T47" fmla="*/ 201 h 1063"/>
                  <a:gd name="T48" fmla="*/ 352 w 352"/>
                  <a:gd name="T49" fmla="*/ 114 h 1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52" h="1063">
                    <a:moveTo>
                      <a:pt x="303" y="1002"/>
                    </a:moveTo>
                    <a:lnTo>
                      <a:pt x="350" y="1063"/>
                    </a:lnTo>
                    <a:lnTo>
                      <a:pt x="144" y="951"/>
                    </a:lnTo>
                    <a:lnTo>
                      <a:pt x="96" y="890"/>
                    </a:lnTo>
                    <a:lnTo>
                      <a:pt x="303" y="1002"/>
                    </a:lnTo>
                    <a:close/>
                    <a:moveTo>
                      <a:pt x="224" y="811"/>
                    </a:moveTo>
                    <a:lnTo>
                      <a:pt x="18" y="699"/>
                    </a:lnTo>
                    <a:lnTo>
                      <a:pt x="41" y="779"/>
                    </a:lnTo>
                    <a:lnTo>
                      <a:pt x="248" y="892"/>
                    </a:lnTo>
                    <a:lnTo>
                      <a:pt x="224" y="811"/>
                    </a:lnTo>
                    <a:close/>
                    <a:moveTo>
                      <a:pt x="206" y="585"/>
                    </a:moveTo>
                    <a:lnTo>
                      <a:pt x="0" y="473"/>
                    </a:lnTo>
                    <a:lnTo>
                      <a:pt x="0" y="565"/>
                    </a:lnTo>
                    <a:lnTo>
                      <a:pt x="206" y="677"/>
                    </a:lnTo>
                    <a:lnTo>
                      <a:pt x="206" y="585"/>
                    </a:lnTo>
                    <a:close/>
                    <a:moveTo>
                      <a:pt x="250" y="345"/>
                    </a:moveTo>
                    <a:lnTo>
                      <a:pt x="43" y="232"/>
                    </a:lnTo>
                    <a:lnTo>
                      <a:pt x="20" y="327"/>
                    </a:lnTo>
                    <a:lnTo>
                      <a:pt x="226" y="439"/>
                    </a:lnTo>
                    <a:lnTo>
                      <a:pt x="250" y="345"/>
                    </a:lnTo>
                    <a:close/>
                    <a:moveTo>
                      <a:pt x="352" y="114"/>
                    </a:moveTo>
                    <a:lnTo>
                      <a:pt x="145" y="0"/>
                    </a:lnTo>
                    <a:lnTo>
                      <a:pt x="100" y="89"/>
                    </a:lnTo>
                    <a:lnTo>
                      <a:pt x="307" y="201"/>
                    </a:lnTo>
                    <a:lnTo>
                      <a:pt x="352" y="114"/>
                    </a:ln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59" name="Freeform 25"/>
              <p:cNvSpPr>
                <a:spLocks noEditPoints="1"/>
              </p:cNvSpPr>
              <p:nvPr/>
            </p:nvSpPr>
            <p:spPr bwMode="auto">
              <a:xfrm>
                <a:off x="5549630" y="3378430"/>
                <a:ext cx="382749" cy="1192187"/>
              </a:xfrm>
              <a:custGeom>
                <a:avLst/>
                <a:gdLst>
                  <a:gd name="T0" fmla="*/ 280 w 331"/>
                  <a:gd name="T1" fmla="*/ 970 h 1031"/>
                  <a:gd name="T2" fmla="*/ 327 w 331"/>
                  <a:gd name="T3" fmla="*/ 1031 h 1031"/>
                  <a:gd name="T4" fmla="*/ 242 w 331"/>
                  <a:gd name="T5" fmla="*/ 994 h 1031"/>
                  <a:gd name="T6" fmla="*/ 144 w 331"/>
                  <a:gd name="T7" fmla="*/ 949 h 1031"/>
                  <a:gd name="T8" fmla="*/ 97 w 331"/>
                  <a:gd name="T9" fmla="*/ 888 h 1031"/>
                  <a:gd name="T10" fmla="*/ 258 w 331"/>
                  <a:gd name="T11" fmla="*/ 961 h 1031"/>
                  <a:gd name="T12" fmla="*/ 280 w 331"/>
                  <a:gd name="T13" fmla="*/ 970 h 1031"/>
                  <a:gd name="T14" fmla="*/ 183 w 331"/>
                  <a:gd name="T15" fmla="*/ 644 h 1031"/>
                  <a:gd name="T16" fmla="*/ 183 w 331"/>
                  <a:gd name="T17" fmla="*/ 553 h 1031"/>
                  <a:gd name="T18" fmla="*/ 0 w 331"/>
                  <a:gd name="T19" fmla="*/ 471 h 1031"/>
                  <a:gd name="T20" fmla="*/ 0 w 331"/>
                  <a:gd name="T21" fmla="*/ 563 h 1031"/>
                  <a:gd name="T22" fmla="*/ 111 w 331"/>
                  <a:gd name="T23" fmla="*/ 612 h 1031"/>
                  <a:gd name="T24" fmla="*/ 183 w 331"/>
                  <a:gd name="T25" fmla="*/ 644 h 1031"/>
                  <a:gd name="T26" fmla="*/ 203 w 331"/>
                  <a:gd name="T27" fmla="*/ 408 h 1031"/>
                  <a:gd name="T28" fmla="*/ 227 w 331"/>
                  <a:gd name="T29" fmla="*/ 311 h 1031"/>
                  <a:gd name="T30" fmla="*/ 44 w 331"/>
                  <a:gd name="T31" fmla="*/ 231 h 1031"/>
                  <a:gd name="T32" fmla="*/ 20 w 331"/>
                  <a:gd name="T33" fmla="*/ 325 h 1031"/>
                  <a:gd name="T34" fmla="*/ 111 w 331"/>
                  <a:gd name="T35" fmla="*/ 364 h 1031"/>
                  <a:gd name="T36" fmla="*/ 203 w 331"/>
                  <a:gd name="T37" fmla="*/ 408 h 1031"/>
                  <a:gd name="T38" fmla="*/ 331 w 331"/>
                  <a:gd name="T39" fmla="*/ 81 h 1031"/>
                  <a:gd name="T40" fmla="*/ 146 w 331"/>
                  <a:gd name="T41" fmla="*/ 0 h 1031"/>
                  <a:gd name="T42" fmla="*/ 101 w 331"/>
                  <a:gd name="T43" fmla="*/ 87 h 1031"/>
                  <a:gd name="T44" fmla="*/ 284 w 331"/>
                  <a:gd name="T45" fmla="*/ 170 h 1031"/>
                  <a:gd name="T46" fmla="*/ 331 w 331"/>
                  <a:gd name="T47" fmla="*/ 81 h 1031"/>
                  <a:gd name="T48" fmla="*/ 225 w 331"/>
                  <a:gd name="T49" fmla="*/ 860 h 1031"/>
                  <a:gd name="T50" fmla="*/ 209 w 331"/>
                  <a:gd name="T51" fmla="*/ 801 h 1031"/>
                  <a:gd name="T52" fmla="*/ 201 w 331"/>
                  <a:gd name="T53" fmla="*/ 780 h 1031"/>
                  <a:gd name="T54" fmla="*/ 18 w 331"/>
                  <a:gd name="T55" fmla="*/ 697 h 1031"/>
                  <a:gd name="T56" fmla="*/ 42 w 331"/>
                  <a:gd name="T57" fmla="*/ 778 h 1031"/>
                  <a:gd name="T58" fmla="*/ 146 w 331"/>
                  <a:gd name="T59" fmla="*/ 825 h 1031"/>
                  <a:gd name="T60" fmla="*/ 225 w 331"/>
                  <a:gd name="T61" fmla="*/ 860 h 10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31" h="1031">
                    <a:moveTo>
                      <a:pt x="280" y="970"/>
                    </a:moveTo>
                    <a:lnTo>
                      <a:pt x="327" y="1031"/>
                    </a:lnTo>
                    <a:lnTo>
                      <a:pt x="242" y="994"/>
                    </a:lnTo>
                    <a:lnTo>
                      <a:pt x="144" y="949"/>
                    </a:lnTo>
                    <a:lnTo>
                      <a:pt x="97" y="888"/>
                    </a:lnTo>
                    <a:lnTo>
                      <a:pt x="258" y="961"/>
                    </a:lnTo>
                    <a:lnTo>
                      <a:pt x="280" y="970"/>
                    </a:lnTo>
                    <a:close/>
                    <a:moveTo>
                      <a:pt x="183" y="644"/>
                    </a:moveTo>
                    <a:lnTo>
                      <a:pt x="183" y="553"/>
                    </a:lnTo>
                    <a:lnTo>
                      <a:pt x="0" y="471"/>
                    </a:lnTo>
                    <a:lnTo>
                      <a:pt x="0" y="563"/>
                    </a:lnTo>
                    <a:lnTo>
                      <a:pt x="111" y="612"/>
                    </a:lnTo>
                    <a:lnTo>
                      <a:pt x="183" y="644"/>
                    </a:lnTo>
                    <a:close/>
                    <a:moveTo>
                      <a:pt x="203" y="408"/>
                    </a:moveTo>
                    <a:lnTo>
                      <a:pt x="227" y="311"/>
                    </a:lnTo>
                    <a:lnTo>
                      <a:pt x="44" y="231"/>
                    </a:lnTo>
                    <a:lnTo>
                      <a:pt x="20" y="325"/>
                    </a:lnTo>
                    <a:lnTo>
                      <a:pt x="111" y="364"/>
                    </a:lnTo>
                    <a:lnTo>
                      <a:pt x="203" y="408"/>
                    </a:lnTo>
                    <a:close/>
                    <a:moveTo>
                      <a:pt x="331" y="81"/>
                    </a:moveTo>
                    <a:lnTo>
                      <a:pt x="146" y="0"/>
                    </a:lnTo>
                    <a:lnTo>
                      <a:pt x="101" y="87"/>
                    </a:lnTo>
                    <a:lnTo>
                      <a:pt x="284" y="170"/>
                    </a:lnTo>
                    <a:lnTo>
                      <a:pt x="331" y="81"/>
                    </a:lnTo>
                    <a:close/>
                    <a:moveTo>
                      <a:pt x="225" y="860"/>
                    </a:moveTo>
                    <a:lnTo>
                      <a:pt x="209" y="801"/>
                    </a:lnTo>
                    <a:lnTo>
                      <a:pt x="201" y="780"/>
                    </a:lnTo>
                    <a:lnTo>
                      <a:pt x="18" y="697"/>
                    </a:lnTo>
                    <a:lnTo>
                      <a:pt x="42" y="778"/>
                    </a:lnTo>
                    <a:lnTo>
                      <a:pt x="146" y="825"/>
                    </a:lnTo>
                    <a:lnTo>
                      <a:pt x="225" y="860"/>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60" name="Freeform 26"/>
              <p:cNvSpPr>
                <a:spLocks noEditPoints="1"/>
              </p:cNvSpPr>
              <p:nvPr/>
            </p:nvSpPr>
            <p:spPr bwMode="auto">
              <a:xfrm>
                <a:off x="5819058" y="2871953"/>
                <a:ext cx="955138" cy="454441"/>
              </a:xfrm>
              <a:custGeom>
                <a:avLst/>
                <a:gdLst>
                  <a:gd name="T0" fmla="*/ 826 w 826"/>
                  <a:gd name="T1" fmla="*/ 88 h 393"/>
                  <a:gd name="T2" fmla="*/ 751 w 826"/>
                  <a:gd name="T3" fmla="*/ 80 h 393"/>
                  <a:gd name="T4" fmla="*/ 568 w 826"/>
                  <a:gd name="T5" fmla="*/ 0 h 393"/>
                  <a:gd name="T6" fmla="*/ 647 w 826"/>
                  <a:gd name="T7" fmla="*/ 2 h 393"/>
                  <a:gd name="T8" fmla="*/ 743 w 826"/>
                  <a:gd name="T9" fmla="*/ 51 h 393"/>
                  <a:gd name="T10" fmla="*/ 826 w 826"/>
                  <a:gd name="T11" fmla="*/ 88 h 393"/>
                  <a:gd name="T12" fmla="*/ 64 w 826"/>
                  <a:gd name="T13" fmla="*/ 240 h 393"/>
                  <a:gd name="T14" fmla="*/ 0 w 826"/>
                  <a:gd name="T15" fmla="*/ 313 h 393"/>
                  <a:gd name="T16" fmla="*/ 184 w 826"/>
                  <a:gd name="T17" fmla="*/ 393 h 393"/>
                  <a:gd name="T18" fmla="*/ 247 w 826"/>
                  <a:gd name="T19" fmla="*/ 320 h 393"/>
                  <a:gd name="T20" fmla="*/ 161 w 826"/>
                  <a:gd name="T21" fmla="*/ 283 h 393"/>
                  <a:gd name="T22" fmla="*/ 64 w 826"/>
                  <a:gd name="T23" fmla="*/ 240 h 393"/>
                  <a:gd name="T24" fmla="*/ 247 w 826"/>
                  <a:gd name="T25" fmla="*/ 92 h 393"/>
                  <a:gd name="T26" fmla="*/ 173 w 826"/>
                  <a:gd name="T27" fmla="*/ 143 h 393"/>
                  <a:gd name="T28" fmla="*/ 356 w 826"/>
                  <a:gd name="T29" fmla="*/ 226 h 393"/>
                  <a:gd name="T30" fmla="*/ 432 w 826"/>
                  <a:gd name="T31" fmla="*/ 175 h 393"/>
                  <a:gd name="T32" fmla="*/ 360 w 826"/>
                  <a:gd name="T33" fmla="*/ 143 h 393"/>
                  <a:gd name="T34" fmla="*/ 247 w 826"/>
                  <a:gd name="T35" fmla="*/ 92 h 393"/>
                  <a:gd name="T36" fmla="*/ 456 w 826"/>
                  <a:gd name="T37" fmla="*/ 11 h 393"/>
                  <a:gd name="T38" fmla="*/ 369 w 826"/>
                  <a:gd name="T39" fmla="*/ 35 h 393"/>
                  <a:gd name="T40" fmla="*/ 552 w 826"/>
                  <a:gd name="T41" fmla="*/ 118 h 393"/>
                  <a:gd name="T42" fmla="*/ 631 w 826"/>
                  <a:gd name="T43" fmla="*/ 94 h 393"/>
                  <a:gd name="T44" fmla="*/ 548 w 826"/>
                  <a:gd name="T45" fmla="*/ 57 h 393"/>
                  <a:gd name="T46" fmla="*/ 456 w 826"/>
                  <a:gd name="T47" fmla="*/ 11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26" h="393">
                    <a:moveTo>
                      <a:pt x="826" y="88"/>
                    </a:moveTo>
                    <a:lnTo>
                      <a:pt x="751" y="80"/>
                    </a:lnTo>
                    <a:lnTo>
                      <a:pt x="568" y="0"/>
                    </a:lnTo>
                    <a:lnTo>
                      <a:pt x="647" y="2"/>
                    </a:lnTo>
                    <a:lnTo>
                      <a:pt x="743" y="51"/>
                    </a:lnTo>
                    <a:lnTo>
                      <a:pt x="826" y="88"/>
                    </a:lnTo>
                    <a:close/>
                    <a:moveTo>
                      <a:pt x="64" y="240"/>
                    </a:moveTo>
                    <a:lnTo>
                      <a:pt x="0" y="313"/>
                    </a:lnTo>
                    <a:lnTo>
                      <a:pt x="184" y="393"/>
                    </a:lnTo>
                    <a:lnTo>
                      <a:pt x="247" y="320"/>
                    </a:lnTo>
                    <a:lnTo>
                      <a:pt x="161" y="283"/>
                    </a:lnTo>
                    <a:lnTo>
                      <a:pt x="64" y="240"/>
                    </a:lnTo>
                    <a:close/>
                    <a:moveTo>
                      <a:pt x="247" y="92"/>
                    </a:moveTo>
                    <a:lnTo>
                      <a:pt x="173" y="143"/>
                    </a:lnTo>
                    <a:lnTo>
                      <a:pt x="356" y="226"/>
                    </a:lnTo>
                    <a:lnTo>
                      <a:pt x="432" y="175"/>
                    </a:lnTo>
                    <a:lnTo>
                      <a:pt x="360" y="143"/>
                    </a:lnTo>
                    <a:lnTo>
                      <a:pt x="247" y="92"/>
                    </a:lnTo>
                    <a:close/>
                    <a:moveTo>
                      <a:pt x="456" y="11"/>
                    </a:moveTo>
                    <a:lnTo>
                      <a:pt x="369" y="35"/>
                    </a:lnTo>
                    <a:lnTo>
                      <a:pt x="552" y="118"/>
                    </a:lnTo>
                    <a:lnTo>
                      <a:pt x="631" y="94"/>
                    </a:lnTo>
                    <a:lnTo>
                      <a:pt x="548" y="57"/>
                    </a:lnTo>
                    <a:lnTo>
                      <a:pt x="456" y="11"/>
                    </a:lnTo>
                    <a:close/>
                  </a:path>
                </a:pathLst>
              </a:custGeom>
              <a:solidFill>
                <a:srgbClr val="A5A5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61" name="Freeform 27"/>
              <p:cNvSpPr>
                <a:spLocks noEditPoints="1"/>
              </p:cNvSpPr>
              <p:nvPr/>
            </p:nvSpPr>
            <p:spPr bwMode="auto">
              <a:xfrm>
                <a:off x="5761241" y="2964460"/>
                <a:ext cx="1476648" cy="1779608"/>
              </a:xfrm>
              <a:custGeom>
                <a:avLst/>
                <a:gdLst>
                  <a:gd name="T0" fmla="*/ 639 w 649"/>
                  <a:gd name="T1" fmla="*/ 394 h 782"/>
                  <a:gd name="T2" fmla="*/ 598 w 649"/>
                  <a:gd name="T3" fmla="*/ 514 h 782"/>
                  <a:gd name="T4" fmla="*/ 531 w 649"/>
                  <a:gd name="T5" fmla="*/ 623 h 782"/>
                  <a:gd name="T6" fmla="*/ 431 w 649"/>
                  <a:gd name="T7" fmla="*/ 653 h 782"/>
                  <a:gd name="T8" fmla="*/ 348 w 649"/>
                  <a:gd name="T9" fmla="*/ 702 h 782"/>
                  <a:gd name="T10" fmla="*/ 299 w 649"/>
                  <a:gd name="T11" fmla="*/ 716 h 782"/>
                  <a:gd name="T12" fmla="*/ 242 w 649"/>
                  <a:gd name="T13" fmla="*/ 782 h 782"/>
                  <a:gd name="T14" fmla="*/ 153 w 649"/>
                  <a:gd name="T15" fmla="*/ 756 h 782"/>
                  <a:gd name="T16" fmla="*/ 118 w 649"/>
                  <a:gd name="T17" fmla="*/ 661 h 782"/>
                  <a:gd name="T18" fmla="*/ 89 w 649"/>
                  <a:gd name="T19" fmla="*/ 623 h 782"/>
                  <a:gd name="T20" fmla="*/ 13 w 649"/>
                  <a:gd name="T21" fmla="*/ 589 h 782"/>
                  <a:gd name="T22" fmla="*/ 0 w 649"/>
                  <a:gd name="T23" fmla="*/ 509 h 782"/>
                  <a:gd name="T24" fmla="*/ 10 w 649"/>
                  <a:gd name="T25" fmla="*/ 389 h 782"/>
                  <a:gd name="T26" fmla="*/ 51 w 649"/>
                  <a:gd name="T27" fmla="*/ 268 h 782"/>
                  <a:gd name="T28" fmla="*/ 142 w 649"/>
                  <a:gd name="T29" fmla="*/ 209 h 782"/>
                  <a:gd name="T30" fmla="*/ 151 w 649"/>
                  <a:gd name="T31" fmla="*/ 122 h 782"/>
                  <a:gd name="T32" fmla="*/ 206 w 649"/>
                  <a:gd name="T33" fmla="*/ 74 h 782"/>
                  <a:gd name="T34" fmla="*/ 301 w 649"/>
                  <a:gd name="T35" fmla="*/ 81 h 782"/>
                  <a:gd name="T36" fmla="*/ 350 w 649"/>
                  <a:gd name="T37" fmla="*/ 66 h 782"/>
                  <a:gd name="T38" fmla="*/ 376 w 649"/>
                  <a:gd name="T39" fmla="*/ 63 h 782"/>
                  <a:gd name="T40" fmla="*/ 434 w 649"/>
                  <a:gd name="T41" fmla="*/ 62 h 782"/>
                  <a:gd name="T42" fmla="*/ 458 w 649"/>
                  <a:gd name="T43" fmla="*/ 73 h 782"/>
                  <a:gd name="T44" fmla="*/ 526 w 649"/>
                  <a:gd name="T45" fmla="*/ 54 h 782"/>
                  <a:gd name="T46" fmla="*/ 600 w 649"/>
                  <a:gd name="T47" fmla="*/ 108 h 782"/>
                  <a:gd name="T48" fmla="*/ 628 w 649"/>
                  <a:gd name="T49" fmla="*/ 164 h 782"/>
                  <a:gd name="T50" fmla="*/ 597 w 649"/>
                  <a:gd name="T51" fmla="*/ 283 h 782"/>
                  <a:gd name="T52" fmla="*/ 529 w 649"/>
                  <a:gd name="T53" fmla="*/ 368 h 782"/>
                  <a:gd name="T54" fmla="*/ 532 w 649"/>
                  <a:gd name="T55" fmla="*/ 322 h 782"/>
                  <a:gd name="T56" fmla="*/ 531 w 649"/>
                  <a:gd name="T57" fmla="*/ 308 h 782"/>
                  <a:gd name="T58" fmla="*/ 529 w 649"/>
                  <a:gd name="T59" fmla="*/ 289 h 782"/>
                  <a:gd name="T60" fmla="*/ 526 w 649"/>
                  <a:gd name="T61" fmla="*/ 272 h 782"/>
                  <a:gd name="T62" fmla="*/ 521 w 649"/>
                  <a:gd name="T63" fmla="*/ 255 h 782"/>
                  <a:gd name="T64" fmla="*/ 517 w 649"/>
                  <a:gd name="T65" fmla="*/ 243 h 782"/>
                  <a:gd name="T66" fmla="*/ 512 w 649"/>
                  <a:gd name="T67" fmla="*/ 232 h 782"/>
                  <a:gd name="T68" fmla="*/ 507 w 649"/>
                  <a:gd name="T69" fmla="*/ 222 h 782"/>
                  <a:gd name="T70" fmla="*/ 502 w 649"/>
                  <a:gd name="T71" fmla="*/ 214 h 782"/>
                  <a:gd name="T72" fmla="*/ 496 w 649"/>
                  <a:gd name="T73" fmla="*/ 204 h 782"/>
                  <a:gd name="T74" fmla="*/ 352 w 649"/>
                  <a:gd name="T75" fmla="*/ 144 h 782"/>
                  <a:gd name="T76" fmla="*/ 179 w 649"/>
                  <a:gd name="T77" fmla="*/ 606 h 782"/>
                  <a:gd name="T78" fmla="*/ 237 w 649"/>
                  <a:gd name="T79" fmla="*/ 636 h 782"/>
                  <a:gd name="T80" fmla="*/ 246 w 649"/>
                  <a:gd name="T81" fmla="*/ 638 h 782"/>
                  <a:gd name="T82" fmla="*/ 324 w 649"/>
                  <a:gd name="T83" fmla="*/ 633 h 782"/>
                  <a:gd name="T84" fmla="*/ 389 w 649"/>
                  <a:gd name="T85" fmla="*/ 602 h 782"/>
                  <a:gd name="T86" fmla="*/ 448 w 649"/>
                  <a:gd name="T87" fmla="*/ 549 h 782"/>
                  <a:gd name="T88" fmla="*/ 464 w 649"/>
                  <a:gd name="T89" fmla="*/ 528 h 782"/>
                  <a:gd name="T90" fmla="*/ 478 w 649"/>
                  <a:gd name="T91" fmla="*/ 508 h 782"/>
                  <a:gd name="T92" fmla="*/ 508 w 649"/>
                  <a:gd name="T93" fmla="*/ 449 h 782"/>
                  <a:gd name="T94" fmla="*/ 529 w 649"/>
                  <a:gd name="T95" fmla="*/ 372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49" h="782">
                    <a:moveTo>
                      <a:pt x="597" y="340"/>
                    </a:moveTo>
                    <a:cubicBezTo>
                      <a:pt x="596" y="351"/>
                      <a:pt x="595" y="362"/>
                      <a:pt x="593" y="373"/>
                    </a:cubicBezTo>
                    <a:cubicBezTo>
                      <a:pt x="593" y="377"/>
                      <a:pt x="592" y="380"/>
                      <a:pt x="591" y="384"/>
                    </a:cubicBezTo>
                    <a:cubicBezTo>
                      <a:pt x="639" y="394"/>
                      <a:pt x="639" y="394"/>
                      <a:pt x="639" y="394"/>
                    </a:cubicBezTo>
                    <a:cubicBezTo>
                      <a:pt x="627" y="442"/>
                      <a:pt x="627" y="442"/>
                      <a:pt x="627" y="442"/>
                    </a:cubicBezTo>
                    <a:cubicBezTo>
                      <a:pt x="576" y="443"/>
                      <a:pt x="576" y="443"/>
                      <a:pt x="576" y="443"/>
                    </a:cubicBezTo>
                    <a:cubicBezTo>
                      <a:pt x="571" y="458"/>
                      <a:pt x="565" y="472"/>
                      <a:pt x="559" y="486"/>
                    </a:cubicBezTo>
                    <a:cubicBezTo>
                      <a:pt x="598" y="514"/>
                      <a:pt x="598" y="514"/>
                      <a:pt x="598" y="514"/>
                    </a:cubicBezTo>
                    <a:cubicBezTo>
                      <a:pt x="575" y="559"/>
                      <a:pt x="575" y="559"/>
                      <a:pt x="575" y="559"/>
                    </a:cubicBezTo>
                    <a:cubicBezTo>
                      <a:pt x="530" y="541"/>
                      <a:pt x="530" y="541"/>
                      <a:pt x="530" y="541"/>
                    </a:cubicBezTo>
                    <a:cubicBezTo>
                      <a:pt x="522" y="554"/>
                      <a:pt x="513" y="567"/>
                      <a:pt x="504" y="579"/>
                    </a:cubicBezTo>
                    <a:cubicBezTo>
                      <a:pt x="531" y="623"/>
                      <a:pt x="531" y="623"/>
                      <a:pt x="531" y="623"/>
                    </a:cubicBezTo>
                    <a:cubicBezTo>
                      <a:pt x="498" y="660"/>
                      <a:pt x="498" y="660"/>
                      <a:pt x="498" y="660"/>
                    </a:cubicBezTo>
                    <a:cubicBezTo>
                      <a:pt x="464" y="624"/>
                      <a:pt x="464" y="624"/>
                      <a:pt x="464" y="624"/>
                    </a:cubicBezTo>
                    <a:cubicBezTo>
                      <a:pt x="459" y="629"/>
                      <a:pt x="454" y="633"/>
                      <a:pt x="449" y="638"/>
                    </a:cubicBezTo>
                    <a:cubicBezTo>
                      <a:pt x="443" y="643"/>
                      <a:pt x="437" y="648"/>
                      <a:pt x="431" y="653"/>
                    </a:cubicBezTo>
                    <a:cubicBezTo>
                      <a:pt x="443" y="709"/>
                      <a:pt x="443" y="709"/>
                      <a:pt x="443" y="709"/>
                    </a:cubicBezTo>
                    <a:cubicBezTo>
                      <a:pt x="404" y="734"/>
                      <a:pt x="404" y="734"/>
                      <a:pt x="404" y="734"/>
                    </a:cubicBezTo>
                    <a:cubicBezTo>
                      <a:pt x="384" y="684"/>
                      <a:pt x="384" y="684"/>
                      <a:pt x="384" y="684"/>
                    </a:cubicBezTo>
                    <a:cubicBezTo>
                      <a:pt x="372" y="691"/>
                      <a:pt x="360" y="697"/>
                      <a:pt x="348" y="702"/>
                    </a:cubicBezTo>
                    <a:cubicBezTo>
                      <a:pt x="347" y="709"/>
                      <a:pt x="347" y="709"/>
                      <a:pt x="347" y="709"/>
                    </a:cubicBezTo>
                    <a:cubicBezTo>
                      <a:pt x="343" y="763"/>
                      <a:pt x="343" y="763"/>
                      <a:pt x="343" y="763"/>
                    </a:cubicBezTo>
                    <a:cubicBezTo>
                      <a:pt x="303" y="775"/>
                      <a:pt x="303" y="775"/>
                      <a:pt x="303" y="775"/>
                    </a:cubicBezTo>
                    <a:cubicBezTo>
                      <a:pt x="299" y="716"/>
                      <a:pt x="299" y="716"/>
                      <a:pt x="299" y="716"/>
                    </a:cubicBezTo>
                    <a:cubicBezTo>
                      <a:pt x="295" y="717"/>
                      <a:pt x="291" y="717"/>
                      <a:pt x="288" y="718"/>
                    </a:cubicBezTo>
                    <a:cubicBezTo>
                      <a:pt x="279" y="719"/>
                      <a:pt x="271" y="720"/>
                      <a:pt x="263" y="720"/>
                    </a:cubicBezTo>
                    <a:cubicBezTo>
                      <a:pt x="252" y="752"/>
                      <a:pt x="252" y="752"/>
                      <a:pt x="252" y="752"/>
                    </a:cubicBezTo>
                    <a:cubicBezTo>
                      <a:pt x="242" y="782"/>
                      <a:pt x="242" y="782"/>
                      <a:pt x="242" y="782"/>
                    </a:cubicBezTo>
                    <a:cubicBezTo>
                      <a:pt x="204" y="779"/>
                      <a:pt x="204" y="779"/>
                      <a:pt x="204" y="779"/>
                    </a:cubicBezTo>
                    <a:cubicBezTo>
                      <a:pt x="216" y="716"/>
                      <a:pt x="216" y="716"/>
                      <a:pt x="216" y="716"/>
                    </a:cubicBezTo>
                    <a:cubicBezTo>
                      <a:pt x="205" y="713"/>
                      <a:pt x="194" y="710"/>
                      <a:pt x="183" y="706"/>
                    </a:cubicBezTo>
                    <a:cubicBezTo>
                      <a:pt x="153" y="756"/>
                      <a:pt x="153" y="756"/>
                      <a:pt x="153" y="756"/>
                    </a:cubicBezTo>
                    <a:cubicBezTo>
                      <a:pt x="149" y="762"/>
                      <a:pt x="149" y="762"/>
                      <a:pt x="149" y="762"/>
                    </a:cubicBezTo>
                    <a:cubicBezTo>
                      <a:pt x="116" y="744"/>
                      <a:pt x="116" y="744"/>
                      <a:pt x="116" y="744"/>
                    </a:cubicBezTo>
                    <a:cubicBezTo>
                      <a:pt x="144" y="684"/>
                      <a:pt x="144" y="684"/>
                      <a:pt x="144" y="684"/>
                    </a:cubicBezTo>
                    <a:cubicBezTo>
                      <a:pt x="134" y="677"/>
                      <a:pt x="126" y="670"/>
                      <a:pt x="118" y="661"/>
                    </a:cubicBezTo>
                    <a:cubicBezTo>
                      <a:pt x="110" y="669"/>
                      <a:pt x="110" y="669"/>
                      <a:pt x="110" y="669"/>
                    </a:cubicBezTo>
                    <a:cubicBezTo>
                      <a:pt x="73" y="706"/>
                      <a:pt x="73" y="706"/>
                      <a:pt x="73" y="706"/>
                    </a:cubicBezTo>
                    <a:cubicBezTo>
                      <a:pt x="49" y="675"/>
                      <a:pt x="49" y="675"/>
                      <a:pt x="49" y="675"/>
                    </a:cubicBezTo>
                    <a:cubicBezTo>
                      <a:pt x="89" y="623"/>
                      <a:pt x="89" y="623"/>
                      <a:pt x="89" y="623"/>
                    </a:cubicBezTo>
                    <a:cubicBezTo>
                      <a:pt x="83" y="613"/>
                      <a:pt x="77" y="602"/>
                      <a:pt x="72" y="590"/>
                    </a:cubicBezTo>
                    <a:cubicBezTo>
                      <a:pt x="47" y="604"/>
                      <a:pt x="47" y="604"/>
                      <a:pt x="47" y="604"/>
                    </a:cubicBezTo>
                    <a:cubicBezTo>
                      <a:pt x="21" y="619"/>
                      <a:pt x="21" y="619"/>
                      <a:pt x="21" y="619"/>
                    </a:cubicBezTo>
                    <a:cubicBezTo>
                      <a:pt x="13" y="589"/>
                      <a:pt x="13" y="589"/>
                      <a:pt x="13" y="589"/>
                    </a:cubicBezTo>
                    <a:cubicBezTo>
                      <a:pt x="9" y="578"/>
                      <a:pt x="9" y="578"/>
                      <a:pt x="9" y="578"/>
                    </a:cubicBezTo>
                    <a:cubicBezTo>
                      <a:pt x="57" y="540"/>
                      <a:pt x="57" y="540"/>
                      <a:pt x="57" y="540"/>
                    </a:cubicBezTo>
                    <a:cubicBezTo>
                      <a:pt x="55" y="527"/>
                      <a:pt x="53" y="513"/>
                      <a:pt x="52" y="499"/>
                    </a:cubicBezTo>
                    <a:cubicBezTo>
                      <a:pt x="0" y="509"/>
                      <a:pt x="0" y="509"/>
                      <a:pt x="0" y="509"/>
                    </a:cubicBezTo>
                    <a:cubicBezTo>
                      <a:pt x="0" y="463"/>
                      <a:pt x="0" y="463"/>
                      <a:pt x="0" y="463"/>
                    </a:cubicBezTo>
                    <a:cubicBezTo>
                      <a:pt x="52" y="442"/>
                      <a:pt x="52" y="442"/>
                      <a:pt x="52" y="442"/>
                    </a:cubicBezTo>
                    <a:cubicBezTo>
                      <a:pt x="53" y="427"/>
                      <a:pt x="55" y="413"/>
                      <a:pt x="58" y="398"/>
                    </a:cubicBezTo>
                    <a:cubicBezTo>
                      <a:pt x="10" y="389"/>
                      <a:pt x="10" y="389"/>
                      <a:pt x="10" y="389"/>
                    </a:cubicBezTo>
                    <a:cubicBezTo>
                      <a:pt x="22" y="340"/>
                      <a:pt x="22" y="340"/>
                      <a:pt x="22" y="340"/>
                    </a:cubicBezTo>
                    <a:cubicBezTo>
                      <a:pt x="73" y="339"/>
                      <a:pt x="73" y="339"/>
                      <a:pt x="73" y="339"/>
                    </a:cubicBezTo>
                    <a:cubicBezTo>
                      <a:pt x="78" y="325"/>
                      <a:pt x="84" y="310"/>
                      <a:pt x="90" y="296"/>
                    </a:cubicBezTo>
                    <a:cubicBezTo>
                      <a:pt x="51" y="268"/>
                      <a:pt x="51" y="268"/>
                      <a:pt x="51" y="268"/>
                    </a:cubicBezTo>
                    <a:cubicBezTo>
                      <a:pt x="75" y="223"/>
                      <a:pt x="75" y="223"/>
                      <a:pt x="75" y="223"/>
                    </a:cubicBezTo>
                    <a:cubicBezTo>
                      <a:pt x="119" y="242"/>
                      <a:pt x="119" y="242"/>
                      <a:pt x="119" y="242"/>
                    </a:cubicBezTo>
                    <a:cubicBezTo>
                      <a:pt x="120" y="241"/>
                      <a:pt x="120" y="240"/>
                      <a:pt x="121" y="239"/>
                    </a:cubicBezTo>
                    <a:cubicBezTo>
                      <a:pt x="127" y="229"/>
                      <a:pt x="134" y="218"/>
                      <a:pt x="142" y="209"/>
                    </a:cubicBezTo>
                    <a:cubicBezTo>
                      <a:pt x="142" y="208"/>
                      <a:pt x="143" y="207"/>
                      <a:pt x="144" y="206"/>
                    </a:cubicBezTo>
                    <a:cubicBezTo>
                      <a:pt x="144" y="205"/>
                      <a:pt x="145" y="204"/>
                      <a:pt x="145" y="204"/>
                    </a:cubicBezTo>
                    <a:cubicBezTo>
                      <a:pt x="119" y="159"/>
                      <a:pt x="119" y="159"/>
                      <a:pt x="119" y="159"/>
                    </a:cubicBezTo>
                    <a:cubicBezTo>
                      <a:pt x="151" y="122"/>
                      <a:pt x="151" y="122"/>
                      <a:pt x="151" y="122"/>
                    </a:cubicBezTo>
                    <a:cubicBezTo>
                      <a:pt x="185" y="158"/>
                      <a:pt x="185" y="158"/>
                      <a:pt x="185" y="158"/>
                    </a:cubicBezTo>
                    <a:cubicBezTo>
                      <a:pt x="190" y="153"/>
                      <a:pt x="196" y="148"/>
                      <a:pt x="201" y="144"/>
                    </a:cubicBezTo>
                    <a:cubicBezTo>
                      <a:pt x="207" y="139"/>
                      <a:pt x="212" y="134"/>
                      <a:pt x="218" y="129"/>
                    </a:cubicBezTo>
                    <a:cubicBezTo>
                      <a:pt x="206" y="74"/>
                      <a:pt x="206" y="74"/>
                      <a:pt x="206" y="74"/>
                    </a:cubicBezTo>
                    <a:cubicBezTo>
                      <a:pt x="245" y="48"/>
                      <a:pt x="245" y="48"/>
                      <a:pt x="245" y="48"/>
                    </a:cubicBezTo>
                    <a:cubicBezTo>
                      <a:pt x="248" y="57"/>
                      <a:pt x="248" y="57"/>
                      <a:pt x="248" y="57"/>
                    </a:cubicBezTo>
                    <a:cubicBezTo>
                      <a:pt x="265" y="98"/>
                      <a:pt x="265" y="98"/>
                      <a:pt x="265" y="98"/>
                    </a:cubicBezTo>
                    <a:cubicBezTo>
                      <a:pt x="277" y="91"/>
                      <a:pt x="289" y="86"/>
                      <a:pt x="301" y="81"/>
                    </a:cubicBezTo>
                    <a:cubicBezTo>
                      <a:pt x="306" y="19"/>
                      <a:pt x="306" y="19"/>
                      <a:pt x="306" y="19"/>
                    </a:cubicBezTo>
                    <a:cubicBezTo>
                      <a:pt x="346" y="7"/>
                      <a:pt x="346" y="7"/>
                      <a:pt x="346" y="7"/>
                    </a:cubicBezTo>
                    <a:cubicBezTo>
                      <a:pt x="349" y="46"/>
                      <a:pt x="349" y="46"/>
                      <a:pt x="349" y="46"/>
                    </a:cubicBezTo>
                    <a:cubicBezTo>
                      <a:pt x="350" y="66"/>
                      <a:pt x="350" y="66"/>
                      <a:pt x="350" y="66"/>
                    </a:cubicBezTo>
                    <a:cubicBezTo>
                      <a:pt x="352" y="66"/>
                      <a:pt x="354" y="66"/>
                      <a:pt x="356" y="65"/>
                    </a:cubicBezTo>
                    <a:cubicBezTo>
                      <a:pt x="357" y="65"/>
                      <a:pt x="359" y="65"/>
                      <a:pt x="360" y="65"/>
                    </a:cubicBezTo>
                    <a:cubicBezTo>
                      <a:pt x="362" y="64"/>
                      <a:pt x="363" y="64"/>
                      <a:pt x="365" y="64"/>
                    </a:cubicBezTo>
                    <a:cubicBezTo>
                      <a:pt x="368" y="64"/>
                      <a:pt x="372" y="63"/>
                      <a:pt x="376" y="63"/>
                    </a:cubicBezTo>
                    <a:cubicBezTo>
                      <a:pt x="379" y="63"/>
                      <a:pt x="383" y="63"/>
                      <a:pt x="387" y="62"/>
                    </a:cubicBezTo>
                    <a:cubicBezTo>
                      <a:pt x="407" y="0"/>
                      <a:pt x="407" y="0"/>
                      <a:pt x="407" y="0"/>
                    </a:cubicBezTo>
                    <a:cubicBezTo>
                      <a:pt x="445" y="4"/>
                      <a:pt x="445" y="4"/>
                      <a:pt x="445" y="4"/>
                    </a:cubicBezTo>
                    <a:cubicBezTo>
                      <a:pt x="434" y="62"/>
                      <a:pt x="434" y="62"/>
                      <a:pt x="434" y="62"/>
                    </a:cubicBezTo>
                    <a:cubicBezTo>
                      <a:pt x="433" y="66"/>
                      <a:pt x="433" y="66"/>
                      <a:pt x="433" y="66"/>
                    </a:cubicBezTo>
                    <a:cubicBezTo>
                      <a:pt x="434" y="67"/>
                      <a:pt x="435" y="67"/>
                      <a:pt x="435" y="67"/>
                    </a:cubicBezTo>
                    <a:cubicBezTo>
                      <a:pt x="444" y="69"/>
                      <a:pt x="446" y="69"/>
                      <a:pt x="448" y="70"/>
                    </a:cubicBezTo>
                    <a:cubicBezTo>
                      <a:pt x="451" y="71"/>
                      <a:pt x="454" y="72"/>
                      <a:pt x="458" y="73"/>
                    </a:cubicBezTo>
                    <a:cubicBezTo>
                      <a:pt x="461" y="74"/>
                      <a:pt x="462" y="75"/>
                      <a:pt x="464" y="76"/>
                    </a:cubicBezTo>
                    <a:cubicBezTo>
                      <a:pt x="500" y="20"/>
                      <a:pt x="500" y="20"/>
                      <a:pt x="500" y="20"/>
                    </a:cubicBezTo>
                    <a:cubicBezTo>
                      <a:pt x="533" y="38"/>
                      <a:pt x="533" y="38"/>
                      <a:pt x="533" y="38"/>
                    </a:cubicBezTo>
                    <a:cubicBezTo>
                      <a:pt x="526" y="54"/>
                      <a:pt x="526" y="54"/>
                      <a:pt x="526" y="54"/>
                    </a:cubicBezTo>
                    <a:cubicBezTo>
                      <a:pt x="505" y="98"/>
                      <a:pt x="505" y="98"/>
                      <a:pt x="505" y="98"/>
                    </a:cubicBezTo>
                    <a:cubicBezTo>
                      <a:pt x="515" y="105"/>
                      <a:pt x="523" y="113"/>
                      <a:pt x="531" y="121"/>
                    </a:cubicBezTo>
                    <a:cubicBezTo>
                      <a:pt x="576" y="77"/>
                      <a:pt x="576" y="77"/>
                      <a:pt x="576" y="77"/>
                    </a:cubicBezTo>
                    <a:cubicBezTo>
                      <a:pt x="600" y="108"/>
                      <a:pt x="600" y="108"/>
                      <a:pt x="600" y="108"/>
                    </a:cubicBezTo>
                    <a:cubicBezTo>
                      <a:pt x="575" y="140"/>
                      <a:pt x="575" y="140"/>
                      <a:pt x="575" y="140"/>
                    </a:cubicBezTo>
                    <a:cubicBezTo>
                      <a:pt x="560" y="159"/>
                      <a:pt x="560" y="159"/>
                      <a:pt x="560" y="159"/>
                    </a:cubicBezTo>
                    <a:cubicBezTo>
                      <a:pt x="566" y="169"/>
                      <a:pt x="572" y="180"/>
                      <a:pt x="577" y="192"/>
                    </a:cubicBezTo>
                    <a:cubicBezTo>
                      <a:pt x="628" y="164"/>
                      <a:pt x="628" y="164"/>
                      <a:pt x="628" y="164"/>
                    </a:cubicBezTo>
                    <a:cubicBezTo>
                      <a:pt x="640" y="204"/>
                      <a:pt x="640" y="204"/>
                      <a:pt x="640" y="204"/>
                    </a:cubicBezTo>
                    <a:cubicBezTo>
                      <a:pt x="592" y="242"/>
                      <a:pt x="592" y="242"/>
                      <a:pt x="592" y="242"/>
                    </a:cubicBezTo>
                    <a:cubicBezTo>
                      <a:pt x="592" y="244"/>
                      <a:pt x="592" y="246"/>
                      <a:pt x="593" y="248"/>
                    </a:cubicBezTo>
                    <a:cubicBezTo>
                      <a:pt x="595" y="259"/>
                      <a:pt x="596" y="271"/>
                      <a:pt x="597" y="283"/>
                    </a:cubicBezTo>
                    <a:cubicBezTo>
                      <a:pt x="649" y="273"/>
                      <a:pt x="649" y="273"/>
                      <a:pt x="649" y="273"/>
                    </a:cubicBezTo>
                    <a:cubicBezTo>
                      <a:pt x="649" y="320"/>
                      <a:pt x="649" y="320"/>
                      <a:pt x="649" y="320"/>
                    </a:cubicBezTo>
                    <a:lnTo>
                      <a:pt x="597" y="340"/>
                    </a:lnTo>
                    <a:close/>
                    <a:moveTo>
                      <a:pt x="529" y="368"/>
                    </a:moveTo>
                    <a:cubicBezTo>
                      <a:pt x="531" y="356"/>
                      <a:pt x="532" y="343"/>
                      <a:pt x="532" y="331"/>
                    </a:cubicBezTo>
                    <a:cubicBezTo>
                      <a:pt x="532" y="330"/>
                      <a:pt x="532" y="329"/>
                      <a:pt x="532" y="328"/>
                    </a:cubicBezTo>
                    <a:cubicBezTo>
                      <a:pt x="532" y="327"/>
                      <a:pt x="532" y="326"/>
                      <a:pt x="532" y="325"/>
                    </a:cubicBezTo>
                    <a:cubicBezTo>
                      <a:pt x="532" y="324"/>
                      <a:pt x="532" y="323"/>
                      <a:pt x="532" y="322"/>
                    </a:cubicBezTo>
                    <a:cubicBezTo>
                      <a:pt x="532" y="321"/>
                      <a:pt x="532" y="320"/>
                      <a:pt x="532" y="319"/>
                    </a:cubicBezTo>
                    <a:cubicBezTo>
                      <a:pt x="532" y="318"/>
                      <a:pt x="532" y="317"/>
                      <a:pt x="532" y="316"/>
                    </a:cubicBezTo>
                    <a:cubicBezTo>
                      <a:pt x="532" y="315"/>
                      <a:pt x="532" y="315"/>
                      <a:pt x="532" y="314"/>
                    </a:cubicBezTo>
                    <a:cubicBezTo>
                      <a:pt x="531" y="312"/>
                      <a:pt x="531" y="310"/>
                      <a:pt x="531" y="308"/>
                    </a:cubicBezTo>
                    <a:cubicBezTo>
                      <a:pt x="531" y="306"/>
                      <a:pt x="531" y="304"/>
                      <a:pt x="531" y="303"/>
                    </a:cubicBezTo>
                    <a:cubicBezTo>
                      <a:pt x="531" y="302"/>
                      <a:pt x="531" y="301"/>
                      <a:pt x="530" y="300"/>
                    </a:cubicBezTo>
                    <a:cubicBezTo>
                      <a:pt x="530" y="298"/>
                      <a:pt x="530" y="296"/>
                      <a:pt x="530" y="295"/>
                    </a:cubicBezTo>
                    <a:cubicBezTo>
                      <a:pt x="530" y="293"/>
                      <a:pt x="529" y="291"/>
                      <a:pt x="529" y="289"/>
                    </a:cubicBezTo>
                    <a:cubicBezTo>
                      <a:pt x="529" y="287"/>
                      <a:pt x="528" y="286"/>
                      <a:pt x="528" y="284"/>
                    </a:cubicBezTo>
                    <a:cubicBezTo>
                      <a:pt x="528" y="283"/>
                      <a:pt x="528" y="282"/>
                      <a:pt x="528" y="282"/>
                    </a:cubicBezTo>
                    <a:cubicBezTo>
                      <a:pt x="527" y="280"/>
                      <a:pt x="527" y="278"/>
                      <a:pt x="527" y="277"/>
                    </a:cubicBezTo>
                    <a:cubicBezTo>
                      <a:pt x="526" y="275"/>
                      <a:pt x="526" y="273"/>
                      <a:pt x="526" y="272"/>
                    </a:cubicBezTo>
                    <a:cubicBezTo>
                      <a:pt x="525" y="270"/>
                      <a:pt x="525" y="268"/>
                      <a:pt x="524" y="266"/>
                    </a:cubicBezTo>
                    <a:cubicBezTo>
                      <a:pt x="524" y="266"/>
                      <a:pt x="524" y="265"/>
                      <a:pt x="524" y="264"/>
                    </a:cubicBezTo>
                    <a:cubicBezTo>
                      <a:pt x="523" y="262"/>
                      <a:pt x="523" y="261"/>
                      <a:pt x="522" y="259"/>
                    </a:cubicBezTo>
                    <a:cubicBezTo>
                      <a:pt x="522" y="258"/>
                      <a:pt x="521" y="256"/>
                      <a:pt x="521" y="255"/>
                    </a:cubicBezTo>
                    <a:cubicBezTo>
                      <a:pt x="520" y="253"/>
                      <a:pt x="520" y="251"/>
                      <a:pt x="519" y="250"/>
                    </a:cubicBezTo>
                    <a:cubicBezTo>
                      <a:pt x="519" y="249"/>
                      <a:pt x="519" y="248"/>
                      <a:pt x="519" y="248"/>
                    </a:cubicBezTo>
                    <a:cubicBezTo>
                      <a:pt x="518" y="247"/>
                      <a:pt x="518" y="246"/>
                      <a:pt x="518" y="245"/>
                    </a:cubicBezTo>
                    <a:cubicBezTo>
                      <a:pt x="517" y="244"/>
                      <a:pt x="517" y="244"/>
                      <a:pt x="517" y="243"/>
                    </a:cubicBezTo>
                    <a:cubicBezTo>
                      <a:pt x="516" y="241"/>
                      <a:pt x="516" y="240"/>
                      <a:pt x="515" y="239"/>
                    </a:cubicBezTo>
                    <a:cubicBezTo>
                      <a:pt x="515" y="238"/>
                      <a:pt x="514" y="237"/>
                      <a:pt x="514" y="236"/>
                    </a:cubicBezTo>
                    <a:cubicBezTo>
                      <a:pt x="514" y="236"/>
                      <a:pt x="513" y="235"/>
                      <a:pt x="513" y="234"/>
                    </a:cubicBezTo>
                    <a:cubicBezTo>
                      <a:pt x="513" y="233"/>
                      <a:pt x="512" y="233"/>
                      <a:pt x="512" y="232"/>
                    </a:cubicBezTo>
                    <a:cubicBezTo>
                      <a:pt x="512" y="231"/>
                      <a:pt x="511" y="231"/>
                      <a:pt x="511" y="230"/>
                    </a:cubicBezTo>
                    <a:cubicBezTo>
                      <a:pt x="511" y="229"/>
                      <a:pt x="510" y="229"/>
                      <a:pt x="510" y="228"/>
                    </a:cubicBezTo>
                    <a:cubicBezTo>
                      <a:pt x="509" y="226"/>
                      <a:pt x="509" y="225"/>
                      <a:pt x="508" y="224"/>
                    </a:cubicBezTo>
                    <a:cubicBezTo>
                      <a:pt x="508" y="223"/>
                      <a:pt x="507" y="222"/>
                      <a:pt x="507" y="222"/>
                    </a:cubicBezTo>
                    <a:cubicBezTo>
                      <a:pt x="506" y="221"/>
                      <a:pt x="506" y="220"/>
                      <a:pt x="506" y="220"/>
                    </a:cubicBezTo>
                    <a:cubicBezTo>
                      <a:pt x="505" y="219"/>
                      <a:pt x="505" y="218"/>
                      <a:pt x="505" y="218"/>
                    </a:cubicBezTo>
                    <a:cubicBezTo>
                      <a:pt x="504" y="217"/>
                      <a:pt x="504" y="216"/>
                      <a:pt x="503" y="216"/>
                    </a:cubicBezTo>
                    <a:cubicBezTo>
                      <a:pt x="503" y="215"/>
                      <a:pt x="503" y="214"/>
                      <a:pt x="502" y="214"/>
                    </a:cubicBezTo>
                    <a:cubicBezTo>
                      <a:pt x="501" y="212"/>
                      <a:pt x="501" y="211"/>
                      <a:pt x="500" y="210"/>
                    </a:cubicBezTo>
                    <a:cubicBezTo>
                      <a:pt x="499" y="209"/>
                      <a:pt x="499" y="209"/>
                      <a:pt x="499" y="208"/>
                    </a:cubicBezTo>
                    <a:cubicBezTo>
                      <a:pt x="498" y="207"/>
                      <a:pt x="498" y="207"/>
                      <a:pt x="497" y="206"/>
                    </a:cubicBezTo>
                    <a:cubicBezTo>
                      <a:pt x="497" y="205"/>
                      <a:pt x="496" y="205"/>
                      <a:pt x="496" y="204"/>
                    </a:cubicBezTo>
                    <a:cubicBezTo>
                      <a:pt x="495" y="203"/>
                      <a:pt x="494" y="202"/>
                      <a:pt x="493" y="201"/>
                    </a:cubicBezTo>
                    <a:cubicBezTo>
                      <a:pt x="492" y="199"/>
                      <a:pt x="492" y="198"/>
                      <a:pt x="491" y="197"/>
                    </a:cubicBezTo>
                    <a:cubicBezTo>
                      <a:pt x="465" y="164"/>
                      <a:pt x="428" y="145"/>
                      <a:pt x="386" y="142"/>
                    </a:cubicBezTo>
                    <a:cubicBezTo>
                      <a:pt x="375" y="142"/>
                      <a:pt x="364" y="142"/>
                      <a:pt x="352" y="144"/>
                    </a:cubicBezTo>
                    <a:cubicBezTo>
                      <a:pt x="344" y="145"/>
                      <a:pt x="335" y="147"/>
                      <a:pt x="325" y="149"/>
                    </a:cubicBezTo>
                    <a:cubicBezTo>
                      <a:pt x="211" y="183"/>
                      <a:pt x="118" y="318"/>
                      <a:pt x="117" y="452"/>
                    </a:cubicBezTo>
                    <a:cubicBezTo>
                      <a:pt x="117" y="514"/>
                      <a:pt x="137" y="565"/>
                      <a:pt x="170" y="598"/>
                    </a:cubicBezTo>
                    <a:cubicBezTo>
                      <a:pt x="173" y="601"/>
                      <a:pt x="176" y="604"/>
                      <a:pt x="179" y="606"/>
                    </a:cubicBezTo>
                    <a:cubicBezTo>
                      <a:pt x="187" y="614"/>
                      <a:pt x="197" y="620"/>
                      <a:pt x="207" y="625"/>
                    </a:cubicBezTo>
                    <a:cubicBezTo>
                      <a:pt x="208" y="626"/>
                      <a:pt x="210" y="626"/>
                      <a:pt x="212" y="627"/>
                    </a:cubicBezTo>
                    <a:cubicBezTo>
                      <a:pt x="219" y="631"/>
                      <a:pt x="227" y="633"/>
                      <a:pt x="235" y="635"/>
                    </a:cubicBezTo>
                    <a:cubicBezTo>
                      <a:pt x="236" y="636"/>
                      <a:pt x="236" y="636"/>
                      <a:pt x="237" y="636"/>
                    </a:cubicBezTo>
                    <a:cubicBezTo>
                      <a:pt x="239" y="637"/>
                      <a:pt x="239" y="637"/>
                      <a:pt x="240" y="637"/>
                    </a:cubicBezTo>
                    <a:cubicBezTo>
                      <a:pt x="241" y="637"/>
                      <a:pt x="242" y="637"/>
                      <a:pt x="242" y="637"/>
                    </a:cubicBezTo>
                    <a:cubicBezTo>
                      <a:pt x="243" y="637"/>
                      <a:pt x="244" y="638"/>
                      <a:pt x="244" y="638"/>
                    </a:cubicBezTo>
                    <a:cubicBezTo>
                      <a:pt x="245" y="638"/>
                      <a:pt x="246" y="638"/>
                      <a:pt x="246" y="638"/>
                    </a:cubicBezTo>
                    <a:cubicBezTo>
                      <a:pt x="248" y="638"/>
                      <a:pt x="250" y="639"/>
                      <a:pt x="252" y="639"/>
                    </a:cubicBezTo>
                    <a:cubicBezTo>
                      <a:pt x="266" y="641"/>
                      <a:pt x="281" y="641"/>
                      <a:pt x="297" y="639"/>
                    </a:cubicBezTo>
                    <a:cubicBezTo>
                      <a:pt x="299" y="638"/>
                      <a:pt x="301" y="638"/>
                      <a:pt x="303" y="638"/>
                    </a:cubicBezTo>
                    <a:cubicBezTo>
                      <a:pt x="310" y="636"/>
                      <a:pt x="317" y="635"/>
                      <a:pt x="324" y="633"/>
                    </a:cubicBezTo>
                    <a:cubicBezTo>
                      <a:pt x="325" y="633"/>
                      <a:pt x="325" y="632"/>
                      <a:pt x="326" y="632"/>
                    </a:cubicBezTo>
                    <a:cubicBezTo>
                      <a:pt x="342" y="627"/>
                      <a:pt x="356" y="621"/>
                      <a:pt x="370" y="613"/>
                    </a:cubicBezTo>
                    <a:cubicBezTo>
                      <a:pt x="371" y="612"/>
                      <a:pt x="372" y="612"/>
                      <a:pt x="373" y="612"/>
                    </a:cubicBezTo>
                    <a:cubicBezTo>
                      <a:pt x="379" y="608"/>
                      <a:pt x="384" y="605"/>
                      <a:pt x="389" y="602"/>
                    </a:cubicBezTo>
                    <a:cubicBezTo>
                      <a:pt x="392" y="599"/>
                      <a:pt x="396" y="597"/>
                      <a:pt x="399" y="595"/>
                    </a:cubicBezTo>
                    <a:cubicBezTo>
                      <a:pt x="410" y="586"/>
                      <a:pt x="422" y="576"/>
                      <a:pt x="432" y="566"/>
                    </a:cubicBezTo>
                    <a:cubicBezTo>
                      <a:pt x="437" y="561"/>
                      <a:pt x="440" y="557"/>
                      <a:pt x="443" y="554"/>
                    </a:cubicBezTo>
                    <a:cubicBezTo>
                      <a:pt x="445" y="552"/>
                      <a:pt x="446" y="551"/>
                      <a:pt x="448" y="549"/>
                    </a:cubicBezTo>
                    <a:cubicBezTo>
                      <a:pt x="450" y="546"/>
                      <a:pt x="452" y="544"/>
                      <a:pt x="453" y="543"/>
                    </a:cubicBezTo>
                    <a:cubicBezTo>
                      <a:pt x="454" y="542"/>
                      <a:pt x="454" y="541"/>
                      <a:pt x="455" y="540"/>
                    </a:cubicBezTo>
                    <a:cubicBezTo>
                      <a:pt x="457" y="538"/>
                      <a:pt x="457" y="537"/>
                      <a:pt x="458" y="537"/>
                    </a:cubicBezTo>
                    <a:cubicBezTo>
                      <a:pt x="460" y="534"/>
                      <a:pt x="462" y="531"/>
                      <a:pt x="464" y="528"/>
                    </a:cubicBezTo>
                    <a:cubicBezTo>
                      <a:pt x="466" y="526"/>
                      <a:pt x="467" y="524"/>
                      <a:pt x="469" y="522"/>
                    </a:cubicBezTo>
                    <a:cubicBezTo>
                      <a:pt x="469" y="521"/>
                      <a:pt x="470" y="520"/>
                      <a:pt x="470" y="520"/>
                    </a:cubicBezTo>
                    <a:cubicBezTo>
                      <a:pt x="471" y="519"/>
                      <a:pt x="471" y="519"/>
                      <a:pt x="472" y="518"/>
                    </a:cubicBezTo>
                    <a:cubicBezTo>
                      <a:pt x="474" y="514"/>
                      <a:pt x="476" y="511"/>
                      <a:pt x="478" y="508"/>
                    </a:cubicBezTo>
                    <a:cubicBezTo>
                      <a:pt x="481" y="504"/>
                      <a:pt x="482" y="502"/>
                      <a:pt x="483" y="500"/>
                    </a:cubicBezTo>
                    <a:cubicBezTo>
                      <a:pt x="484" y="498"/>
                      <a:pt x="486" y="495"/>
                      <a:pt x="487" y="493"/>
                    </a:cubicBezTo>
                    <a:cubicBezTo>
                      <a:pt x="495" y="479"/>
                      <a:pt x="502" y="465"/>
                      <a:pt x="507" y="451"/>
                    </a:cubicBezTo>
                    <a:cubicBezTo>
                      <a:pt x="508" y="450"/>
                      <a:pt x="508" y="449"/>
                      <a:pt x="508" y="449"/>
                    </a:cubicBezTo>
                    <a:cubicBezTo>
                      <a:pt x="509" y="447"/>
                      <a:pt x="509" y="447"/>
                      <a:pt x="509" y="446"/>
                    </a:cubicBezTo>
                    <a:cubicBezTo>
                      <a:pt x="518" y="423"/>
                      <a:pt x="525" y="400"/>
                      <a:pt x="528" y="377"/>
                    </a:cubicBezTo>
                    <a:cubicBezTo>
                      <a:pt x="528" y="375"/>
                      <a:pt x="529" y="375"/>
                      <a:pt x="529" y="374"/>
                    </a:cubicBezTo>
                    <a:cubicBezTo>
                      <a:pt x="529" y="373"/>
                      <a:pt x="529" y="373"/>
                      <a:pt x="529" y="372"/>
                    </a:cubicBezTo>
                    <a:cubicBezTo>
                      <a:pt x="529" y="370"/>
                      <a:pt x="529" y="369"/>
                      <a:pt x="529" y="368"/>
                    </a:cubicBezTo>
                  </a:path>
                </a:pathLst>
              </a:custGeom>
              <a:solidFill>
                <a:srgbClr val="D8D8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grpSp>
      <p:grpSp>
        <p:nvGrpSpPr>
          <p:cNvPr id="170" name="Group 169"/>
          <p:cNvGrpSpPr/>
          <p:nvPr/>
        </p:nvGrpSpPr>
        <p:grpSpPr>
          <a:xfrm>
            <a:off x="749623" y="2687680"/>
            <a:ext cx="2460649" cy="954892"/>
            <a:chOff x="790415" y="2019862"/>
            <a:chExt cx="1845487" cy="716169"/>
          </a:xfrm>
        </p:grpSpPr>
        <p:sp>
          <p:nvSpPr>
            <p:cNvPr id="171" name="Rectangle 170"/>
            <p:cNvSpPr/>
            <p:nvPr/>
          </p:nvSpPr>
          <p:spPr>
            <a:xfrm>
              <a:off x="790415" y="2343712"/>
              <a:ext cx="1845487" cy="392319"/>
            </a:xfrm>
            <a:prstGeom prst="rect">
              <a:avLst/>
            </a:prstGeom>
          </p:spPr>
          <p:txBody>
            <a:bodyPr wrap="square">
              <a:spAutoFit/>
            </a:bodyPr>
            <a:lstStyle/>
            <a:p>
              <a:pPr algn="r">
                <a:lnSpc>
                  <a:spcPct val="150000"/>
                </a:lnSpc>
              </a:pPr>
              <a:r>
                <a:rPr lang="id-ID" sz="933" dirty="0">
                  <a:solidFill>
                    <a:schemeClr val="bg1">
                      <a:lumMod val="65000"/>
                    </a:schemeClr>
                  </a:solidFill>
                </a:rPr>
                <a:t>Powerfull presentation material for all business</a:t>
              </a:r>
            </a:p>
          </p:txBody>
        </p:sp>
        <p:sp>
          <p:nvSpPr>
            <p:cNvPr id="172" name="TextBox 171"/>
            <p:cNvSpPr txBox="1"/>
            <p:nvPr/>
          </p:nvSpPr>
          <p:spPr>
            <a:xfrm>
              <a:off x="1701223" y="2019862"/>
              <a:ext cx="934679" cy="230833"/>
            </a:xfrm>
            <a:prstGeom prst="rect">
              <a:avLst/>
            </a:prstGeom>
            <a:noFill/>
          </p:spPr>
          <p:txBody>
            <a:bodyPr wrap="none" rtlCol="0">
              <a:spAutoFit/>
            </a:bodyPr>
            <a:lstStyle/>
            <a:p>
              <a:pPr algn="r"/>
              <a:r>
                <a:rPr lang="en-ID" sz="1400" dirty="0">
                  <a:solidFill>
                    <a:schemeClr val="tx1">
                      <a:lumMod val="50000"/>
                      <a:lumOff val="50000"/>
                    </a:schemeClr>
                  </a:solidFill>
                  <a:latin typeface="+mj-lt"/>
                </a:rPr>
                <a:t>Hard to Think</a:t>
              </a:r>
              <a:endParaRPr lang="en-US" sz="1400" dirty="0">
                <a:solidFill>
                  <a:schemeClr val="tx1">
                    <a:lumMod val="50000"/>
                    <a:lumOff val="50000"/>
                  </a:schemeClr>
                </a:solidFill>
                <a:latin typeface="+mj-lt"/>
              </a:endParaRPr>
            </a:p>
          </p:txBody>
        </p:sp>
        <p:sp>
          <p:nvSpPr>
            <p:cNvPr id="173" name="Rectangle 172"/>
            <p:cNvSpPr/>
            <p:nvPr/>
          </p:nvSpPr>
          <p:spPr>
            <a:xfrm>
              <a:off x="790415" y="2160293"/>
              <a:ext cx="1845487" cy="254012"/>
            </a:xfrm>
            <a:prstGeom prst="rect">
              <a:avLst/>
            </a:prstGeom>
          </p:spPr>
          <p:txBody>
            <a:bodyPr wrap="square">
              <a:spAutoFit/>
            </a:bodyPr>
            <a:lstStyle/>
            <a:p>
              <a:pPr algn="r">
                <a:lnSpc>
                  <a:spcPct val="150000"/>
                </a:lnSpc>
              </a:pPr>
              <a:r>
                <a:rPr lang="en-ID" sz="1067" i="1" dirty="0">
                  <a:solidFill>
                    <a:schemeClr val="tx1">
                      <a:lumMod val="50000"/>
                      <a:lumOff val="50000"/>
                    </a:schemeClr>
                  </a:solidFill>
                </a:rPr>
                <a:t>That Interact candidly and positively</a:t>
              </a:r>
              <a:endParaRPr lang="id-ID" sz="1067" i="1" dirty="0">
                <a:solidFill>
                  <a:schemeClr val="tx1">
                    <a:lumMod val="50000"/>
                    <a:lumOff val="50000"/>
                  </a:schemeClr>
                </a:solidFill>
              </a:endParaRPr>
            </a:p>
          </p:txBody>
        </p:sp>
      </p:grpSp>
      <p:grpSp>
        <p:nvGrpSpPr>
          <p:cNvPr id="174" name="Group 173"/>
          <p:cNvGrpSpPr/>
          <p:nvPr/>
        </p:nvGrpSpPr>
        <p:grpSpPr>
          <a:xfrm>
            <a:off x="749623" y="4437422"/>
            <a:ext cx="2460649" cy="954892"/>
            <a:chOff x="790415" y="2019862"/>
            <a:chExt cx="1845487" cy="716169"/>
          </a:xfrm>
        </p:grpSpPr>
        <p:sp>
          <p:nvSpPr>
            <p:cNvPr id="175" name="Rectangle 174"/>
            <p:cNvSpPr/>
            <p:nvPr/>
          </p:nvSpPr>
          <p:spPr>
            <a:xfrm>
              <a:off x="790415" y="2343712"/>
              <a:ext cx="1845487" cy="392319"/>
            </a:xfrm>
            <a:prstGeom prst="rect">
              <a:avLst/>
            </a:prstGeom>
          </p:spPr>
          <p:txBody>
            <a:bodyPr wrap="square">
              <a:spAutoFit/>
            </a:bodyPr>
            <a:lstStyle/>
            <a:p>
              <a:pPr algn="r">
                <a:lnSpc>
                  <a:spcPct val="150000"/>
                </a:lnSpc>
              </a:pPr>
              <a:r>
                <a:rPr lang="id-ID" sz="933" dirty="0">
                  <a:solidFill>
                    <a:schemeClr val="bg1">
                      <a:lumMod val="65000"/>
                    </a:schemeClr>
                  </a:solidFill>
                </a:rPr>
                <a:t>Powerfull presentation material for all business</a:t>
              </a:r>
            </a:p>
          </p:txBody>
        </p:sp>
        <p:sp>
          <p:nvSpPr>
            <p:cNvPr id="176" name="TextBox 175"/>
            <p:cNvSpPr txBox="1"/>
            <p:nvPr/>
          </p:nvSpPr>
          <p:spPr>
            <a:xfrm>
              <a:off x="1701223" y="2019862"/>
              <a:ext cx="934679" cy="230833"/>
            </a:xfrm>
            <a:prstGeom prst="rect">
              <a:avLst/>
            </a:prstGeom>
            <a:noFill/>
          </p:spPr>
          <p:txBody>
            <a:bodyPr wrap="none" rtlCol="0">
              <a:spAutoFit/>
            </a:bodyPr>
            <a:lstStyle/>
            <a:p>
              <a:pPr algn="r"/>
              <a:r>
                <a:rPr lang="en-ID" sz="1400" dirty="0">
                  <a:solidFill>
                    <a:schemeClr val="tx1">
                      <a:lumMod val="50000"/>
                      <a:lumOff val="50000"/>
                    </a:schemeClr>
                  </a:solidFill>
                  <a:latin typeface="+mj-lt"/>
                </a:rPr>
                <a:t>Hard to Think</a:t>
              </a:r>
              <a:endParaRPr lang="en-US" sz="1400" dirty="0">
                <a:solidFill>
                  <a:schemeClr val="tx1">
                    <a:lumMod val="50000"/>
                    <a:lumOff val="50000"/>
                  </a:schemeClr>
                </a:solidFill>
                <a:latin typeface="+mj-lt"/>
              </a:endParaRPr>
            </a:p>
          </p:txBody>
        </p:sp>
        <p:sp>
          <p:nvSpPr>
            <p:cNvPr id="177" name="Rectangle 176"/>
            <p:cNvSpPr/>
            <p:nvPr/>
          </p:nvSpPr>
          <p:spPr>
            <a:xfrm>
              <a:off x="790415" y="2160293"/>
              <a:ext cx="1845487" cy="254012"/>
            </a:xfrm>
            <a:prstGeom prst="rect">
              <a:avLst/>
            </a:prstGeom>
          </p:spPr>
          <p:txBody>
            <a:bodyPr wrap="square">
              <a:spAutoFit/>
            </a:bodyPr>
            <a:lstStyle/>
            <a:p>
              <a:pPr algn="r">
                <a:lnSpc>
                  <a:spcPct val="150000"/>
                </a:lnSpc>
              </a:pPr>
              <a:r>
                <a:rPr lang="en-ID" sz="1067" i="1" dirty="0">
                  <a:solidFill>
                    <a:schemeClr val="tx1">
                      <a:lumMod val="50000"/>
                      <a:lumOff val="50000"/>
                    </a:schemeClr>
                  </a:solidFill>
                </a:rPr>
                <a:t>That Interact candidly and positively</a:t>
              </a:r>
              <a:endParaRPr lang="id-ID" sz="1067" i="1" dirty="0">
                <a:solidFill>
                  <a:schemeClr val="tx1">
                    <a:lumMod val="50000"/>
                    <a:lumOff val="50000"/>
                  </a:schemeClr>
                </a:solidFill>
              </a:endParaRPr>
            </a:p>
          </p:txBody>
        </p:sp>
      </p:grpSp>
      <p:grpSp>
        <p:nvGrpSpPr>
          <p:cNvPr id="178" name="Group 177"/>
          <p:cNvGrpSpPr/>
          <p:nvPr/>
        </p:nvGrpSpPr>
        <p:grpSpPr>
          <a:xfrm flipH="1">
            <a:off x="8981729" y="2687680"/>
            <a:ext cx="2460649" cy="954892"/>
            <a:chOff x="790415" y="2019862"/>
            <a:chExt cx="1845487" cy="716169"/>
          </a:xfrm>
        </p:grpSpPr>
        <p:sp>
          <p:nvSpPr>
            <p:cNvPr id="179" name="Rectangle 178"/>
            <p:cNvSpPr/>
            <p:nvPr/>
          </p:nvSpPr>
          <p:spPr>
            <a:xfrm>
              <a:off x="790415" y="2343712"/>
              <a:ext cx="1845487" cy="392319"/>
            </a:xfrm>
            <a:prstGeom prst="rect">
              <a:avLst/>
            </a:prstGeom>
          </p:spPr>
          <p:txBody>
            <a:bodyPr wrap="square">
              <a:spAutoFit/>
            </a:bodyPr>
            <a:lstStyle/>
            <a:p>
              <a:pPr>
                <a:lnSpc>
                  <a:spcPct val="150000"/>
                </a:lnSpc>
              </a:pPr>
              <a:r>
                <a:rPr lang="id-ID" sz="933" dirty="0">
                  <a:solidFill>
                    <a:schemeClr val="bg1">
                      <a:lumMod val="65000"/>
                    </a:schemeClr>
                  </a:solidFill>
                </a:rPr>
                <a:t>Powerfull presentation material for all business</a:t>
              </a:r>
            </a:p>
          </p:txBody>
        </p:sp>
        <p:sp>
          <p:nvSpPr>
            <p:cNvPr id="180" name="TextBox 179"/>
            <p:cNvSpPr txBox="1"/>
            <p:nvPr/>
          </p:nvSpPr>
          <p:spPr>
            <a:xfrm>
              <a:off x="1701223" y="2019862"/>
              <a:ext cx="934679" cy="230833"/>
            </a:xfrm>
            <a:prstGeom prst="rect">
              <a:avLst/>
            </a:prstGeom>
            <a:noFill/>
          </p:spPr>
          <p:txBody>
            <a:bodyPr wrap="none" rtlCol="0">
              <a:spAutoFit/>
            </a:bodyPr>
            <a:lstStyle/>
            <a:p>
              <a:r>
                <a:rPr lang="en-ID" sz="1400" dirty="0">
                  <a:solidFill>
                    <a:schemeClr val="tx1">
                      <a:lumMod val="50000"/>
                      <a:lumOff val="50000"/>
                    </a:schemeClr>
                  </a:solidFill>
                  <a:latin typeface="+mj-lt"/>
                </a:rPr>
                <a:t>Hard to Think</a:t>
              </a:r>
              <a:endParaRPr lang="en-US" sz="1400" dirty="0">
                <a:solidFill>
                  <a:schemeClr val="tx1">
                    <a:lumMod val="50000"/>
                    <a:lumOff val="50000"/>
                  </a:schemeClr>
                </a:solidFill>
                <a:latin typeface="+mj-lt"/>
              </a:endParaRPr>
            </a:p>
          </p:txBody>
        </p:sp>
        <p:sp>
          <p:nvSpPr>
            <p:cNvPr id="181" name="Rectangle 180"/>
            <p:cNvSpPr/>
            <p:nvPr/>
          </p:nvSpPr>
          <p:spPr>
            <a:xfrm>
              <a:off x="790415" y="2160293"/>
              <a:ext cx="1845487" cy="254012"/>
            </a:xfrm>
            <a:prstGeom prst="rect">
              <a:avLst/>
            </a:prstGeom>
          </p:spPr>
          <p:txBody>
            <a:bodyPr wrap="square">
              <a:spAutoFit/>
            </a:bodyPr>
            <a:lstStyle/>
            <a:p>
              <a:pPr>
                <a:lnSpc>
                  <a:spcPct val="150000"/>
                </a:lnSpc>
              </a:pPr>
              <a:r>
                <a:rPr lang="en-ID" sz="1067" i="1" dirty="0">
                  <a:solidFill>
                    <a:schemeClr val="tx1">
                      <a:lumMod val="50000"/>
                      <a:lumOff val="50000"/>
                    </a:schemeClr>
                  </a:solidFill>
                </a:rPr>
                <a:t>That Interact candidly and positively</a:t>
              </a:r>
              <a:endParaRPr lang="id-ID" sz="1067" i="1" dirty="0">
                <a:solidFill>
                  <a:schemeClr val="tx1">
                    <a:lumMod val="50000"/>
                    <a:lumOff val="50000"/>
                  </a:schemeClr>
                </a:solidFill>
              </a:endParaRPr>
            </a:p>
          </p:txBody>
        </p:sp>
      </p:grpSp>
      <p:grpSp>
        <p:nvGrpSpPr>
          <p:cNvPr id="182" name="Group 181"/>
          <p:cNvGrpSpPr/>
          <p:nvPr/>
        </p:nvGrpSpPr>
        <p:grpSpPr>
          <a:xfrm flipH="1">
            <a:off x="8981729" y="4437422"/>
            <a:ext cx="2460649" cy="954892"/>
            <a:chOff x="790415" y="2019862"/>
            <a:chExt cx="1845487" cy="716169"/>
          </a:xfrm>
        </p:grpSpPr>
        <p:sp>
          <p:nvSpPr>
            <p:cNvPr id="183" name="Rectangle 182"/>
            <p:cNvSpPr/>
            <p:nvPr/>
          </p:nvSpPr>
          <p:spPr>
            <a:xfrm>
              <a:off x="790415" y="2343712"/>
              <a:ext cx="1845487" cy="392319"/>
            </a:xfrm>
            <a:prstGeom prst="rect">
              <a:avLst/>
            </a:prstGeom>
          </p:spPr>
          <p:txBody>
            <a:bodyPr wrap="square">
              <a:spAutoFit/>
            </a:bodyPr>
            <a:lstStyle/>
            <a:p>
              <a:pPr>
                <a:lnSpc>
                  <a:spcPct val="150000"/>
                </a:lnSpc>
              </a:pPr>
              <a:r>
                <a:rPr lang="id-ID" sz="933" dirty="0">
                  <a:solidFill>
                    <a:schemeClr val="bg1">
                      <a:lumMod val="65000"/>
                    </a:schemeClr>
                  </a:solidFill>
                </a:rPr>
                <a:t>Powerfull presentation material for all business</a:t>
              </a:r>
            </a:p>
          </p:txBody>
        </p:sp>
        <p:sp>
          <p:nvSpPr>
            <p:cNvPr id="184" name="TextBox 183"/>
            <p:cNvSpPr txBox="1"/>
            <p:nvPr/>
          </p:nvSpPr>
          <p:spPr>
            <a:xfrm>
              <a:off x="1701223" y="2019862"/>
              <a:ext cx="934679" cy="230833"/>
            </a:xfrm>
            <a:prstGeom prst="rect">
              <a:avLst/>
            </a:prstGeom>
            <a:noFill/>
          </p:spPr>
          <p:txBody>
            <a:bodyPr wrap="none" rtlCol="0">
              <a:spAutoFit/>
            </a:bodyPr>
            <a:lstStyle/>
            <a:p>
              <a:r>
                <a:rPr lang="en-ID" sz="1400" dirty="0">
                  <a:solidFill>
                    <a:schemeClr val="tx1">
                      <a:lumMod val="50000"/>
                      <a:lumOff val="50000"/>
                    </a:schemeClr>
                  </a:solidFill>
                  <a:latin typeface="+mj-lt"/>
                </a:rPr>
                <a:t>Hard to Think</a:t>
              </a:r>
              <a:endParaRPr lang="en-US" sz="1400" dirty="0">
                <a:solidFill>
                  <a:schemeClr val="tx1">
                    <a:lumMod val="50000"/>
                    <a:lumOff val="50000"/>
                  </a:schemeClr>
                </a:solidFill>
                <a:latin typeface="+mj-lt"/>
              </a:endParaRPr>
            </a:p>
          </p:txBody>
        </p:sp>
        <p:sp>
          <p:nvSpPr>
            <p:cNvPr id="185" name="Rectangle 184"/>
            <p:cNvSpPr/>
            <p:nvPr/>
          </p:nvSpPr>
          <p:spPr>
            <a:xfrm>
              <a:off x="790415" y="2160293"/>
              <a:ext cx="1845487" cy="254012"/>
            </a:xfrm>
            <a:prstGeom prst="rect">
              <a:avLst/>
            </a:prstGeom>
          </p:spPr>
          <p:txBody>
            <a:bodyPr wrap="square">
              <a:spAutoFit/>
            </a:bodyPr>
            <a:lstStyle/>
            <a:p>
              <a:pPr>
                <a:lnSpc>
                  <a:spcPct val="150000"/>
                </a:lnSpc>
              </a:pPr>
              <a:r>
                <a:rPr lang="en-ID" sz="1067" i="1" dirty="0">
                  <a:solidFill>
                    <a:schemeClr val="tx1">
                      <a:lumMod val="50000"/>
                      <a:lumOff val="50000"/>
                    </a:schemeClr>
                  </a:solidFill>
                </a:rPr>
                <a:t>That Interact candidly and positively</a:t>
              </a:r>
              <a:endParaRPr lang="id-ID" sz="1067" i="1" dirty="0">
                <a:solidFill>
                  <a:schemeClr val="tx1">
                    <a:lumMod val="50000"/>
                    <a:lumOff val="50000"/>
                  </a:schemeClr>
                </a:solidFill>
              </a:endParaRPr>
            </a:p>
          </p:txBody>
        </p:sp>
      </p:grpSp>
      <p:grpSp>
        <p:nvGrpSpPr>
          <p:cNvPr id="186" name="Group 185"/>
          <p:cNvGrpSpPr/>
          <p:nvPr/>
        </p:nvGrpSpPr>
        <p:grpSpPr>
          <a:xfrm>
            <a:off x="3181202" y="2698617"/>
            <a:ext cx="968393" cy="875073"/>
            <a:chOff x="658368" y="1563328"/>
            <a:chExt cx="726295" cy="656305"/>
          </a:xfrm>
        </p:grpSpPr>
        <p:sp>
          <p:nvSpPr>
            <p:cNvPr id="187" name="Freeform 186"/>
            <p:cNvSpPr/>
            <p:nvPr/>
          </p:nvSpPr>
          <p:spPr>
            <a:xfrm rot="5400000">
              <a:off x="693363" y="1528333"/>
              <a:ext cx="656305" cy="726295"/>
            </a:xfrm>
            <a:custGeom>
              <a:avLst/>
              <a:gdLst>
                <a:gd name="connsiteX0" fmla="*/ 0 w 656305"/>
                <a:gd name="connsiteY0" fmla="*/ 617013 h 726295"/>
                <a:gd name="connsiteX1" fmla="*/ 0 w 656305"/>
                <a:gd name="connsiteY1" fmla="*/ 179899 h 726295"/>
                <a:gd name="connsiteX2" fmla="*/ 109282 w 656305"/>
                <a:gd name="connsiteY2" fmla="*/ 70617 h 726295"/>
                <a:gd name="connsiteX3" fmla="*/ 246327 w 656305"/>
                <a:gd name="connsiteY3" fmla="*/ 70617 h 726295"/>
                <a:gd name="connsiteX4" fmla="*/ 328153 w 656305"/>
                <a:gd name="connsiteY4" fmla="*/ 0 h 726295"/>
                <a:gd name="connsiteX5" fmla="*/ 409978 w 656305"/>
                <a:gd name="connsiteY5" fmla="*/ 70617 h 726295"/>
                <a:gd name="connsiteX6" fmla="*/ 547023 w 656305"/>
                <a:gd name="connsiteY6" fmla="*/ 70617 h 726295"/>
                <a:gd name="connsiteX7" fmla="*/ 656305 w 656305"/>
                <a:gd name="connsiteY7" fmla="*/ 179899 h 726295"/>
                <a:gd name="connsiteX8" fmla="*/ 656305 w 656305"/>
                <a:gd name="connsiteY8" fmla="*/ 617013 h 726295"/>
                <a:gd name="connsiteX9" fmla="*/ 547023 w 656305"/>
                <a:gd name="connsiteY9" fmla="*/ 726295 h 726295"/>
                <a:gd name="connsiteX10" fmla="*/ 109282 w 656305"/>
                <a:gd name="connsiteY10" fmla="*/ 726295 h 726295"/>
                <a:gd name="connsiteX11" fmla="*/ 0 w 656305"/>
                <a:gd name="connsiteY11" fmla="*/ 617013 h 726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56305" h="726295">
                  <a:moveTo>
                    <a:pt x="0" y="617013"/>
                  </a:moveTo>
                  <a:lnTo>
                    <a:pt x="0" y="179899"/>
                  </a:lnTo>
                  <a:cubicBezTo>
                    <a:pt x="0" y="119544"/>
                    <a:pt x="48927" y="70617"/>
                    <a:pt x="109282" y="70617"/>
                  </a:cubicBezTo>
                  <a:lnTo>
                    <a:pt x="246327" y="70617"/>
                  </a:lnTo>
                  <a:lnTo>
                    <a:pt x="328153" y="0"/>
                  </a:lnTo>
                  <a:lnTo>
                    <a:pt x="409978" y="70617"/>
                  </a:lnTo>
                  <a:lnTo>
                    <a:pt x="547023" y="70617"/>
                  </a:lnTo>
                  <a:cubicBezTo>
                    <a:pt x="607378" y="70617"/>
                    <a:pt x="656305" y="119544"/>
                    <a:pt x="656305" y="179899"/>
                  </a:cubicBezTo>
                  <a:lnTo>
                    <a:pt x="656305" y="617013"/>
                  </a:lnTo>
                  <a:cubicBezTo>
                    <a:pt x="656305" y="677368"/>
                    <a:pt x="607378" y="726295"/>
                    <a:pt x="547023" y="726295"/>
                  </a:cubicBezTo>
                  <a:lnTo>
                    <a:pt x="109282" y="726295"/>
                  </a:lnTo>
                  <a:cubicBezTo>
                    <a:pt x="48927" y="726295"/>
                    <a:pt x="0" y="677368"/>
                    <a:pt x="0" y="617013"/>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nvGrpSpPr>
            <p:cNvPr id="188" name="Group 187"/>
            <p:cNvGrpSpPr/>
            <p:nvPr/>
          </p:nvGrpSpPr>
          <p:grpSpPr>
            <a:xfrm>
              <a:off x="867068" y="1758104"/>
              <a:ext cx="238278" cy="266752"/>
              <a:chOff x="6243638" y="498475"/>
              <a:chExt cx="757237" cy="847725"/>
            </a:xfrm>
            <a:solidFill>
              <a:schemeClr val="bg1"/>
            </a:solidFill>
          </p:grpSpPr>
          <p:sp>
            <p:nvSpPr>
              <p:cNvPr id="189" name="Freeform 5"/>
              <p:cNvSpPr>
                <a:spLocks noEditPoints="1"/>
              </p:cNvSpPr>
              <p:nvPr/>
            </p:nvSpPr>
            <p:spPr bwMode="auto">
              <a:xfrm>
                <a:off x="6450013" y="717550"/>
                <a:ext cx="339725" cy="409575"/>
              </a:xfrm>
              <a:custGeom>
                <a:avLst/>
                <a:gdLst>
                  <a:gd name="T0" fmla="*/ 593 w 627"/>
                  <a:gd name="T1" fmla="*/ 320 h 756"/>
                  <a:gd name="T2" fmla="*/ 119 w 627"/>
                  <a:gd name="T3" fmla="*/ 17 h 756"/>
                  <a:gd name="T4" fmla="*/ 32 w 627"/>
                  <a:gd name="T5" fmla="*/ 23 h 756"/>
                  <a:gd name="T6" fmla="*/ 13 w 627"/>
                  <a:gd name="T7" fmla="*/ 108 h 756"/>
                  <a:gd name="T8" fmla="*/ 123 w 627"/>
                  <a:gd name="T9" fmla="*/ 352 h 756"/>
                  <a:gd name="T10" fmla="*/ 130 w 627"/>
                  <a:gd name="T11" fmla="*/ 378 h 756"/>
                  <a:gd name="T12" fmla="*/ 123 w 627"/>
                  <a:gd name="T13" fmla="*/ 404 h 756"/>
                  <a:gd name="T14" fmla="*/ 13 w 627"/>
                  <a:gd name="T15" fmla="*/ 647 h 756"/>
                  <a:gd name="T16" fmla="*/ 32 w 627"/>
                  <a:gd name="T17" fmla="*/ 732 h 756"/>
                  <a:gd name="T18" fmla="*/ 119 w 627"/>
                  <a:gd name="T19" fmla="*/ 739 h 756"/>
                  <a:gd name="T20" fmla="*/ 593 w 627"/>
                  <a:gd name="T21" fmla="*/ 435 h 756"/>
                  <a:gd name="T22" fmla="*/ 627 w 627"/>
                  <a:gd name="T23" fmla="*/ 378 h 756"/>
                  <a:gd name="T24" fmla="*/ 593 w 627"/>
                  <a:gd name="T25" fmla="*/ 320 h 756"/>
                  <a:gd name="T26" fmla="*/ 593 w 627"/>
                  <a:gd name="T27" fmla="*/ 320 h 756"/>
                  <a:gd name="T28" fmla="*/ 593 w 627"/>
                  <a:gd name="T29" fmla="*/ 320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27" h="756">
                    <a:moveTo>
                      <a:pt x="593" y="320"/>
                    </a:moveTo>
                    <a:cubicBezTo>
                      <a:pt x="119" y="17"/>
                      <a:pt x="119" y="17"/>
                      <a:pt x="119" y="17"/>
                    </a:cubicBezTo>
                    <a:cubicBezTo>
                      <a:pt x="91" y="0"/>
                      <a:pt x="56" y="2"/>
                      <a:pt x="32" y="23"/>
                    </a:cubicBezTo>
                    <a:cubicBezTo>
                      <a:pt x="7" y="44"/>
                      <a:pt x="0" y="79"/>
                      <a:pt x="13" y="108"/>
                    </a:cubicBezTo>
                    <a:cubicBezTo>
                      <a:pt x="123" y="352"/>
                      <a:pt x="123" y="352"/>
                      <a:pt x="123" y="352"/>
                    </a:cubicBezTo>
                    <a:cubicBezTo>
                      <a:pt x="127" y="360"/>
                      <a:pt x="130" y="369"/>
                      <a:pt x="130" y="378"/>
                    </a:cubicBezTo>
                    <a:cubicBezTo>
                      <a:pt x="130" y="387"/>
                      <a:pt x="127" y="396"/>
                      <a:pt x="123" y="404"/>
                    </a:cubicBezTo>
                    <a:cubicBezTo>
                      <a:pt x="13" y="647"/>
                      <a:pt x="13" y="647"/>
                      <a:pt x="13" y="647"/>
                    </a:cubicBezTo>
                    <a:cubicBezTo>
                      <a:pt x="0" y="676"/>
                      <a:pt x="7" y="711"/>
                      <a:pt x="32" y="732"/>
                    </a:cubicBezTo>
                    <a:cubicBezTo>
                      <a:pt x="56" y="753"/>
                      <a:pt x="91" y="756"/>
                      <a:pt x="119" y="739"/>
                    </a:cubicBezTo>
                    <a:cubicBezTo>
                      <a:pt x="593" y="435"/>
                      <a:pt x="593" y="435"/>
                      <a:pt x="593" y="435"/>
                    </a:cubicBezTo>
                    <a:cubicBezTo>
                      <a:pt x="613" y="423"/>
                      <a:pt x="627" y="401"/>
                      <a:pt x="627" y="378"/>
                    </a:cubicBezTo>
                    <a:cubicBezTo>
                      <a:pt x="627" y="354"/>
                      <a:pt x="613" y="333"/>
                      <a:pt x="593" y="320"/>
                    </a:cubicBezTo>
                    <a:close/>
                    <a:moveTo>
                      <a:pt x="593" y="320"/>
                    </a:moveTo>
                    <a:cubicBezTo>
                      <a:pt x="593" y="320"/>
                      <a:pt x="593" y="320"/>
                      <a:pt x="593" y="3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90" name="Freeform 6"/>
              <p:cNvSpPr>
                <a:spLocks noEditPoints="1"/>
              </p:cNvSpPr>
              <p:nvPr/>
            </p:nvSpPr>
            <p:spPr bwMode="auto">
              <a:xfrm>
                <a:off x="6243638" y="498475"/>
                <a:ext cx="757237" cy="847725"/>
              </a:xfrm>
              <a:custGeom>
                <a:avLst/>
                <a:gdLst>
                  <a:gd name="T0" fmla="*/ 1055 w 1397"/>
                  <a:gd name="T1" fmla="*/ 0 h 1567"/>
                  <a:gd name="T2" fmla="*/ 191 w 1397"/>
                  <a:gd name="T3" fmla="*/ 0 h 1567"/>
                  <a:gd name="T4" fmla="*/ 0 w 1397"/>
                  <a:gd name="T5" fmla="*/ 192 h 1567"/>
                  <a:gd name="T6" fmla="*/ 0 w 1397"/>
                  <a:gd name="T7" fmla="*/ 1377 h 1567"/>
                  <a:gd name="T8" fmla="*/ 191 w 1397"/>
                  <a:gd name="T9" fmla="*/ 1567 h 1567"/>
                  <a:gd name="T10" fmla="*/ 1206 w 1397"/>
                  <a:gd name="T11" fmla="*/ 1567 h 1567"/>
                  <a:gd name="T12" fmla="*/ 1397 w 1397"/>
                  <a:gd name="T13" fmla="*/ 1377 h 1567"/>
                  <a:gd name="T14" fmla="*/ 1397 w 1397"/>
                  <a:gd name="T15" fmla="*/ 350 h 1567"/>
                  <a:gd name="T16" fmla="*/ 1055 w 1397"/>
                  <a:gd name="T17" fmla="*/ 0 h 1567"/>
                  <a:gd name="T18" fmla="*/ 1261 w 1397"/>
                  <a:gd name="T19" fmla="*/ 1377 h 1567"/>
                  <a:gd name="T20" fmla="*/ 1206 w 1397"/>
                  <a:gd name="T21" fmla="*/ 1433 h 1567"/>
                  <a:gd name="T22" fmla="*/ 191 w 1397"/>
                  <a:gd name="T23" fmla="*/ 1433 h 1567"/>
                  <a:gd name="T24" fmla="*/ 137 w 1397"/>
                  <a:gd name="T25" fmla="*/ 1377 h 1567"/>
                  <a:gd name="T26" fmla="*/ 137 w 1397"/>
                  <a:gd name="T27" fmla="*/ 192 h 1567"/>
                  <a:gd name="T28" fmla="*/ 191 w 1397"/>
                  <a:gd name="T29" fmla="*/ 137 h 1567"/>
                  <a:gd name="T30" fmla="*/ 989 w 1397"/>
                  <a:gd name="T31" fmla="*/ 137 h 1567"/>
                  <a:gd name="T32" fmla="*/ 989 w 1397"/>
                  <a:gd name="T33" fmla="*/ 289 h 1567"/>
                  <a:gd name="T34" fmla="*/ 1111 w 1397"/>
                  <a:gd name="T35" fmla="*/ 412 h 1567"/>
                  <a:gd name="T36" fmla="*/ 1261 w 1397"/>
                  <a:gd name="T37" fmla="*/ 414 h 1567"/>
                  <a:gd name="T38" fmla="*/ 1261 w 1397"/>
                  <a:gd name="T39" fmla="*/ 1377 h 1567"/>
                  <a:gd name="T40" fmla="*/ 1261 w 1397"/>
                  <a:gd name="T41" fmla="*/ 1377 h 1567"/>
                  <a:gd name="T42" fmla="*/ 1261 w 1397"/>
                  <a:gd name="T43" fmla="*/ 1377 h 1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97" h="1567">
                    <a:moveTo>
                      <a:pt x="1055" y="0"/>
                    </a:moveTo>
                    <a:cubicBezTo>
                      <a:pt x="191" y="0"/>
                      <a:pt x="191" y="0"/>
                      <a:pt x="191" y="0"/>
                    </a:cubicBezTo>
                    <a:cubicBezTo>
                      <a:pt x="86" y="0"/>
                      <a:pt x="0" y="86"/>
                      <a:pt x="0" y="192"/>
                    </a:cubicBezTo>
                    <a:cubicBezTo>
                      <a:pt x="0" y="1377"/>
                      <a:pt x="0" y="1377"/>
                      <a:pt x="0" y="1377"/>
                    </a:cubicBezTo>
                    <a:cubicBezTo>
                      <a:pt x="0" y="1482"/>
                      <a:pt x="86" y="1567"/>
                      <a:pt x="191" y="1567"/>
                    </a:cubicBezTo>
                    <a:cubicBezTo>
                      <a:pt x="1206" y="1567"/>
                      <a:pt x="1206" y="1567"/>
                      <a:pt x="1206" y="1567"/>
                    </a:cubicBezTo>
                    <a:cubicBezTo>
                      <a:pt x="1312" y="1567"/>
                      <a:pt x="1397" y="1482"/>
                      <a:pt x="1397" y="1377"/>
                    </a:cubicBezTo>
                    <a:cubicBezTo>
                      <a:pt x="1397" y="350"/>
                      <a:pt x="1397" y="350"/>
                      <a:pt x="1397" y="350"/>
                    </a:cubicBezTo>
                    <a:lnTo>
                      <a:pt x="1055" y="0"/>
                    </a:lnTo>
                    <a:close/>
                    <a:moveTo>
                      <a:pt x="1261" y="1377"/>
                    </a:moveTo>
                    <a:cubicBezTo>
                      <a:pt x="1261" y="1407"/>
                      <a:pt x="1236" y="1433"/>
                      <a:pt x="1206" y="1433"/>
                    </a:cubicBezTo>
                    <a:cubicBezTo>
                      <a:pt x="191" y="1433"/>
                      <a:pt x="191" y="1433"/>
                      <a:pt x="191" y="1433"/>
                    </a:cubicBezTo>
                    <a:cubicBezTo>
                      <a:pt x="161" y="1433"/>
                      <a:pt x="137" y="1407"/>
                      <a:pt x="137" y="1377"/>
                    </a:cubicBezTo>
                    <a:cubicBezTo>
                      <a:pt x="137" y="192"/>
                      <a:pt x="137" y="192"/>
                      <a:pt x="137" y="192"/>
                    </a:cubicBezTo>
                    <a:cubicBezTo>
                      <a:pt x="137" y="161"/>
                      <a:pt x="161" y="137"/>
                      <a:pt x="191" y="137"/>
                    </a:cubicBezTo>
                    <a:cubicBezTo>
                      <a:pt x="989" y="137"/>
                      <a:pt x="989" y="137"/>
                      <a:pt x="989" y="137"/>
                    </a:cubicBezTo>
                    <a:cubicBezTo>
                      <a:pt x="989" y="289"/>
                      <a:pt x="989" y="289"/>
                      <a:pt x="989" y="289"/>
                    </a:cubicBezTo>
                    <a:cubicBezTo>
                      <a:pt x="989" y="357"/>
                      <a:pt x="1043" y="412"/>
                      <a:pt x="1111" y="412"/>
                    </a:cubicBezTo>
                    <a:cubicBezTo>
                      <a:pt x="1261" y="414"/>
                      <a:pt x="1261" y="414"/>
                      <a:pt x="1261" y="414"/>
                    </a:cubicBezTo>
                    <a:lnTo>
                      <a:pt x="1261" y="1377"/>
                    </a:lnTo>
                    <a:close/>
                    <a:moveTo>
                      <a:pt x="1261" y="1377"/>
                    </a:moveTo>
                    <a:cubicBezTo>
                      <a:pt x="1261" y="1377"/>
                      <a:pt x="1261" y="1377"/>
                      <a:pt x="1261" y="137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grpSp>
      </p:grpSp>
      <p:grpSp>
        <p:nvGrpSpPr>
          <p:cNvPr id="191" name="Group 190"/>
          <p:cNvGrpSpPr/>
          <p:nvPr/>
        </p:nvGrpSpPr>
        <p:grpSpPr>
          <a:xfrm flipH="1">
            <a:off x="7963975" y="4456005"/>
            <a:ext cx="970541" cy="875073"/>
            <a:chOff x="4525099" y="2588550"/>
            <a:chExt cx="727906" cy="656305"/>
          </a:xfrm>
        </p:grpSpPr>
        <p:sp>
          <p:nvSpPr>
            <p:cNvPr id="192" name="Freeform 191"/>
            <p:cNvSpPr/>
            <p:nvPr/>
          </p:nvSpPr>
          <p:spPr>
            <a:xfrm rot="5400000">
              <a:off x="4560899" y="2552750"/>
              <a:ext cx="656305" cy="727906"/>
            </a:xfrm>
            <a:custGeom>
              <a:avLst/>
              <a:gdLst>
                <a:gd name="connsiteX0" fmla="*/ 0 w 656305"/>
                <a:gd name="connsiteY0" fmla="*/ 618624 h 727906"/>
                <a:gd name="connsiteX1" fmla="*/ 0 w 656305"/>
                <a:gd name="connsiteY1" fmla="*/ 181510 h 727906"/>
                <a:gd name="connsiteX2" fmla="*/ 109282 w 656305"/>
                <a:gd name="connsiteY2" fmla="*/ 72228 h 727906"/>
                <a:gd name="connsiteX3" fmla="*/ 244461 w 656305"/>
                <a:gd name="connsiteY3" fmla="*/ 72228 h 727906"/>
                <a:gd name="connsiteX4" fmla="*/ 328154 w 656305"/>
                <a:gd name="connsiteY4" fmla="*/ 0 h 727906"/>
                <a:gd name="connsiteX5" fmla="*/ 411846 w 656305"/>
                <a:gd name="connsiteY5" fmla="*/ 72228 h 727906"/>
                <a:gd name="connsiteX6" fmla="*/ 547023 w 656305"/>
                <a:gd name="connsiteY6" fmla="*/ 72228 h 727906"/>
                <a:gd name="connsiteX7" fmla="*/ 656305 w 656305"/>
                <a:gd name="connsiteY7" fmla="*/ 181510 h 727906"/>
                <a:gd name="connsiteX8" fmla="*/ 656305 w 656305"/>
                <a:gd name="connsiteY8" fmla="*/ 618624 h 727906"/>
                <a:gd name="connsiteX9" fmla="*/ 547023 w 656305"/>
                <a:gd name="connsiteY9" fmla="*/ 727906 h 727906"/>
                <a:gd name="connsiteX10" fmla="*/ 109282 w 656305"/>
                <a:gd name="connsiteY10" fmla="*/ 727906 h 727906"/>
                <a:gd name="connsiteX11" fmla="*/ 0 w 656305"/>
                <a:gd name="connsiteY11" fmla="*/ 618624 h 727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56305" h="727906">
                  <a:moveTo>
                    <a:pt x="0" y="618624"/>
                  </a:moveTo>
                  <a:lnTo>
                    <a:pt x="0" y="181510"/>
                  </a:lnTo>
                  <a:cubicBezTo>
                    <a:pt x="0" y="121155"/>
                    <a:pt x="48927" y="72228"/>
                    <a:pt x="109282" y="72228"/>
                  </a:cubicBezTo>
                  <a:lnTo>
                    <a:pt x="244461" y="72228"/>
                  </a:lnTo>
                  <a:lnTo>
                    <a:pt x="328154" y="0"/>
                  </a:lnTo>
                  <a:lnTo>
                    <a:pt x="411846" y="72228"/>
                  </a:lnTo>
                  <a:lnTo>
                    <a:pt x="547023" y="72228"/>
                  </a:lnTo>
                  <a:cubicBezTo>
                    <a:pt x="607378" y="72228"/>
                    <a:pt x="656305" y="121155"/>
                    <a:pt x="656305" y="181510"/>
                  </a:cubicBezTo>
                  <a:lnTo>
                    <a:pt x="656305" y="618624"/>
                  </a:lnTo>
                  <a:cubicBezTo>
                    <a:pt x="656305" y="678979"/>
                    <a:pt x="607378" y="727906"/>
                    <a:pt x="547023" y="727906"/>
                  </a:cubicBezTo>
                  <a:lnTo>
                    <a:pt x="109282" y="727906"/>
                  </a:lnTo>
                  <a:cubicBezTo>
                    <a:pt x="48927" y="727906"/>
                    <a:pt x="0" y="678979"/>
                    <a:pt x="0" y="618624"/>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193" name="Freeform 15"/>
            <p:cNvSpPr>
              <a:spLocks noEditPoints="1"/>
            </p:cNvSpPr>
            <p:nvPr/>
          </p:nvSpPr>
          <p:spPr bwMode="auto">
            <a:xfrm>
              <a:off x="4722814" y="2786506"/>
              <a:ext cx="260248" cy="260395"/>
            </a:xfrm>
            <a:custGeom>
              <a:avLst/>
              <a:gdLst>
                <a:gd name="T0" fmla="*/ 750 w 750"/>
                <a:gd name="T1" fmla="*/ 277 h 750"/>
                <a:gd name="T2" fmla="*/ 558 w 750"/>
                <a:gd name="T3" fmla="*/ 10 h 750"/>
                <a:gd name="T4" fmla="*/ 552 w 750"/>
                <a:gd name="T5" fmla="*/ 4 h 750"/>
                <a:gd name="T6" fmla="*/ 544 w 750"/>
                <a:gd name="T7" fmla="*/ 1 h 750"/>
                <a:gd name="T8" fmla="*/ 539 w 750"/>
                <a:gd name="T9" fmla="*/ 0 h 750"/>
                <a:gd name="T10" fmla="*/ 206 w 750"/>
                <a:gd name="T11" fmla="*/ 1 h 750"/>
                <a:gd name="T12" fmla="*/ 205 w 750"/>
                <a:gd name="T13" fmla="*/ 1 h 750"/>
                <a:gd name="T14" fmla="*/ 197 w 750"/>
                <a:gd name="T15" fmla="*/ 5 h 750"/>
                <a:gd name="T16" fmla="*/ 4 w 750"/>
                <a:gd name="T17" fmla="*/ 267 h 750"/>
                <a:gd name="T18" fmla="*/ 2 w 750"/>
                <a:gd name="T19" fmla="*/ 271 h 750"/>
                <a:gd name="T20" fmla="*/ 1 w 750"/>
                <a:gd name="T21" fmla="*/ 275 h 750"/>
                <a:gd name="T22" fmla="*/ 0 w 750"/>
                <a:gd name="T23" fmla="*/ 282 h 750"/>
                <a:gd name="T24" fmla="*/ 1 w 750"/>
                <a:gd name="T25" fmla="*/ 288 h 750"/>
                <a:gd name="T26" fmla="*/ 2 w 750"/>
                <a:gd name="T27" fmla="*/ 292 h 750"/>
                <a:gd name="T28" fmla="*/ 5 w 750"/>
                <a:gd name="T29" fmla="*/ 296 h 750"/>
                <a:gd name="T30" fmla="*/ 358 w 750"/>
                <a:gd name="T31" fmla="*/ 742 h 750"/>
                <a:gd name="T32" fmla="*/ 363 w 750"/>
                <a:gd name="T33" fmla="*/ 746 h 750"/>
                <a:gd name="T34" fmla="*/ 366 w 750"/>
                <a:gd name="T35" fmla="*/ 748 h 750"/>
                <a:gd name="T36" fmla="*/ 370 w 750"/>
                <a:gd name="T37" fmla="*/ 750 h 750"/>
                <a:gd name="T38" fmla="*/ 375 w 750"/>
                <a:gd name="T39" fmla="*/ 750 h 750"/>
                <a:gd name="T40" fmla="*/ 375 w 750"/>
                <a:gd name="T41" fmla="*/ 750 h 750"/>
                <a:gd name="T42" fmla="*/ 381 w 750"/>
                <a:gd name="T43" fmla="*/ 749 h 750"/>
                <a:gd name="T44" fmla="*/ 386 w 750"/>
                <a:gd name="T45" fmla="*/ 747 h 750"/>
                <a:gd name="T46" fmla="*/ 389 w 750"/>
                <a:gd name="T47" fmla="*/ 745 h 750"/>
                <a:gd name="T48" fmla="*/ 393 w 750"/>
                <a:gd name="T49" fmla="*/ 741 h 750"/>
                <a:gd name="T50" fmla="*/ 750 w 750"/>
                <a:gd name="T51" fmla="*/ 281 h 750"/>
                <a:gd name="T52" fmla="*/ 509 w 750"/>
                <a:gd name="T53" fmla="*/ 47 h 750"/>
                <a:gd name="T54" fmla="*/ 290 w 750"/>
                <a:gd name="T55" fmla="*/ 258 h 750"/>
                <a:gd name="T56" fmla="*/ 509 w 750"/>
                <a:gd name="T57" fmla="*/ 47 h 750"/>
                <a:gd name="T58" fmla="*/ 241 w 750"/>
                <a:gd name="T59" fmla="*/ 258 h 750"/>
                <a:gd name="T60" fmla="*/ 200 w 750"/>
                <a:gd name="T61" fmla="*/ 79 h 750"/>
                <a:gd name="T62" fmla="*/ 252 w 750"/>
                <a:gd name="T63" fmla="*/ 305 h 750"/>
                <a:gd name="T64" fmla="*/ 72 w 750"/>
                <a:gd name="T65" fmla="*/ 305 h 750"/>
                <a:gd name="T66" fmla="*/ 300 w 750"/>
                <a:gd name="T67" fmla="*/ 305 h 750"/>
                <a:gd name="T68" fmla="*/ 375 w 750"/>
                <a:gd name="T69" fmla="*/ 624 h 750"/>
                <a:gd name="T70" fmla="*/ 497 w 750"/>
                <a:gd name="T71" fmla="*/ 305 h 750"/>
                <a:gd name="T72" fmla="*/ 422 w 750"/>
                <a:gd name="T73" fmla="*/ 630 h 750"/>
                <a:gd name="T74" fmla="*/ 550 w 750"/>
                <a:gd name="T75" fmla="*/ 79 h 750"/>
                <a:gd name="T76" fmla="*/ 508 w 750"/>
                <a:gd name="T77" fmla="*/ 258 h 750"/>
                <a:gd name="T78" fmla="*/ 508 w 750"/>
                <a:gd name="T79" fmla="*/ 258 h 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50" h="750">
                  <a:moveTo>
                    <a:pt x="750" y="277"/>
                  </a:moveTo>
                  <a:cubicBezTo>
                    <a:pt x="750" y="277"/>
                    <a:pt x="750" y="277"/>
                    <a:pt x="750" y="277"/>
                  </a:cubicBezTo>
                  <a:cubicBezTo>
                    <a:pt x="749" y="272"/>
                    <a:pt x="747" y="268"/>
                    <a:pt x="743" y="264"/>
                  </a:cubicBezTo>
                  <a:cubicBezTo>
                    <a:pt x="558" y="10"/>
                    <a:pt x="558" y="10"/>
                    <a:pt x="558" y="10"/>
                  </a:cubicBezTo>
                  <a:cubicBezTo>
                    <a:pt x="557" y="8"/>
                    <a:pt x="555" y="6"/>
                    <a:pt x="553" y="5"/>
                  </a:cubicBezTo>
                  <a:cubicBezTo>
                    <a:pt x="553" y="5"/>
                    <a:pt x="552" y="4"/>
                    <a:pt x="552" y="4"/>
                  </a:cubicBezTo>
                  <a:cubicBezTo>
                    <a:pt x="549" y="3"/>
                    <a:pt x="547" y="1"/>
                    <a:pt x="544" y="1"/>
                  </a:cubicBezTo>
                  <a:cubicBezTo>
                    <a:pt x="544" y="1"/>
                    <a:pt x="544" y="1"/>
                    <a:pt x="544" y="1"/>
                  </a:cubicBezTo>
                  <a:cubicBezTo>
                    <a:pt x="544" y="1"/>
                    <a:pt x="544" y="1"/>
                    <a:pt x="544" y="1"/>
                  </a:cubicBezTo>
                  <a:cubicBezTo>
                    <a:pt x="542" y="0"/>
                    <a:pt x="541" y="0"/>
                    <a:pt x="539" y="0"/>
                  </a:cubicBezTo>
                  <a:cubicBezTo>
                    <a:pt x="211" y="0"/>
                    <a:pt x="211" y="0"/>
                    <a:pt x="211" y="0"/>
                  </a:cubicBezTo>
                  <a:cubicBezTo>
                    <a:pt x="209" y="0"/>
                    <a:pt x="207" y="0"/>
                    <a:pt x="206" y="1"/>
                  </a:cubicBezTo>
                  <a:cubicBezTo>
                    <a:pt x="205" y="1"/>
                    <a:pt x="205" y="1"/>
                    <a:pt x="205" y="1"/>
                  </a:cubicBezTo>
                  <a:cubicBezTo>
                    <a:pt x="205" y="1"/>
                    <a:pt x="205" y="1"/>
                    <a:pt x="205" y="1"/>
                  </a:cubicBezTo>
                  <a:cubicBezTo>
                    <a:pt x="203" y="1"/>
                    <a:pt x="200" y="3"/>
                    <a:pt x="198" y="4"/>
                  </a:cubicBezTo>
                  <a:cubicBezTo>
                    <a:pt x="197" y="4"/>
                    <a:pt x="197" y="5"/>
                    <a:pt x="197" y="5"/>
                  </a:cubicBezTo>
                  <a:cubicBezTo>
                    <a:pt x="195" y="6"/>
                    <a:pt x="193" y="8"/>
                    <a:pt x="192" y="10"/>
                  </a:cubicBezTo>
                  <a:cubicBezTo>
                    <a:pt x="4" y="267"/>
                    <a:pt x="4" y="267"/>
                    <a:pt x="4" y="267"/>
                  </a:cubicBezTo>
                  <a:cubicBezTo>
                    <a:pt x="4" y="268"/>
                    <a:pt x="4" y="269"/>
                    <a:pt x="3" y="269"/>
                  </a:cubicBezTo>
                  <a:cubicBezTo>
                    <a:pt x="3" y="270"/>
                    <a:pt x="3" y="270"/>
                    <a:pt x="2" y="271"/>
                  </a:cubicBezTo>
                  <a:cubicBezTo>
                    <a:pt x="2" y="271"/>
                    <a:pt x="2" y="272"/>
                    <a:pt x="2" y="272"/>
                  </a:cubicBezTo>
                  <a:cubicBezTo>
                    <a:pt x="1" y="273"/>
                    <a:pt x="1" y="274"/>
                    <a:pt x="1" y="275"/>
                  </a:cubicBezTo>
                  <a:cubicBezTo>
                    <a:pt x="0" y="276"/>
                    <a:pt x="0" y="277"/>
                    <a:pt x="0" y="278"/>
                  </a:cubicBezTo>
                  <a:cubicBezTo>
                    <a:pt x="0" y="279"/>
                    <a:pt x="0" y="281"/>
                    <a:pt x="0" y="282"/>
                  </a:cubicBezTo>
                  <a:cubicBezTo>
                    <a:pt x="0" y="283"/>
                    <a:pt x="0" y="284"/>
                    <a:pt x="0" y="285"/>
                  </a:cubicBezTo>
                  <a:cubicBezTo>
                    <a:pt x="0" y="286"/>
                    <a:pt x="1" y="287"/>
                    <a:pt x="1" y="288"/>
                  </a:cubicBezTo>
                  <a:cubicBezTo>
                    <a:pt x="1" y="289"/>
                    <a:pt x="2" y="290"/>
                    <a:pt x="2" y="291"/>
                  </a:cubicBezTo>
                  <a:cubicBezTo>
                    <a:pt x="2" y="291"/>
                    <a:pt x="2" y="292"/>
                    <a:pt x="2" y="292"/>
                  </a:cubicBezTo>
                  <a:cubicBezTo>
                    <a:pt x="3" y="293"/>
                    <a:pt x="3" y="293"/>
                    <a:pt x="4" y="294"/>
                  </a:cubicBezTo>
                  <a:cubicBezTo>
                    <a:pt x="4" y="294"/>
                    <a:pt x="4" y="295"/>
                    <a:pt x="5" y="296"/>
                  </a:cubicBezTo>
                  <a:cubicBezTo>
                    <a:pt x="357" y="741"/>
                    <a:pt x="357" y="741"/>
                    <a:pt x="357" y="741"/>
                  </a:cubicBezTo>
                  <a:cubicBezTo>
                    <a:pt x="357" y="742"/>
                    <a:pt x="357" y="742"/>
                    <a:pt x="358" y="742"/>
                  </a:cubicBezTo>
                  <a:cubicBezTo>
                    <a:pt x="359" y="743"/>
                    <a:pt x="360" y="744"/>
                    <a:pt x="361" y="745"/>
                  </a:cubicBezTo>
                  <a:cubicBezTo>
                    <a:pt x="361" y="746"/>
                    <a:pt x="362" y="746"/>
                    <a:pt x="363" y="746"/>
                  </a:cubicBezTo>
                  <a:cubicBezTo>
                    <a:pt x="363" y="746"/>
                    <a:pt x="363" y="747"/>
                    <a:pt x="363" y="747"/>
                  </a:cubicBezTo>
                  <a:cubicBezTo>
                    <a:pt x="364" y="747"/>
                    <a:pt x="365" y="748"/>
                    <a:pt x="366" y="748"/>
                  </a:cubicBezTo>
                  <a:cubicBezTo>
                    <a:pt x="367" y="748"/>
                    <a:pt x="368" y="749"/>
                    <a:pt x="369" y="749"/>
                  </a:cubicBezTo>
                  <a:cubicBezTo>
                    <a:pt x="369" y="749"/>
                    <a:pt x="369" y="749"/>
                    <a:pt x="370" y="750"/>
                  </a:cubicBezTo>
                  <a:cubicBezTo>
                    <a:pt x="371" y="750"/>
                    <a:pt x="373" y="750"/>
                    <a:pt x="375" y="750"/>
                  </a:cubicBezTo>
                  <a:cubicBezTo>
                    <a:pt x="375" y="750"/>
                    <a:pt x="375" y="750"/>
                    <a:pt x="375" y="750"/>
                  </a:cubicBezTo>
                  <a:cubicBezTo>
                    <a:pt x="375" y="750"/>
                    <a:pt x="375" y="750"/>
                    <a:pt x="375" y="750"/>
                  </a:cubicBezTo>
                  <a:cubicBezTo>
                    <a:pt x="375" y="750"/>
                    <a:pt x="375" y="750"/>
                    <a:pt x="375" y="750"/>
                  </a:cubicBezTo>
                  <a:cubicBezTo>
                    <a:pt x="377" y="750"/>
                    <a:pt x="378" y="750"/>
                    <a:pt x="380" y="750"/>
                  </a:cubicBezTo>
                  <a:cubicBezTo>
                    <a:pt x="381" y="749"/>
                    <a:pt x="381" y="749"/>
                    <a:pt x="381" y="749"/>
                  </a:cubicBezTo>
                  <a:cubicBezTo>
                    <a:pt x="382" y="749"/>
                    <a:pt x="383" y="748"/>
                    <a:pt x="384" y="748"/>
                  </a:cubicBezTo>
                  <a:cubicBezTo>
                    <a:pt x="385" y="748"/>
                    <a:pt x="386" y="747"/>
                    <a:pt x="386" y="747"/>
                  </a:cubicBezTo>
                  <a:cubicBezTo>
                    <a:pt x="387" y="747"/>
                    <a:pt x="387" y="746"/>
                    <a:pt x="387" y="746"/>
                  </a:cubicBezTo>
                  <a:cubicBezTo>
                    <a:pt x="388" y="746"/>
                    <a:pt x="388" y="746"/>
                    <a:pt x="389" y="745"/>
                  </a:cubicBezTo>
                  <a:cubicBezTo>
                    <a:pt x="390" y="744"/>
                    <a:pt x="391" y="743"/>
                    <a:pt x="392" y="742"/>
                  </a:cubicBezTo>
                  <a:cubicBezTo>
                    <a:pt x="392" y="742"/>
                    <a:pt x="393" y="742"/>
                    <a:pt x="393" y="741"/>
                  </a:cubicBezTo>
                  <a:cubicBezTo>
                    <a:pt x="743" y="298"/>
                    <a:pt x="743" y="298"/>
                    <a:pt x="743" y="298"/>
                  </a:cubicBezTo>
                  <a:cubicBezTo>
                    <a:pt x="748" y="294"/>
                    <a:pt x="750" y="288"/>
                    <a:pt x="750" y="281"/>
                  </a:cubicBezTo>
                  <a:cubicBezTo>
                    <a:pt x="750" y="280"/>
                    <a:pt x="750" y="279"/>
                    <a:pt x="750" y="277"/>
                  </a:cubicBezTo>
                  <a:close/>
                  <a:moveTo>
                    <a:pt x="509" y="47"/>
                  </a:moveTo>
                  <a:cubicBezTo>
                    <a:pt x="460" y="258"/>
                    <a:pt x="460" y="258"/>
                    <a:pt x="460" y="258"/>
                  </a:cubicBezTo>
                  <a:cubicBezTo>
                    <a:pt x="290" y="258"/>
                    <a:pt x="290" y="258"/>
                    <a:pt x="290" y="258"/>
                  </a:cubicBezTo>
                  <a:cubicBezTo>
                    <a:pt x="240" y="47"/>
                    <a:pt x="240" y="47"/>
                    <a:pt x="240" y="47"/>
                  </a:cubicBezTo>
                  <a:lnTo>
                    <a:pt x="509" y="47"/>
                  </a:lnTo>
                  <a:close/>
                  <a:moveTo>
                    <a:pt x="200" y="79"/>
                  </a:moveTo>
                  <a:cubicBezTo>
                    <a:pt x="241" y="258"/>
                    <a:pt x="241" y="258"/>
                    <a:pt x="241" y="258"/>
                  </a:cubicBezTo>
                  <a:cubicBezTo>
                    <a:pt x="69" y="258"/>
                    <a:pt x="69" y="258"/>
                    <a:pt x="69" y="258"/>
                  </a:cubicBezTo>
                  <a:lnTo>
                    <a:pt x="200" y="79"/>
                  </a:lnTo>
                  <a:close/>
                  <a:moveTo>
                    <a:pt x="72" y="305"/>
                  </a:moveTo>
                  <a:cubicBezTo>
                    <a:pt x="252" y="305"/>
                    <a:pt x="252" y="305"/>
                    <a:pt x="252" y="305"/>
                  </a:cubicBezTo>
                  <a:cubicBezTo>
                    <a:pt x="328" y="630"/>
                    <a:pt x="328" y="630"/>
                    <a:pt x="328" y="630"/>
                  </a:cubicBezTo>
                  <a:lnTo>
                    <a:pt x="72" y="305"/>
                  </a:lnTo>
                  <a:close/>
                  <a:moveTo>
                    <a:pt x="375" y="624"/>
                  </a:moveTo>
                  <a:cubicBezTo>
                    <a:pt x="300" y="305"/>
                    <a:pt x="300" y="305"/>
                    <a:pt x="300" y="305"/>
                  </a:cubicBezTo>
                  <a:cubicBezTo>
                    <a:pt x="449" y="305"/>
                    <a:pt x="449" y="305"/>
                    <a:pt x="449" y="305"/>
                  </a:cubicBezTo>
                  <a:lnTo>
                    <a:pt x="375" y="624"/>
                  </a:lnTo>
                  <a:close/>
                  <a:moveTo>
                    <a:pt x="422" y="630"/>
                  </a:moveTo>
                  <a:cubicBezTo>
                    <a:pt x="497" y="305"/>
                    <a:pt x="497" y="305"/>
                    <a:pt x="497" y="305"/>
                  </a:cubicBezTo>
                  <a:cubicBezTo>
                    <a:pt x="678" y="305"/>
                    <a:pt x="678" y="305"/>
                    <a:pt x="678" y="305"/>
                  </a:cubicBezTo>
                  <a:lnTo>
                    <a:pt x="422" y="630"/>
                  </a:lnTo>
                  <a:close/>
                  <a:moveTo>
                    <a:pt x="508" y="258"/>
                  </a:moveTo>
                  <a:cubicBezTo>
                    <a:pt x="550" y="79"/>
                    <a:pt x="550" y="79"/>
                    <a:pt x="550" y="79"/>
                  </a:cubicBezTo>
                  <a:cubicBezTo>
                    <a:pt x="680" y="258"/>
                    <a:pt x="680" y="258"/>
                    <a:pt x="680" y="258"/>
                  </a:cubicBezTo>
                  <a:lnTo>
                    <a:pt x="508" y="258"/>
                  </a:lnTo>
                  <a:close/>
                  <a:moveTo>
                    <a:pt x="508" y="258"/>
                  </a:moveTo>
                  <a:cubicBezTo>
                    <a:pt x="508" y="258"/>
                    <a:pt x="508" y="258"/>
                    <a:pt x="508" y="258"/>
                  </a:cubicBezTo>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id-ID" sz="2400" dirty="0"/>
            </a:p>
          </p:txBody>
        </p:sp>
      </p:grpSp>
      <p:grpSp>
        <p:nvGrpSpPr>
          <p:cNvPr id="194" name="Group 193"/>
          <p:cNvGrpSpPr/>
          <p:nvPr/>
        </p:nvGrpSpPr>
        <p:grpSpPr>
          <a:xfrm>
            <a:off x="3181202" y="4456007"/>
            <a:ext cx="968393" cy="875073"/>
            <a:chOff x="658368" y="2588551"/>
            <a:chExt cx="726295" cy="656305"/>
          </a:xfrm>
        </p:grpSpPr>
        <p:sp>
          <p:nvSpPr>
            <p:cNvPr id="195" name="Freeform 194"/>
            <p:cNvSpPr/>
            <p:nvPr/>
          </p:nvSpPr>
          <p:spPr>
            <a:xfrm rot="5400000">
              <a:off x="693363" y="2553556"/>
              <a:ext cx="656305" cy="726295"/>
            </a:xfrm>
            <a:custGeom>
              <a:avLst/>
              <a:gdLst>
                <a:gd name="connsiteX0" fmla="*/ 0 w 656305"/>
                <a:gd name="connsiteY0" fmla="*/ 617013 h 726295"/>
                <a:gd name="connsiteX1" fmla="*/ 0 w 656305"/>
                <a:gd name="connsiteY1" fmla="*/ 179899 h 726295"/>
                <a:gd name="connsiteX2" fmla="*/ 109282 w 656305"/>
                <a:gd name="connsiteY2" fmla="*/ 70617 h 726295"/>
                <a:gd name="connsiteX3" fmla="*/ 246327 w 656305"/>
                <a:gd name="connsiteY3" fmla="*/ 70617 h 726295"/>
                <a:gd name="connsiteX4" fmla="*/ 328153 w 656305"/>
                <a:gd name="connsiteY4" fmla="*/ 0 h 726295"/>
                <a:gd name="connsiteX5" fmla="*/ 409978 w 656305"/>
                <a:gd name="connsiteY5" fmla="*/ 70617 h 726295"/>
                <a:gd name="connsiteX6" fmla="*/ 547023 w 656305"/>
                <a:gd name="connsiteY6" fmla="*/ 70617 h 726295"/>
                <a:gd name="connsiteX7" fmla="*/ 656305 w 656305"/>
                <a:gd name="connsiteY7" fmla="*/ 179899 h 726295"/>
                <a:gd name="connsiteX8" fmla="*/ 656305 w 656305"/>
                <a:gd name="connsiteY8" fmla="*/ 617013 h 726295"/>
                <a:gd name="connsiteX9" fmla="*/ 547023 w 656305"/>
                <a:gd name="connsiteY9" fmla="*/ 726295 h 726295"/>
                <a:gd name="connsiteX10" fmla="*/ 109282 w 656305"/>
                <a:gd name="connsiteY10" fmla="*/ 726295 h 726295"/>
                <a:gd name="connsiteX11" fmla="*/ 0 w 656305"/>
                <a:gd name="connsiteY11" fmla="*/ 617013 h 726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56305" h="726295">
                  <a:moveTo>
                    <a:pt x="0" y="617013"/>
                  </a:moveTo>
                  <a:lnTo>
                    <a:pt x="0" y="179899"/>
                  </a:lnTo>
                  <a:cubicBezTo>
                    <a:pt x="0" y="119544"/>
                    <a:pt x="48927" y="70617"/>
                    <a:pt x="109282" y="70617"/>
                  </a:cubicBezTo>
                  <a:lnTo>
                    <a:pt x="246327" y="70617"/>
                  </a:lnTo>
                  <a:lnTo>
                    <a:pt x="328153" y="0"/>
                  </a:lnTo>
                  <a:lnTo>
                    <a:pt x="409978" y="70617"/>
                  </a:lnTo>
                  <a:lnTo>
                    <a:pt x="547023" y="70617"/>
                  </a:lnTo>
                  <a:cubicBezTo>
                    <a:pt x="607378" y="70617"/>
                    <a:pt x="656305" y="119544"/>
                    <a:pt x="656305" y="179899"/>
                  </a:cubicBezTo>
                  <a:lnTo>
                    <a:pt x="656305" y="617013"/>
                  </a:lnTo>
                  <a:cubicBezTo>
                    <a:pt x="656305" y="677368"/>
                    <a:pt x="607378" y="726295"/>
                    <a:pt x="547023" y="726295"/>
                  </a:cubicBezTo>
                  <a:lnTo>
                    <a:pt x="109282" y="726295"/>
                  </a:lnTo>
                  <a:cubicBezTo>
                    <a:pt x="48927" y="726295"/>
                    <a:pt x="0" y="677368"/>
                    <a:pt x="0" y="617013"/>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dirty="0"/>
            </a:p>
          </p:txBody>
        </p:sp>
        <p:grpSp>
          <p:nvGrpSpPr>
            <p:cNvPr id="196" name="Group 195"/>
            <p:cNvGrpSpPr/>
            <p:nvPr/>
          </p:nvGrpSpPr>
          <p:grpSpPr>
            <a:xfrm>
              <a:off x="842895" y="2773391"/>
              <a:ext cx="286624" cy="286624"/>
              <a:chOff x="6634163" y="50800"/>
              <a:chExt cx="1135063" cy="1135063"/>
            </a:xfrm>
            <a:solidFill>
              <a:schemeClr val="bg1"/>
            </a:solidFill>
          </p:grpSpPr>
          <p:sp>
            <p:nvSpPr>
              <p:cNvPr id="197" name="Freeform 19"/>
              <p:cNvSpPr>
                <a:spLocks noEditPoints="1"/>
              </p:cNvSpPr>
              <p:nvPr/>
            </p:nvSpPr>
            <p:spPr bwMode="auto">
              <a:xfrm>
                <a:off x="7269163" y="50800"/>
                <a:ext cx="500063" cy="498475"/>
              </a:xfrm>
              <a:custGeom>
                <a:avLst/>
                <a:gdLst>
                  <a:gd name="T0" fmla="*/ 439 w 549"/>
                  <a:gd name="T1" fmla="*/ 549 h 549"/>
                  <a:gd name="T2" fmla="*/ 549 w 549"/>
                  <a:gd name="T3" fmla="*/ 549 h 549"/>
                  <a:gd name="T4" fmla="*/ 369 w 549"/>
                  <a:gd name="T5" fmla="*/ 180 h 549"/>
                  <a:gd name="T6" fmla="*/ 0 w 549"/>
                  <a:gd name="T7" fmla="*/ 0 h 549"/>
                  <a:gd name="T8" fmla="*/ 0 w 549"/>
                  <a:gd name="T9" fmla="*/ 111 h 549"/>
                  <a:gd name="T10" fmla="*/ 439 w 549"/>
                  <a:gd name="T11" fmla="*/ 549 h 549"/>
                  <a:gd name="T12" fmla="*/ 439 w 549"/>
                  <a:gd name="T13" fmla="*/ 549 h 549"/>
                  <a:gd name="T14" fmla="*/ 439 w 549"/>
                  <a:gd name="T15" fmla="*/ 549 h 5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9" h="549">
                    <a:moveTo>
                      <a:pt x="439" y="549"/>
                    </a:moveTo>
                    <a:cubicBezTo>
                      <a:pt x="549" y="549"/>
                      <a:pt x="549" y="549"/>
                      <a:pt x="549" y="549"/>
                    </a:cubicBezTo>
                    <a:cubicBezTo>
                      <a:pt x="532" y="410"/>
                      <a:pt x="470" y="281"/>
                      <a:pt x="369" y="180"/>
                    </a:cubicBezTo>
                    <a:cubicBezTo>
                      <a:pt x="269" y="79"/>
                      <a:pt x="140" y="17"/>
                      <a:pt x="0" y="0"/>
                    </a:cubicBezTo>
                    <a:cubicBezTo>
                      <a:pt x="0" y="111"/>
                      <a:pt x="0" y="111"/>
                      <a:pt x="0" y="111"/>
                    </a:cubicBezTo>
                    <a:cubicBezTo>
                      <a:pt x="226" y="144"/>
                      <a:pt x="406" y="323"/>
                      <a:pt x="439" y="549"/>
                    </a:cubicBezTo>
                    <a:close/>
                    <a:moveTo>
                      <a:pt x="439" y="549"/>
                    </a:moveTo>
                    <a:cubicBezTo>
                      <a:pt x="439" y="549"/>
                      <a:pt x="439" y="549"/>
                      <a:pt x="439" y="5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98" name="Freeform 20"/>
              <p:cNvSpPr>
                <a:spLocks noEditPoints="1"/>
              </p:cNvSpPr>
              <p:nvPr/>
            </p:nvSpPr>
            <p:spPr bwMode="auto">
              <a:xfrm>
                <a:off x="6634163" y="50800"/>
                <a:ext cx="498475" cy="498475"/>
              </a:xfrm>
              <a:custGeom>
                <a:avLst/>
                <a:gdLst>
                  <a:gd name="T0" fmla="*/ 549 w 549"/>
                  <a:gd name="T1" fmla="*/ 111 h 549"/>
                  <a:gd name="T2" fmla="*/ 549 w 549"/>
                  <a:gd name="T3" fmla="*/ 0 h 549"/>
                  <a:gd name="T4" fmla="*/ 180 w 549"/>
                  <a:gd name="T5" fmla="*/ 180 h 549"/>
                  <a:gd name="T6" fmla="*/ 0 w 549"/>
                  <a:gd name="T7" fmla="*/ 549 h 549"/>
                  <a:gd name="T8" fmla="*/ 110 w 549"/>
                  <a:gd name="T9" fmla="*/ 549 h 549"/>
                  <a:gd name="T10" fmla="*/ 549 w 549"/>
                  <a:gd name="T11" fmla="*/ 111 h 549"/>
                  <a:gd name="T12" fmla="*/ 549 w 549"/>
                  <a:gd name="T13" fmla="*/ 111 h 549"/>
                  <a:gd name="T14" fmla="*/ 549 w 549"/>
                  <a:gd name="T15" fmla="*/ 111 h 5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9" h="549">
                    <a:moveTo>
                      <a:pt x="549" y="111"/>
                    </a:moveTo>
                    <a:cubicBezTo>
                      <a:pt x="549" y="0"/>
                      <a:pt x="549" y="0"/>
                      <a:pt x="549" y="0"/>
                    </a:cubicBezTo>
                    <a:cubicBezTo>
                      <a:pt x="409" y="17"/>
                      <a:pt x="280" y="79"/>
                      <a:pt x="180" y="180"/>
                    </a:cubicBezTo>
                    <a:cubicBezTo>
                      <a:pt x="79" y="281"/>
                      <a:pt x="17" y="410"/>
                      <a:pt x="0" y="549"/>
                    </a:cubicBezTo>
                    <a:cubicBezTo>
                      <a:pt x="110" y="549"/>
                      <a:pt x="110" y="549"/>
                      <a:pt x="110" y="549"/>
                    </a:cubicBezTo>
                    <a:cubicBezTo>
                      <a:pt x="143" y="323"/>
                      <a:pt x="323" y="144"/>
                      <a:pt x="549" y="111"/>
                    </a:cubicBezTo>
                    <a:close/>
                    <a:moveTo>
                      <a:pt x="549" y="111"/>
                    </a:moveTo>
                    <a:cubicBezTo>
                      <a:pt x="549" y="111"/>
                      <a:pt x="549" y="111"/>
                      <a:pt x="549" y="1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99" name="Freeform 21"/>
              <p:cNvSpPr>
                <a:spLocks noEditPoints="1"/>
              </p:cNvSpPr>
              <p:nvPr/>
            </p:nvSpPr>
            <p:spPr bwMode="auto">
              <a:xfrm>
                <a:off x="7269163" y="687388"/>
                <a:ext cx="500063" cy="498475"/>
              </a:xfrm>
              <a:custGeom>
                <a:avLst/>
                <a:gdLst>
                  <a:gd name="T0" fmla="*/ 0 w 549"/>
                  <a:gd name="T1" fmla="*/ 438 h 548"/>
                  <a:gd name="T2" fmla="*/ 0 w 549"/>
                  <a:gd name="T3" fmla="*/ 548 h 548"/>
                  <a:gd name="T4" fmla="*/ 369 w 549"/>
                  <a:gd name="T5" fmla="*/ 369 h 548"/>
                  <a:gd name="T6" fmla="*/ 549 w 549"/>
                  <a:gd name="T7" fmla="*/ 0 h 548"/>
                  <a:gd name="T8" fmla="*/ 439 w 549"/>
                  <a:gd name="T9" fmla="*/ 0 h 548"/>
                  <a:gd name="T10" fmla="*/ 0 w 549"/>
                  <a:gd name="T11" fmla="*/ 438 h 548"/>
                  <a:gd name="T12" fmla="*/ 0 w 549"/>
                  <a:gd name="T13" fmla="*/ 438 h 548"/>
                  <a:gd name="T14" fmla="*/ 0 w 549"/>
                  <a:gd name="T15" fmla="*/ 438 h 5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9" h="548">
                    <a:moveTo>
                      <a:pt x="0" y="438"/>
                    </a:moveTo>
                    <a:cubicBezTo>
                      <a:pt x="0" y="548"/>
                      <a:pt x="0" y="548"/>
                      <a:pt x="0" y="548"/>
                    </a:cubicBezTo>
                    <a:cubicBezTo>
                      <a:pt x="140" y="532"/>
                      <a:pt x="269" y="470"/>
                      <a:pt x="369" y="369"/>
                    </a:cubicBezTo>
                    <a:cubicBezTo>
                      <a:pt x="470" y="268"/>
                      <a:pt x="532" y="139"/>
                      <a:pt x="549" y="0"/>
                    </a:cubicBezTo>
                    <a:cubicBezTo>
                      <a:pt x="439" y="0"/>
                      <a:pt x="439" y="0"/>
                      <a:pt x="439" y="0"/>
                    </a:cubicBezTo>
                    <a:cubicBezTo>
                      <a:pt x="406" y="226"/>
                      <a:pt x="226" y="405"/>
                      <a:pt x="0" y="438"/>
                    </a:cubicBezTo>
                    <a:close/>
                    <a:moveTo>
                      <a:pt x="0" y="438"/>
                    </a:moveTo>
                    <a:cubicBezTo>
                      <a:pt x="0" y="438"/>
                      <a:pt x="0" y="438"/>
                      <a:pt x="0" y="4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200" name="Freeform 22"/>
              <p:cNvSpPr>
                <a:spLocks noEditPoints="1"/>
              </p:cNvSpPr>
              <p:nvPr/>
            </p:nvSpPr>
            <p:spPr bwMode="auto">
              <a:xfrm>
                <a:off x="6634163" y="687388"/>
                <a:ext cx="498475" cy="498475"/>
              </a:xfrm>
              <a:custGeom>
                <a:avLst/>
                <a:gdLst>
                  <a:gd name="T0" fmla="*/ 110 w 549"/>
                  <a:gd name="T1" fmla="*/ 0 h 548"/>
                  <a:gd name="T2" fmla="*/ 0 w 549"/>
                  <a:gd name="T3" fmla="*/ 0 h 548"/>
                  <a:gd name="T4" fmla="*/ 180 w 549"/>
                  <a:gd name="T5" fmla="*/ 369 h 548"/>
                  <a:gd name="T6" fmla="*/ 549 w 549"/>
                  <a:gd name="T7" fmla="*/ 548 h 548"/>
                  <a:gd name="T8" fmla="*/ 549 w 549"/>
                  <a:gd name="T9" fmla="*/ 438 h 548"/>
                  <a:gd name="T10" fmla="*/ 110 w 549"/>
                  <a:gd name="T11" fmla="*/ 0 h 548"/>
                  <a:gd name="T12" fmla="*/ 110 w 549"/>
                  <a:gd name="T13" fmla="*/ 0 h 548"/>
                  <a:gd name="T14" fmla="*/ 110 w 549"/>
                  <a:gd name="T15" fmla="*/ 0 h 5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9" h="548">
                    <a:moveTo>
                      <a:pt x="110" y="0"/>
                    </a:moveTo>
                    <a:cubicBezTo>
                      <a:pt x="0" y="0"/>
                      <a:pt x="0" y="0"/>
                      <a:pt x="0" y="0"/>
                    </a:cubicBezTo>
                    <a:cubicBezTo>
                      <a:pt x="17" y="139"/>
                      <a:pt x="79" y="268"/>
                      <a:pt x="180" y="369"/>
                    </a:cubicBezTo>
                    <a:cubicBezTo>
                      <a:pt x="280" y="470"/>
                      <a:pt x="409" y="532"/>
                      <a:pt x="549" y="548"/>
                    </a:cubicBezTo>
                    <a:cubicBezTo>
                      <a:pt x="549" y="438"/>
                      <a:pt x="549" y="438"/>
                      <a:pt x="549" y="438"/>
                    </a:cubicBezTo>
                    <a:cubicBezTo>
                      <a:pt x="323" y="405"/>
                      <a:pt x="143" y="226"/>
                      <a:pt x="110" y="0"/>
                    </a:cubicBezTo>
                    <a:close/>
                    <a:moveTo>
                      <a:pt x="110" y="0"/>
                    </a:moveTo>
                    <a:cubicBezTo>
                      <a:pt x="110" y="0"/>
                      <a:pt x="110" y="0"/>
                      <a:pt x="11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201" name="Freeform 23"/>
              <p:cNvSpPr>
                <a:spLocks noEditPoints="1"/>
              </p:cNvSpPr>
              <p:nvPr/>
            </p:nvSpPr>
            <p:spPr bwMode="auto">
              <a:xfrm>
                <a:off x="6846888" y="265113"/>
                <a:ext cx="285750" cy="284163"/>
              </a:xfrm>
              <a:custGeom>
                <a:avLst/>
                <a:gdLst>
                  <a:gd name="T0" fmla="*/ 112 w 314"/>
                  <a:gd name="T1" fmla="*/ 314 h 314"/>
                  <a:gd name="T2" fmla="*/ 314 w 314"/>
                  <a:gd name="T3" fmla="*/ 113 h 314"/>
                  <a:gd name="T4" fmla="*/ 314 w 314"/>
                  <a:gd name="T5" fmla="*/ 0 h 314"/>
                  <a:gd name="T6" fmla="*/ 0 w 314"/>
                  <a:gd name="T7" fmla="*/ 314 h 314"/>
                  <a:gd name="T8" fmla="*/ 112 w 314"/>
                  <a:gd name="T9" fmla="*/ 314 h 314"/>
                  <a:gd name="T10" fmla="*/ 112 w 314"/>
                  <a:gd name="T11" fmla="*/ 314 h 314"/>
                  <a:gd name="T12" fmla="*/ 112 w 314"/>
                  <a:gd name="T13" fmla="*/ 314 h 314"/>
                </a:gdLst>
                <a:ahLst/>
                <a:cxnLst>
                  <a:cxn ang="0">
                    <a:pos x="T0" y="T1"/>
                  </a:cxn>
                  <a:cxn ang="0">
                    <a:pos x="T2" y="T3"/>
                  </a:cxn>
                  <a:cxn ang="0">
                    <a:pos x="T4" y="T5"/>
                  </a:cxn>
                  <a:cxn ang="0">
                    <a:pos x="T6" y="T7"/>
                  </a:cxn>
                  <a:cxn ang="0">
                    <a:pos x="T8" y="T9"/>
                  </a:cxn>
                  <a:cxn ang="0">
                    <a:pos x="T10" y="T11"/>
                  </a:cxn>
                  <a:cxn ang="0">
                    <a:pos x="T12" y="T13"/>
                  </a:cxn>
                </a:cxnLst>
                <a:rect l="0" t="0" r="r" b="b"/>
                <a:pathLst>
                  <a:path w="314" h="314">
                    <a:moveTo>
                      <a:pt x="112" y="314"/>
                    </a:moveTo>
                    <a:cubicBezTo>
                      <a:pt x="139" y="216"/>
                      <a:pt x="216" y="139"/>
                      <a:pt x="314" y="113"/>
                    </a:cubicBezTo>
                    <a:cubicBezTo>
                      <a:pt x="314" y="0"/>
                      <a:pt x="314" y="0"/>
                      <a:pt x="314" y="0"/>
                    </a:cubicBezTo>
                    <a:cubicBezTo>
                      <a:pt x="156" y="31"/>
                      <a:pt x="31" y="156"/>
                      <a:pt x="0" y="314"/>
                    </a:cubicBezTo>
                    <a:lnTo>
                      <a:pt x="112" y="314"/>
                    </a:lnTo>
                    <a:close/>
                    <a:moveTo>
                      <a:pt x="112" y="314"/>
                    </a:moveTo>
                    <a:cubicBezTo>
                      <a:pt x="112" y="314"/>
                      <a:pt x="112" y="314"/>
                      <a:pt x="112" y="31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202" name="Freeform 24"/>
              <p:cNvSpPr>
                <a:spLocks noEditPoints="1"/>
              </p:cNvSpPr>
              <p:nvPr/>
            </p:nvSpPr>
            <p:spPr bwMode="auto">
              <a:xfrm>
                <a:off x="6846888" y="687388"/>
                <a:ext cx="285750" cy="284163"/>
              </a:xfrm>
              <a:custGeom>
                <a:avLst/>
                <a:gdLst>
                  <a:gd name="T0" fmla="*/ 112 w 314"/>
                  <a:gd name="T1" fmla="*/ 0 h 313"/>
                  <a:gd name="T2" fmla="*/ 0 w 314"/>
                  <a:gd name="T3" fmla="*/ 0 h 313"/>
                  <a:gd name="T4" fmla="*/ 314 w 314"/>
                  <a:gd name="T5" fmla="*/ 313 h 313"/>
                  <a:gd name="T6" fmla="*/ 314 w 314"/>
                  <a:gd name="T7" fmla="*/ 201 h 313"/>
                  <a:gd name="T8" fmla="*/ 112 w 314"/>
                  <a:gd name="T9" fmla="*/ 0 h 313"/>
                  <a:gd name="T10" fmla="*/ 112 w 314"/>
                  <a:gd name="T11" fmla="*/ 0 h 313"/>
                  <a:gd name="T12" fmla="*/ 112 w 314"/>
                  <a:gd name="T13" fmla="*/ 0 h 313"/>
                </a:gdLst>
                <a:ahLst/>
                <a:cxnLst>
                  <a:cxn ang="0">
                    <a:pos x="T0" y="T1"/>
                  </a:cxn>
                  <a:cxn ang="0">
                    <a:pos x="T2" y="T3"/>
                  </a:cxn>
                  <a:cxn ang="0">
                    <a:pos x="T4" y="T5"/>
                  </a:cxn>
                  <a:cxn ang="0">
                    <a:pos x="T6" y="T7"/>
                  </a:cxn>
                  <a:cxn ang="0">
                    <a:pos x="T8" y="T9"/>
                  </a:cxn>
                  <a:cxn ang="0">
                    <a:pos x="T10" y="T11"/>
                  </a:cxn>
                  <a:cxn ang="0">
                    <a:pos x="T12" y="T13"/>
                  </a:cxn>
                </a:cxnLst>
                <a:rect l="0" t="0" r="r" b="b"/>
                <a:pathLst>
                  <a:path w="314" h="313">
                    <a:moveTo>
                      <a:pt x="112" y="0"/>
                    </a:moveTo>
                    <a:cubicBezTo>
                      <a:pt x="0" y="0"/>
                      <a:pt x="0" y="0"/>
                      <a:pt x="0" y="0"/>
                    </a:cubicBezTo>
                    <a:cubicBezTo>
                      <a:pt x="31" y="158"/>
                      <a:pt x="156" y="283"/>
                      <a:pt x="314" y="313"/>
                    </a:cubicBezTo>
                    <a:cubicBezTo>
                      <a:pt x="314" y="201"/>
                      <a:pt x="314" y="201"/>
                      <a:pt x="314" y="201"/>
                    </a:cubicBezTo>
                    <a:cubicBezTo>
                      <a:pt x="216" y="175"/>
                      <a:pt x="139" y="98"/>
                      <a:pt x="112" y="0"/>
                    </a:cubicBezTo>
                    <a:close/>
                    <a:moveTo>
                      <a:pt x="112" y="0"/>
                    </a:moveTo>
                    <a:cubicBezTo>
                      <a:pt x="112" y="0"/>
                      <a:pt x="112" y="0"/>
                      <a:pt x="1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203" name="Freeform 25"/>
              <p:cNvSpPr>
                <a:spLocks noEditPoints="1"/>
              </p:cNvSpPr>
              <p:nvPr/>
            </p:nvSpPr>
            <p:spPr bwMode="auto">
              <a:xfrm>
                <a:off x="7269163" y="687388"/>
                <a:ext cx="285750" cy="284163"/>
              </a:xfrm>
              <a:custGeom>
                <a:avLst/>
                <a:gdLst>
                  <a:gd name="T0" fmla="*/ 202 w 314"/>
                  <a:gd name="T1" fmla="*/ 0 h 313"/>
                  <a:gd name="T2" fmla="*/ 0 w 314"/>
                  <a:gd name="T3" fmla="*/ 201 h 313"/>
                  <a:gd name="T4" fmla="*/ 0 w 314"/>
                  <a:gd name="T5" fmla="*/ 313 h 313"/>
                  <a:gd name="T6" fmla="*/ 314 w 314"/>
                  <a:gd name="T7" fmla="*/ 0 h 313"/>
                  <a:gd name="T8" fmla="*/ 202 w 314"/>
                  <a:gd name="T9" fmla="*/ 0 h 313"/>
                  <a:gd name="T10" fmla="*/ 202 w 314"/>
                  <a:gd name="T11" fmla="*/ 0 h 313"/>
                  <a:gd name="T12" fmla="*/ 202 w 314"/>
                  <a:gd name="T13" fmla="*/ 0 h 313"/>
                </a:gdLst>
                <a:ahLst/>
                <a:cxnLst>
                  <a:cxn ang="0">
                    <a:pos x="T0" y="T1"/>
                  </a:cxn>
                  <a:cxn ang="0">
                    <a:pos x="T2" y="T3"/>
                  </a:cxn>
                  <a:cxn ang="0">
                    <a:pos x="T4" y="T5"/>
                  </a:cxn>
                  <a:cxn ang="0">
                    <a:pos x="T6" y="T7"/>
                  </a:cxn>
                  <a:cxn ang="0">
                    <a:pos x="T8" y="T9"/>
                  </a:cxn>
                  <a:cxn ang="0">
                    <a:pos x="T10" y="T11"/>
                  </a:cxn>
                  <a:cxn ang="0">
                    <a:pos x="T12" y="T13"/>
                  </a:cxn>
                </a:cxnLst>
                <a:rect l="0" t="0" r="r" b="b"/>
                <a:pathLst>
                  <a:path w="314" h="313">
                    <a:moveTo>
                      <a:pt x="202" y="0"/>
                    </a:moveTo>
                    <a:cubicBezTo>
                      <a:pt x="175" y="98"/>
                      <a:pt x="98" y="175"/>
                      <a:pt x="0" y="201"/>
                    </a:cubicBezTo>
                    <a:cubicBezTo>
                      <a:pt x="0" y="313"/>
                      <a:pt x="0" y="313"/>
                      <a:pt x="0" y="313"/>
                    </a:cubicBezTo>
                    <a:cubicBezTo>
                      <a:pt x="158" y="283"/>
                      <a:pt x="284" y="158"/>
                      <a:pt x="314" y="0"/>
                    </a:cubicBezTo>
                    <a:lnTo>
                      <a:pt x="202" y="0"/>
                    </a:lnTo>
                    <a:close/>
                    <a:moveTo>
                      <a:pt x="202" y="0"/>
                    </a:moveTo>
                    <a:cubicBezTo>
                      <a:pt x="202" y="0"/>
                      <a:pt x="202" y="0"/>
                      <a:pt x="20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204" name="Freeform 26"/>
              <p:cNvSpPr>
                <a:spLocks noEditPoints="1"/>
              </p:cNvSpPr>
              <p:nvPr/>
            </p:nvSpPr>
            <p:spPr bwMode="auto">
              <a:xfrm>
                <a:off x="7269163" y="265113"/>
                <a:ext cx="285750" cy="284163"/>
              </a:xfrm>
              <a:custGeom>
                <a:avLst/>
                <a:gdLst>
                  <a:gd name="T0" fmla="*/ 202 w 314"/>
                  <a:gd name="T1" fmla="*/ 314 h 314"/>
                  <a:gd name="T2" fmla="*/ 314 w 314"/>
                  <a:gd name="T3" fmla="*/ 314 h 314"/>
                  <a:gd name="T4" fmla="*/ 0 w 314"/>
                  <a:gd name="T5" fmla="*/ 0 h 314"/>
                  <a:gd name="T6" fmla="*/ 0 w 314"/>
                  <a:gd name="T7" fmla="*/ 113 h 314"/>
                  <a:gd name="T8" fmla="*/ 202 w 314"/>
                  <a:gd name="T9" fmla="*/ 314 h 314"/>
                  <a:gd name="T10" fmla="*/ 202 w 314"/>
                  <a:gd name="T11" fmla="*/ 314 h 314"/>
                  <a:gd name="T12" fmla="*/ 202 w 314"/>
                  <a:gd name="T13" fmla="*/ 314 h 314"/>
                </a:gdLst>
                <a:ahLst/>
                <a:cxnLst>
                  <a:cxn ang="0">
                    <a:pos x="T0" y="T1"/>
                  </a:cxn>
                  <a:cxn ang="0">
                    <a:pos x="T2" y="T3"/>
                  </a:cxn>
                  <a:cxn ang="0">
                    <a:pos x="T4" y="T5"/>
                  </a:cxn>
                  <a:cxn ang="0">
                    <a:pos x="T6" y="T7"/>
                  </a:cxn>
                  <a:cxn ang="0">
                    <a:pos x="T8" y="T9"/>
                  </a:cxn>
                  <a:cxn ang="0">
                    <a:pos x="T10" y="T11"/>
                  </a:cxn>
                  <a:cxn ang="0">
                    <a:pos x="T12" y="T13"/>
                  </a:cxn>
                </a:cxnLst>
                <a:rect l="0" t="0" r="r" b="b"/>
                <a:pathLst>
                  <a:path w="314" h="314">
                    <a:moveTo>
                      <a:pt x="202" y="314"/>
                    </a:moveTo>
                    <a:cubicBezTo>
                      <a:pt x="314" y="314"/>
                      <a:pt x="314" y="314"/>
                      <a:pt x="314" y="314"/>
                    </a:cubicBezTo>
                    <a:cubicBezTo>
                      <a:pt x="284" y="156"/>
                      <a:pt x="158" y="31"/>
                      <a:pt x="0" y="0"/>
                    </a:cubicBezTo>
                    <a:cubicBezTo>
                      <a:pt x="0" y="113"/>
                      <a:pt x="0" y="113"/>
                      <a:pt x="0" y="113"/>
                    </a:cubicBezTo>
                    <a:cubicBezTo>
                      <a:pt x="98" y="139"/>
                      <a:pt x="175" y="216"/>
                      <a:pt x="202" y="314"/>
                    </a:cubicBezTo>
                    <a:close/>
                    <a:moveTo>
                      <a:pt x="202" y="314"/>
                    </a:moveTo>
                    <a:cubicBezTo>
                      <a:pt x="202" y="314"/>
                      <a:pt x="202" y="314"/>
                      <a:pt x="202" y="31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205" name="Freeform 27"/>
              <p:cNvSpPr>
                <a:spLocks noEditPoints="1"/>
              </p:cNvSpPr>
              <p:nvPr/>
            </p:nvSpPr>
            <p:spPr bwMode="auto">
              <a:xfrm>
                <a:off x="6634163" y="50800"/>
                <a:ext cx="1135063" cy="1135063"/>
              </a:xfrm>
              <a:custGeom>
                <a:avLst/>
                <a:gdLst>
                  <a:gd name="T0" fmla="*/ 654 w 1248"/>
                  <a:gd name="T1" fmla="*/ 477 h 1248"/>
                  <a:gd name="T2" fmla="*/ 654 w 1248"/>
                  <a:gd name="T3" fmla="*/ 0 h 1248"/>
                  <a:gd name="T4" fmla="*/ 594 w 1248"/>
                  <a:gd name="T5" fmla="*/ 0 h 1248"/>
                  <a:gd name="T6" fmla="*/ 594 w 1248"/>
                  <a:gd name="T7" fmla="*/ 477 h 1248"/>
                  <a:gd name="T8" fmla="*/ 477 w 1248"/>
                  <a:gd name="T9" fmla="*/ 594 h 1248"/>
                  <a:gd name="T10" fmla="*/ 0 w 1248"/>
                  <a:gd name="T11" fmla="*/ 594 h 1248"/>
                  <a:gd name="T12" fmla="*/ 0 w 1248"/>
                  <a:gd name="T13" fmla="*/ 655 h 1248"/>
                  <a:gd name="T14" fmla="*/ 477 w 1248"/>
                  <a:gd name="T15" fmla="*/ 655 h 1248"/>
                  <a:gd name="T16" fmla="*/ 594 w 1248"/>
                  <a:gd name="T17" fmla="*/ 772 h 1248"/>
                  <a:gd name="T18" fmla="*/ 594 w 1248"/>
                  <a:gd name="T19" fmla="*/ 1248 h 1248"/>
                  <a:gd name="T20" fmla="*/ 654 w 1248"/>
                  <a:gd name="T21" fmla="*/ 1248 h 1248"/>
                  <a:gd name="T22" fmla="*/ 654 w 1248"/>
                  <a:gd name="T23" fmla="*/ 772 h 1248"/>
                  <a:gd name="T24" fmla="*/ 771 w 1248"/>
                  <a:gd name="T25" fmla="*/ 655 h 1248"/>
                  <a:gd name="T26" fmla="*/ 1248 w 1248"/>
                  <a:gd name="T27" fmla="*/ 655 h 1248"/>
                  <a:gd name="T28" fmla="*/ 1248 w 1248"/>
                  <a:gd name="T29" fmla="*/ 594 h 1248"/>
                  <a:gd name="T30" fmla="*/ 771 w 1248"/>
                  <a:gd name="T31" fmla="*/ 594 h 1248"/>
                  <a:gd name="T32" fmla="*/ 654 w 1248"/>
                  <a:gd name="T33" fmla="*/ 477 h 1248"/>
                  <a:gd name="T34" fmla="*/ 654 w 1248"/>
                  <a:gd name="T35" fmla="*/ 477 h 1248"/>
                  <a:gd name="T36" fmla="*/ 654 w 1248"/>
                  <a:gd name="T37" fmla="*/ 477 h 1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48" h="1248">
                    <a:moveTo>
                      <a:pt x="654" y="477"/>
                    </a:moveTo>
                    <a:cubicBezTo>
                      <a:pt x="654" y="0"/>
                      <a:pt x="654" y="0"/>
                      <a:pt x="654" y="0"/>
                    </a:cubicBezTo>
                    <a:cubicBezTo>
                      <a:pt x="594" y="0"/>
                      <a:pt x="594" y="0"/>
                      <a:pt x="594" y="0"/>
                    </a:cubicBezTo>
                    <a:cubicBezTo>
                      <a:pt x="594" y="477"/>
                      <a:pt x="594" y="477"/>
                      <a:pt x="594" y="477"/>
                    </a:cubicBezTo>
                    <a:cubicBezTo>
                      <a:pt x="535" y="489"/>
                      <a:pt x="489" y="536"/>
                      <a:pt x="477" y="594"/>
                    </a:cubicBezTo>
                    <a:cubicBezTo>
                      <a:pt x="0" y="594"/>
                      <a:pt x="0" y="594"/>
                      <a:pt x="0" y="594"/>
                    </a:cubicBezTo>
                    <a:cubicBezTo>
                      <a:pt x="0" y="655"/>
                      <a:pt x="0" y="655"/>
                      <a:pt x="0" y="655"/>
                    </a:cubicBezTo>
                    <a:cubicBezTo>
                      <a:pt x="477" y="655"/>
                      <a:pt x="477" y="655"/>
                      <a:pt x="477" y="655"/>
                    </a:cubicBezTo>
                    <a:cubicBezTo>
                      <a:pt x="489" y="713"/>
                      <a:pt x="535" y="759"/>
                      <a:pt x="594" y="772"/>
                    </a:cubicBezTo>
                    <a:cubicBezTo>
                      <a:pt x="594" y="1248"/>
                      <a:pt x="594" y="1248"/>
                      <a:pt x="594" y="1248"/>
                    </a:cubicBezTo>
                    <a:cubicBezTo>
                      <a:pt x="654" y="1248"/>
                      <a:pt x="654" y="1248"/>
                      <a:pt x="654" y="1248"/>
                    </a:cubicBezTo>
                    <a:cubicBezTo>
                      <a:pt x="654" y="772"/>
                      <a:pt x="654" y="772"/>
                      <a:pt x="654" y="772"/>
                    </a:cubicBezTo>
                    <a:cubicBezTo>
                      <a:pt x="713" y="759"/>
                      <a:pt x="759" y="713"/>
                      <a:pt x="771" y="655"/>
                    </a:cubicBezTo>
                    <a:cubicBezTo>
                      <a:pt x="1248" y="655"/>
                      <a:pt x="1248" y="655"/>
                      <a:pt x="1248" y="655"/>
                    </a:cubicBezTo>
                    <a:cubicBezTo>
                      <a:pt x="1248" y="594"/>
                      <a:pt x="1248" y="594"/>
                      <a:pt x="1248" y="594"/>
                    </a:cubicBezTo>
                    <a:cubicBezTo>
                      <a:pt x="771" y="594"/>
                      <a:pt x="771" y="594"/>
                      <a:pt x="771" y="594"/>
                    </a:cubicBezTo>
                    <a:cubicBezTo>
                      <a:pt x="759" y="536"/>
                      <a:pt x="713" y="489"/>
                      <a:pt x="654" y="477"/>
                    </a:cubicBezTo>
                    <a:close/>
                    <a:moveTo>
                      <a:pt x="654" y="477"/>
                    </a:moveTo>
                    <a:cubicBezTo>
                      <a:pt x="654" y="477"/>
                      <a:pt x="654" y="477"/>
                      <a:pt x="654" y="47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grpSp>
      </p:grpSp>
      <p:grpSp>
        <p:nvGrpSpPr>
          <p:cNvPr id="206" name="Group 205"/>
          <p:cNvGrpSpPr/>
          <p:nvPr/>
        </p:nvGrpSpPr>
        <p:grpSpPr>
          <a:xfrm flipH="1">
            <a:off x="7966416" y="2698616"/>
            <a:ext cx="970541" cy="875073"/>
            <a:chOff x="4525099" y="1563327"/>
            <a:chExt cx="727906" cy="656305"/>
          </a:xfrm>
        </p:grpSpPr>
        <p:sp>
          <p:nvSpPr>
            <p:cNvPr id="207" name="Freeform 206"/>
            <p:cNvSpPr/>
            <p:nvPr/>
          </p:nvSpPr>
          <p:spPr>
            <a:xfrm rot="5400000">
              <a:off x="4560899" y="1527527"/>
              <a:ext cx="656305" cy="727906"/>
            </a:xfrm>
            <a:custGeom>
              <a:avLst/>
              <a:gdLst>
                <a:gd name="connsiteX0" fmla="*/ 0 w 656305"/>
                <a:gd name="connsiteY0" fmla="*/ 618624 h 727906"/>
                <a:gd name="connsiteX1" fmla="*/ 0 w 656305"/>
                <a:gd name="connsiteY1" fmla="*/ 181510 h 727906"/>
                <a:gd name="connsiteX2" fmla="*/ 109282 w 656305"/>
                <a:gd name="connsiteY2" fmla="*/ 72228 h 727906"/>
                <a:gd name="connsiteX3" fmla="*/ 244461 w 656305"/>
                <a:gd name="connsiteY3" fmla="*/ 72228 h 727906"/>
                <a:gd name="connsiteX4" fmla="*/ 328154 w 656305"/>
                <a:gd name="connsiteY4" fmla="*/ 0 h 727906"/>
                <a:gd name="connsiteX5" fmla="*/ 411846 w 656305"/>
                <a:gd name="connsiteY5" fmla="*/ 72228 h 727906"/>
                <a:gd name="connsiteX6" fmla="*/ 547023 w 656305"/>
                <a:gd name="connsiteY6" fmla="*/ 72228 h 727906"/>
                <a:gd name="connsiteX7" fmla="*/ 656305 w 656305"/>
                <a:gd name="connsiteY7" fmla="*/ 181510 h 727906"/>
                <a:gd name="connsiteX8" fmla="*/ 656305 w 656305"/>
                <a:gd name="connsiteY8" fmla="*/ 618624 h 727906"/>
                <a:gd name="connsiteX9" fmla="*/ 547023 w 656305"/>
                <a:gd name="connsiteY9" fmla="*/ 727906 h 727906"/>
                <a:gd name="connsiteX10" fmla="*/ 109282 w 656305"/>
                <a:gd name="connsiteY10" fmla="*/ 727906 h 727906"/>
                <a:gd name="connsiteX11" fmla="*/ 0 w 656305"/>
                <a:gd name="connsiteY11" fmla="*/ 618624 h 727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56305" h="727906">
                  <a:moveTo>
                    <a:pt x="0" y="618624"/>
                  </a:moveTo>
                  <a:lnTo>
                    <a:pt x="0" y="181510"/>
                  </a:lnTo>
                  <a:cubicBezTo>
                    <a:pt x="0" y="121155"/>
                    <a:pt x="48927" y="72228"/>
                    <a:pt x="109282" y="72228"/>
                  </a:cubicBezTo>
                  <a:lnTo>
                    <a:pt x="244461" y="72228"/>
                  </a:lnTo>
                  <a:lnTo>
                    <a:pt x="328154" y="0"/>
                  </a:lnTo>
                  <a:lnTo>
                    <a:pt x="411846" y="72228"/>
                  </a:lnTo>
                  <a:lnTo>
                    <a:pt x="547023" y="72228"/>
                  </a:lnTo>
                  <a:cubicBezTo>
                    <a:pt x="607378" y="72228"/>
                    <a:pt x="656305" y="121155"/>
                    <a:pt x="656305" y="181510"/>
                  </a:cubicBezTo>
                  <a:lnTo>
                    <a:pt x="656305" y="618624"/>
                  </a:lnTo>
                  <a:cubicBezTo>
                    <a:pt x="656305" y="678979"/>
                    <a:pt x="607378" y="727906"/>
                    <a:pt x="547023" y="727906"/>
                  </a:cubicBezTo>
                  <a:lnTo>
                    <a:pt x="109282" y="727906"/>
                  </a:lnTo>
                  <a:cubicBezTo>
                    <a:pt x="48927" y="727906"/>
                    <a:pt x="0" y="678979"/>
                    <a:pt x="0" y="618624"/>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nvGrpSpPr>
            <p:cNvPr id="208" name="Group 207"/>
            <p:cNvGrpSpPr/>
            <p:nvPr/>
          </p:nvGrpSpPr>
          <p:grpSpPr>
            <a:xfrm>
              <a:off x="4722814" y="1728248"/>
              <a:ext cx="278769" cy="279500"/>
              <a:chOff x="5580068" y="968375"/>
              <a:chExt cx="2422526" cy="2428876"/>
            </a:xfrm>
            <a:solidFill>
              <a:schemeClr val="bg1"/>
            </a:solidFill>
          </p:grpSpPr>
          <p:sp>
            <p:nvSpPr>
              <p:cNvPr id="209" name="Freeform 23"/>
              <p:cNvSpPr>
                <a:spLocks noEditPoints="1"/>
              </p:cNvSpPr>
              <p:nvPr/>
            </p:nvSpPr>
            <p:spPr bwMode="auto">
              <a:xfrm>
                <a:off x="5580068" y="968375"/>
                <a:ext cx="2422526" cy="2428876"/>
              </a:xfrm>
              <a:custGeom>
                <a:avLst/>
                <a:gdLst>
                  <a:gd name="T0" fmla="*/ 1364 w 1568"/>
                  <a:gd name="T1" fmla="*/ 438 h 1573"/>
                  <a:gd name="T2" fmla="*/ 1329 w 1568"/>
                  <a:gd name="T3" fmla="*/ 438 h 1573"/>
                  <a:gd name="T4" fmla="*/ 928 w 1568"/>
                  <a:gd name="T5" fmla="*/ 72 h 1573"/>
                  <a:gd name="T6" fmla="*/ 650 w 1568"/>
                  <a:gd name="T7" fmla="*/ 75 h 1573"/>
                  <a:gd name="T8" fmla="*/ 269 w 1568"/>
                  <a:gd name="T9" fmla="*/ 438 h 1573"/>
                  <a:gd name="T10" fmla="*/ 204 w 1568"/>
                  <a:gd name="T11" fmla="*/ 438 h 1573"/>
                  <a:gd name="T12" fmla="*/ 0 w 1568"/>
                  <a:gd name="T13" fmla="*/ 642 h 1573"/>
                  <a:gd name="T14" fmla="*/ 0 w 1568"/>
                  <a:gd name="T15" fmla="*/ 1369 h 1573"/>
                  <a:gd name="T16" fmla="*/ 204 w 1568"/>
                  <a:gd name="T17" fmla="*/ 1573 h 1573"/>
                  <a:gd name="T18" fmla="*/ 1364 w 1568"/>
                  <a:gd name="T19" fmla="*/ 1573 h 1573"/>
                  <a:gd name="T20" fmla="*/ 1568 w 1568"/>
                  <a:gd name="T21" fmla="*/ 1369 h 1573"/>
                  <a:gd name="T22" fmla="*/ 1568 w 1568"/>
                  <a:gd name="T23" fmla="*/ 642 h 1573"/>
                  <a:gd name="T24" fmla="*/ 1364 w 1568"/>
                  <a:gd name="T25" fmla="*/ 438 h 1573"/>
                  <a:gd name="T26" fmla="*/ 765 w 1568"/>
                  <a:gd name="T27" fmla="*/ 196 h 1573"/>
                  <a:gd name="T28" fmla="*/ 815 w 1568"/>
                  <a:gd name="T29" fmla="*/ 195 h 1573"/>
                  <a:gd name="T30" fmla="*/ 1082 w 1568"/>
                  <a:gd name="T31" fmla="*/ 438 h 1573"/>
                  <a:gd name="T32" fmla="*/ 510 w 1568"/>
                  <a:gd name="T33" fmla="*/ 438 h 1573"/>
                  <a:gd name="T34" fmla="*/ 765 w 1568"/>
                  <a:gd name="T35" fmla="*/ 196 h 1573"/>
                  <a:gd name="T36" fmla="*/ 1401 w 1568"/>
                  <a:gd name="T37" fmla="*/ 1369 h 1573"/>
                  <a:gd name="T38" fmla="*/ 1363 w 1568"/>
                  <a:gd name="T39" fmla="*/ 1405 h 1573"/>
                  <a:gd name="T40" fmla="*/ 203 w 1568"/>
                  <a:gd name="T41" fmla="*/ 1405 h 1573"/>
                  <a:gd name="T42" fmla="*/ 165 w 1568"/>
                  <a:gd name="T43" fmla="*/ 1369 h 1573"/>
                  <a:gd name="T44" fmla="*/ 165 w 1568"/>
                  <a:gd name="T45" fmla="*/ 642 h 1573"/>
                  <a:gd name="T46" fmla="*/ 203 w 1568"/>
                  <a:gd name="T47" fmla="*/ 606 h 1573"/>
                  <a:gd name="T48" fmla="*/ 1363 w 1568"/>
                  <a:gd name="T49" fmla="*/ 606 h 1573"/>
                  <a:gd name="T50" fmla="*/ 1401 w 1568"/>
                  <a:gd name="T51" fmla="*/ 642 h 1573"/>
                  <a:gd name="T52" fmla="*/ 1401 w 1568"/>
                  <a:gd name="T53" fmla="*/ 1369 h 1573"/>
                  <a:gd name="T54" fmla="*/ 1401 w 1568"/>
                  <a:gd name="T55" fmla="*/ 1369 h 1573"/>
                  <a:gd name="T56" fmla="*/ 1401 w 1568"/>
                  <a:gd name="T57" fmla="*/ 1369 h 1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68" h="1573">
                    <a:moveTo>
                      <a:pt x="1364" y="438"/>
                    </a:moveTo>
                    <a:cubicBezTo>
                      <a:pt x="1329" y="438"/>
                      <a:pt x="1329" y="438"/>
                      <a:pt x="1329" y="438"/>
                    </a:cubicBezTo>
                    <a:cubicBezTo>
                      <a:pt x="928" y="72"/>
                      <a:pt x="928" y="72"/>
                      <a:pt x="928" y="72"/>
                    </a:cubicBezTo>
                    <a:cubicBezTo>
                      <a:pt x="849" y="0"/>
                      <a:pt x="727" y="1"/>
                      <a:pt x="650" y="75"/>
                    </a:cubicBezTo>
                    <a:cubicBezTo>
                      <a:pt x="269" y="438"/>
                      <a:pt x="269" y="438"/>
                      <a:pt x="269" y="438"/>
                    </a:cubicBezTo>
                    <a:cubicBezTo>
                      <a:pt x="204" y="438"/>
                      <a:pt x="204" y="438"/>
                      <a:pt x="204" y="438"/>
                    </a:cubicBezTo>
                    <a:cubicBezTo>
                      <a:pt x="91" y="438"/>
                      <a:pt x="0" y="530"/>
                      <a:pt x="0" y="642"/>
                    </a:cubicBezTo>
                    <a:cubicBezTo>
                      <a:pt x="0" y="1369"/>
                      <a:pt x="0" y="1369"/>
                      <a:pt x="0" y="1369"/>
                    </a:cubicBezTo>
                    <a:cubicBezTo>
                      <a:pt x="0" y="1482"/>
                      <a:pt x="91" y="1573"/>
                      <a:pt x="204" y="1573"/>
                    </a:cubicBezTo>
                    <a:cubicBezTo>
                      <a:pt x="1364" y="1573"/>
                      <a:pt x="1364" y="1573"/>
                      <a:pt x="1364" y="1573"/>
                    </a:cubicBezTo>
                    <a:cubicBezTo>
                      <a:pt x="1477" y="1573"/>
                      <a:pt x="1568" y="1482"/>
                      <a:pt x="1568" y="1369"/>
                    </a:cubicBezTo>
                    <a:cubicBezTo>
                      <a:pt x="1568" y="642"/>
                      <a:pt x="1568" y="642"/>
                      <a:pt x="1568" y="642"/>
                    </a:cubicBezTo>
                    <a:cubicBezTo>
                      <a:pt x="1568" y="530"/>
                      <a:pt x="1477" y="438"/>
                      <a:pt x="1364" y="438"/>
                    </a:cubicBezTo>
                    <a:close/>
                    <a:moveTo>
                      <a:pt x="765" y="196"/>
                    </a:moveTo>
                    <a:cubicBezTo>
                      <a:pt x="779" y="182"/>
                      <a:pt x="801" y="182"/>
                      <a:pt x="815" y="195"/>
                    </a:cubicBezTo>
                    <a:cubicBezTo>
                      <a:pt x="1082" y="438"/>
                      <a:pt x="1082" y="438"/>
                      <a:pt x="1082" y="438"/>
                    </a:cubicBezTo>
                    <a:cubicBezTo>
                      <a:pt x="510" y="438"/>
                      <a:pt x="510" y="438"/>
                      <a:pt x="510" y="438"/>
                    </a:cubicBezTo>
                    <a:lnTo>
                      <a:pt x="765" y="196"/>
                    </a:lnTo>
                    <a:close/>
                    <a:moveTo>
                      <a:pt x="1401" y="1369"/>
                    </a:moveTo>
                    <a:cubicBezTo>
                      <a:pt x="1401" y="1389"/>
                      <a:pt x="1383" y="1405"/>
                      <a:pt x="1363" y="1405"/>
                    </a:cubicBezTo>
                    <a:cubicBezTo>
                      <a:pt x="203" y="1405"/>
                      <a:pt x="203" y="1405"/>
                      <a:pt x="203" y="1405"/>
                    </a:cubicBezTo>
                    <a:cubicBezTo>
                      <a:pt x="183" y="1405"/>
                      <a:pt x="165" y="1389"/>
                      <a:pt x="165" y="1369"/>
                    </a:cubicBezTo>
                    <a:cubicBezTo>
                      <a:pt x="165" y="642"/>
                      <a:pt x="165" y="642"/>
                      <a:pt x="165" y="642"/>
                    </a:cubicBezTo>
                    <a:cubicBezTo>
                      <a:pt x="165" y="622"/>
                      <a:pt x="183" y="606"/>
                      <a:pt x="203" y="606"/>
                    </a:cubicBezTo>
                    <a:cubicBezTo>
                      <a:pt x="1363" y="606"/>
                      <a:pt x="1363" y="606"/>
                      <a:pt x="1363" y="606"/>
                    </a:cubicBezTo>
                    <a:cubicBezTo>
                      <a:pt x="1383" y="606"/>
                      <a:pt x="1401" y="622"/>
                      <a:pt x="1401" y="642"/>
                    </a:cubicBezTo>
                    <a:lnTo>
                      <a:pt x="1401" y="1369"/>
                    </a:lnTo>
                    <a:close/>
                    <a:moveTo>
                      <a:pt x="1401" y="1369"/>
                    </a:moveTo>
                    <a:cubicBezTo>
                      <a:pt x="1401" y="1369"/>
                      <a:pt x="1401" y="1369"/>
                      <a:pt x="1401" y="136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210" name="Freeform 24"/>
              <p:cNvSpPr>
                <a:spLocks noEditPoints="1"/>
              </p:cNvSpPr>
              <p:nvPr/>
            </p:nvSpPr>
            <p:spPr bwMode="auto">
              <a:xfrm>
                <a:off x="5967413" y="1984375"/>
                <a:ext cx="466725" cy="468313"/>
              </a:xfrm>
              <a:custGeom>
                <a:avLst/>
                <a:gdLst>
                  <a:gd name="T0" fmla="*/ 151 w 302"/>
                  <a:gd name="T1" fmla="*/ 303 h 303"/>
                  <a:gd name="T2" fmla="*/ 302 w 302"/>
                  <a:gd name="T3" fmla="*/ 152 h 303"/>
                  <a:gd name="T4" fmla="*/ 151 w 302"/>
                  <a:gd name="T5" fmla="*/ 0 h 303"/>
                  <a:gd name="T6" fmla="*/ 0 w 302"/>
                  <a:gd name="T7" fmla="*/ 152 h 303"/>
                  <a:gd name="T8" fmla="*/ 151 w 302"/>
                  <a:gd name="T9" fmla="*/ 303 h 303"/>
                  <a:gd name="T10" fmla="*/ 151 w 302"/>
                  <a:gd name="T11" fmla="*/ 303 h 303"/>
                  <a:gd name="T12" fmla="*/ 151 w 302"/>
                  <a:gd name="T13" fmla="*/ 303 h 303"/>
                </a:gdLst>
                <a:ahLst/>
                <a:cxnLst>
                  <a:cxn ang="0">
                    <a:pos x="T0" y="T1"/>
                  </a:cxn>
                  <a:cxn ang="0">
                    <a:pos x="T2" y="T3"/>
                  </a:cxn>
                  <a:cxn ang="0">
                    <a:pos x="T4" y="T5"/>
                  </a:cxn>
                  <a:cxn ang="0">
                    <a:pos x="T6" y="T7"/>
                  </a:cxn>
                  <a:cxn ang="0">
                    <a:pos x="T8" y="T9"/>
                  </a:cxn>
                  <a:cxn ang="0">
                    <a:pos x="T10" y="T11"/>
                  </a:cxn>
                  <a:cxn ang="0">
                    <a:pos x="T12" y="T13"/>
                  </a:cxn>
                </a:cxnLst>
                <a:rect l="0" t="0" r="r" b="b"/>
                <a:pathLst>
                  <a:path w="302" h="303">
                    <a:moveTo>
                      <a:pt x="151" y="303"/>
                    </a:moveTo>
                    <a:cubicBezTo>
                      <a:pt x="235" y="303"/>
                      <a:pt x="302" y="235"/>
                      <a:pt x="302" y="152"/>
                    </a:cubicBezTo>
                    <a:cubicBezTo>
                      <a:pt x="302" y="68"/>
                      <a:pt x="235" y="0"/>
                      <a:pt x="151" y="0"/>
                    </a:cubicBezTo>
                    <a:cubicBezTo>
                      <a:pt x="67" y="0"/>
                      <a:pt x="0" y="68"/>
                      <a:pt x="0" y="152"/>
                    </a:cubicBezTo>
                    <a:cubicBezTo>
                      <a:pt x="0" y="235"/>
                      <a:pt x="67" y="303"/>
                      <a:pt x="151" y="303"/>
                    </a:cubicBezTo>
                    <a:close/>
                    <a:moveTo>
                      <a:pt x="151" y="303"/>
                    </a:moveTo>
                    <a:cubicBezTo>
                      <a:pt x="151" y="303"/>
                      <a:pt x="151" y="303"/>
                      <a:pt x="151" y="30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211" name="Freeform 25"/>
              <p:cNvSpPr>
                <a:spLocks noEditPoints="1"/>
              </p:cNvSpPr>
              <p:nvPr/>
            </p:nvSpPr>
            <p:spPr bwMode="auto">
              <a:xfrm>
                <a:off x="5967413" y="2170113"/>
                <a:ext cx="1647825" cy="814388"/>
              </a:xfrm>
              <a:custGeom>
                <a:avLst/>
                <a:gdLst>
                  <a:gd name="T0" fmla="*/ 1034 w 1066"/>
                  <a:gd name="T1" fmla="*/ 19 h 527"/>
                  <a:gd name="T2" fmla="*/ 964 w 1066"/>
                  <a:gd name="T3" fmla="*/ 8 h 527"/>
                  <a:gd name="T4" fmla="*/ 57 w 1066"/>
                  <a:gd name="T5" fmla="*/ 308 h 527"/>
                  <a:gd name="T6" fmla="*/ 0 w 1066"/>
                  <a:gd name="T7" fmla="*/ 388 h 527"/>
                  <a:gd name="T8" fmla="*/ 0 w 1066"/>
                  <a:gd name="T9" fmla="*/ 489 h 527"/>
                  <a:gd name="T10" fmla="*/ 37 w 1066"/>
                  <a:gd name="T11" fmla="*/ 527 h 527"/>
                  <a:gd name="T12" fmla="*/ 1030 w 1066"/>
                  <a:gd name="T13" fmla="*/ 527 h 527"/>
                  <a:gd name="T14" fmla="*/ 1066 w 1066"/>
                  <a:gd name="T15" fmla="*/ 489 h 527"/>
                  <a:gd name="T16" fmla="*/ 1066 w 1066"/>
                  <a:gd name="T17" fmla="*/ 82 h 527"/>
                  <a:gd name="T18" fmla="*/ 1034 w 1066"/>
                  <a:gd name="T19" fmla="*/ 19 h 527"/>
                  <a:gd name="T20" fmla="*/ 1034 w 1066"/>
                  <a:gd name="T21" fmla="*/ 19 h 527"/>
                  <a:gd name="T22" fmla="*/ 1034 w 1066"/>
                  <a:gd name="T23" fmla="*/ 19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6" h="527">
                    <a:moveTo>
                      <a:pt x="1034" y="19"/>
                    </a:moveTo>
                    <a:cubicBezTo>
                      <a:pt x="1014" y="4"/>
                      <a:pt x="988" y="0"/>
                      <a:pt x="964" y="8"/>
                    </a:cubicBezTo>
                    <a:cubicBezTo>
                      <a:pt x="57" y="308"/>
                      <a:pt x="57" y="308"/>
                      <a:pt x="57" y="308"/>
                    </a:cubicBezTo>
                    <a:cubicBezTo>
                      <a:pt x="23" y="319"/>
                      <a:pt x="0" y="351"/>
                      <a:pt x="0" y="388"/>
                    </a:cubicBezTo>
                    <a:cubicBezTo>
                      <a:pt x="0" y="489"/>
                      <a:pt x="0" y="489"/>
                      <a:pt x="0" y="489"/>
                    </a:cubicBezTo>
                    <a:cubicBezTo>
                      <a:pt x="0" y="510"/>
                      <a:pt x="16" y="527"/>
                      <a:pt x="37" y="527"/>
                    </a:cubicBezTo>
                    <a:cubicBezTo>
                      <a:pt x="1030" y="527"/>
                      <a:pt x="1030" y="527"/>
                      <a:pt x="1030" y="527"/>
                    </a:cubicBezTo>
                    <a:cubicBezTo>
                      <a:pt x="1050" y="527"/>
                      <a:pt x="1066" y="510"/>
                      <a:pt x="1066" y="489"/>
                    </a:cubicBezTo>
                    <a:cubicBezTo>
                      <a:pt x="1066" y="82"/>
                      <a:pt x="1066" y="82"/>
                      <a:pt x="1066" y="82"/>
                    </a:cubicBezTo>
                    <a:cubicBezTo>
                      <a:pt x="1066" y="57"/>
                      <a:pt x="1055" y="33"/>
                      <a:pt x="1034" y="19"/>
                    </a:cubicBezTo>
                    <a:close/>
                    <a:moveTo>
                      <a:pt x="1034" y="19"/>
                    </a:moveTo>
                    <a:cubicBezTo>
                      <a:pt x="1034" y="19"/>
                      <a:pt x="1034" y="19"/>
                      <a:pt x="1034" y="1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grpSp>
      </p:grpSp>
    </p:spTree>
    <p:extLst>
      <p:ext uri="{BB962C8B-B14F-4D97-AF65-F5344CB8AC3E}">
        <p14:creationId xmlns:p14="http://schemas.microsoft.com/office/powerpoint/2010/main" val="88596889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141"/>
                                        </p:tgtEl>
                                        <p:attrNameLst>
                                          <p:attrName>style.visibility</p:attrName>
                                        </p:attrNameLst>
                                      </p:cBhvr>
                                      <p:to>
                                        <p:strVal val="visible"/>
                                      </p:to>
                                    </p:set>
                                    <p:animEffect transition="in" filter="fade">
                                      <p:cBhvr>
                                        <p:cTn id="7" dur="500"/>
                                        <p:tgtEl>
                                          <p:spTgt spid="141"/>
                                        </p:tgtEl>
                                      </p:cBhvr>
                                    </p:animEffect>
                                    <p:anim calcmode="lin" valueType="num">
                                      <p:cBhvr>
                                        <p:cTn id="8" dur="500" fill="hold"/>
                                        <p:tgtEl>
                                          <p:spTgt spid="141"/>
                                        </p:tgtEl>
                                        <p:attrNameLst>
                                          <p:attrName>ppt_x</p:attrName>
                                        </p:attrNameLst>
                                      </p:cBhvr>
                                      <p:tavLst>
                                        <p:tav tm="0">
                                          <p:val>
                                            <p:strVal val="#ppt_x"/>
                                          </p:val>
                                        </p:tav>
                                        <p:tav tm="100000">
                                          <p:val>
                                            <p:strVal val="#ppt_x"/>
                                          </p:val>
                                        </p:tav>
                                      </p:tavLst>
                                    </p:anim>
                                    <p:anim calcmode="lin" valueType="num">
                                      <p:cBhvr>
                                        <p:cTn id="9" dur="450" decel="100000" fill="hold"/>
                                        <p:tgtEl>
                                          <p:spTgt spid="141"/>
                                        </p:tgtEl>
                                        <p:attrNameLst>
                                          <p:attrName>ppt_y</p:attrName>
                                        </p:attrNameLst>
                                      </p:cBhvr>
                                      <p:tavLst>
                                        <p:tav tm="0">
                                          <p:val>
                                            <p:strVal val="#ppt_y+1"/>
                                          </p:val>
                                        </p:tav>
                                        <p:tav tm="100000">
                                          <p:val>
                                            <p:strVal val="#ppt_y-.03"/>
                                          </p:val>
                                        </p:tav>
                                      </p:tavLst>
                                    </p:anim>
                                    <p:anim calcmode="lin" valueType="num">
                                      <p:cBhvr>
                                        <p:cTn id="10" dur="50" accel="100000" fill="hold">
                                          <p:stCondLst>
                                            <p:cond delay="450"/>
                                          </p:stCondLst>
                                        </p:cTn>
                                        <p:tgtEl>
                                          <p:spTgt spid="141"/>
                                        </p:tgtEl>
                                        <p:attrNameLst>
                                          <p:attrName>ppt_y</p:attrName>
                                        </p:attrNameLst>
                                      </p:cBhvr>
                                      <p:tavLst>
                                        <p:tav tm="0">
                                          <p:val>
                                            <p:strVal val="#ppt_y-.03"/>
                                          </p:val>
                                        </p:tav>
                                        <p:tav tm="100000">
                                          <p:val>
                                            <p:strVal val="#ppt_y"/>
                                          </p:val>
                                        </p:tav>
                                      </p:tavLst>
                                    </p:anim>
                                  </p:childTnLst>
                                </p:cTn>
                              </p:par>
                              <p:par>
                                <p:cTn id="11" presetID="53" presetClass="entr" presetSubtype="16" fill="hold" nodeType="withEffect">
                                  <p:stCondLst>
                                    <p:cond delay="250"/>
                                  </p:stCondLst>
                                  <p:childTnLst>
                                    <p:set>
                                      <p:cBhvr>
                                        <p:cTn id="12" dur="1" fill="hold">
                                          <p:stCondLst>
                                            <p:cond delay="0"/>
                                          </p:stCondLst>
                                        </p:cTn>
                                        <p:tgtEl>
                                          <p:spTgt spid="30"/>
                                        </p:tgtEl>
                                        <p:attrNameLst>
                                          <p:attrName>style.visibility</p:attrName>
                                        </p:attrNameLst>
                                      </p:cBhvr>
                                      <p:to>
                                        <p:strVal val="visible"/>
                                      </p:to>
                                    </p:set>
                                    <p:anim calcmode="lin" valueType="num">
                                      <p:cBhvr>
                                        <p:cTn id="13" dur="750" fill="hold"/>
                                        <p:tgtEl>
                                          <p:spTgt spid="30"/>
                                        </p:tgtEl>
                                        <p:attrNameLst>
                                          <p:attrName>ppt_w</p:attrName>
                                        </p:attrNameLst>
                                      </p:cBhvr>
                                      <p:tavLst>
                                        <p:tav tm="0">
                                          <p:val>
                                            <p:fltVal val="0"/>
                                          </p:val>
                                        </p:tav>
                                        <p:tav tm="100000">
                                          <p:val>
                                            <p:strVal val="#ppt_w"/>
                                          </p:val>
                                        </p:tav>
                                      </p:tavLst>
                                    </p:anim>
                                    <p:anim calcmode="lin" valueType="num">
                                      <p:cBhvr>
                                        <p:cTn id="14" dur="750" fill="hold"/>
                                        <p:tgtEl>
                                          <p:spTgt spid="30"/>
                                        </p:tgtEl>
                                        <p:attrNameLst>
                                          <p:attrName>ppt_h</p:attrName>
                                        </p:attrNameLst>
                                      </p:cBhvr>
                                      <p:tavLst>
                                        <p:tav tm="0">
                                          <p:val>
                                            <p:fltVal val="0"/>
                                          </p:val>
                                        </p:tav>
                                        <p:tav tm="100000">
                                          <p:val>
                                            <p:strVal val="#ppt_h"/>
                                          </p:val>
                                        </p:tav>
                                      </p:tavLst>
                                    </p:anim>
                                    <p:animEffect transition="in" filter="fade">
                                      <p:cBhvr>
                                        <p:cTn id="15" dur="7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chemeClr val="accent1">
              <a:alpha val="7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TextBox 86"/>
          <p:cNvSpPr txBox="1"/>
          <p:nvPr/>
        </p:nvSpPr>
        <p:spPr>
          <a:xfrm>
            <a:off x="5949165" y="2544637"/>
            <a:ext cx="5509410" cy="369332"/>
          </a:xfrm>
          <a:prstGeom prst="rect">
            <a:avLst/>
          </a:prstGeom>
          <a:noFill/>
        </p:spPr>
        <p:txBody>
          <a:bodyPr wrap="square" rtlCol="0">
            <a:spAutoFit/>
          </a:bodyPr>
          <a:lstStyle/>
          <a:p>
            <a:r>
              <a:rPr lang="en-ID" dirty="0">
                <a:solidFill>
                  <a:schemeClr val="bg1"/>
                </a:solidFill>
              </a:rPr>
              <a:t>Easiest way to start a business through </a:t>
            </a:r>
            <a:r>
              <a:rPr lang="en-ID" b="1" i="1" dirty="0">
                <a:solidFill>
                  <a:schemeClr val="bg1"/>
                </a:solidFill>
              </a:rPr>
              <a:t>Fast-Template.</a:t>
            </a:r>
          </a:p>
        </p:txBody>
      </p:sp>
      <p:sp>
        <p:nvSpPr>
          <p:cNvPr id="88" name="TextBox 87"/>
          <p:cNvSpPr txBox="1"/>
          <p:nvPr/>
        </p:nvSpPr>
        <p:spPr>
          <a:xfrm>
            <a:off x="5949165" y="1528974"/>
            <a:ext cx="4526557" cy="1015663"/>
          </a:xfrm>
          <a:prstGeom prst="rect">
            <a:avLst/>
          </a:prstGeom>
          <a:noFill/>
        </p:spPr>
        <p:txBody>
          <a:bodyPr wrap="square" rtlCol="0">
            <a:spAutoFit/>
          </a:bodyPr>
          <a:lstStyle/>
          <a:p>
            <a:r>
              <a:rPr lang="en-ID" sz="6000" dirty="0">
                <a:solidFill>
                  <a:schemeClr val="bg1"/>
                </a:solidFill>
                <a:latin typeface="+mj-lt"/>
              </a:rPr>
              <a:t>About Us</a:t>
            </a:r>
            <a:endParaRPr lang="en-ID" sz="6000" b="1" dirty="0">
              <a:solidFill>
                <a:schemeClr val="bg1"/>
              </a:solidFill>
              <a:latin typeface="+mj-lt"/>
            </a:endParaRPr>
          </a:p>
        </p:txBody>
      </p:sp>
      <p:grpSp>
        <p:nvGrpSpPr>
          <p:cNvPr id="89" name="Group 88"/>
          <p:cNvGrpSpPr/>
          <p:nvPr/>
        </p:nvGrpSpPr>
        <p:grpSpPr>
          <a:xfrm flipH="1">
            <a:off x="6082515" y="3103765"/>
            <a:ext cx="609111" cy="91929"/>
            <a:chOff x="8921264" y="5631744"/>
            <a:chExt cx="870714" cy="131411"/>
          </a:xfrm>
          <a:solidFill>
            <a:schemeClr val="bg1"/>
          </a:solidFill>
        </p:grpSpPr>
        <p:sp>
          <p:nvSpPr>
            <p:cNvPr id="90" name="Oval 89"/>
            <p:cNvSpPr/>
            <p:nvPr/>
          </p:nvSpPr>
          <p:spPr>
            <a:xfrm>
              <a:off x="8921264" y="5631744"/>
              <a:ext cx="131411" cy="131411"/>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2000"/>
            </a:p>
          </p:txBody>
        </p:sp>
        <p:sp>
          <p:nvSpPr>
            <p:cNvPr id="91" name="Oval 90"/>
            <p:cNvSpPr/>
            <p:nvPr/>
          </p:nvSpPr>
          <p:spPr>
            <a:xfrm>
              <a:off x="9106090" y="5631744"/>
              <a:ext cx="131411" cy="131411"/>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2000"/>
            </a:p>
          </p:txBody>
        </p:sp>
        <p:sp>
          <p:nvSpPr>
            <p:cNvPr id="92" name="Oval 91"/>
            <p:cNvSpPr/>
            <p:nvPr/>
          </p:nvSpPr>
          <p:spPr>
            <a:xfrm>
              <a:off x="9290916" y="5631744"/>
              <a:ext cx="131411" cy="131411"/>
            </a:xfrm>
            <a:prstGeom prst="ellips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2000"/>
            </a:p>
          </p:txBody>
        </p:sp>
        <p:sp>
          <p:nvSpPr>
            <p:cNvPr id="93" name="Oval 92"/>
            <p:cNvSpPr/>
            <p:nvPr/>
          </p:nvSpPr>
          <p:spPr>
            <a:xfrm>
              <a:off x="9475741" y="5631744"/>
              <a:ext cx="131411" cy="131411"/>
            </a:xfrm>
            <a:prstGeom prst="ellipse">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2000" dirty="0"/>
            </a:p>
          </p:txBody>
        </p:sp>
        <p:sp>
          <p:nvSpPr>
            <p:cNvPr id="94" name="Oval 93"/>
            <p:cNvSpPr/>
            <p:nvPr/>
          </p:nvSpPr>
          <p:spPr>
            <a:xfrm>
              <a:off x="9660567" y="5631744"/>
              <a:ext cx="131411" cy="13141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2000" dirty="0"/>
            </a:p>
          </p:txBody>
        </p:sp>
      </p:grpSp>
    </p:spTree>
    <p:extLst>
      <p:ext uri="{BB962C8B-B14F-4D97-AF65-F5344CB8AC3E}">
        <p14:creationId xmlns:p14="http://schemas.microsoft.com/office/powerpoint/2010/main" val="87352493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Parallelogram 77"/>
          <p:cNvSpPr/>
          <p:nvPr/>
        </p:nvSpPr>
        <p:spPr>
          <a:xfrm>
            <a:off x="1" y="0"/>
            <a:ext cx="4743668" cy="6858000"/>
          </a:xfrm>
          <a:prstGeom prst="parallelogram">
            <a:avLst>
              <a:gd name="adj" fmla="val 6641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59631" y="677231"/>
            <a:ext cx="5441560" cy="6180768"/>
          </a:xfrm>
          <a:prstGeom prst="rect">
            <a:avLst/>
          </a:prstGeom>
          <a:effectLst>
            <a:outerShdw blurRad="76200" dir="18900000" sy="23000" kx="-1200000" algn="bl" rotWithShape="0">
              <a:prstClr val="black">
                <a:alpha val="9000"/>
              </a:prstClr>
            </a:outerShdw>
          </a:effectLst>
        </p:spPr>
      </p:pic>
      <p:sp>
        <p:nvSpPr>
          <p:cNvPr id="98" name="TextBox 97"/>
          <p:cNvSpPr txBox="1"/>
          <p:nvPr/>
        </p:nvSpPr>
        <p:spPr>
          <a:xfrm>
            <a:off x="6329157" y="1132386"/>
            <a:ext cx="3137077" cy="523220"/>
          </a:xfrm>
          <a:prstGeom prst="rect">
            <a:avLst/>
          </a:prstGeom>
          <a:noFill/>
        </p:spPr>
        <p:txBody>
          <a:bodyPr wrap="none" rtlCol="0">
            <a:spAutoFit/>
          </a:bodyPr>
          <a:lstStyle/>
          <a:p>
            <a:r>
              <a:rPr lang="en-ID" sz="2800" dirty="0">
                <a:solidFill>
                  <a:schemeClr val="tx1">
                    <a:lumMod val="65000"/>
                    <a:lumOff val="35000"/>
                  </a:schemeClr>
                </a:solidFill>
                <a:latin typeface="+mj-lt"/>
              </a:rPr>
              <a:t>Hey…, Who we are?</a:t>
            </a:r>
          </a:p>
        </p:txBody>
      </p:sp>
      <p:sp>
        <p:nvSpPr>
          <p:cNvPr id="101" name="TextBox 100"/>
          <p:cNvSpPr txBox="1"/>
          <p:nvPr/>
        </p:nvSpPr>
        <p:spPr>
          <a:xfrm>
            <a:off x="6329157" y="2139137"/>
            <a:ext cx="5215143" cy="1477328"/>
          </a:xfrm>
          <a:prstGeom prst="rect">
            <a:avLst/>
          </a:prstGeom>
          <a:noFill/>
        </p:spPr>
        <p:txBody>
          <a:bodyPr wrap="square" rtlCol="0">
            <a:spAutoFit/>
          </a:bodyPr>
          <a:lstStyle/>
          <a:p>
            <a:pPr algn="just">
              <a:lnSpc>
                <a:spcPct val="150000"/>
              </a:lnSpc>
            </a:pPr>
            <a:r>
              <a:rPr lang="en-ID" sz="1200" dirty="0">
                <a:solidFill>
                  <a:schemeClr val="tx1">
                    <a:lumMod val="50000"/>
                    <a:lumOff val="50000"/>
                  </a:schemeClr>
                </a:solidFill>
              </a:rPr>
              <a:t>Appropriately synthesize interactive opportunities through go forward relationships. Competently procrastinate client </a:t>
            </a:r>
            <a:r>
              <a:rPr lang="en-ID" sz="1200" dirty="0" err="1">
                <a:solidFill>
                  <a:schemeClr val="tx1">
                    <a:lumMod val="50000"/>
                    <a:lumOff val="50000"/>
                  </a:schemeClr>
                </a:solidFill>
              </a:rPr>
              <a:t>centered</a:t>
            </a:r>
            <a:r>
              <a:rPr lang="en-ID" sz="1200" dirty="0">
                <a:solidFill>
                  <a:schemeClr val="tx1">
                    <a:lumMod val="50000"/>
                    <a:lumOff val="50000"/>
                  </a:schemeClr>
                </a:solidFill>
              </a:rPr>
              <a:t> services whereas cooperative portals and parallel task infrastructures whereas sound outside the box thinking backward compatible meta services. Proactively fabricate highly efficient supply chains vis-a-vis leveraged infrastructures. +</a:t>
            </a:r>
          </a:p>
        </p:txBody>
      </p:sp>
      <p:sp>
        <p:nvSpPr>
          <p:cNvPr id="102" name="Freeform 117"/>
          <p:cNvSpPr>
            <a:spLocks noEditPoints="1"/>
          </p:cNvSpPr>
          <p:nvPr/>
        </p:nvSpPr>
        <p:spPr bwMode="auto">
          <a:xfrm>
            <a:off x="7851573" y="4099565"/>
            <a:ext cx="296263" cy="294500"/>
          </a:xfrm>
          <a:custGeom>
            <a:avLst/>
            <a:gdLst>
              <a:gd name="T0" fmla="*/ 53 w 71"/>
              <a:gd name="T1" fmla="*/ 11 h 68"/>
              <a:gd name="T2" fmla="*/ 53 w 71"/>
              <a:gd name="T3" fmla="*/ 7 h 68"/>
              <a:gd name="T4" fmla="*/ 53 w 71"/>
              <a:gd name="T5" fmla="*/ 38 h 68"/>
              <a:gd name="T6" fmla="*/ 53 w 71"/>
              <a:gd name="T7" fmla="*/ 34 h 68"/>
              <a:gd name="T8" fmla="*/ 53 w 71"/>
              <a:gd name="T9" fmla="*/ 38 h 68"/>
              <a:gd name="T10" fmla="*/ 51 w 71"/>
              <a:gd name="T11" fmla="*/ 22 h 68"/>
              <a:gd name="T12" fmla="*/ 55 w 71"/>
              <a:gd name="T13" fmla="*/ 22 h 68"/>
              <a:gd name="T14" fmla="*/ 71 w 71"/>
              <a:gd name="T15" fmla="*/ 11 h 68"/>
              <a:gd name="T16" fmla="*/ 71 w 71"/>
              <a:gd name="T17" fmla="*/ 19 h 68"/>
              <a:gd name="T18" fmla="*/ 70 w 71"/>
              <a:gd name="T19" fmla="*/ 29 h 68"/>
              <a:gd name="T20" fmla="*/ 71 w 71"/>
              <a:gd name="T21" fmla="*/ 39 h 68"/>
              <a:gd name="T22" fmla="*/ 38 w 71"/>
              <a:gd name="T23" fmla="*/ 45 h 68"/>
              <a:gd name="T24" fmla="*/ 44 w 71"/>
              <a:gd name="T25" fmla="*/ 57 h 68"/>
              <a:gd name="T26" fmla="*/ 71 w 71"/>
              <a:gd name="T27" fmla="*/ 59 h 68"/>
              <a:gd name="T28" fmla="*/ 44 w 71"/>
              <a:gd name="T29" fmla="*/ 61 h 68"/>
              <a:gd name="T30" fmla="*/ 27 w 71"/>
              <a:gd name="T31" fmla="*/ 61 h 68"/>
              <a:gd name="T32" fmla="*/ 0 w 71"/>
              <a:gd name="T33" fmla="*/ 59 h 68"/>
              <a:gd name="T34" fmla="*/ 27 w 71"/>
              <a:gd name="T35" fmla="*/ 57 h 68"/>
              <a:gd name="T36" fmla="*/ 34 w 71"/>
              <a:gd name="T37" fmla="*/ 45 h 68"/>
              <a:gd name="T38" fmla="*/ 0 w 71"/>
              <a:gd name="T39" fmla="*/ 39 h 68"/>
              <a:gd name="T40" fmla="*/ 1 w 71"/>
              <a:gd name="T41" fmla="*/ 29 h 68"/>
              <a:gd name="T42" fmla="*/ 0 w 71"/>
              <a:gd name="T43" fmla="*/ 19 h 68"/>
              <a:gd name="T44" fmla="*/ 0 w 71"/>
              <a:gd name="T45" fmla="*/ 11 h 68"/>
              <a:gd name="T46" fmla="*/ 6 w 71"/>
              <a:gd name="T47" fmla="*/ 0 h 68"/>
              <a:gd name="T48" fmla="*/ 71 w 71"/>
              <a:gd name="T49" fmla="*/ 6 h 68"/>
              <a:gd name="T50" fmla="*/ 36 w 71"/>
              <a:gd name="T51" fmla="*/ 54 h 68"/>
              <a:gd name="T52" fmla="*/ 30 w 71"/>
              <a:gd name="T53" fmla="*/ 59 h 68"/>
              <a:gd name="T54" fmla="*/ 36 w 71"/>
              <a:gd name="T55" fmla="*/ 65 h 68"/>
              <a:gd name="T56" fmla="*/ 41 w 71"/>
              <a:gd name="T57" fmla="*/ 59 h 68"/>
              <a:gd name="T58" fmla="*/ 36 w 71"/>
              <a:gd name="T59" fmla="*/ 54 h 68"/>
              <a:gd name="T60" fmla="*/ 68 w 71"/>
              <a:gd name="T61" fmla="*/ 33 h 68"/>
              <a:gd name="T62" fmla="*/ 65 w 71"/>
              <a:gd name="T63" fmla="*/ 30 h 68"/>
              <a:gd name="T64" fmla="*/ 62 w 71"/>
              <a:gd name="T65" fmla="*/ 42 h 68"/>
              <a:gd name="T66" fmla="*/ 68 w 71"/>
              <a:gd name="T67" fmla="*/ 39 h 68"/>
              <a:gd name="T68" fmla="*/ 65 w 71"/>
              <a:gd name="T69" fmla="*/ 3 h 68"/>
              <a:gd name="T70" fmla="*/ 62 w 71"/>
              <a:gd name="T71" fmla="*/ 14 h 68"/>
              <a:gd name="T72" fmla="*/ 65 w 71"/>
              <a:gd name="T73" fmla="*/ 14 h 68"/>
              <a:gd name="T74" fmla="*/ 68 w 71"/>
              <a:gd name="T75" fmla="*/ 6 h 68"/>
              <a:gd name="T76" fmla="*/ 62 w 71"/>
              <a:gd name="T77" fmla="*/ 28 h 68"/>
              <a:gd name="T78" fmla="*/ 65 w 71"/>
              <a:gd name="T79" fmla="*/ 28 h 68"/>
              <a:gd name="T80" fmla="*/ 68 w 71"/>
              <a:gd name="T81" fmla="*/ 19 h 68"/>
              <a:gd name="T82" fmla="*/ 65 w 71"/>
              <a:gd name="T83" fmla="*/ 16 h 68"/>
              <a:gd name="T84" fmla="*/ 60 w 71"/>
              <a:gd name="T85" fmla="*/ 28 h 68"/>
              <a:gd name="T86" fmla="*/ 49 w 71"/>
              <a:gd name="T87" fmla="*/ 16 h 68"/>
              <a:gd name="T88" fmla="*/ 60 w 71"/>
              <a:gd name="T89" fmla="*/ 28 h 68"/>
              <a:gd name="T90" fmla="*/ 49 w 71"/>
              <a:gd name="T91" fmla="*/ 42 h 68"/>
              <a:gd name="T92" fmla="*/ 60 w 71"/>
              <a:gd name="T93" fmla="*/ 30 h 68"/>
              <a:gd name="T94" fmla="*/ 60 w 71"/>
              <a:gd name="T95" fmla="*/ 14 h 68"/>
              <a:gd name="T96" fmla="*/ 49 w 71"/>
              <a:gd name="T97" fmla="*/ 3 h 68"/>
              <a:gd name="T98" fmla="*/ 60 w 71"/>
              <a:gd name="T99" fmla="*/ 14 h 68"/>
              <a:gd name="T100" fmla="*/ 3 w 71"/>
              <a:gd name="T101" fmla="*/ 11 h 68"/>
              <a:gd name="T102" fmla="*/ 6 w 71"/>
              <a:gd name="T103" fmla="*/ 14 h 68"/>
              <a:gd name="T104" fmla="*/ 47 w 71"/>
              <a:gd name="T105" fmla="*/ 3 h 68"/>
              <a:gd name="T106" fmla="*/ 3 w 71"/>
              <a:gd name="T107" fmla="*/ 6 h 68"/>
              <a:gd name="T108" fmla="*/ 6 w 71"/>
              <a:gd name="T109" fmla="*/ 28 h 68"/>
              <a:gd name="T110" fmla="*/ 47 w 71"/>
              <a:gd name="T111" fmla="*/ 16 h 68"/>
              <a:gd name="T112" fmla="*/ 6 w 71"/>
              <a:gd name="T113" fmla="*/ 16 h 68"/>
              <a:gd name="T114" fmla="*/ 3 w 71"/>
              <a:gd name="T115" fmla="*/ 25 h 68"/>
              <a:gd name="T116" fmla="*/ 3 w 71"/>
              <a:gd name="T117" fmla="*/ 39 h 68"/>
              <a:gd name="T118" fmla="*/ 48 w 71"/>
              <a:gd name="T119" fmla="*/ 42 h 68"/>
              <a:gd name="T120" fmla="*/ 47 w 71"/>
              <a:gd name="T121" fmla="*/ 30 h 68"/>
              <a:gd name="T122" fmla="*/ 6 w 71"/>
              <a:gd name="T123" fmla="*/ 30 h 68"/>
              <a:gd name="T124" fmla="*/ 3 w 71"/>
              <a:gd name="T125" fmla="*/ 3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1" h="68">
                <a:moveTo>
                  <a:pt x="55" y="9"/>
                </a:moveTo>
                <a:cubicBezTo>
                  <a:pt x="55" y="10"/>
                  <a:pt x="54" y="11"/>
                  <a:pt x="53" y="11"/>
                </a:cubicBezTo>
                <a:cubicBezTo>
                  <a:pt x="52" y="11"/>
                  <a:pt x="51" y="10"/>
                  <a:pt x="51" y="9"/>
                </a:cubicBezTo>
                <a:cubicBezTo>
                  <a:pt x="51" y="8"/>
                  <a:pt x="52" y="7"/>
                  <a:pt x="53" y="7"/>
                </a:cubicBezTo>
                <a:cubicBezTo>
                  <a:pt x="54" y="7"/>
                  <a:pt x="55" y="8"/>
                  <a:pt x="55" y="9"/>
                </a:cubicBezTo>
                <a:close/>
                <a:moveTo>
                  <a:pt x="53" y="38"/>
                </a:moveTo>
                <a:cubicBezTo>
                  <a:pt x="54" y="38"/>
                  <a:pt x="55" y="37"/>
                  <a:pt x="55" y="36"/>
                </a:cubicBezTo>
                <a:cubicBezTo>
                  <a:pt x="55" y="35"/>
                  <a:pt x="54" y="34"/>
                  <a:pt x="53" y="34"/>
                </a:cubicBezTo>
                <a:cubicBezTo>
                  <a:pt x="52" y="34"/>
                  <a:pt x="51" y="35"/>
                  <a:pt x="51" y="36"/>
                </a:cubicBezTo>
                <a:cubicBezTo>
                  <a:pt x="51" y="37"/>
                  <a:pt x="52" y="38"/>
                  <a:pt x="53" y="38"/>
                </a:cubicBezTo>
                <a:close/>
                <a:moveTo>
                  <a:pt x="53" y="20"/>
                </a:moveTo>
                <a:cubicBezTo>
                  <a:pt x="52" y="20"/>
                  <a:pt x="51" y="21"/>
                  <a:pt x="51" y="22"/>
                </a:cubicBezTo>
                <a:cubicBezTo>
                  <a:pt x="51" y="23"/>
                  <a:pt x="52" y="24"/>
                  <a:pt x="53" y="24"/>
                </a:cubicBezTo>
                <a:cubicBezTo>
                  <a:pt x="54" y="24"/>
                  <a:pt x="55" y="23"/>
                  <a:pt x="55" y="22"/>
                </a:cubicBezTo>
                <a:cubicBezTo>
                  <a:pt x="55" y="21"/>
                  <a:pt x="54" y="20"/>
                  <a:pt x="53" y="20"/>
                </a:cubicBezTo>
                <a:close/>
                <a:moveTo>
                  <a:pt x="71" y="11"/>
                </a:moveTo>
                <a:cubicBezTo>
                  <a:pt x="71" y="13"/>
                  <a:pt x="71" y="14"/>
                  <a:pt x="70" y="15"/>
                </a:cubicBezTo>
                <a:cubicBezTo>
                  <a:pt x="71" y="17"/>
                  <a:pt x="71" y="18"/>
                  <a:pt x="71" y="19"/>
                </a:cubicBezTo>
                <a:cubicBezTo>
                  <a:pt x="71" y="25"/>
                  <a:pt x="71" y="25"/>
                  <a:pt x="71" y="25"/>
                </a:cubicBezTo>
                <a:cubicBezTo>
                  <a:pt x="71" y="26"/>
                  <a:pt x="71" y="28"/>
                  <a:pt x="70" y="29"/>
                </a:cubicBezTo>
                <a:cubicBezTo>
                  <a:pt x="71" y="30"/>
                  <a:pt x="71" y="31"/>
                  <a:pt x="71" y="33"/>
                </a:cubicBezTo>
                <a:cubicBezTo>
                  <a:pt x="71" y="39"/>
                  <a:pt x="71" y="39"/>
                  <a:pt x="71" y="39"/>
                </a:cubicBezTo>
                <a:cubicBezTo>
                  <a:pt x="71" y="42"/>
                  <a:pt x="69" y="45"/>
                  <a:pt x="65" y="45"/>
                </a:cubicBezTo>
                <a:cubicBezTo>
                  <a:pt x="38" y="45"/>
                  <a:pt x="38" y="45"/>
                  <a:pt x="38" y="45"/>
                </a:cubicBezTo>
                <a:cubicBezTo>
                  <a:pt x="38" y="51"/>
                  <a:pt x="38" y="51"/>
                  <a:pt x="38" y="51"/>
                </a:cubicBezTo>
                <a:cubicBezTo>
                  <a:pt x="41" y="52"/>
                  <a:pt x="43" y="54"/>
                  <a:pt x="44" y="57"/>
                </a:cubicBezTo>
                <a:cubicBezTo>
                  <a:pt x="69" y="57"/>
                  <a:pt x="69" y="57"/>
                  <a:pt x="69" y="57"/>
                </a:cubicBezTo>
                <a:cubicBezTo>
                  <a:pt x="70" y="57"/>
                  <a:pt x="71" y="58"/>
                  <a:pt x="71" y="59"/>
                </a:cubicBezTo>
                <a:cubicBezTo>
                  <a:pt x="71" y="60"/>
                  <a:pt x="70" y="61"/>
                  <a:pt x="69" y="61"/>
                </a:cubicBezTo>
                <a:cubicBezTo>
                  <a:pt x="44" y="61"/>
                  <a:pt x="44" y="61"/>
                  <a:pt x="44" y="61"/>
                </a:cubicBezTo>
                <a:cubicBezTo>
                  <a:pt x="43" y="65"/>
                  <a:pt x="40" y="68"/>
                  <a:pt x="36" y="68"/>
                </a:cubicBezTo>
                <a:cubicBezTo>
                  <a:pt x="31" y="68"/>
                  <a:pt x="28" y="65"/>
                  <a:pt x="27" y="61"/>
                </a:cubicBezTo>
                <a:cubicBezTo>
                  <a:pt x="2" y="61"/>
                  <a:pt x="2" y="61"/>
                  <a:pt x="2" y="61"/>
                </a:cubicBezTo>
                <a:cubicBezTo>
                  <a:pt x="1" y="61"/>
                  <a:pt x="0" y="60"/>
                  <a:pt x="0" y="59"/>
                </a:cubicBezTo>
                <a:cubicBezTo>
                  <a:pt x="0" y="58"/>
                  <a:pt x="1" y="57"/>
                  <a:pt x="2" y="57"/>
                </a:cubicBezTo>
                <a:cubicBezTo>
                  <a:pt x="27" y="57"/>
                  <a:pt x="27" y="57"/>
                  <a:pt x="27" y="57"/>
                </a:cubicBezTo>
                <a:cubicBezTo>
                  <a:pt x="28" y="54"/>
                  <a:pt x="30" y="52"/>
                  <a:pt x="34" y="51"/>
                </a:cubicBezTo>
                <a:cubicBezTo>
                  <a:pt x="34" y="45"/>
                  <a:pt x="34" y="45"/>
                  <a:pt x="34" y="45"/>
                </a:cubicBezTo>
                <a:cubicBezTo>
                  <a:pt x="6" y="45"/>
                  <a:pt x="6" y="45"/>
                  <a:pt x="6" y="45"/>
                </a:cubicBezTo>
                <a:cubicBezTo>
                  <a:pt x="3" y="45"/>
                  <a:pt x="0" y="42"/>
                  <a:pt x="0" y="39"/>
                </a:cubicBezTo>
                <a:cubicBezTo>
                  <a:pt x="0" y="33"/>
                  <a:pt x="0" y="33"/>
                  <a:pt x="0" y="33"/>
                </a:cubicBezTo>
                <a:cubicBezTo>
                  <a:pt x="0" y="31"/>
                  <a:pt x="0" y="30"/>
                  <a:pt x="1" y="29"/>
                </a:cubicBezTo>
                <a:cubicBezTo>
                  <a:pt x="0" y="28"/>
                  <a:pt x="0" y="26"/>
                  <a:pt x="0" y="25"/>
                </a:cubicBezTo>
                <a:cubicBezTo>
                  <a:pt x="0" y="19"/>
                  <a:pt x="0" y="19"/>
                  <a:pt x="0" y="19"/>
                </a:cubicBezTo>
                <a:cubicBezTo>
                  <a:pt x="0" y="18"/>
                  <a:pt x="0" y="17"/>
                  <a:pt x="1" y="15"/>
                </a:cubicBezTo>
                <a:cubicBezTo>
                  <a:pt x="0" y="14"/>
                  <a:pt x="0" y="13"/>
                  <a:pt x="0" y="11"/>
                </a:cubicBezTo>
                <a:cubicBezTo>
                  <a:pt x="0" y="6"/>
                  <a:pt x="0" y="6"/>
                  <a:pt x="0" y="6"/>
                </a:cubicBezTo>
                <a:cubicBezTo>
                  <a:pt x="0" y="3"/>
                  <a:pt x="3" y="0"/>
                  <a:pt x="6" y="0"/>
                </a:cubicBezTo>
                <a:cubicBezTo>
                  <a:pt x="65" y="0"/>
                  <a:pt x="65" y="0"/>
                  <a:pt x="65" y="0"/>
                </a:cubicBezTo>
                <a:cubicBezTo>
                  <a:pt x="69" y="0"/>
                  <a:pt x="71" y="3"/>
                  <a:pt x="71" y="6"/>
                </a:cubicBezTo>
                <a:lnTo>
                  <a:pt x="71" y="11"/>
                </a:lnTo>
                <a:close/>
                <a:moveTo>
                  <a:pt x="36" y="54"/>
                </a:moveTo>
                <a:cubicBezTo>
                  <a:pt x="33" y="54"/>
                  <a:pt x="31" y="55"/>
                  <a:pt x="30" y="57"/>
                </a:cubicBezTo>
                <a:cubicBezTo>
                  <a:pt x="30" y="58"/>
                  <a:pt x="30" y="59"/>
                  <a:pt x="30" y="59"/>
                </a:cubicBezTo>
                <a:cubicBezTo>
                  <a:pt x="30" y="60"/>
                  <a:pt x="30" y="61"/>
                  <a:pt x="30" y="61"/>
                </a:cubicBezTo>
                <a:cubicBezTo>
                  <a:pt x="31" y="64"/>
                  <a:pt x="33" y="65"/>
                  <a:pt x="36" y="65"/>
                </a:cubicBezTo>
                <a:cubicBezTo>
                  <a:pt x="38" y="65"/>
                  <a:pt x="40" y="64"/>
                  <a:pt x="41" y="61"/>
                </a:cubicBezTo>
                <a:cubicBezTo>
                  <a:pt x="41" y="61"/>
                  <a:pt x="41" y="60"/>
                  <a:pt x="41" y="59"/>
                </a:cubicBezTo>
                <a:cubicBezTo>
                  <a:pt x="41" y="59"/>
                  <a:pt x="41" y="58"/>
                  <a:pt x="41" y="57"/>
                </a:cubicBezTo>
                <a:cubicBezTo>
                  <a:pt x="40" y="55"/>
                  <a:pt x="38" y="54"/>
                  <a:pt x="36" y="54"/>
                </a:cubicBezTo>
                <a:close/>
                <a:moveTo>
                  <a:pt x="68" y="39"/>
                </a:moveTo>
                <a:cubicBezTo>
                  <a:pt x="68" y="33"/>
                  <a:pt x="68" y="33"/>
                  <a:pt x="68" y="33"/>
                </a:cubicBezTo>
                <a:cubicBezTo>
                  <a:pt x="68" y="31"/>
                  <a:pt x="67" y="30"/>
                  <a:pt x="65" y="30"/>
                </a:cubicBezTo>
                <a:cubicBezTo>
                  <a:pt x="65" y="30"/>
                  <a:pt x="65" y="30"/>
                  <a:pt x="65" y="30"/>
                </a:cubicBezTo>
                <a:cubicBezTo>
                  <a:pt x="62" y="30"/>
                  <a:pt x="62" y="30"/>
                  <a:pt x="62" y="30"/>
                </a:cubicBezTo>
                <a:cubicBezTo>
                  <a:pt x="62" y="42"/>
                  <a:pt x="62" y="42"/>
                  <a:pt x="62" y="42"/>
                </a:cubicBezTo>
                <a:cubicBezTo>
                  <a:pt x="65" y="42"/>
                  <a:pt x="65" y="42"/>
                  <a:pt x="65" y="42"/>
                </a:cubicBezTo>
                <a:cubicBezTo>
                  <a:pt x="67" y="42"/>
                  <a:pt x="68" y="40"/>
                  <a:pt x="68" y="39"/>
                </a:cubicBezTo>
                <a:close/>
                <a:moveTo>
                  <a:pt x="68" y="6"/>
                </a:moveTo>
                <a:cubicBezTo>
                  <a:pt x="68" y="4"/>
                  <a:pt x="67" y="3"/>
                  <a:pt x="65" y="3"/>
                </a:cubicBezTo>
                <a:cubicBezTo>
                  <a:pt x="62" y="3"/>
                  <a:pt x="62" y="3"/>
                  <a:pt x="62" y="3"/>
                </a:cubicBezTo>
                <a:cubicBezTo>
                  <a:pt x="62" y="14"/>
                  <a:pt x="62" y="14"/>
                  <a:pt x="62" y="14"/>
                </a:cubicBezTo>
                <a:cubicBezTo>
                  <a:pt x="65" y="14"/>
                  <a:pt x="65" y="14"/>
                  <a:pt x="65" y="14"/>
                </a:cubicBezTo>
                <a:cubicBezTo>
                  <a:pt x="65" y="14"/>
                  <a:pt x="65" y="14"/>
                  <a:pt x="65" y="14"/>
                </a:cubicBezTo>
                <a:cubicBezTo>
                  <a:pt x="67" y="14"/>
                  <a:pt x="68" y="13"/>
                  <a:pt x="68" y="11"/>
                </a:cubicBezTo>
                <a:lnTo>
                  <a:pt x="68" y="6"/>
                </a:lnTo>
                <a:close/>
                <a:moveTo>
                  <a:pt x="62" y="16"/>
                </a:moveTo>
                <a:cubicBezTo>
                  <a:pt x="62" y="28"/>
                  <a:pt x="62" y="28"/>
                  <a:pt x="62" y="28"/>
                </a:cubicBezTo>
                <a:cubicBezTo>
                  <a:pt x="65" y="28"/>
                  <a:pt x="65" y="28"/>
                  <a:pt x="65" y="28"/>
                </a:cubicBezTo>
                <a:cubicBezTo>
                  <a:pt x="65" y="28"/>
                  <a:pt x="65" y="28"/>
                  <a:pt x="65" y="28"/>
                </a:cubicBezTo>
                <a:cubicBezTo>
                  <a:pt x="67" y="28"/>
                  <a:pt x="68" y="27"/>
                  <a:pt x="68" y="25"/>
                </a:cubicBezTo>
                <a:cubicBezTo>
                  <a:pt x="68" y="19"/>
                  <a:pt x="68" y="19"/>
                  <a:pt x="68" y="19"/>
                </a:cubicBezTo>
                <a:cubicBezTo>
                  <a:pt x="68" y="18"/>
                  <a:pt x="67" y="16"/>
                  <a:pt x="65" y="16"/>
                </a:cubicBezTo>
                <a:cubicBezTo>
                  <a:pt x="65" y="16"/>
                  <a:pt x="65" y="16"/>
                  <a:pt x="65" y="16"/>
                </a:cubicBezTo>
                <a:lnTo>
                  <a:pt x="62" y="16"/>
                </a:lnTo>
                <a:close/>
                <a:moveTo>
                  <a:pt x="60" y="28"/>
                </a:moveTo>
                <a:cubicBezTo>
                  <a:pt x="60" y="16"/>
                  <a:pt x="60" y="16"/>
                  <a:pt x="60" y="16"/>
                </a:cubicBezTo>
                <a:cubicBezTo>
                  <a:pt x="49" y="16"/>
                  <a:pt x="49" y="16"/>
                  <a:pt x="49" y="16"/>
                </a:cubicBezTo>
                <a:cubicBezTo>
                  <a:pt x="49" y="28"/>
                  <a:pt x="49" y="28"/>
                  <a:pt x="49" y="28"/>
                </a:cubicBezTo>
                <a:lnTo>
                  <a:pt x="60" y="28"/>
                </a:lnTo>
                <a:close/>
                <a:moveTo>
                  <a:pt x="49" y="30"/>
                </a:moveTo>
                <a:cubicBezTo>
                  <a:pt x="49" y="42"/>
                  <a:pt x="49" y="42"/>
                  <a:pt x="49" y="42"/>
                </a:cubicBezTo>
                <a:cubicBezTo>
                  <a:pt x="60" y="42"/>
                  <a:pt x="60" y="42"/>
                  <a:pt x="60" y="42"/>
                </a:cubicBezTo>
                <a:cubicBezTo>
                  <a:pt x="60" y="30"/>
                  <a:pt x="60" y="30"/>
                  <a:pt x="60" y="30"/>
                </a:cubicBezTo>
                <a:lnTo>
                  <a:pt x="49" y="30"/>
                </a:lnTo>
                <a:close/>
                <a:moveTo>
                  <a:pt x="60" y="14"/>
                </a:moveTo>
                <a:cubicBezTo>
                  <a:pt x="60" y="3"/>
                  <a:pt x="60" y="3"/>
                  <a:pt x="60" y="3"/>
                </a:cubicBezTo>
                <a:cubicBezTo>
                  <a:pt x="49" y="3"/>
                  <a:pt x="49" y="3"/>
                  <a:pt x="49" y="3"/>
                </a:cubicBezTo>
                <a:cubicBezTo>
                  <a:pt x="49" y="14"/>
                  <a:pt x="49" y="14"/>
                  <a:pt x="49" y="14"/>
                </a:cubicBezTo>
                <a:lnTo>
                  <a:pt x="60" y="14"/>
                </a:lnTo>
                <a:close/>
                <a:moveTo>
                  <a:pt x="3" y="6"/>
                </a:moveTo>
                <a:cubicBezTo>
                  <a:pt x="3" y="11"/>
                  <a:pt x="3" y="11"/>
                  <a:pt x="3" y="11"/>
                </a:cubicBezTo>
                <a:cubicBezTo>
                  <a:pt x="3" y="13"/>
                  <a:pt x="4" y="14"/>
                  <a:pt x="6" y="14"/>
                </a:cubicBezTo>
                <a:cubicBezTo>
                  <a:pt x="6" y="14"/>
                  <a:pt x="6" y="14"/>
                  <a:pt x="6" y="14"/>
                </a:cubicBezTo>
                <a:cubicBezTo>
                  <a:pt x="47" y="14"/>
                  <a:pt x="47" y="14"/>
                  <a:pt x="47" y="14"/>
                </a:cubicBezTo>
                <a:cubicBezTo>
                  <a:pt x="47" y="3"/>
                  <a:pt x="47" y="3"/>
                  <a:pt x="47" y="3"/>
                </a:cubicBezTo>
                <a:cubicBezTo>
                  <a:pt x="6" y="3"/>
                  <a:pt x="6" y="3"/>
                  <a:pt x="6" y="3"/>
                </a:cubicBezTo>
                <a:cubicBezTo>
                  <a:pt x="4" y="3"/>
                  <a:pt x="3" y="4"/>
                  <a:pt x="3" y="6"/>
                </a:cubicBezTo>
                <a:close/>
                <a:moveTo>
                  <a:pt x="6" y="28"/>
                </a:moveTo>
                <a:cubicBezTo>
                  <a:pt x="6" y="28"/>
                  <a:pt x="6" y="28"/>
                  <a:pt x="6" y="28"/>
                </a:cubicBezTo>
                <a:cubicBezTo>
                  <a:pt x="47" y="28"/>
                  <a:pt x="47" y="28"/>
                  <a:pt x="47" y="28"/>
                </a:cubicBezTo>
                <a:cubicBezTo>
                  <a:pt x="47" y="16"/>
                  <a:pt x="47" y="16"/>
                  <a:pt x="47" y="16"/>
                </a:cubicBezTo>
                <a:cubicBezTo>
                  <a:pt x="6" y="16"/>
                  <a:pt x="6" y="16"/>
                  <a:pt x="6" y="16"/>
                </a:cubicBezTo>
                <a:cubicBezTo>
                  <a:pt x="6" y="16"/>
                  <a:pt x="6" y="16"/>
                  <a:pt x="6" y="16"/>
                </a:cubicBezTo>
                <a:cubicBezTo>
                  <a:pt x="4" y="16"/>
                  <a:pt x="3" y="18"/>
                  <a:pt x="3" y="19"/>
                </a:cubicBezTo>
                <a:cubicBezTo>
                  <a:pt x="3" y="25"/>
                  <a:pt x="3" y="25"/>
                  <a:pt x="3" y="25"/>
                </a:cubicBezTo>
                <a:cubicBezTo>
                  <a:pt x="3" y="27"/>
                  <a:pt x="4" y="28"/>
                  <a:pt x="6" y="28"/>
                </a:cubicBezTo>
                <a:close/>
                <a:moveTo>
                  <a:pt x="3" y="39"/>
                </a:moveTo>
                <a:cubicBezTo>
                  <a:pt x="3" y="40"/>
                  <a:pt x="4" y="42"/>
                  <a:pt x="6" y="42"/>
                </a:cubicBezTo>
                <a:cubicBezTo>
                  <a:pt x="48" y="42"/>
                  <a:pt x="48" y="42"/>
                  <a:pt x="48" y="42"/>
                </a:cubicBezTo>
                <a:cubicBezTo>
                  <a:pt x="48" y="41"/>
                  <a:pt x="47" y="41"/>
                  <a:pt x="47" y="41"/>
                </a:cubicBezTo>
                <a:cubicBezTo>
                  <a:pt x="47" y="30"/>
                  <a:pt x="47" y="30"/>
                  <a:pt x="47" y="30"/>
                </a:cubicBezTo>
                <a:cubicBezTo>
                  <a:pt x="6" y="30"/>
                  <a:pt x="6" y="30"/>
                  <a:pt x="6" y="30"/>
                </a:cubicBezTo>
                <a:cubicBezTo>
                  <a:pt x="6" y="30"/>
                  <a:pt x="6" y="30"/>
                  <a:pt x="6" y="30"/>
                </a:cubicBezTo>
                <a:cubicBezTo>
                  <a:pt x="4" y="30"/>
                  <a:pt x="3" y="31"/>
                  <a:pt x="3" y="33"/>
                </a:cubicBezTo>
                <a:lnTo>
                  <a:pt x="3" y="39"/>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103" name="Freeform 118"/>
          <p:cNvSpPr>
            <a:spLocks noEditPoints="1"/>
          </p:cNvSpPr>
          <p:nvPr/>
        </p:nvSpPr>
        <p:spPr bwMode="auto">
          <a:xfrm>
            <a:off x="6433738" y="4104857"/>
            <a:ext cx="283920" cy="285684"/>
          </a:xfrm>
          <a:custGeom>
            <a:avLst/>
            <a:gdLst>
              <a:gd name="T0" fmla="*/ 7 w 68"/>
              <a:gd name="T1" fmla="*/ 0 h 66"/>
              <a:gd name="T2" fmla="*/ 0 w 68"/>
              <a:gd name="T3" fmla="*/ 40 h 66"/>
              <a:gd name="T4" fmla="*/ 32 w 68"/>
              <a:gd name="T5" fmla="*/ 47 h 66"/>
              <a:gd name="T6" fmla="*/ 27 w 68"/>
              <a:gd name="T7" fmla="*/ 57 h 66"/>
              <a:gd name="T8" fmla="*/ 6 w 68"/>
              <a:gd name="T9" fmla="*/ 59 h 66"/>
              <a:gd name="T10" fmla="*/ 27 w 68"/>
              <a:gd name="T11" fmla="*/ 61 h 66"/>
              <a:gd name="T12" fmla="*/ 41 w 68"/>
              <a:gd name="T13" fmla="*/ 61 h 66"/>
              <a:gd name="T14" fmla="*/ 62 w 68"/>
              <a:gd name="T15" fmla="*/ 59 h 66"/>
              <a:gd name="T16" fmla="*/ 41 w 68"/>
              <a:gd name="T17" fmla="*/ 57 h 66"/>
              <a:gd name="T18" fmla="*/ 36 w 68"/>
              <a:gd name="T19" fmla="*/ 47 h 66"/>
              <a:gd name="T20" fmla="*/ 68 w 68"/>
              <a:gd name="T21" fmla="*/ 40 h 66"/>
              <a:gd name="T22" fmla="*/ 61 w 68"/>
              <a:gd name="T23" fmla="*/ 0 h 66"/>
              <a:gd name="T24" fmla="*/ 38 w 68"/>
              <a:gd name="T25" fmla="*/ 58 h 66"/>
              <a:gd name="T26" fmla="*/ 38 w 68"/>
              <a:gd name="T27" fmla="*/ 60 h 66"/>
              <a:gd name="T28" fmla="*/ 38 w 68"/>
              <a:gd name="T29" fmla="*/ 61 h 66"/>
              <a:gd name="T30" fmla="*/ 31 w 68"/>
              <a:gd name="T31" fmla="*/ 61 h 66"/>
              <a:gd name="T32" fmla="*/ 30 w 68"/>
              <a:gd name="T33" fmla="*/ 60 h 66"/>
              <a:gd name="T34" fmla="*/ 30 w 68"/>
              <a:gd name="T35" fmla="*/ 58 h 66"/>
              <a:gd name="T36" fmla="*/ 31 w 68"/>
              <a:gd name="T37" fmla="*/ 57 h 66"/>
              <a:gd name="T38" fmla="*/ 38 w 68"/>
              <a:gd name="T39" fmla="*/ 57 h 66"/>
              <a:gd name="T40" fmla="*/ 61 w 68"/>
              <a:gd name="T41" fmla="*/ 3 h 66"/>
              <a:gd name="T42" fmla="*/ 65 w 68"/>
              <a:gd name="T43" fmla="*/ 40 h 66"/>
              <a:gd name="T44" fmla="*/ 7 w 68"/>
              <a:gd name="T45" fmla="*/ 44 h 66"/>
              <a:gd name="T46" fmla="*/ 3 w 68"/>
              <a:gd name="T47" fmla="*/ 7 h 66"/>
              <a:gd name="T48" fmla="*/ 7 w 68"/>
              <a:gd name="T49" fmla="*/ 41 h 66"/>
              <a:gd name="T50" fmla="*/ 63 w 68"/>
              <a:gd name="T51" fmla="*/ 40 h 66"/>
              <a:gd name="T52" fmla="*/ 62 w 68"/>
              <a:gd name="T53" fmla="*/ 10 h 66"/>
              <a:gd name="T54" fmla="*/ 6 w 68"/>
              <a:gd name="T55" fmla="*/ 11 h 66"/>
              <a:gd name="T56" fmla="*/ 7 w 68"/>
              <a:gd name="T57" fmla="*/ 41 h 66"/>
              <a:gd name="T58" fmla="*/ 61 w 68"/>
              <a:gd name="T59" fmla="*/ 12 h 66"/>
              <a:gd name="T60" fmla="*/ 8 w 68"/>
              <a:gd name="T61" fmla="*/ 39 h 66"/>
              <a:gd name="T62" fmla="*/ 6 w 68"/>
              <a:gd name="T63" fmla="*/ 6 h 66"/>
              <a:gd name="T64" fmla="*/ 9 w 68"/>
              <a:gd name="T65" fmla="*/ 6 h 66"/>
              <a:gd name="T66" fmla="*/ 6 w 68"/>
              <a:gd name="T67" fmla="*/ 6 h 66"/>
              <a:gd name="T68" fmla="*/ 12 w 68"/>
              <a:gd name="T69" fmla="*/ 5 h 66"/>
              <a:gd name="T70" fmla="*/ 12 w 68"/>
              <a:gd name="T71" fmla="*/ 8 h 66"/>
              <a:gd name="T72" fmla="*/ 16 w 68"/>
              <a:gd name="T73" fmla="*/ 6 h 66"/>
              <a:gd name="T74" fmla="*/ 19 w 68"/>
              <a:gd name="T75" fmla="*/ 6 h 66"/>
              <a:gd name="T76" fmla="*/ 16 w 68"/>
              <a:gd name="T77" fmla="*/ 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66">
                <a:moveTo>
                  <a:pt x="61" y="0"/>
                </a:moveTo>
                <a:cubicBezTo>
                  <a:pt x="7" y="0"/>
                  <a:pt x="7" y="0"/>
                  <a:pt x="7" y="0"/>
                </a:cubicBezTo>
                <a:cubicBezTo>
                  <a:pt x="3" y="0"/>
                  <a:pt x="0" y="3"/>
                  <a:pt x="0" y="7"/>
                </a:cubicBezTo>
                <a:cubicBezTo>
                  <a:pt x="0" y="40"/>
                  <a:pt x="0" y="40"/>
                  <a:pt x="0" y="40"/>
                </a:cubicBezTo>
                <a:cubicBezTo>
                  <a:pt x="0" y="44"/>
                  <a:pt x="3" y="47"/>
                  <a:pt x="7" y="47"/>
                </a:cubicBezTo>
                <a:cubicBezTo>
                  <a:pt x="32" y="47"/>
                  <a:pt x="32" y="47"/>
                  <a:pt x="32" y="47"/>
                </a:cubicBezTo>
                <a:cubicBezTo>
                  <a:pt x="32" y="52"/>
                  <a:pt x="32" y="52"/>
                  <a:pt x="32" y="52"/>
                </a:cubicBezTo>
                <a:cubicBezTo>
                  <a:pt x="30" y="53"/>
                  <a:pt x="28" y="55"/>
                  <a:pt x="27" y="57"/>
                </a:cubicBezTo>
                <a:cubicBezTo>
                  <a:pt x="8" y="57"/>
                  <a:pt x="8" y="57"/>
                  <a:pt x="8" y="57"/>
                </a:cubicBezTo>
                <a:cubicBezTo>
                  <a:pt x="7" y="57"/>
                  <a:pt x="6" y="58"/>
                  <a:pt x="6" y="59"/>
                </a:cubicBezTo>
                <a:cubicBezTo>
                  <a:pt x="6" y="60"/>
                  <a:pt x="7" y="61"/>
                  <a:pt x="8" y="61"/>
                </a:cubicBezTo>
                <a:cubicBezTo>
                  <a:pt x="27" y="61"/>
                  <a:pt x="27" y="61"/>
                  <a:pt x="27" y="61"/>
                </a:cubicBezTo>
                <a:cubicBezTo>
                  <a:pt x="28" y="64"/>
                  <a:pt x="31" y="66"/>
                  <a:pt x="34" y="66"/>
                </a:cubicBezTo>
                <a:cubicBezTo>
                  <a:pt x="37" y="66"/>
                  <a:pt x="40" y="64"/>
                  <a:pt x="41" y="61"/>
                </a:cubicBezTo>
                <a:cubicBezTo>
                  <a:pt x="60" y="61"/>
                  <a:pt x="60" y="61"/>
                  <a:pt x="60" y="61"/>
                </a:cubicBezTo>
                <a:cubicBezTo>
                  <a:pt x="61" y="61"/>
                  <a:pt x="62" y="60"/>
                  <a:pt x="62" y="59"/>
                </a:cubicBezTo>
                <a:cubicBezTo>
                  <a:pt x="62" y="58"/>
                  <a:pt x="61" y="57"/>
                  <a:pt x="60" y="57"/>
                </a:cubicBezTo>
                <a:cubicBezTo>
                  <a:pt x="41" y="57"/>
                  <a:pt x="41" y="57"/>
                  <a:pt x="41" y="57"/>
                </a:cubicBezTo>
                <a:cubicBezTo>
                  <a:pt x="40" y="55"/>
                  <a:pt x="38" y="53"/>
                  <a:pt x="36" y="52"/>
                </a:cubicBezTo>
                <a:cubicBezTo>
                  <a:pt x="36" y="47"/>
                  <a:pt x="36" y="47"/>
                  <a:pt x="36" y="47"/>
                </a:cubicBezTo>
                <a:cubicBezTo>
                  <a:pt x="61" y="47"/>
                  <a:pt x="61" y="47"/>
                  <a:pt x="61" y="47"/>
                </a:cubicBezTo>
                <a:cubicBezTo>
                  <a:pt x="65" y="47"/>
                  <a:pt x="68" y="44"/>
                  <a:pt x="68" y="40"/>
                </a:cubicBezTo>
                <a:cubicBezTo>
                  <a:pt x="68" y="7"/>
                  <a:pt x="68" y="7"/>
                  <a:pt x="68" y="7"/>
                </a:cubicBezTo>
                <a:cubicBezTo>
                  <a:pt x="68" y="3"/>
                  <a:pt x="65" y="0"/>
                  <a:pt x="61" y="0"/>
                </a:cubicBezTo>
                <a:close/>
                <a:moveTo>
                  <a:pt x="38" y="57"/>
                </a:moveTo>
                <a:cubicBezTo>
                  <a:pt x="38" y="57"/>
                  <a:pt x="38" y="58"/>
                  <a:pt x="38" y="58"/>
                </a:cubicBezTo>
                <a:cubicBezTo>
                  <a:pt x="38" y="58"/>
                  <a:pt x="38" y="59"/>
                  <a:pt x="38" y="59"/>
                </a:cubicBezTo>
                <a:cubicBezTo>
                  <a:pt x="38" y="59"/>
                  <a:pt x="38" y="60"/>
                  <a:pt x="38" y="60"/>
                </a:cubicBezTo>
                <a:cubicBezTo>
                  <a:pt x="38" y="61"/>
                  <a:pt x="38" y="61"/>
                  <a:pt x="38" y="61"/>
                </a:cubicBezTo>
                <a:cubicBezTo>
                  <a:pt x="38" y="61"/>
                  <a:pt x="38" y="61"/>
                  <a:pt x="38" y="61"/>
                </a:cubicBezTo>
                <a:cubicBezTo>
                  <a:pt x="37" y="62"/>
                  <a:pt x="36" y="63"/>
                  <a:pt x="34" y="63"/>
                </a:cubicBezTo>
                <a:cubicBezTo>
                  <a:pt x="33" y="63"/>
                  <a:pt x="31" y="62"/>
                  <a:pt x="31" y="61"/>
                </a:cubicBezTo>
                <a:cubicBezTo>
                  <a:pt x="31" y="61"/>
                  <a:pt x="31" y="61"/>
                  <a:pt x="31" y="61"/>
                </a:cubicBezTo>
                <a:cubicBezTo>
                  <a:pt x="31" y="61"/>
                  <a:pt x="30" y="61"/>
                  <a:pt x="30" y="60"/>
                </a:cubicBezTo>
                <a:cubicBezTo>
                  <a:pt x="30" y="60"/>
                  <a:pt x="30" y="59"/>
                  <a:pt x="30" y="59"/>
                </a:cubicBezTo>
                <a:cubicBezTo>
                  <a:pt x="30" y="59"/>
                  <a:pt x="30" y="58"/>
                  <a:pt x="30" y="58"/>
                </a:cubicBezTo>
                <a:cubicBezTo>
                  <a:pt x="30" y="58"/>
                  <a:pt x="31" y="57"/>
                  <a:pt x="31" y="57"/>
                </a:cubicBezTo>
                <a:cubicBezTo>
                  <a:pt x="31" y="57"/>
                  <a:pt x="31" y="57"/>
                  <a:pt x="31" y="57"/>
                </a:cubicBezTo>
                <a:cubicBezTo>
                  <a:pt x="31" y="56"/>
                  <a:pt x="33" y="55"/>
                  <a:pt x="34" y="55"/>
                </a:cubicBezTo>
                <a:cubicBezTo>
                  <a:pt x="36" y="55"/>
                  <a:pt x="37" y="56"/>
                  <a:pt x="38" y="57"/>
                </a:cubicBezTo>
                <a:close/>
                <a:moveTo>
                  <a:pt x="7" y="3"/>
                </a:moveTo>
                <a:cubicBezTo>
                  <a:pt x="61" y="3"/>
                  <a:pt x="61" y="3"/>
                  <a:pt x="61" y="3"/>
                </a:cubicBezTo>
                <a:cubicBezTo>
                  <a:pt x="63" y="3"/>
                  <a:pt x="65" y="5"/>
                  <a:pt x="65" y="7"/>
                </a:cubicBezTo>
                <a:cubicBezTo>
                  <a:pt x="65" y="40"/>
                  <a:pt x="65" y="40"/>
                  <a:pt x="65" y="40"/>
                </a:cubicBezTo>
                <a:cubicBezTo>
                  <a:pt x="65" y="42"/>
                  <a:pt x="63" y="44"/>
                  <a:pt x="61" y="44"/>
                </a:cubicBezTo>
                <a:cubicBezTo>
                  <a:pt x="7" y="44"/>
                  <a:pt x="7" y="44"/>
                  <a:pt x="7" y="44"/>
                </a:cubicBezTo>
                <a:cubicBezTo>
                  <a:pt x="5" y="44"/>
                  <a:pt x="3" y="42"/>
                  <a:pt x="3" y="40"/>
                </a:cubicBezTo>
                <a:cubicBezTo>
                  <a:pt x="3" y="7"/>
                  <a:pt x="3" y="7"/>
                  <a:pt x="3" y="7"/>
                </a:cubicBezTo>
                <a:cubicBezTo>
                  <a:pt x="3" y="5"/>
                  <a:pt x="5" y="3"/>
                  <a:pt x="7" y="3"/>
                </a:cubicBezTo>
                <a:close/>
                <a:moveTo>
                  <a:pt x="7" y="41"/>
                </a:moveTo>
                <a:cubicBezTo>
                  <a:pt x="62" y="41"/>
                  <a:pt x="62" y="41"/>
                  <a:pt x="62" y="41"/>
                </a:cubicBezTo>
                <a:cubicBezTo>
                  <a:pt x="62" y="41"/>
                  <a:pt x="63" y="41"/>
                  <a:pt x="63" y="40"/>
                </a:cubicBezTo>
                <a:cubicBezTo>
                  <a:pt x="63" y="11"/>
                  <a:pt x="63" y="11"/>
                  <a:pt x="63" y="11"/>
                </a:cubicBezTo>
                <a:cubicBezTo>
                  <a:pt x="63" y="10"/>
                  <a:pt x="62" y="10"/>
                  <a:pt x="62" y="10"/>
                </a:cubicBezTo>
                <a:cubicBezTo>
                  <a:pt x="7" y="10"/>
                  <a:pt x="7" y="10"/>
                  <a:pt x="7" y="10"/>
                </a:cubicBezTo>
                <a:cubicBezTo>
                  <a:pt x="6" y="10"/>
                  <a:pt x="6" y="10"/>
                  <a:pt x="6" y="11"/>
                </a:cubicBezTo>
                <a:cubicBezTo>
                  <a:pt x="6" y="40"/>
                  <a:pt x="6" y="40"/>
                  <a:pt x="6" y="40"/>
                </a:cubicBezTo>
                <a:cubicBezTo>
                  <a:pt x="6" y="41"/>
                  <a:pt x="6" y="41"/>
                  <a:pt x="7" y="41"/>
                </a:cubicBezTo>
                <a:close/>
                <a:moveTo>
                  <a:pt x="8" y="12"/>
                </a:moveTo>
                <a:cubicBezTo>
                  <a:pt x="61" y="12"/>
                  <a:pt x="61" y="12"/>
                  <a:pt x="61" y="12"/>
                </a:cubicBezTo>
                <a:cubicBezTo>
                  <a:pt x="61" y="39"/>
                  <a:pt x="61" y="39"/>
                  <a:pt x="61" y="39"/>
                </a:cubicBezTo>
                <a:cubicBezTo>
                  <a:pt x="8" y="39"/>
                  <a:pt x="8" y="39"/>
                  <a:pt x="8" y="39"/>
                </a:cubicBezTo>
                <a:lnTo>
                  <a:pt x="8" y="12"/>
                </a:lnTo>
                <a:close/>
                <a:moveTo>
                  <a:pt x="6" y="6"/>
                </a:moveTo>
                <a:cubicBezTo>
                  <a:pt x="6" y="5"/>
                  <a:pt x="6" y="5"/>
                  <a:pt x="7" y="5"/>
                </a:cubicBezTo>
                <a:cubicBezTo>
                  <a:pt x="8" y="5"/>
                  <a:pt x="9" y="5"/>
                  <a:pt x="9" y="6"/>
                </a:cubicBezTo>
                <a:cubicBezTo>
                  <a:pt x="9" y="7"/>
                  <a:pt x="8" y="8"/>
                  <a:pt x="7" y="8"/>
                </a:cubicBezTo>
                <a:cubicBezTo>
                  <a:pt x="6" y="8"/>
                  <a:pt x="6" y="7"/>
                  <a:pt x="6" y="6"/>
                </a:cubicBezTo>
                <a:close/>
                <a:moveTo>
                  <a:pt x="11" y="6"/>
                </a:moveTo>
                <a:cubicBezTo>
                  <a:pt x="11" y="5"/>
                  <a:pt x="11" y="5"/>
                  <a:pt x="12" y="5"/>
                </a:cubicBezTo>
                <a:cubicBezTo>
                  <a:pt x="13" y="5"/>
                  <a:pt x="14" y="5"/>
                  <a:pt x="14" y="6"/>
                </a:cubicBezTo>
                <a:cubicBezTo>
                  <a:pt x="14" y="7"/>
                  <a:pt x="13" y="8"/>
                  <a:pt x="12" y="8"/>
                </a:cubicBezTo>
                <a:cubicBezTo>
                  <a:pt x="11" y="8"/>
                  <a:pt x="11" y="7"/>
                  <a:pt x="11" y="6"/>
                </a:cubicBezTo>
                <a:close/>
                <a:moveTo>
                  <a:pt x="16" y="6"/>
                </a:moveTo>
                <a:cubicBezTo>
                  <a:pt x="16" y="5"/>
                  <a:pt x="16" y="5"/>
                  <a:pt x="17" y="5"/>
                </a:cubicBezTo>
                <a:cubicBezTo>
                  <a:pt x="18" y="5"/>
                  <a:pt x="19" y="5"/>
                  <a:pt x="19" y="6"/>
                </a:cubicBezTo>
                <a:cubicBezTo>
                  <a:pt x="19" y="7"/>
                  <a:pt x="18" y="8"/>
                  <a:pt x="17" y="8"/>
                </a:cubicBezTo>
                <a:cubicBezTo>
                  <a:pt x="16" y="8"/>
                  <a:pt x="16" y="7"/>
                  <a:pt x="16" y="6"/>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104" name="Freeform 140"/>
          <p:cNvSpPr>
            <a:spLocks noEditPoints="1"/>
          </p:cNvSpPr>
          <p:nvPr/>
        </p:nvSpPr>
        <p:spPr bwMode="auto">
          <a:xfrm>
            <a:off x="7396595" y="4081932"/>
            <a:ext cx="253941" cy="329770"/>
          </a:xfrm>
          <a:custGeom>
            <a:avLst/>
            <a:gdLst>
              <a:gd name="T0" fmla="*/ 43 w 61"/>
              <a:gd name="T1" fmla="*/ 47 h 76"/>
              <a:gd name="T2" fmla="*/ 43 w 61"/>
              <a:gd name="T3" fmla="*/ 51 h 76"/>
              <a:gd name="T4" fmla="*/ 61 w 61"/>
              <a:gd name="T5" fmla="*/ 68 h 76"/>
              <a:gd name="T6" fmla="*/ 38 w 61"/>
              <a:gd name="T7" fmla="*/ 70 h 76"/>
              <a:gd name="T8" fmla="*/ 23 w 61"/>
              <a:gd name="T9" fmla="*/ 70 h 76"/>
              <a:gd name="T10" fmla="*/ 0 w 61"/>
              <a:gd name="T11" fmla="*/ 68 h 76"/>
              <a:gd name="T12" fmla="*/ 23 w 61"/>
              <a:gd name="T13" fmla="*/ 66 h 76"/>
              <a:gd name="T14" fmla="*/ 29 w 61"/>
              <a:gd name="T15" fmla="*/ 56 h 76"/>
              <a:gd name="T16" fmla="*/ 0 w 61"/>
              <a:gd name="T17" fmla="*/ 49 h 76"/>
              <a:gd name="T18" fmla="*/ 7 w 61"/>
              <a:gd name="T19" fmla="*/ 0 h 76"/>
              <a:gd name="T20" fmla="*/ 61 w 61"/>
              <a:gd name="T21" fmla="*/ 7 h 76"/>
              <a:gd name="T22" fmla="*/ 54 w 61"/>
              <a:gd name="T23" fmla="*/ 56 h 76"/>
              <a:gd name="T24" fmla="*/ 33 w 61"/>
              <a:gd name="T25" fmla="*/ 61 h 76"/>
              <a:gd name="T26" fmla="*/ 59 w 61"/>
              <a:gd name="T27" fmla="*/ 66 h 76"/>
              <a:gd name="T28" fmla="*/ 47 w 61"/>
              <a:gd name="T29" fmla="*/ 44 h 76"/>
              <a:gd name="T30" fmla="*/ 39 w 61"/>
              <a:gd name="T31" fmla="*/ 53 h 76"/>
              <a:gd name="T32" fmla="*/ 47 w 61"/>
              <a:gd name="T33" fmla="*/ 44 h 76"/>
              <a:gd name="T34" fmla="*/ 39 w 61"/>
              <a:gd name="T35" fmla="*/ 33 h 76"/>
              <a:gd name="T36" fmla="*/ 47 w 61"/>
              <a:gd name="T37" fmla="*/ 42 h 76"/>
              <a:gd name="T38" fmla="*/ 47 w 61"/>
              <a:gd name="T39" fmla="*/ 21 h 76"/>
              <a:gd name="T40" fmla="*/ 39 w 61"/>
              <a:gd name="T41" fmla="*/ 31 h 76"/>
              <a:gd name="T42" fmla="*/ 47 w 61"/>
              <a:gd name="T43" fmla="*/ 21 h 76"/>
              <a:gd name="T44" fmla="*/ 54 w 61"/>
              <a:gd name="T45" fmla="*/ 44 h 76"/>
              <a:gd name="T46" fmla="*/ 49 w 61"/>
              <a:gd name="T47" fmla="*/ 53 h 76"/>
              <a:gd name="T48" fmla="*/ 58 w 61"/>
              <a:gd name="T49" fmla="*/ 49 h 76"/>
              <a:gd name="T50" fmla="*/ 58 w 61"/>
              <a:gd name="T51" fmla="*/ 42 h 76"/>
              <a:gd name="T52" fmla="*/ 54 w 61"/>
              <a:gd name="T53" fmla="*/ 33 h 76"/>
              <a:gd name="T54" fmla="*/ 49 w 61"/>
              <a:gd name="T55" fmla="*/ 42 h 76"/>
              <a:gd name="T56" fmla="*/ 58 w 61"/>
              <a:gd name="T57" fmla="*/ 38 h 76"/>
              <a:gd name="T58" fmla="*/ 58 w 61"/>
              <a:gd name="T59" fmla="*/ 31 h 76"/>
              <a:gd name="T60" fmla="*/ 54 w 61"/>
              <a:gd name="T61" fmla="*/ 21 h 76"/>
              <a:gd name="T62" fmla="*/ 49 w 61"/>
              <a:gd name="T63" fmla="*/ 31 h 76"/>
              <a:gd name="T64" fmla="*/ 58 w 61"/>
              <a:gd name="T65" fmla="*/ 27 h 76"/>
              <a:gd name="T66" fmla="*/ 58 w 61"/>
              <a:gd name="T67" fmla="*/ 20 h 76"/>
              <a:gd name="T68" fmla="*/ 7 w 61"/>
              <a:gd name="T69" fmla="*/ 19 h 76"/>
              <a:gd name="T70" fmla="*/ 58 w 61"/>
              <a:gd name="T71" fmla="*/ 15 h 76"/>
              <a:gd name="T72" fmla="*/ 58 w 61"/>
              <a:gd name="T73" fmla="*/ 7 h 76"/>
              <a:gd name="T74" fmla="*/ 7 w 61"/>
              <a:gd name="T75" fmla="*/ 3 h 76"/>
              <a:gd name="T76" fmla="*/ 3 w 61"/>
              <a:gd name="T77" fmla="*/ 11 h 76"/>
              <a:gd name="T78" fmla="*/ 3 w 61"/>
              <a:gd name="T79" fmla="*/ 27 h 76"/>
              <a:gd name="T80" fmla="*/ 37 w 61"/>
              <a:gd name="T81" fmla="*/ 31 h 76"/>
              <a:gd name="T82" fmla="*/ 7 w 61"/>
              <a:gd name="T83" fmla="*/ 21 h 76"/>
              <a:gd name="T84" fmla="*/ 3 w 61"/>
              <a:gd name="T85" fmla="*/ 22 h 76"/>
              <a:gd name="T86" fmla="*/ 3 w 61"/>
              <a:gd name="T87" fmla="*/ 38 h 76"/>
              <a:gd name="T88" fmla="*/ 37 w 61"/>
              <a:gd name="T89" fmla="*/ 42 h 76"/>
              <a:gd name="T90" fmla="*/ 7 w 61"/>
              <a:gd name="T91" fmla="*/ 33 h 76"/>
              <a:gd name="T92" fmla="*/ 3 w 61"/>
              <a:gd name="T93" fmla="*/ 34 h 76"/>
              <a:gd name="T94" fmla="*/ 37 w 61"/>
              <a:gd name="T95" fmla="*/ 53 h 76"/>
              <a:gd name="T96" fmla="*/ 7 w 61"/>
              <a:gd name="T97" fmla="*/ 44 h 76"/>
              <a:gd name="T98" fmla="*/ 3 w 61"/>
              <a:gd name="T99" fmla="*/ 45 h 76"/>
              <a:gd name="T100" fmla="*/ 7 w 61"/>
              <a:gd name="T101" fmla="*/ 53 h 76"/>
              <a:gd name="T102" fmla="*/ 35 w 61"/>
              <a:gd name="T103" fmla="*/ 68 h 76"/>
              <a:gd name="T104" fmla="*/ 26 w 61"/>
              <a:gd name="T105" fmla="*/ 68 h 76"/>
              <a:gd name="T106" fmla="*/ 35 w 61"/>
              <a:gd name="T107" fmla="*/ 68 h 76"/>
              <a:gd name="T108" fmla="*/ 45 w 61"/>
              <a:gd name="T109" fmla="*/ 37 h 76"/>
              <a:gd name="T110" fmla="*/ 41 w 61"/>
              <a:gd name="T111" fmla="*/ 37 h 76"/>
              <a:gd name="T112" fmla="*/ 43 w 61"/>
              <a:gd name="T113" fmla="*/ 28 h 76"/>
              <a:gd name="T114" fmla="*/ 43 w 61"/>
              <a:gd name="T115" fmla="*/ 24 h 76"/>
              <a:gd name="T116" fmla="*/ 43 w 61"/>
              <a:gd name="T117" fmla="*/ 2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1" h="76">
                <a:moveTo>
                  <a:pt x="41" y="49"/>
                </a:moveTo>
                <a:cubicBezTo>
                  <a:pt x="41" y="48"/>
                  <a:pt x="42" y="47"/>
                  <a:pt x="43" y="47"/>
                </a:cubicBezTo>
                <a:cubicBezTo>
                  <a:pt x="44" y="47"/>
                  <a:pt x="45" y="48"/>
                  <a:pt x="45" y="49"/>
                </a:cubicBezTo>
                <a:cubicBezTo>
                  <a:pt x="45" y="50"/>
                  <a:pt x="44" y="51"/>
                  <a:pt x="43" y="51"/>
                </a:cubicBezTo>
                <a:cubicBezTo>
                  <a:pt x="42" y="51"/>
                  <a:pt x="41" y="50"/>
                  <a:pt x="41" y="49"/>
                </a:cubicBezTo>
                <a:close/>
                <a:moveTo>
                  <a:pt x="61" y="68"/>
                </a:moveTo>
                <a:cubicBezTo>
                  <a:pt x="61" y="70"/>
                  <a:pt x="60" y="70"/>
                  <a:pt x="59" y="70"/>
                </a:cubicBezTo>
                <a:cubicBezTo>
                  <a:pt x="38" y="70"/>
                  <a:pt x="38" y="70"/>
                  <a:pt x="38" y="70"/>
                </a:cubicBezTo>
                <a:cubicBezTo>
                  <a:pt x="37" y="74"/>
                  <a:pt x="34" y="76"/>
                  <a:pt x="31" y="76"/>
                </a:cubicBezTo>
                <a:cubicBezTo>
                  <a:pt x="27" y="76"/>
                  <a:pt x="24" y="74"/>
                  <a:pt x="23" y="70"/>
                </a:cubicBezTo>
                <a:cubicBezTo>
                  <a:pt x="2" y="70"/>
                  <a:pt x="2" y="70"/>
                  <a:pt x="2" y="70"/>
                </a:cubicBezTo>
                <a:cubicBezTo>
                  <a:pt x="1" y="70"/>
                  <a:pt x="0" y="70"/>
                  <a:pt x="0" y="68"/>
                </a:cubicBezTo>
                <a:cubicBezTo>
                  <a:pt x="0" y="67"/>
                  <a:pt x="1" y="66"/>
                  <a:pt x="2" y="66"/>
                </a:cubicBezTo>
                <a:cubicBezTo>
                  <a:pt x="23" y="66"/>
                  <a:pt x="23" y="66"/>
                  <a:pt x="23" y="66"/>
                </a:cubicBezTo>
                <a:cubicBezTo>
                  <a:pt x="24" y="64"/>
                  <a:pt x="26" y="62"/>
                  <a:pt x="29" y="61"/>
                </a:cubicBezTo>
                <a:cubicBezTo>
                  <a:pt x="29" y="56"/>
                  <a:pt x="29" y="56"/>
                  <a:pt x="29" y="56"/>
                </a:cubicBezTo>
                <a:cubicBezTo>
                  <a:pt x="7" y="56"/>
                  <a:pt x="7" y="56"/>
                  <a:pt x="7" y="56"/>
                </a:cubicBezTo>
                <a:cubicBezTo>
                  <a:pt x="3" y="56"/>
                  <a:pt x="0" y="53"/>
                  <a:pt x="0" y="49"/>
                </a:cubicBezTo>
                <a:cubicBezTo>
                  <a:pt x="0" y="7"/>
                  <a:pt x="0" y="7"/>
                  <a:pt x="0" y="7"/>
                </a:cubicBezTo>
                <a:cubicBezTo>
                  <a:pt x="0" y="3"/>
                  <a:pt x="3" y="0"/>
                  <a:pt x="7" y="0"/>
                </a:cubicBezTo>
                <a:cubicBezTo>
                  <a:pt x="54" y="0"/>
                  <a:pt x="54" y="0"/>
                  <a:pt x="54" y="0"/>
                </a:cubicBezTo>
                <a:cubicBezTo>
                  <a:pt x="58" y="0"/>
                  <a:pt x="61" y="3"/>
                  <a:pt x="61" y="7"/>
                </a:cubicBezTo>
                <a:cubicBezTo>
                  <a:pt x="61" y="49"/>
                  <a:pt x="61" y="49"/>
                  <a:pt x="61" y="49"/>
                </a:cubicBezTo>
                <a:cubicBezTo>
                  <a:pt x="61" y="53"/>
                  <a:pt x="58" y="56"/>
                  <a:pt x="54" y="56"/>
                </a:cubicBezTo>
                <a:cubicBezTo>
                  <a:pt x="33" y="56"/>
                  <a:pt x="33" y="56"/>
                  <a:pt x="33" y="56"/>
                </a:cubicBezTo>
                <a:cubicBezTo>
                  <a:pt x="33" y="61"/>
                  <a:pt x="33" y="61"/>
                  <a:pt x="33" y="61"/>
                </a:cubicBezTo>
                <a:cubicBezTo>
                  <a:pt x="35" y="62"/>
                  <a:pt x="37" y="64"/>
                  <a:pt x="38" y="66"/>
                </a:cubicBezTo>
                <a:cubicBezTo>
                  <a:pt x="59" y="66"/>
                  <a:pt x="59" y="66"/>
                  <a:pt x="59" y="66"/>
                </a:cubicBezTo>
                <a:cubicBezTo>
                  <a:pt x="60" y="66"/>
                  <a:pt x="61" y="67"/>
                  <a:pt x="61" y="68"/>
                </a:cubicBezTo>
                <a:close/>
                <a:moveTo>
                  <a:pt x="47" y="44"/>
                </a:moveTo>
                <a:cubicBezTo>
                  <a:pt x="39" y="44"/>
                  <a:pt x="39" y="44"/>
                  <a:pt x="39" y="44"/>
                </a:cubicBezTo>
                <a:cubicBezTo>
                  <a:pt x="39" y="53"/>
                  <a:pt x="39" y="53"/>
                  <a:pt x="39" y="53"/>
                </a:cubicBezTo>
                <a:cubicBezTo>
                  <a:pt x="47" y="53"/>
                  <a:pt x="47" y="53"/>
                  <a:pt x="47" y="53"/>
                </a:cubicBezTo>
                <a:lnTo>
                  <a:pt x="47" y="44"/>
                </a:lnTo>
                <a:close/>
                <a:moveTo>
                  <a:pt x="47" y="33"/>
                </a:moveTo>
                <a:cubicBezTo>
                  <a:pt x="39" y="33"/>
                  <a:pt x="39" y="33"/>
                  <a:pt x="39" y="33"/>
                </a:cubicBezTo>
                <a:cubicBezTo>
                  <a:pt x="39" y="42"/>
                  <a:pt x="39" y="42"/>
                  <a:pt x="39" y="42"/>
                </a:cubicBezTo>
                <a:cubicBezTo>
                  <a:pt x="47" y="42"/>
                  <a:pt x="47" y="42"/>
                  <a:pt x="47" y="42"/>
                </a:cubicBezTo>
                <a:lnTo>
                  <a:pt x="47" y="33"/>
                </a:lnTo>
                <a:close/>
                <a:moveTo>
                  <a:pt x="47" y="21"/>
                </a:moveTo>
                <a:cubicBezTo>
                  <a:pt x="39" y="21"/>
                  <a:pt x="39" y="21"/>
                  <a:pt x="39" y="21"/>
                </a:cubicBezTo>
                <a:cubicBezTo>
                  <a:pt x="39" y="31"/>
                  <a:pt x="39" y="31"/>
                  <a:pt x="39" y="31"/>
                </a:cubicBezTo>
                <a:cubicBezTo>
                  <a:pt x="47" y="31"/>
                  <a:pt x="47" y="31"/>
                  <a:pt x="47" y="31"/>
                </a:cubicBezTo>
                <a:lnTo>
                  <a:pt x="47" y="21"/>
                </a:lnTo>
                <a:close/>
                <a:moveTo>
                  <a:pt x="58" y="42"/>
                </a:moveTo>
                <a:cubicBezTo>
                  <a:pt x="57" y="43"/>
                  <a:pt x="55" y="44"/>
                  <a:pt x="54" y="44"/>
                </a:cubicBezTo>
                <a:cubicBezTo>
                  <a:pt x="49" y="44"/>
                  <a:pt x="49" y="44"/>
                  <a:pt x="49" y="44"/>
                </a:cubicBezTo>
                <a:cubicBezTo>
                  <a:pt x="49" y="53"/>
                  <a:pt x="49" y="53"/>
                  <a:pt x="49" y="53"/>
                </a:cubicBezTo>
                <a:cubicBezTo>
                  <a:pt x="54" y="53"/>
                  <a:pt x="54" y="53"/>
                  <a:pt x="54" y="53"/>
                </a:cubicBezTo>
                <a:cubicBezTo>
                  <a:pt x="56" y="53"/>
                  <a:pt x="58" y="51"/>
                  <a:pt x="58" y="49"/>
                </a:cubicBezTo>
                <a:cubicBezTo>
                  <a:pt x="58" y="45"/>
                  <a:pt x="58" y="45"/>
                  <a:pt x="58" y="45"/>
                </a:cubicBezTo>
                <a:lnTo>
                  <a:pt x="58" y="42"/>
                </a:lnTo>
                <a:close/>
                <a:moveTo>
                  <a:pt x="58" y="31"/>
                </a:moveTo>
                <a:cubicBezTo>
                  <a:pt x="57" y="32"/>
                  <a:pt x="55" y="33"/>
                  <a:pt x="54" y="33"/>
                </a:cubicBezTo>
                <a:cubicBezTo>
                  <a:pt x="49" y="33"/>
                  <a:pt x="49" y="33"/>
                  <a:pt x="49" y="33"/>
                </a:cubicBezTo>
                <a:cubicBezTo>
                  <a:pt x="49" y="42"/>
                  <a:pt x="49" y="42"/>
                  <a:pt x="49" y="42"/>
                </a:cubicBezTo>
                <a:cubicBezTo>
                  <a:pt x="54" y="42"/>
                  <a:pt x="54" y="42"/>
                  <a:pt x="54" y="42"/>
                </a:cubicBezTo>
                <a:cubicBezTo>
                  <a:pt x="56" y="42"/>
                  <a:pt x="58" y="40"/>
                  <a:pt x="58" y="38"/>
                </a:cubicBezTo>
                <a:cubicBezTo>
                  <a:pt x="58" y="34"/>
                  <a:pt x="58" y="34"/>
                  <a:pt x="58" y="34"/>
                </a:cubicBezTo>
                <a:lnTo>
                  <a:pt x="58" y="31"/>
                </a:lnTo>
                <a:close/>
                <a:moveTo>
                  <a:pt x="58" y="20"/>
                </a:moveTo>
                <a:cubicBezTo>
                  <a:pt x="57" y="21"/>
                  <a:pt x="55" y="21"/>
                  <a:pt x="54" y="21"/>
                </a:cubicBezTo>
                <a:cubicBezTo>
                  <a:pt x="49" y="21"/>
                  <a:pt x="49" y="21"/>
                  <a:pt x="49" y="21"/>
                </a:cubicBezTo>
                <a:cubicBezTo>
                  <a:pt x="49" y="31"/>
                  <a:pt x="49" y="31"/>
                  <a:pt x="49" y="31"/>
                </a:cubicBezTo>
                <a:cubicBezTo>
                  <a:pt x="54" y="31"/>
                  <a:pt x="54" y="31"/>
                  <a:pt x="54" y="31"/>
                </a:cubicBezTo>
                <a:cubicBezTo>
                  <a:pt x="56" y="31"/>
                  <a:pt x="58" y="29"/>
                  <a:pt x="58" y="27"/>
                </a:cubicBezTo>
                <a:cubicBezTo>
                  <a:pt x="58" y="22"/>
                  <a:pt x="58" y="22"/>
                  <a:pt x="58" y="22"/>
                </a:cubicBezTo>
                <a:lnTo>
                  <a:pt x="58" y="20"/>
                </a:lnTo>
                <a:close/>
                <a:moveTo>
                  <a:pt x="3" y="15"/>
                </a:moveTo>
                <a:cubicBezTo>
                  <a:pt x="3" y="18"/>
                  <a:pt x="5" y="19"/>
                  <a:pt x="7" y="19"/>
                </a:cubicBezTo>
                <a:cubicBezTo>
                  <a:pt x="54" y="19"/>
                  <a:pt x="54" y="19"/>
                  <a:pt x="54" y="19"/>
                </a:cubicBezTo>
                <a:cubicBezTo>
                  <a:pt x="56" y="19"/>
                  <a:pt x="58" y="18"/>
                  <a:pt x="58" y="15"/>
                </a:cubicBezTo>
                <a:cubicBezTo>
                  <a:pt x="58" y="11"/>
                  <a:pt x="58" y="11"/>
                  <a:pt x="58" y="11"/>
                </a:cubicBezTo>
                <a:cubicBezTo>
                  <a:pt x="58" y="7"/>
                  <a:pt x="58" y="7"/>
                  <a:pt x="58" y="7"/>
                </a:cubicBezTo>
                <a:cubicBezTo>
                  <a:pt x="58" y="5"/>
                  <a:pt x="56" y="3"/>
                  <a:pt x="54" y="3"/>
                </a:cubicBezTo>
                <a:cubicBezTo>
                  <a:pt x="7" y="3"/>
                  <a:pt x="7" y="3"/>
                  <a:pt x="7" y="3"/>
                </a:cubicBezTo>
                <a:cubicBezTo>
                  <a:pt x="5" y="3"/>
                  <a:pt x="3" y="5"/>
                  <a:pt x="3" y="7"/>
                </a:cubicBezTo>
                <a:cubicBezTo>
                  <a:pt x="3" y="11"/>
                  <a:pt x="3" y="11"/>
                  <a:pt x="3" y="11"/>
                </a:cubicBezTo>
                <a:lnTo>
                  <a:pt x="3" y="15"/>
                </a:lnTo>
                <a:close/>
                <a:moveTo>
                  <a:pt x="3" y="27"/>
                </a:moveTo>
                <a:cubicBezTo>
                  <a:pt x="3" y="29"/>
                  <a:pt x="5" y="31"/>
                  <a:pt x="7" y="31"/>
                </a:cubicBezTo>
                <a:cubicBezTo>
                  <a:pt x="37" y="31"/>
                  <a:pt x="37" y="31"/>
                  <a:pt x="37" y="31"/>
                </a:cubicBezTo>
                <a:cubicBezTo>
                  <a:pt x="37" y="21"/>
                  <a:pt x="37" y="21"/>
                  <a:pt x="37" y="21"/>
                </a:cubicBezTo>
                <a:cubicBezTo>
                  <a:pt x="7" y="21"/>
                  <a:pt x="7" y="21"/>
                  <a:pt x="7" y="21"/>
                </a:cubicBezTo>
                <a:cubicBezTo>
                  <a:pt x="6" y="21"/>
                  <a:pt x="4" y="21"/>
                  <a:pt x="3" y="20"/>
                </a:cubicBezTo>
                <a:cubicBezTo>
                  <a:pt x="3" y="22"/>
                  <a:pt x="3" y="22"/>
                  <a:pt x="3" y="22"/>
                </a:cubicBezTo>
                <a:lnTo>
                  <a:pt x="3" y="27"/>
                </a:lnTo>
                <a:close/>
                <a:moveTo>
                  <a:pt x="3" y="38"/>
                </a:moveTo>
                <a:cubicBezTo>
                  <a:pt x="3" y="40"/>
                  <a:pt x="5" y="42"/>
                  <a:pt x="7" y="42"/>
                </a:cubicBezTo>
                <a:cubicBezTo>
                  <a:pt x="37" y="42"/>
                  <a:pt x="37" y="42"/>
                  <a:pt x="37" y="42"/>
                </a:cubicBezTo>
                <a:cubicBezTo>
                  <a:pt x="37" y="33"/>
                  <a:pt x="37" y="33"/>
                  <a:pt x="37" y="33"/>
                </a:cubicBezTo>
                <a:cubicBezTo>
                  <a:pt x="7" y="33"/>
                  <a:pt x="7" y="33"/>
                  <a:pt x="7" y="33"/>
                </a:cubicBezTo>
                <a:cubicBezTo>
                  <a:pt x="6" y="33"/>
                  <a:pt x="4" y="32"/>
                  <a:pt x="3" y="31"/>
                </a:cubicBezTo>
                <a:cubicBezTo>
                  <a:pt x="3" y="34"/>
                  <a:pt x="3" y="34"/>
                  <a:pt x="3" y="34"/>
                </a:cubicBezTo>
                <a:lnTo>
                  <a:pt x="3" y="38"/>
                </a:lnTo>
                <a:close/>
                <a:moveTo>
                  <a:pt x="37" y="53"/>
                </a:moveTo>
                <a:cubicBezTo>
                  <a:pt x="37" y="44"/>
                  <a:pt x="37" y="44"/>
                  <a:pt x="37" y="44"/>
                </a:cubicBezTo>
                <a:cubicBezTo>
                  <a:pt x="7" y="44"/>
                  <a:pt x="7" y="44"/>
                  <a:pt x="7" y="44"/>
                </a:cubicBezTo>
                <a:cubicBezTo>
                  <a:pt x="6" y="44"/>
                  <a:pt x="4" y="43"/>
                  <a:pt x="3" y="42"/>
                </a:cubicBezTo>
                <a:cubicBezTo>
                  <a:pt x="3" y="45"/>
                  <a:pt x="3" y="45"/>
                  <a:pt x="3" y="45"/>
                </a:cubicBezTo>
                <a:cubicBezTo>
                  <a:pt x="3" y="49"/>
                  <a:pt x="3" y="49"/>
                  <a:pt x="3" y="49"/>
                </a:cubicBezTo>
                <a:cubicBezTo>
                  <a:pt x="3" y="51"/>
                  <a:pt x="5" y="53"/>
                  <a:pt x="7" y="53"/>
                </a:cubicBezTo>
                <a:lnTo>
                  <a:pt x="37" y="53"/>
                </a:lnTo>
                <a:close/>
                <a:moveTo>
                  <a:pt x="35" y="68"/>
                </a:moveTo>
                <a:cubicBezTo>
                  <a:pt x="35" y="66"/>
                  <a:pt x="33" y="64"/>
                  <a:pt x="31" y="64"/>
                </a:cubicBezTo>
                <a:cubicBezTo>
                  <a:pt x="28" y="64"/>
                  <a:pt x="26" y="66"/>
                  <a:pt x="26" y="68"/>
                </a:cubicBezTo>
                <a:cubicBezTo>
                  <a:pt x="26" y="71"/>
                  <a:pt x="28" y="73"/>
                  <a:pt x="31" y="73"/>
                </a:cubicBezTo>
                <a:cubicBezTo>
                  <a:pt x="33" y="73"/>
                  <a:pt x="35" y="71"/>
                  <a:pt x="35" y="68"/>
                </a:cubicBezTo>
                <a:close/>
                <a:moveTo>
                  <a:pt x="43" y="39"/>
                </a:moveTo>
                <a:cubicBezTo>
                  <a:pt x="44" y="39"/>
                  <a:pt x="45" y="38"/>
                  <a:pt x="45" y="37"/>
                </a:cubicBezTo>
                <a:cubicBezTo>
                  <a:pt x="45" y="36"/>
                  <a:pt x="44" y="36"/>
                  <a:pt x="43" y="36"/>
                </a:cubicBezTo>
                <a:cubicBezTo>
                  <a:pt x="42" y="36"/>
                  <a:pt x="41" y="36"/>
                  <a:pt x="41" y="37"/>
                </a:cubicBezTo>
                <a:cubicBezTo>
                  <a:pt x="41" y="38"/>
                  <a:pt x="42" y="39"/>
                  <a:pt x="43" y="39"/>
                </a:cubicBezTo>
                <a:close/>
                <a:moveTo>
                  <a:pt x="43" y="28"/>
                </a:moveTo>
                <a:cubicBezTo>
                  <a:pt x="44" y="28"/>
                  <a:pt x="45" y="27"/>
                  <a:pt x="45" y="26"/>
                </a:cubicBezTo>
                <a:cubicBezTo>
                  <a:pt x="45" y="25"/>
                  <a:pt x="44" y="24"/>
                  <a:pt x="43" y="24"/>
                </a:cubicBezTo>
                <a:cubicBezTo>
                  <a:pt x="42" y="24"/>
                  <a:pt x="41" y="25"/>
                  <a:pt x="41" y="26"/>
                </a:cubicBezTo>
                <a:cubicBezTo>
                  <a:pt x="41" y="27"/>
                  <a:pt x="42" y="28"/>
                  <a:pt x="43" y="28"/>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105" name="Freeform 141"/>
          <p:cNvSpPr>
            <a:spLocks noEditPoints="1"/>
          </p:cNvSpPr>
          <p:nvPr/>
        </p:nvSpPr>
        <p:spPr bwMode="auto">
          <a:xfrm>
            <a:off x="6904586" y="4104857"/>
            <a:ext cx="287446" cy="285684"/>
          </a:xfrm>
          <a:custGeom>
            <a:avLst/>
            <a:gdLst>
              <a:gd name="T0" fmla="*/ 13 w 69"/>
              <a:gd name="T1" fmla="*/ 5 h 66"/>
              <a:gd name="T2" fmla="*/ 13 w 69"/>
              <a:gd name="T3" fmla="*/ 8 h 66"/>
              <a:gd name="T4" fmla="*/ 18 w 69"/>
              <a:gd name="T5" fmla="*/ 8 h 66"/>
              <a:gd name="T6" fmla="*/ 18 w 69"/>
              <a:gd name="T7" fmla="*/ 5 h 66"/>
              <a:gd name="T8" fmla="*/ 18 w 69"/>
              <a:gd name="T9" fmla="*/ 8 h 66"/>
              <a:gd name="T10" fmla="*/ 10 w 69"/>
              <a:gd name="T11" fmla="*/ 6 h 66"/>
              <a:gd name="T12" fmla="*/ 6 w 69"/>
              <a:gd name="T13" fmla="*/ 6 h 66"/>
              <a:gd name="T14" fmla="*/ 37 w 69"/>
              <a:gd name="T15" fmla="*/ 34 h 66"/>
              <a:gd name="T16" fmla="*/ 39 w 69"/>
              <a:gd name="T17" fmla="*/ 34 h 66"/>
              <a:gd name="T18" fmla="*/ 46 w 69"/>
              <a:gd name="T19" fmla="*/ 25 h 66"/>
              <a:gd name="T20" fmla="*/ 37 w 69"/>
              <a:gd name="T21" fmla="*/ 17 h 66"/>
              <a:gd name="T22" fmla="*/ 44 w 69"/>
              <a:gd name="T23" fmla="*/ 26 h 66"/>
              <a:gd name="T24" fmla="*/ 37 w 69"/>
              <a:gd name="T25" fmla="*/ 34 h 66"/>
              <a:gd name="T26" fmla="*/ 63 w 69"/>
              <a:gd name="T27" fmla="*/ 40 h 66"/>
              <a:gd name="T28" fmla="*/ 7 w 69"/>
              <a:gd name="T29" fmla="*/ 41 h 66"/>
              <a:gd name="T30" fmla="*/ 6 w 69"/>
              <a:gd name="T31" fmla="*/ 11 h 66"/>
              <a:gd name="T32" fmla="*/ 62 w 69"/>
              <a:gd name="T33" fmla="*/ 10 h 66"/>
              <a:gd name="T34" fmla="*/ 61 w 69"/>
              <a:gd name="T35" fmla="*/ 12 h 66"/>
              <a:gd name="T36" fmla="*/ 8 w 69"/>
              <a:gd name="T37" fmla="*/ 39 h 66"/>
              <a:gd name="T38" fmla="*/ 61 w 69"/>
              <a:gd name="T39" fmla="*/ 12 h 66"/>
              <a:gd name="T40" fmla="*/ 69 w 69"/>
              <a:gd name="T41" fmla="*/ 40 h 66"/>
              <a:gd name="T42" fmla="*/ 36 w 69"/>
              <a:gd name="T43" fmla="*/ 47 h 66"/>
              <a:gd name="T44" fmla="*/ 41 w 69"/>
              <a:gd name="T45" fmla="*/ 57 h 66"/>
              <a:gd name="T46" fmla="*/ 62 w 69"/>
              <a:gd name="T47" fmla="*/ 59 h 66"/>
              <a:gd name="T48" fmla="*/ 41 w 69"/>
              <a:gd name="T49" fmla="*/ 61 h 66"/>
              <a:gd name="T50" fmla="*/ 28 w 69"/>
              <a:gd name="T51" fmla="*/ 61 h 66"/>
              <a:gd name="T52" fmla="*/ 7 w 69"/>
              <a:gd name="T53" fmla="*/ 59 h 66"/>
              <a:gd name="T54" fmla="*/ 28 w 69"/>
              <a:gd name="T55" fmla="*/ 57 h 66"/>
              <a:gd name="T56" fmla="*/ 32 w 69"/>
              <a:gd name="T57" fmla="*/ 47 h 66"/>
              <a:gd name="T58" fmla="*/ 0 w 69"/>
              <a:gd name="T59" fmla="*/ 40 h 66"/>
              <a:gd name="T60" fmla="*/ 7 w 69"/>
              <a:gd name="T61" fmla="*/ 0 h 66"/>
              <a:gd name="T62" fmla="*/ 69 w 69"/>
              <a:gd name="T63" fmla="*/ 7 h 66"/>
              <a:gd name="T64" fmla="*/ 30 w 69"/>
              <a:gd name="T65" fmla="*/ 59 h 66"/>
              <a:gd name="T66" fmla="*/ 38 w 69"/>
              <a:gd name="T67" fmla="*/ 59 h 66"/>
              <a:gd name="T68" fmla="*/ 66 w 69"/>
              <a:gd name="T69" fmla="*/ 7 h 66"/>
              <a:gd name="T70" fmla="*/ 7 w 69"/>
              <a:gd name="T71" fmla="*/ 3 h 66"/>
              <a:gd name="T72" fmla="*/ 3 w 69"/>
              <a:gd name="T73" fmla="*/ 40 h 66"/>
              <a:gd name="T74" fmla="*/ 61 w 69"/>
              <a:gd name="T75" fmla="*/ 44 h 66"/>
              <a:gd name="T76" fmla="*/ 66 w 69"/>
              <a:gd name="T77" fmla="*/ 7 h 66"/>
              <a:gd name="T78" fmla="*/ 31 w 69"/>
              <a:gd name="T79" fmla="*/ 34 h 66"/>
              <a:gd name="T80" fmla="*/ 31 w 69"/>
              <a:gd name="T81" fmla="*/ 32 h 66"/>
              <a:gd name="T82" fmla="*/ 31 w 69"/>
              <a:gd name="T83" fmla="*/ 19 h 66"/>
              <a:gd name="T84" fmla="*/ 30 w 69"/>
              <a:gd name="T85" fmla="*/ 17 h 66"/>
              <a:gd name="T86" fmla="*/ 23 w 69"/>
              <a:gd name="T87" fmla="*/ 2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9" h="66">
                <a:moveTo>
                  <a:pt x="11" y="6"/>
                </a:moveTo>
                <a:cubicBezTo>
                  <a:pt x="11" y="5"/>
                  <a:pt x="12" y="5"/>
                  <a:pt x="13" y="5"/>
                </a:cubicBezTo>
                <a:cubicBezTo>
                  <a:pt x="14" y="5"/>
                  <a:pt x="15" y="5"/>
                  <a:pt x="15" y="6"/>
                </a:cubicBezTo>
                <a:cubicBezTo>
                  <a:pt x="15" y="7"/>
                  <a:pt x="14" y="8"/>
                  <a:pt x="13" y="8"/>
                </a:cubicBezTo>
                <a:cubicBezTo>
                  <a:pt x="12" y="8"/>
                  <a:pt x="11" y="7"/>
                  <a:pt x="11" y="6"/>
                </a:cubicBezTo>
                <a:close/>
                <a:moveTo>
                  <a:pt x="18" y="8"/>
                </a:moveTo>
                <a:cubicBezTo>
                  <a:pt x="19" y="8"/>
                  <a:pt x="19" y="7"/>
                  <a:pt x="19" y="6"/>
                </a:cubicBezTo>
                <a:cubicBezTo>
                  <a:pt x="19" y="5"/>
                  <a:pt x="19" y="5"/>
                  <a:pt x="18" y="5"/>
                </a:cubicBezTo>
                <a:cubicBezTo>
                  <a:pt x="17" y="5"/>
                  <a:pt x="16" y="5"/>
                  <a:pt x="16" y="6"/>
                </a:cubicBezTo>
                <a:cubicBezTo>
                  <a:pt x="16" y="7"/>
                  <a:pt x="17" y="8"/>
                  <a:pt x="18" y="8"/>
                </a:cubicBezTo>
                <a:close/>
                <a:moveTo>
                  <a:pt x="8" y="8"/>
                </a:moveTo>
                <a:cubicBezTo>
                  <a:pt x="9" y="8"/>
                  <a:pt x="10" y="7"/>
                  <a:pt x="10" y="6"/>
                </a:cubicBezTo>
                <a:cubicBezTo>
                  <a:pt x="10" y="5"/>
                  <a:pt x="9" y="5"/>
                  <a:pt x="8" y="5"/>
                </a:cubicBezTo>
                <a:cubicBezTo>
                  <a:pt x="7" y="5"/>
                  <a:pt x="6" y="5"/>
                  <a:pt x="6" y="6"/>
                </a:cubicBezTo>
                <a:cubicBezTo>
                  <a:pt x="6" y="7"/>
                  <a:pt x="7" y="8"/>
                  <a:pt x="8" y="8"/>
                </a:cubicBezTo>
                <a:close/>
                <a:moveTo>
                  <a:pt x="37" y="34"/>
                </a:moveTo>
                <a:cubicBezTo>
                  <a:pt x="38" y="34"/>
                  <a:pt x="38" y="34"/>
                  <a:pt x="38" y="34"/>
                </a:cubicBezTo>
                <a:cubicBezTo>
                  <a:pt x="38" y="34"/>
                  <a:pt x="39" y="34"/>
                  <a:pt x="39" y="34"/>
                </a:cubicBezTo>
                <a:cubicBezTo>
                  <a:pt x="46" y="26"/>
                  <a:pt x="46" y="26"/>
                  <a:pt x="46" y="26"/>
                </a:cubicBezTo>
                <a:cubicBezTo>
                  <a:pt x="47" y="26"/>
                  <a:pt x="47" y="25"/>
                  <a:pt x="46" y="25"/>
                </a:cubicBezTo>
                <a:cubicBezTo>
                  <a:pt x="39" y="17"/>
                  <a:pt x="39" y="17"/>
                  <a:pt x="39" y="17"/>
                </a:cubicBezTo>
                <a:cubicBezTo>
                  <a:pt x="38" y="17"/>
                  <a:pt x="38" y="17"/>
                  <a:pt x="37" y="17"/>
                </a:cubicBezTo>
                <a:cubicBezTo>
                  <a:pt x="37" y="18"/>
                  <a:pt x="37" y="18"/>
                  <a:pt x="37" y="19"/>
                </a:cubicBezTo>
                <a:cubicBezTo>
                  <a:pt x="44" y="26"/>
                  <a:pt x="44" y="26"/>
                  <a:pt x="44" y="26"/>
                </a:cubicBezTo>
                <a:cubicBezTo>
                  <a:pt x="37" y="32"/>
                  <a:pt x="37" y="32"/>
                  <a:pt x="37" y="32"/>
                </a:cubicBezTo>
                <a:cubicBezTo>
                  <a:pt x="37" y="33"/>
                  <a:pt x="37" y="33"/>
                  <a:pt x="37" y="34"/>
                </a:cubicBezTo>
                <a:close/>
                <a:moveTo>
                  <a:pt x="63" y="11"/>
                </a:moveTo>
                <a:cubicBezTo>
                  <a:pt x="63" y="40"/>
                  <a:pt x="63" y="40"/>
                  <a:pt x="63" y="40"/>
                </a:cubicBezTo>
                <a:cubicBezTo>
                  <a:pt x="63" y="41"/>
                  <a:pt x="63" y="41"/>
                  <a:pt x="62" y="41"/>
                </a:cubicBezTo>
                <a:cubicBezTo>
                  <a:pt x="7" y="41"/>
                  <a:pt x="7" y="41"/>
                  <a:pt x="7" y="41"/>
                </a:cubicBezTo>
                <a:cubicBezTo>
                  <a:pt x="6" y="41"/>
                  <a:pt x="6" y="41"/>
                  <a:pt x="6" y="40"/>
                </a:cubicBezTo>
                <a:cubicBezTo>
                  <a:pt x="6" y="11"/>
                  <a:pt x="6" y="11"/>
                  <a:pt x="6" y="11"/>
                </a:cubicBezTo>
                <a:cubicBezTo>
                  <a:pt x="6" y="10"/>
                  <a:pt x="6" y="10"/>
                  <a:pt x="7" y="10"/>
                </a:cubicBezTo>
                <a:cubicBezTo>
                  <a:pt x="62" y="10"/>
                  <a:pt x="62" y="10"/>
                  <a:pt x="62" y="10"/>
                </a:cubicBezTo>
                <a:cubicBezTo>
                  <a:pt x="63" y="10"/>
                  <a:pt x="63" y="10"/>
                  <a:pt x="63" y="11"/>
                </a:cubicBezTo>
                <a:close/>
                <a:moveTo>
                  <a:pt x="61" y="12"/>
                </a:moveTo>
                <a:cubicBezTo>
                  <a:pt x="8" y="12"/>
                  <a:pt x="8" y="12"/>
                  <a:pt x="8" y="12"/>
                </a:cubicBezTo>
                <a:cubicBezTo>
                  <a:pt x="8" y="39"/>
                  <a:pt x="8" y="39"/>
                  <a:pt x="8" y="39"/>
                </a:cubicBezTo>
                <a:cubicBezTo>
                  <a:pt x="61" y="39"/>
                  <a:pt x="61" y="39"/>
                  <a:pt x="61" y="39"/>
                </a:cubicBezTo>
                <a:lnTo>
                  <a:pt x="61" y="12"/>
                </a:lnTo>
                <a:close/>
                <a:moveTo>
                  <a:pt x="69" y="7"/>
                </a:moveTo>
                <a:cubicBezTo>
                  <a:pt x="69" y="40"/>
                  <a:pt x="69" y="40"/>
                  <a:pt x="69" y="40"/>
                </a:cubicBezTo>
                <a:cubicBezTo>
                  <a:pt x="69" y="44"/>
                  <a:pt x="65" y="47"/>
                  <a:pt x="61" y="47"/>
                </a:cubicBezTo>
                <a:cubicBezTo>
                  <a:pt x="36" y="47"/>
                  <a:pt x="36" y="47"/>
                  <a:pt x="36" y="47"/>
                </a:cubicBezTo>
                <a:cubicBezTo>
                  <a:pt x="36" y="52"/>
                  <a:pt x="36" y="52"/>
                  <a:pt x="36" y="52"/>
                </a:cubicBezTo>
                <a:cubicBezTo>
                  <a:pt x="39" y="53"/>
                  <a:pt x="40" y="55"/>
                  <a:pt x="41" y="57"/>
                </a:cubicBezTo>
                <a:cubicBezTo>
                  <a:pt x="60" y="57"/>
                  <a:pt x="60" y="57"/>
                  <a:pt x="60" y="57"/>
                </a:cubicBezTo>
                <a:cubicBezTo>
                  <a:pt x="61" y="57"/>
                  <a:pt x="62" y="58"/>
                  <a:pt x="62" y="59"/>
                </a:cubicBezTo>
                <a:cubicBezTo>
                  <a:pt x="62" y="60"/>
                  <a:pt x="61" y="61"/>
                  <a:pt x="60" y="61"/>
                </a:cubicBezTo>
                <a:cubicBezTo>
                  <a:pt x="41" y="61"/>
                  <a:pt x="41" y="61"/>
                  <a:pt x="41" y="61"/>
                </a:cubicBezTo>
                <a:cubicBezTo>
                  <a:pt x="40" y="64"/>
                  <a:pt x="38" y="66"/>
                  <a:pt x="34" y="66"/>
                </a:cubicBezTo>
                <a:cubicBezTo>
                  <a:pt x="31" y="66"/>
                  <a:pt x="29" y="64"/>
                  <a:pt x="28" y="61"/>
                </a:cubicBezTo>
                <a:cubicBezTo>
                  <a:pt x="9" y="61"/>
                  <a:pt x="9" y="61"/>
                  <a:pt x="9" y="61"/>
                </a:cubicBezTo>
                <a:cubicBezTo>
                  <a:pt x="7" y="61"/>
                  <a:pt x="7" y="60"/>
                  <a:pt x="7" y="59"/>
                </a:cubicBezTo>
                <a:cubicBezTo>
                  <a:pt x="7" y="58"/>
                  <a:pt x="7" y="57"/>
                  <a:pt x="9" y="57"/>
                </a:cubicBezTo>
                <a:cubicBezTo>
                  <a:pt x="28" y="57"/>
                  <a:pt x="28" y="57"/>
                  <a:pt x="28" y="57"/>
                </a:cubicBezTo>
                <a:cubicBezTo>
                  <a:pt x="28" y="55"/>
                  <a:pt x="30" y="53"/>
                  <a:pt x="32" y="52"/>
                </a:cubicBezTo>
                <a:cubicBezTo>
                  <a:pt x="32" y="47"/>
                  <a:pt x="32" y="47"/>
                  <a:pt x="32" y="47"/>
                </a:cubicBezTo>
                <a:cubicBezTo>
                  <a:pt x="7" y="47"/>
                  <a:pt x="7" y="47"/>
                  <a:pt x="7" y="47"/>
                </a:cubicBezTo>
                <a:cubicBezTo>
                  <a:pt x="3" y="47"/>
                  <a:pt x="0" y="44"/>
                  <a:pt x="0" y="40"/>
                </a:cubicBezTo>
                <a:cubicBezTo>
                  <a:pt x="0" y="7"/>
                  <a:pt x="0" y="7"/>
                  <a:pt x="0" y="7"/>
                </a:cubicBezTo>
                <a:cubicBezTo>
                  <a:pt x="0" y="3"/>
                  <a:pt x="3" y="0"/>
                  <a:pt x="7" y="0"/>
                </a:cubicBezTo>
                <a:cubicBezTo>
                  <a:pt x="61" y="0"/>
                  <a:pt x="61" y="0"/>
                  <a:pt x="61" y="0"/>
                </a:cubicBezTo>
                <a:cubicBezTo>
                  <a:pt x="65" y="0"/>
                  <a:pt x="69" y="3"/>
                  <a:pt x="69" y="7"/>
                </a:cubicBezTo>
                <a:close/>
                <a:moveTo>
                  <a:pt x="34" y="55"/>
                </a:moveTo>
                <a:cubicBezTo>
                  <a:pt x="32" y="55"/>
                  <a:pt x="30" y="57"/>
                  <a:pt x="30" y="59"/>
                </a:cubicBezTo>
                <a:cubicBezTo>
                  <a:pt x="30" y="61"/>
                  <a:pt x="32" y="63"/>
                  <a:pt x="34" y="63"/>
                </a:cubicBezTo>
                <a:cubicBezTo>
                  <a:pt x="37" y="63"/>
                  <a:pt x="38" y="61"/>
                  <a:pt x="38" y="59"/>
                </a:cubicBezTo>
                <a:cubicBezTo>
                  <a:pt x="38" y="57"/>
                  <a:pt x="37" y="55"/>
                  <a:pt x="34" y="55"/>
                </a:cubicBezTo>
                <a:close/>
                <a:moveTo>
                  <a:pt x="66" y="7"/>
                </a:moveTo>
                <a:cubicBezTo>
                  <a:pt x="66" y="5"/>
                  <a:pt x="64" y="3"/>
                  <a:pt x="61" y="3"/>
                </a:cubicBezTo>
                <a:cubicBezTo>
                  <a:pt x="7" y="3"/>
                  <a:pt x="7" y="3"/>
                  <a:pt x="7" y="3"/>
                </a:cubicBezTo>
                <a:cubicBezTo>
                  <a:pt x="5" y="3"/>
                  <a:pt x="3" y="5"/>
                  <a:pt x="3" y="7"/>
                </a:cubicBezTo>
                <a:cubicBezTo>
                  <a:pt x="3" y="40"/>
                  <a:pt x="3" y="40"/>
                  <a:pt x="3" y="40"/>
                </a:cubicBezTo>
                <a:cubicBezTo>
                  <a:pt x="3" y="42"/>
                  <a:pt x="5" y="44"/>
                  <a:pt x="7" y="44"/>
                </a:cubicBezTo>
                <a:cubicBezTo>
                  <a:pt x="61" y="44"/>
                  <a:pt x="61" y="44"/>
                  <a:pt x="61" y="44"/>
                </a:cubicBezTo>
                <a:cubicBezTo>
                  <a:pt x="64" y="44"/>
                  <a:pt x="66" y="42"/>
                  <a:pt x="66" y="40"/>
                </a:cubicBezTo>
                <a:lnTo>
                  <a:pt x="66" y="7"/>
                </a:lnTo>
                <a:close/>
                <a:moveTo>
                  <a:pt x="30" y="34"/>
                </a:moveTo>
                <a:cubicBezTo>
                  <a:pt x="30" y="34"/>
                  <a:pt x="31" y="34"/>
                  <a:pt x="31" y="34"/>
                </a:cubicBezTo>
                <a:cubicBezTo>
                  <a:pt x="31" y="34"/>
                  <a:pt x="31" y="34"/>
                  <a:pt x="31" y="34"/>
                </a:cubicBezTo>
                <a:cubicBezTo>
                  <a:pt x="32" y="33"/>
                  <a:pt x="32" y="33"/>
                  <a:pt x="31" y="32"/>
                </a:cubicBezTo>
                <a:cubicBezTo>
                  <a:pt x="25" y="26"/>
                  <a:pt x="25" y="26"/>
                  <a:pt x="25" y="26"/>
                </a:cubicBezTo>
                <a:cubicBezTo>
                  <a:pt x="31" y="19"/>
                  <a:pt x="31" y="19"/>
                  <a:pt x="31" y="19"/>
                </a:cubicBezTo>
                <a:cubicBezTo>
                  <a:pt x="32" y="18"/>
                  <a:pt x="32" y="18"/>
                  <a:pt x="31" y="17"/>
                </a:cubicBezTo>
                <a:cubicBezTo>
                  <a:pt x="31" y="17"/>
                  <a:pt x="30" y="17"/>
                  <a:pt x="30" y="17"/>
                </a:cubicBezTo>
                <a:cubicBezTo>
                  <a:pt x="23" y="25"/>
                  <a:pt x="23" y="25"/>
                  <a:pt x="23" y="25"/>
                </a:cubicBezTo>
                <a:cubicBezTo>
                  <a:pt x="22" y="25"/>
                  <a:pt x="22" y="26"/>
                  <a:pt x="23" y="26"/>
                </a:cubicBezTo>
                <a:lnTo>
                  <a:pt x="30" y="34"/>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106" name="TextBox 105"/>
          <p:cNvSpPr txBox="1"/>
          <p:nvPr/>
        </p:nvSpPr>
        <p:spPr>
          <a:xfrm>
            <a:off x="8493692" y="3929500"/>
            <a:ext cx="3146534" cy="600164"/>
          </a:xfrm>
          <a:prstGeom prst="rect">
            <a:avLst/>
          </a:prstGeom>
          <a:noFill/>
        </p:spPr>
        <p:txBody>
          <a:bodyPr wrap="square" rtlCol="0">
            <a:spAutoFit/>
          </a:bodyPr>
          <a:lstStyle/>
          <a:p>
            <a:pPr>
              <a:lnSpc>
                <a:spcPct val="150000"/>
              </a:lnSpc>
            </a:pPr>
            <a:r>
              <a:rPr lang="en-US" sz="1100" dirty="0">
                <a:solidFill>
                  <a:schemeClr val="tx1">
                    <a:lumMod val="50000"/>
                    <a:lumOff val="50000"/>
                  </a:schemeClr>
                </a:solidFill>
              </a:rPr>
              <a:t>What you </a:t>
            </a:r>
            <a:r>
              <a:rPr lang="en-US" sz="1100" i="1" dirty="0">
                <a:solidFill>
                  <a:schemeClr val="accent1"/>
                </a:solidFill>
              </a:rPr>
              <a:t>dream</a:t>
            </a:r>
            <a:r>
              <a:rPr lang="en-US" sz="1100" dirty="0">
                <a:solidFill>
                  <a:schemeClr val="tx1">
                    <a:lumMod val="85000"/>
                    <a:lumOff val="15000"/>
                  </a:schemeClr>
                </a:solidFill>
              </a:rPr>
              <a:t> </a:t>
            </a:r>
            <a:r>
              <a:rPr lang="en-US" sz="1100" dirty="0">
                <a:solidFill>
                  <a:schemeClr val="tx1">
                    <a:lumMod val="50000"/>
                    <a:lumOff val="50000"/>
                  </a:schemeClr>
                </a:solidFill>
              </a:rPr>
              <a:t>is what you get, </a:t>
            </a:r>
          </a:p>
          <a:p>
            <a:pPr>
              <a:lnSpc>
                <a:spcPct val="150000"/>
              </a:lnSpc>
            </a:pPr>
            <a:r>
              <a:rPr lang="en-US" sz="1100" dirty="0">
                <a:solidFill>
                  <a:schemeClr val="tx1">
                    <a:lumMod val="50000"/>
                    <a:lumOff val="50000"/>
                  </a:schemeClr>
                </a:solidFill>
              </a:rPr>
              <a:t>so we make your dream come true</a:t>
            </a:r>
            <a:r>
              <a:rPr lang="en-US" sz="1100" dirty="0">
                <a:solidFill>
                  <a:schemeClr val="tx1">
                    <a:lumMod val="85000"/>
                    <a:lumOff val="15000"/>
                  </a:schemeClr>
                </a:solidFill>
              </a:rPr>
              <a:t>.</a:t>
            </a:r>
          </a:p>
        </p:txBody>
      </p:sp>
      <p:grpSp>
        <p:nvGrpSpPr>
          <p:cNvPr id="107" name="Group 106"/>
          <p:cNvGrpSpPr/>
          <p:nvPr/>
        </p:nvGrpSpPr>
        <p:grpSpPr>
          <a:xfrm>
            <a:off x="6439198" y="1821141"/>
            <a:ext cx="609111" cy="91929"/>
            <a:chOff x="8921264" y="5631744"/>
            <a:chExt cx="870714" cy="131411"/>
          </a:xfrm>
        </p:grpSpPr>
        <p:sp>
          <p:nvSpPr>
            <p:cNvPr id="108" name="Oval 107"/>
            <p:cNvSpPr/>
            <p:nvPr/>
          </p:nvSpPr>
          <p:spPr>
            <a:xfrm>
              <a:off x="8921264" y="5631744"/>
              <a:ext cx="131411" cy="131411"/>
            </a:xfrm>
            <a:prstGeom prst="ellipse">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a:p>
          </p:txBody>
        </p:sp>
        <p:sp>
          <p:nvSpPr>
            <p:cNvPr id="109" name="Oval 108"/>
            <p:cNvSpPr/>
            <p:nvPr/>
          </p:nvSpPr>
          <p:spPr>
            <a:xfrm>
              <a:off x="9106090" y="5631744"/>
              <a:ext cx="131411" cy="131411"/>
            </a:xfrm>
            <a:prstGeom prst="ellipse">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a:p>
          </p:txBody>
        </p:sp>
        <p:sp>
          <p:nvSpPr>
            <p:cNvPr id="110" name="Oval 109"/>
            <p:cNvSpPr/>
            <p:nvPr/>
          </p:nvSpPr>
          <p:spPr>
            <a:xfrm>
              <a:off x="9290916" y="5631744"/>
              <a:ext cx="131411" cy="131411"/>
            </a:xfrm>
            <a:prstGeom prst="ellips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a:p>
          </p:txBody>
        </p:sp>
        <p:sp>
          <p:nvSpPr>
            <p:cNvPr id="111" name="Oval 110"/>
            <p:cNvSpPr/>
            <p:nvPr/>
          </p:nvSpPr>
          <p:spPr>
            <a:xfrm>
              <a:off x="9475741" y="5631744"/>
              <a:ext cx="131411" cy="131411"/>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dirty="0"/>
            </a:p>
          </p:txBody>
        </p:sp>
        <p:sp>
          <p:nvSpPr>
            <p:cNvPr id="112" name="Oval 111"/>
            <p:cNvSpPr/>
            <p:nvPr/>
          </p:nvSpPr>
          <p:spPr>
            <a:xfrm>
              <a:off x="9660567"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dirty="0"/>
            </a:p>
          </p:txBody>
        </p:sp>
      </p:grpSp>
      <p:sp>
        <p:nvSpPr>
          <p:cNvPr id="76" name="Rectangle 75"/>
          <p:cNvSpPr/>
          <p:nvPr/>
        </p:nvSpPr>
        <p:spPr>
          <a:xfrm rot="16200000">
            <a:off x="6979484"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0008800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TextBox 65"/>
          <p:cNvSpPr txBox="1"/>
          <p:nvPr/>
        </p:nvSpPr>
        <p:spPr>
          <a:xfrm>
            <a:off x="4837083" y="587093"/>
            <a:ext cx="2517869"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We Are Creative</a:t>
            </a:r>
          </a:p>
        </p:txBody>
      </p:sp>
      <p:sp>
        <p:nvSpPr>
          <p:cNvPr id="67" name="TextBox 6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11" name="Rectangle 10"/>
          <p:cNvSpPr/>
          <p:nvPr/>
        </p:nvSpPr>
        <p:spPr>
          <a:xfrm>
            <a:off x="965476" y="2035476"/>
            <a:ext cx="3261213" cy="3901068"/>
          </a:xfrm>
          <a:prstGeom prst="rect">
            <a:avLst/>
          </a:prstGeom>
        </p:spPr>
        <p:txBody>
          <a:bodyPr wrap="square">
            <a:spAutoFit/>
          </a:bodyPr>
          <a:lstStyle/>
          <a:p>
            <a:pPr algn="just">
              <a:lnSpc>
                <a:spcPct val="150000"/>
              </a:lnSpc>
            </a:pPr>
            <a:r>
              <a:rPr lang="id-ID" sz="1100" dirty="0">
                <a:solidFill>
                  <a:schemeClr val="tx1">
                    <a:lumMod val="50000"/>
                    <a:lumOff val="50000"/>
                  </a:schemeClr>
                </a:solidFill>
              </a:rPr>
              <a:t>Bring your business to the next Level with Powerfull presentation material for all business</a:t>
            </a:r>
            <a:r>
              <a:rPr lang="en-US" sz="1100" dirty="0">
                <a:solidFill>
                  <a:schemeClr val="tx1">
                    <a:lumMod val="50000"/>
                    <a:lumOff val="50000"/>
                  </a:schemeClr>
                </a:solidFill>
              </a:rPr>
              <a:t> </a:t>
            </a:r>
            <a:r>
              <a:rPr lang="id-ID" sz="1100" dirty="0">
                <a:solidFill>
                  <a:schemeClr val="tx1">
                    <a:lumMod val="50000"/>
                    <a:lumOff val="50000"/>
                  </a:schemeClr>
                </a:solidFill>
              </a:rPr>
              <a:t>Suitable for all categories business and personal presentation </a:t>
            </a:r>
            <a:r>
              <a:rPr lang="en-US" sz="1100" dirty="0">
                <a:solidFill>
                  <a:schemeClr val="tx1">
                    <a:lumMod val="50000"/>
                    <a:lumOff val="50000"/>
                  </a:schemeClr>
                </a:solidFill>
              </a:rPr>
              <a:t>If you are going to use a passage Suitable for all categories business and personal presentation, </a:t>
            </a:r>
            <a:r>
              <a:rPr lang="en-US" sz="1100" dirty="0" err="1">
                <a:solidFill>
                  <a:schemeClr val="tx1">
                    <a:lumMod val="50000"/>
                    <a:lumOff val="50000"/>
                  </a:schemeClr>
                </a:solidFill>
              </a:rPr>
              <a:t>eaque</a:t>
            </a:r>
            <a:r>
              <a:rPr lang="en-US" sz="1100" dirty="0">
                <a:solidFill>
                  <a:schemeClr val="tx1">
                    <a:lumMod val="50000"/>
                    <a:lumOff val="50000"/>
                  </a:schemeClr>
                </a:solidFill>
              </a:rPr>
              <a:t> </a:t>
            </a:r>
            <a:r>
              <a:rPr lang="en-US" sz="1100" dirty="0" err="1">
                <a:solidFill>
                  <a:schemeClr val="tx1">
                    <a:lumMod val="50000"/>
                    <a:lumOff val="50000"/>
                  </a:schemeClr>
                </a:solidFill>
              </a:rPr>
              <a:t>ipsa</a:t>
            </a:r>
            <a:r>
              <a:rPr lang="en-US" sz="1100" dirty="0">
                <a:solidFill>
                  <a:schemeClr val="tx1">
                    <a:lumMod val="50000"/>
                    <a:lumOff val="50000"/>
                  </a:schemeClr>
                </a:solidFill>
              </a:rPr>
              <a:t> quae ab </a:t>
            </a:r>
            <a:r>
              <a:rPr lang="en-US" sz="1100" dirty="0" err="1">
                <a:solidFill>
                  <a:schemeClr val="tx1">
                    <a:lumMod val="50000"/>
                    <a:lumOff val="50000"/>
                  </a:schemeClr>
                </a:solidFill>
              </a:rPr>
              <a:t>illo</a:t>
            </a:r>
            <a:r>
              <a:rPr lang="en-US" sz="1100" dirty="0">
                <a:solidFill>
                  <a:schemeClr val="tx1">
                    <a:lumMod val="50000"/>
                    <a:lumOff val="50000"/>
                  </a:schemeClr>
                </a:solidFill>
              </a:rPr>
              <a:t> </a:t>
            </a:r>
            <a:r>
              <a:rPr lang="en-US" sz="1100" dirty="0" err="1">
                <a:solidFill>
                  <a:schemeClr val="tx1">
                    <a:lumMod val="50000"/>
                    <a:lumOff val="50000"/>
                  </a:schemeClr>
                </a:solidFill>
              </a:rPr>
              <a:t>inventore</a:t>
            </a:r>
            <a:r>
              <a:rPr lang="en-US" sz="1100" dirty="0">
                <a:solidFill>
                  <a:schemeClr val="tx1">
                    <a:lumMod val="50000"/>
                    <a:lumOff val="50000"/>
                  </a:schemeClr>
                </a:solidFill>
              </a:rPr>
              <a:t> </a:t>
            </a:r>
            <a:r>
              <a:rPr lang="en-US" sz="1100" dirty="0" err="1">
                <a:solidFill>
                  <a:schemeClr val="tx1">
                    <a:lumMod val="50000"/>
                    <a:lumOff val="50000"/>
                  </a:schemeClr>
                </a:solidFill>
              </a:rPr>
              <a:t>veritatis</a:t>
            </a:r>
            <a:r>
              <a:rPr lang="en-US" sz="1100" dirty="0">
                <a:solidFill>
                  <a:schemeClr val="tx1">
                    <a:lumMod val="50000"/>
                    <a:lumOff val="50000"/>
                  </a:schemeClr>
                </a:solidFill>
              </a:rPr>
              <a:t> et quasi </a:t>
            </a:r>
            <a:r>
              <a:rPr lang="en-US" sz="1100" dirty="0" err="1">
                <a:solidFill>
                  <a:schemeClr val="tx1">
                    <a:lumMod val="50000"/>
                    <a:lumOff val="50000"/>
                  </a:schemeClr>
                </a:solidFill>
              </a:rPr>
              <a:t>architecto</a:t>
            </a:r>
            <a:r>
              <a:rPr lang="en-US" sz="1100" dirty="0">
                <a:solidFill>
                  <a:schemeClr val="tx1">
                    <a:lumMod val="50000"/>
                    <a:lumOff val="50000"/>
                  </a:schemeClr>
                </a:solidFill>
              </a:rPr>
              <a:t> </a:t>
            </a:r>
            <a:r>
              <a:rPr lang="en-US" sz="1100" dirty="0" err="1">
                <a:solidFill>
                  <a:schemeClr val="tx1">
                    <a:lumMod val="50000"/>
                    <a:lumOff val="50000"/>
                  </a:schemeClr>
                </a:solidFill>
              </a:rPr>
              <a:t>beatae</a:t>
            </a:r>
            <a:r>
              <a:rPr lang="en-US" sz="1100" dirty="0">
                <a:solidFill>
                  <a:schemeClr val="tx1">
                    <a:lumMod val="50000"/>
                    <a:lumOff val="50000"/>
                  </a:schemeClr>
                </a:solidFill>
              </a:rPr>
              <a:t> vitae dicta </a:t>
            </a:r>
            <a:r>
              <a:rPr lang="en-US" sz="1100" dirty="0" err="1">
                <a:solidFill>
                  <a:schemeClr val="tx1">
                    <a:lumMod val="50000"/>
                    <a:lumOff val="50000"/>
                  </a:schemeClr>
                </a:solidFill>
              </a:rPr>
              <a:t>sunt</a:t>
            </a:r>
            <a:r>
              <a:rPr lang="en-US" sz="1100" dirty="0">
                <a:solidFill>
                  <a:schemeClr val="tx1">
                    <a:lumMod val="50000"/>
                    <a:lumOff val="50000"/>
                  </a:schemeClr>
                </a:solidFill>
              </a:rPr>
              <a:t> </a:t>
            </a:r>
            <a:r>
              <a:rPr lang="en-US" sz="1100" dirty="0" err="1">
                <a:solidFill>
                  <a:schemeClr val="tx1">
                    <a:lumMod val="50000"/>
                    <a:lumOff val="50000"/>
                  </a:schemeClr>
                </a:solidFill>
              </a:rPr>
              <a:t>explicabo</a:t>
            </a:r>
            <a:r>
              <a:rPr lang="en-US" sz="1100" dirty="0">
                <a:solidFill>
                  <a:schemeClr val="tx1">
                    <a:lumMod val="50000"/>
                    <a:lumOff val="50000"/>
                  </a:schemeClr>
                </a:solidFill>
              </a:rPr>
              <a:t>.</a:t>
            </a:r>
          </a:p>
          <a:p>
            <a:pPr algn="just">
              <a:lnSpc>
                <a:spcPct val="150000"/>
              </a:lnSpc>
            </a:pPr>
            <a:endParaRPr lang="en-US" sz="1100" dirty="0">
              <a:solidFill>
                <a:schemeClr val="tx1">
                  <a:lumMod val="50000"/>
                  <a:lumOff val="50000"/>
                </a:schemeClr>
              </a:solidFill>
            </a:endParaRPr>
          </a:p>
          <a:p>
            <a:pPr algn="just">
              <a:lnSpc>
                <a:spcPct val="150000"/>
              </a:lnSpc>
            </a:pPr>
            <a:r>
              <a:rPr lang="en-US" sz="1100" dirty="0">
                <a:solidFill>
                  <a:schemeClr val="tx1">
                    <a:lumMod val="50000"/>
                    <a:lumOff val="50000"/>
                  </a:schemeClr>
                </a:solidFill>
              </a:rPr>
              <a:t>But the majority have suffered alteration in some form, by injected humor, or randomized words which don't look even slightly believable. If you are going to use a passage of Lorem Ipsum, you need to be sure there isn't anything embarrassing hidden in the middle of text.</a:t>
            </a:r>
          </a:p>
          <a:p>
            <a:pPr algn="just">
              <a:lnSpc>
                <a:spcPct val="150000"/>
              </a:lnSpc>
            </a:pPr>
            <a:endParaRPr lang="en-US" sz="1100" dirty="0">
              <a:solidFill>
                <a:schemeClr val="tx1">
                  <a:lumMod val="50000"/>
                  <a:lumOff val="50000"/>
                </a:schemeClr>
              </a:solidFill>
            </a:endParaRPr>
          </a:p>
        </p:txBody>
      </p:sp>
      <p:sp>
        <p:nvSpPr>
          <p:cNvPr id="12" name="Rectangle 11"/>
          <p:cNvSpPr/>
          <p:nvPr/>
        </p:nvSpPr>
        <p:spPr>
          <a:xfrm>
            <a:off x="4493397" y="2035476"/>
            <a:ext cx="3180089" cy="3393237"/>
          </a:xfrm>
          <a:prstGeom prst="rect">
            <a:avLst/>
          </a:prstGeom>
        </p:spPr>
        <p:txBody>
          <a:bodyPr wrap="square">
            <a:spAutoFit/>
          </a:bodyPr>
          <a:lstStyle/>
          <a:p>
            <a:pPr algn="just">
              <a:lnSpc>
                <a:spcPct val="150000"/>
              </a:lnSpc>
            </a:pPr>
            <a:r>
              <a:rPr lang="en-US" sz="1100" dirty="0">
                <a:solidFill>
                  <a:schemeClr val="tx1">
                    <a:lumMod val="50000"/>
                    <a:lumOff val="50000"/>
                  </a:schemeClr>
                </a:solidFill>
              </a:rPr>
              <a:t>There are many variations of passages of Lorem Ipsum available, but the majority have suffered alteration in some form, by injected humor, or randomized words which don't look even slightly believable. </a:t>
            </a:r>
          </a:p>
          <a:p>
            <a:pPr algn="just">
              <a:lnSpc>
                <a:spcPct val="150000"/>
              </a:lnSpc>
            </a:pPr>
            <a:endParaRPr lang="en-US" sz="1100" dirty="0">
              <a:solidFill>
                <a:schemeClr val="tx1">
                  <a:lumMod val="50000"/>
                  <a:lumOff val="50000"/>
                </a:schemeClr>
              </a:solidFill>
            </a:endParaRPr>
          </a:p>
          <a:p>
            <a:pPr algn="just">
              <a:lnSpc>
                <a:spcPct val="150000"/>
              </a:lnSpc>
            </a:pPr>
            <a:r>
              <a:rPr lang="en-US" sz="1100" dirty="0">
                <a:solidFill>
                  <a:schemeClr val="tx1">
                    <a:lumMod val="50000"/>
                    <a:lumOff val="50000"/>
                  </a:schemeClr>
                </a:solidFill>
              </a:rPr>
              <a:t>If you are going to use a passage of Lorem Ipsum, you need to be sure there isn't anything embarrassing hidden in the middle of text. Suitable for all categories business and personal presentation, </a:t>
            </a:r>
            <a:r>
              <a:rPr lang="en-US" sz="1100" dirty="0" err="1">
                <a:solidFill>
                  <a:schemeClr val="tx1">
                    <a:lumMod val="50000"/>
                    <a:lumOff val="50000"/>
                  </a:schemeClr>
                </a:solidFill>
              </a:rPr>
              <a:t>eaque</a:t>
            </a:r>
            <a:r>
              <a:rPr lang="en-US" sz="1100" dirty="0">
                <a:solidFill>
                  <a:schemeClr val="tx1">
                    <a:lumMod val="50000"/>
                    <a:lumOff val="50000"/>
                  </a:schemeClr>
                </a:solidFill>
              </a:rPr>
              <a:t> </a:t>
            </a:r>
            <a:r>
              <a:rPr lang="en-US" sz="1100" dirty="0" err="1">
                <a:solidFill>
                  <a:schemeClr val="tx1">
                    <a:lumMod val="50000"/>
                    <a:lumOff val="50000"/>
                  </a:schemeClr>
                </a:solidFill>
              </a:rPr>
              <a:t>ipsa</a:t>
            </a:r>
            <a:r>
              <a:rPr lang="en-US" sz="1100" dirty="0">
                <a:solidFill>
                  <a:schemeClr val="tx1">
                    <a:lumMod val="50000"/>
                    <a:lumOff val="50000"/>
                  </a:schemeClr>
                </a:solidFill>
              </a:rPr>
              <a:t> quae ab </a:t>
            </a:r>
            <a:r>
              <a:rPr lang="en-US" sz="1100" dirty="0" err="1">
                <a:solidFill>
                  <a:schemeClr val="tx1">
                    <a:lumMod val="50000"/>
                    <a:lumOff val="50000"/>
                  </a:schemeClr>
                </a:solidFill>
              </a:rPr>
              <a:t>illo</a:t>
            </a:r>
            <a:r>
              <a:rPr lang="en-US" sz="1100" dirty="0">
                <a:solidFill>
                  <a:schemeClr val="tx1">
                    <a:lumMod val="50000"/>
                    <a:lumOff val="50000"/>
                  </a:schemeClr>
                </a:solidFill>
              </a:rPr>
              <a:t> </a:t>
            </a:r>
            <a:r>
              <a:rPr lang="en-US" sz="1100" dirty="0" err="1">
                <a:solidFill>
                  <a:schemeClr val="tx1">
                    <a:lumMod val="50000"/>
                    <a:lumOff val="50000"/>
                  </a:schemeClr>
                </a:solidFill>
              </a:rPr>
              <a:t>inventore</a:t>
            </a:r>
            <a:r>
              <a:rPr lang="en-US" sz="1100" dirty="0">
                <a:solidFill>
                  <a:schemeClr val="tx1">
                    <a:lumMod val="50000"/>
                    <a:lumOff val="50000"/>
                  </a:schemeClr>
                </a:solidFill>
              </a:rPr>
              <a:t> </a:t>
            </a:r>
            <a:r>
              <a:rPr lang="en-US" sz="1100" dirty="0" err="1">
                <a:solidFill>
                  <a:schemeClr val="tx1">
                    <a:lumMod val="50000"/>
                    <a:lumOff val="50000"/>
                  </a:schemeClr>
                </a:solidFill>
              </a:rPr>
              <a:t>veritatis</a:t>
            </a:r>
            <a:r>
              <a:rPr lang="en-US" sz="1100" dirty="0">
                <a:solidFill>
                  <a:schemeClr val="tx1">
                    <a:lumMod val="50000"/>
                    <a:lumOff val="50000"/>
                  </a:schemeClr>
                </a:solidFill>
              </a:rPr>
              <a:t> et quasi </a:t>
            </a:r>
            <a:r>
              <a:rPr lang="en-US" sz="1100" dirty="0" err="1">
                <a:solidFill>
                  <a:schemeClr val="tx1">
                    <a:lumMod val="50000"/>
                    <a:lumOff val="50000"/>
                  </a:schemeClr>
                </a:solidFill>
              </a:rPr>
              <a:t>architecto</a:t>
            </a:r>
            <a:r>
              <a:rPr lang="en-US" sz="1100" dirty="0">
                <a:solidFill>
                  <a:schemeClr val="tx1">
                    <a:lumMod val="50000"/>
                    <a:lumOff val="50000"/>
                  </a:schemeClr>
                </a:solidFill>
              </a:rPr>
              <a:t> </a:t>
            </a:r>
            <a:r>
              <a:rPr lang="en-US" sz="1100" dirty="0" err="1">
                <a:solidFill>
                  <a:schemeClr val="tx1">
                    <a:lumMod val="50000"/>
                    <a:lumOff val="50000"/>
                  </a:schemeClr>
                </a:solidFill>
              </a:rPr>
              <a:t>beatae</a:t>
            </a:r>
            <a:r>
              <a:rPr lang="en-US" sz="1100" dirty="0">
                <a:solidFill>
                  <a:schemeClr val="tx1">
                    <a:lumMod val="50000"/>
                    <a:lumOff val="50000"/>
                  </a:schemeClr>
                </a:solidFill>
              </a:rPr>
              <a:t> vitae dicta </a:t>
            </a:r>
            <a:r>
              <a:rPr lang="en-US" sz="1100" dirty="0" err="1">
                <a:solidFill>
                  <a:schemeClr val="tx1">
                    <a:lumMod val="50000"/>
                    <a:lumOff val="50000"/>
                  </a:schemeClr>
                </a:solidFill>
              </a:rPr>
              <a:t>sunt</a:t>
            </a:r>
            <a:r>
              <a:rPr lang="en-US" sz="1100" dirty="0">
                <a:solidFill>
                  <a:schemeClr val="tx1">
                    <a:lumMod val="50000"/>
                    <a:lumOff val="50000"/>
                  </a:schemeClr>
                </a:solidFill>
              </a:rPr>
              <a:t> </a:t>
            </a:r>
            <a:r>
              <a:rPr lang="en-US" sz="1100" dirty="0" err="1">
                <a:solidFill>
                  <a:schemeClr val="tx1">
                    <a:lumMod val="50000"/>
                    <a:lumOff val="50000"/>
                  </a:schemeClr>
                </a:solidFill>
              </a:rPr>
              <a:t>explicabo</a:t>
            </a:r>
            <a:r>
              <a:rPr lang="en-US" sz="1100" dirty="0">
                <a:solidFill>
                  <a:schemeClr val="tx1">
                    <a:lumMod val="50000"/>
                    <a:lumOff val="50000"/>
                  </a:schemeClr>
                </a:solidFill>
              </a:rPr>
              <a:t>.</a:t>
            </a:r>
          </a:p>
        </p:txBody>
      </p:sp>
      <p:sp>
        <p:nvSpPr>
          <p:cNvPr id="13" name="Rectangle 12"/>
          <p:cNvSpPr/>
          <p:nvPr/>
        </p:nvSpPr>
        <p:spPr>
          <a:xfrm>
            <a:off x="7940194" y="2035476"/>
            <a:ext cx="3080617" cy="3393237"/>
          </a:xfrm>
          <a:prstGeom prst="rect">
            <a:avLst/>
          </a:prstGeom>
        </p:spPr>
        <p:txBody>
          <a:bodyPr wrap="square">
            <a:spAutoFit/>
          </a:bodyPr>
          <a:lstStyle/>
          <a:p>
            <a:pPr algn="just">
              <a:lnSpc>
                <a:spcPct val="150000"/>
              </a:lnSpc>
            </a:pPr>
            <a:r>
              <a:rPr lang="en-US" sz="1100" dirty="0">
                <a:solidFill>
                  <a:schemeClr val="tx1">
                    <a:lumMod val="50000"/>
                    <a:lumOff val="50000"/>
                  </a:schemeClr>
                </a:solidFill>
              </a:rPr>
              <a:t>The generated Lorem Ipsum is therefore always free from repetition, injected humor, or non-characteristic words. Contrary to popular belief It has roots in a piece of classical Latin literature from 45 BC. There are many variations of passages of Lorem Ipsum available, but the majority have suffered alteration in some form, by injected humor, or randomized words which don't look even slightly believable.</a:t>
            </a:r>
          </a:p>
          <a:p>
            <a:pPr algn="just">
              <a:lnSpc>
                <a:spcPct val="150000"/>
              </a:lnSpc>
            </a:pPr>
            <a:endParaRPr lang="en-US" sz="1100" dirty="0">
              <a:solidFill>
                <a:schemeClr val="tx1">
                  <a:lumMod val="50000"/>
                  <a:lumOff val="50000"/>
                </a:schemeClr>
              </a:solidFill>
            </a:endParaRPr>
          </a:p>
          <a:p>
            <a:pPr algn="just">
              <a:lnSpc>
                <a:spcPct val="150000"/>
              </a:lnSpc>
            </a:pPr>
            <a:r>
              <a:rPr lang="en-US" sz="1100" dirty="0">
                <a:solidFill>
                  <a:schemeClr val="tx1">
                    <a:lumMod val="50000"/>
                    <a:lumOff val="50000"/>
                  </a:schemeClr>
                </a:solidFill>
              </a:rPr>
              <a:t>If you are going to use a passage of Lorem Ipsum, you need to be sure there isn't anything embarrassing hidden in the middle of text. </a:t>
            </a:r>
          </a:p>
        </p:txBody>
      </p:sp>
      <p:sp>
        <p:nvSpPr>
          <p:cNvPr id="142" name="Rectangle 141"/>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1147345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 name="Freeform 189"/>
          <p:cNvSpPr>
            <a:spLocks noEditPoints="1"/>
          </p:cNvSpPr>
          <p:nvPr/>
        </p:nvSpPr>
        <p:spPr bwMode="auto">
          <a:xfrm flipH="1">
            <a:off x="0" y="4274596"/>
            <a:ext cx="12187237" cy="2583404"/>
          </a:xfrm>
          <a:custGeom>
            <a:avLst/>
            <a:gdLst>
              <a:gd name="T0" fmla="*/ 5744 w 5836"/>
              <a:gd name="T1" fmla="*/ 743 h 1235"/>
              <a:gd name="T2" fmla="*/ 5474 w 5836"/>
              <a:gd name="T3" fmla="*/ 743 h 1235"/>
              <a:gd name="T4" fmla="*/ 5415 w 5836"/>
              <a:gd name="T5" fmla="*/ 900 h 1235"/>
              <a:gd name="T6" fmla="*/ 5214 w 5836"/>
              <a:gd name="T7" fmla="*/ 852 h 1235"/>
              <a:gd name="T8" fmla="*/ 5019 w 5836"/>
              <a:gd name="T9" fmla="*/ 744 h 1235"/>
              <a:gd name="T10" fmla="*/ 4784 w 5836"/>
              <a:gd name="T11" fmla="*/ 764 h 1235"/>
              <a:gd name="T12" fmla="*/ 4717 w 5836"/>
              <a:gd name="T13" fmla="*/ 437 h 1235"/>
              <a:gd name="T14" fmla="*/ 4304 w 5836"/>
              <a:gd name="T15" fmla="*/ 818 h 1235"/>
              <a:gd name="T16" fmla="*/ 4087 w 5836"/>
              <a:gd name="T17" fmla="*/ 818 h 1235"/>
              <a:gd name="T18" fmla="*/ 3963 w 5836"/>
              <a:gd name="T19" fmla="*/ 842 h 1235"/>
              <a:gd name="T20" fmla="*/ 3757 w 5836"/>
              <a:gd name="T21" fmla="*/ 383 h 1235"/>
              <a:gd name="T22" fmla="*/ 3474 w 5836"/>
              <a:gd name="T23" fmla="*/ 852 h 1235"/>
              <a:gd name="T24" fmla="*/ 3019 w 5836"/>
              <a:gd name="T25" fmla="*/ 932 h 1235"/>
              <a:gd name="T26" fmla="*/ 3001 w 5836"/>
              <a:gd name="T27" fmla="*/ 762 h 1235"/>
              <a:gd name="T28" fmla="*/ 2990 w 5836"/>
              <a:gd name="T29" fmla="*/ 455 h 1235"/>
              <a:gd name="T30" fmla="*/ 2975 w 5836"/>
              <a:gd name="T31" fmla="*/ 420 h 1235"/>
              <a:gd name="T32" fmla="*/ 2977 w 5836"/>
              <a:gd name="T33" fmla="*/ 387 h 1235"/>
              <a:gd name="T34" fmla="*/ 2967 w 5836"/>
              <a:gd name="T35" fmla="*/ 351 h 1235"/>
              <a:gd name="T36" fmla="*/ 2958 w 5836"/>
              <a:gd name="T37" fmla="*/ 327 h 1235"/>
              <a:gd name="T38" fmla="*/ 2953 w 5836"/>
              <a:gd name="T39" fmla="*/ 340 h 1235"/>
              <a:gd name="T40" fmla="*/ 2946 w 5836"/>
              <a:gd name="T41" fmla="*/ 356 h 1235"/>
              <a:gd name="T42" fmla="*/ 2939 w 5836"/>
              <a:gd name="T43" fmla="*/ 387 h 1235"/>
              <a:gd name="T44" fmla="*/ 2924 w 5836"/>
              <a:gd name="T45" fmla="*/ 442 h 1235"/>
              <a:gd name="T46" fmla="*/ 2924 w 5836"/>
              <a:gd name="T47" fmla="*/ 507 h 1235"/>
              <a:gd name="T48" fmla="*/ 2846 w 5836"/>
              <a:gd name="T49" fmla="*/ 644 h 1235"/>
              <a:gd name="T50" fmla="*/ 2678 w 5836"/>
              <a:gd name="T51" fmla="*/ 762 h 1235"/>
              <a:gd name="T52" fmla="*/ 2626 w 5836"/>
              <a:gd name="T53" fmla="*/ 810 h 1235"/>
              <a:gd name="T54" fmla="*/ 2422 w 5836"/>
              <a:gd name="T55" fmla="*/ 900 h 1235"/>
              <a:gd name="T56" fmla="*/ 2211 w 5836"/>
              <a:gd name="T57" fmla="*/ 909 h 1235"/>
              <a:gd name="T58" fmla="*/ 2185 w 5836"/>
              <a:gd name="T59" fmla="*/ 395 h 1235"/>
              <a:gd name="T60" fmla="*/ 2163 w 5836"/>
              <a:gd name="T61" fmla="*/ 374 h 1235"/>
              <a:gd name="T62" fmla="*/ 2087 w 5836"/>
              <a:gd name="T63" fmla="*/ 0 h 1235"/>
              <a:gd name="T64" fmla="*/ 2011 w 5836"/>
              <a:gd name="T65" fmla="*/ 374 h 1235"/>
              <a:gd name="T66" fmla="*/ 1989 w 5836"/>
              <a:gd name="T67" fmla="*/ 395 h 1235"/>
              <a:gd name="T68" fmla="*/ 1978 w 5836"/>
              <a:gd name="T69" fmla="*/ 808 h 1235"/>
              <a:gd name="T70" fmla="*/ 1774 w 5836"/>
              <a:gd name="T71" fmla="*/ 897 h 1235"/>
              <a:gd name="T72" fmla="*/ 1655 w 5836"/>
              <a:gd name="T73" fmla="*/ 818 h 1235"/>
              <a:gd name="T74" fmla="*/ 1391 w 5836"/>
              <a:gd name="T75" fmla="*/ 499 h 1235"/>
              <a:gd name="T76" fmla="*/ 1317 w 5836"/>
              <a:gd name="T77" fmla="*/ 818 h 1235"/>
              <a:gd name="T78" fmla="*/ 1227 w 5836"/>
              <a:gd name="T79" fmla="*/ 877 h 1235"/>
              <a:gd name="T80" fmla="*/ 1155 w 5836"/>
              <a:gd name="T81" fmla="*/ 437 h 1235"/>
              <a:gd name="T82" fmla="*/ 904 w 5836"/>
              <a:gd name="T83" fmla="*/ 842 h 1235"/>
              <a:gd name="T84" fmla="*/ 704 w 5836"/>
              <a:gd name="T85" fmla="*/ 730 h 1235"/>
              <a:gd name="T86" fmla="*/ 651 w 5836"/>
              <a:gd name="T87" fmla="*/ 713 h 1235"/>
              <a:gd name="T88" fmla="*/ 453 w 5836"/>
              <a:gd name="T89" fmla="*/ 686 h 1235"/>
              <a:gd name="T90" fmla="*/ 249 w 5836"/>
              <a:gd name="T91" fmla="*/ 932 h 1235"/>
              <a:gd name="T92" fmla="*/ 52 w 5836"/>
              <a:gd name="T93" fmla="*/ 928 h 1235"/>
              <a:gd name="T94" fmla="*/ 5836 w 5836"/>
              <a:gd name="T95" fmla="*/ 1000 h 1235"/>
              <a:gd name="T96" fmla="*/ 2991 w 5836"/>
              <a:gd name="T97" fmla="*/ 637 h 1235"/>
              <a:gd name="T98" fmla="*/ 2968 w 5836"/>
              <a:gd name="T99" fmla="*/ 598 h 1235"/>
              <a:gd name="T100" fmla="*/ 2973 w 5836"/>
              <a:gd name="T101" fmla="*/ 429 h 1235"/>
              <a:gd name="T102" fmla="*/ 2968 w 5836"/>
              <a:gd name="T103" fmla="*/ 462 h 1235"/>
              <a:gd name="T104" fmla="*/ 2968 w 5836"/>
              <a:gd name="T105" fmla="*/ 462 h 1235"/>
              <a:gd name="T106" fmla="*/ 2965 w 5836"/>
              <a:gd name="T107" fmla="*/ 507 h 1235"/>
              <a:gd name="T108" fmla="*/ 2964 w 5836"/>
              <a:gd name="T109" fmla="*/ 413 h 1235"/>
              <a:gd name="T110" fmla="*/ 2944 w 5836"/>
              <a:gd name="T111" fmla="*/ 433 h 1235"/>
              <a:gd name="T112" fmla="*/ 2940 w 5836"/>
              <a:gd name="T113" fmla="*/ 457 h 1235"/>
              <a:gd name="T114" fmla="*/ 2933 w 5836"/>
              <a:gd name="T115" fmla="*/ 489 h 1235"/>
              <a:gd name="T116" fmla="*/ 2933 w 5836"/>
              <a:gd name="T117" fmla="*/ 489 h 1235"/>
              <a:gd name="T118" fmla="*/ 2923 w 5836"/>
              <a:gd name="T119" fmla="*/ 598 h 1235"/>
              <a:gd name="T120" fmla="*/ 2945 w 5836"/>
              <a:gd name="T121" fmla="*/ 681 h 1235"/>
              <a:gd name="T122" fmla="*/ 786 w 5836"/>
              <a:gd name="T123" fmla="*/ 932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36" h="1235">
                <a:moveTo>
                  <a:pt x="5784" y="1000"/>
                </a:moveTo>
                <a:cubicBezTo>
                  <a:pt x="5784" y="762"/>
                  <a:pt x="5784" y="762"/>
                  <a:pt x="5784" y="762"/>
                </a:cubicBezTo>
                <a:cubicBezTo>
                  <a:pt x="5757" y="762"/>
                  <a:pt x="5757" y="762"/>
                  <a:pt x="5757" y="762"/>
                </a:cubicBezTo>
                <a:cubicBezTo>
                  <a:pt x="5757" y="743"/>
                  <a:pt x="5757" y="743"/>
                  <a:pt x="5757" y="743"/>
                </a:cubicBezTo>
                <a:cubicBezTo>
                  <a:pt x="5744" y="743"/>
                  <a:pt x="5744" y="743"/>
                  <a:pt x="5744" y="743"/>
                </a:cubicBezTo>
                <a:cubicBezTo>
                  <a:pt x="5744" y="726"/>
                  <a:pt x="5744" y="726"/>
                  <a:pt x="5744" y="726"/>
                </a:cubicBezTo>
                <a:cubicBezTo>
                  <a:pt x="5616" y="644"/>
                  <a:pt x="5616" y="644"/>
                  <a:pt x="5616" y="644"/>
                </a:cubicBezTo>
                <a:cubicBezTo>
                  <a:pt x="5487" y="726"/>
                  <a:pt x="5487" y="726"/>
                  <a:pt x="5487" y="726"/>
                </a:cubicBezTo>
                <a:cubicBezTo>
                  <a:pt x="5487" y="743"/>
                  <a:pt x="5487" y="743"/>
                  <a:pt x="5487" y="743"/>
                </a:cubicBezTo>
                <a:cubicBezTo>
                  <a:pt x="5474" y="743"/>
                  <a:pt x="5474" y="743"/>
                  <a:pt x="5474" y="743"/>
                </a:cubicBezTo>
                <a:cubicBezTo>
                  <a:pt x="5474" y="762"/>
                  <a:pt x="5474" y="762"/>
                  <a:pt x="5474" y="762"/>
                </a:cubicBezTo>
                <a:cubicBezTo>
                  <a:pt x="5447" y="762"/>
                  <a:pt x="5447" y="762"/>
                  <a:pt x="5447" y="762"/>
                </a:cubicBezTo>
                <a:cubicBezTo>
                  <a:pt x="5447" y="884"/>
                  <a:pt x="5447" y="884"/>
                  <a:pt x="5447" y="884"/>
                </a:cubicBezTo>
                <a:cubicBezTo>
                  <a:pt x="5415" y="884"/>
                  <a:pt x="5415" y="884"/>
                  <a:pt x="5415" y="884"/>
                </a:cubicBezTo>
                <a:cubicBezTo>
                  <a:pt x="5415" y="900"/>
                  <a:pt x="5415" y="900"/>
                  <a:pt x="5415" y="900"/>
                </a:cubicBezTo>
                <a:cubicBezTo>
                  <a:pt x="5395" y="900"/>
                  <a:pt x="5395" y="900"/>
                  <a:pt x="5395" y="900"/>
                </a:cubicBezTo>
                <a:cubicBezTo>
                  <a:pt x="5395" y="810"/>
                  <a:pt x="5395" y="810"/>
                  <a:pt x="5395" y="810"/>
                </a:cubicBezTo>
                <a:cubicBezTo>
                  <a:pt x="5247" y="810"/>
                  <a:pt x="5247" y="810"/>
                  <a:pt x="5247" y="810"/>
                </a:cubicBezTo>
                <a:cubicBezTo>
                  <a:pt x="5214" y="848"/>
                  <a:pt x="5214" y="848"/>
                  <a:pt x="5214" y="848"/>
                </a:cubicBezTo>
                <a:cubicBezTo>
                  <a:pt x="5214" y="852"/>
                  <a:pt x="5214" y="852"/>
                  <a:pt x="5214" y="852"/>
                </a:cubicBezTo>
                <a:cubicBezTo>
                  <a:pt x="5192" y="852"/>
                  <a:pt x="5192" y="852"/>
                  <a:pt x="5192" y="852"/>
                </a:cubicBezTo>
                <a:cubicBezTo>
                  <a:pt x="5192" y="900"/>
                  <a:pt x="5192" y="900"/>
                  <a:pt x="5192" y="900"/>
                </a:cubicBezTo>
                <a:cubicBezTo>
                  <a:pt x="5162" y="900"/>
                  <a:pt x="5162" y="900"/>
                  <a:pt x="5162" y="900"/>
                </a:cubicBezTo>
                <a:cubicBezTo>
                  <a:pt x="5162" y="744"/>
                  <a:pt x="5162" y="744"/>
                  <a:pt x="5162" y="744"/>
                </a:cubicBezTo>
                <a:cubicBezTo>
                  <a:pt x="5019" y="744"/>
                  <a:pt x="5019" y="744"/>
                  <a:pt x="5019" y="744"/>
                </a:cubicBezTo>
                <a:cubicBezTo>
                  <a:pt x="5019" y="909"/>
                  <a:pt x="5019" y="909"/>
                  <a:pt x="5019" y="909"/>
                </a:cubicBezTo>
                <a:cubicBezTo>
                  <a:pt x="4981" y="909"/>
                  <a:pt x="4981" y="909"/>
                  <a:pt x="4981" y="909"/>
                </a:cubicBezTo>
                <a:cubicBezTo>
                  <a:pt x="4981" y="686"/>
                  <a:pt x="4981" y="686"/>
                  <a:pt x="4981" y="686"/>
                </a:cubicBezTo>
                <a:cubicBezTo>
                  <a:pt x="4784" y="686"/>
                  <a:pt x="4784" y="686"/>
                  <a:pt x="4784" y="686"/>
                </a:cubicBezTo>
                <a:cubicBezTo>
                  <a:pt x="4784" y="764"/>
                  <a:pt x="4784" y="764"/>
                  <a:pt x="4784" y="764"/>
                </a:cubicBezTo>
                <a:cubicBezTo>
                  <a:pt x="4781" y="764"/>
                  <a:pt x="4781" y="764"/>
                  <a:pt x="4781" y="764"/>
                </a:cubicBezTo>
                <a:cubicBezTo>
                  <a:pt x="4748" y="802"/>
                  <a:pt x="4748" y="802"/>
                  <a:pt x="4748" y="802"/>
                </a:cubicBezTo>
                <a:cubicBezTo>
                  <a:pt x="4748" y="808"/>
                  <a:pt x="4748" y="808"/>
                  <a:pt x="4748" y="808"/>
                </a:cubicBezTo>
                <a:cubicBezTo>
                  <a:pt x="4717" y="808"/>
                  <a:pt x="4717" y="808"/>
                  <a:pt x="4717" y="808"/>
                </a:cubicBezTo>
                <a:cubicBezTo>
                  <a:pt x="4717" y="437"/>
                  <a:pt x="4717" y="437"/>
                  <a:pt x="4717" y="437"/>
                </a:cubicBezTo>
                <a:cubicBezTo>
                  <a:pt x="4415" y="437"/>
                  <a:pt x="4415" y="437"/>
                  <a:pt x="4415" y="437"/>
                </a:cubicBezTo>
                <a:cubicBezTo>
                  <a:pt x="4415" y="594"/>
                  <a:pt x="4415" y="594"/>
                  <a:pt x="4415" y="594"/>
                </a:cubicBezTo>
                <a:cubicBezTo>
                  <a:pt x="4367" y="594"/>
                  <a:pt x="4367" y="594"/>
                  <a:pt x="4367" y="594"/>
                </a:cubicBezTo>
                <a:cubicBezTo>
                  <a:pt x="4367" y="818"/>
                  <a:pt x="4367" y="818"/>
                  <a:pt x="4367" y="818"/>
                </a:cubicBezTo>
                <a:cubicBezTo>
                  <a:pt x="4304" y="818"/>
                  <a:pt x="4304" y="818"/>
                  <a:pt x="4304" y="818"/>
                </a:cubicBezTo>
                <a:cubicBezTo>
                  <a:pt x="4304" y="686"/>
                  <a:pt x="4304" y="686"/>
                  <a:pt x="4304" y="686"/>
                </a:cubicBezTo>
                <a:cubicBezTo>
                  <a:pt x="4133" y="686"/>
                  <a:pt x="4133" y="686"/>
                  <a:pt x="4133" y="686"/>
                </a:cubicBezTo>
                <a:cubicBezTo>
                  <a:pt x="4133" y="751"/>
                  <a:pt x="4133" y="751"/>
                  <a:pt x="4133" y="751"/>
                </a:cubicBezTo>
                <a:cubicBezTo>
                  <a:pt x="4087" y="751"/>
                  <a:pt x="4087" y="751"/>
                  <a:pt x="4087" y="751"/>
                </a:cubicBezTo>
                <a:cubicBezTo>
                  <a:pt x="4087" y="818"/>
                  <a:pt x="4087" y="818"/>
                  <a:pt x="4087" y="818"/>
                </a:cubicBezTo>
                <a:cubicBezTo>
                  <a:pt x="4028" y="818"/>
                  <a:pt x="4028" y="818"/>
                  <a:pt x="4028" y="818"/>
                </a:cubicBezTo>
                <a:cubicBezTo>
                  <a:pt x="4028" y="909"/>
                  <a:pt x="4028" y="909"/>
                  <a:pt x="4028" y="909"/>
                </a:cubicBezTo>
                <a:cubicBezTo>
                  <a:pt x="3996" y="909"/>
                  <a:pt x="3996" y="909"/>
                  <a:pt x="3996" y="909"/>
                </a:cubicBezTo>
                <a:cubicBezTo>
                  <a:pt x="3996" y="877"/>
                  <a:pt x="3996" y="877"/>
                  <a:pt x="3996" y="877"/>
                </a:cubicBezTo>
                <a:cubicBezTo>
                  <a:pt x="3963" y="842"/>
                  <a:pt x="3963" y="842"/>
                  <a:pt x="3963" y="842"/>
                </a:cubicBezTo>
                <a:cubicBezTo>
                  <a:pt x="3962" y="842"/>
                  <a:pt x="3962" y="842"/>
                  <a:pt x="3962" y="842"/>
                </a:cubicBezTo>
                <a:cubicBezTo>
                  <a:pt x="3962" y="810"/>
                  <a:pt x="3962" y="810"/>
                  <a:pt x="3962" y="810"/>
                </a:cubicBezTo>
                <a:cubicBezTo>
                  <a:pt x="3868" y="810"/>
                  <a:pt x="3868" y="810"/>
                  <a:pt x="3868" y="810"/>
                </a:cubicBezTo>
                <a:cubicBezTo>
                  <a:pt x="3868" y="383"/>
                  <a:pt x="3868" y="383"/>
                  <a:pt x="3868" y="383"/>
                </a:cubicBezTo>
                <a:cubicBezTo>
                  <a:pt x="3757" y="383"/>
                  <a:pt x="3757" y="383"/>
                  <a:pt x="3757" y="383"/>
                </a:cubicBezTo>
                <a:cubicBezTo>
                  <a:pt x="3757" y="311"/>
                  <a:pt x="3757" y="311"/>
                  <a:pt x="3757" y="311"/>
                </a:cubicBezTo>
                <a:cubicBezTo>
                  <a:pt x="3535" y="311"/>
                  <a:pt x="3535" y="311"/>
                  <a:pt x="3535" y="311"/>
                </a:cubicBezTo>
                <a:cubicBezTo>
                  <a:pt x="3535" y="730"/>
                  <a:pt x="3535" y="730"/>
                  <a:pt x="3535" y="730"/>
                </a:cubicBezTo>
                <a:cubicBezTo>
                  <a:pt x="3474" y="730"/>
                  <a:pt x="3474" y="730"/>
                  <a:pt x="3474" y="730"/>
                </a:cubicBezTo>
                <a:cubicBezTo>
                  <a:pt x="3474" y="852"/>
                  <a:pt x="3474" y="852"/>
                  <a:pt x="3474" y="852"/>
                </a:cubicBezTo>
                <a:cubicBezTo>
                  <a:pt x="3232" y="852"/>
                  <a:pt x="3232" y="852"/>
                  <a:pt x="3232" y="852"/>
                </a:cubicBezTo>
                <a:cubicBezTo>
                  <a:pt x="3232" y="877"/>
                  <a:pt x="3232" y="877"/>
                  <a:pt x="3232" y="877"/>
                </a:cubicBezTo>
                <a:cubicBezTo>
                  <a:pt x="3049" y="877"/>
                  <a:pt x="3049" y="877"/>
                  <a:pt x="3049" y="877"/>
                </a:cubicBezTo>
                <a:cubicBezTo>
                  <a:pt x="3019" y="894"/>
                  <a:pt x="3019" y="894"/>
                  <a:pt x="3019" y="894"/>
                </a:cubicBezTo>
                <a:cubicBezTo>
                  <a:pt x="3019" y="932"/>
                  <a:pt x="3019" y="932"/>
                  <a:pt x="3019" y="932"/>
                </a:cubicBezTo>
                <a:cubicBezTo>
                  <a:pt x="3018" y="932"/>
                  <a:pt x="3018" y="932"/>
                  <a:pt x="3018" y="932"/>
                </a:cubicBezTo>
                <a:cubicBezTo>
                  <a:pt x="3018" y="900"/>
                  <a:pt x="3018" y="900"/>
                  <a:pt x="3018" y="900"/>
                </a:cubicBezTo>
                <a:cubicBezTo>
                  <a:pt x="3014" y="900"/>
                  <a:pt x="3014" y="900"/>
                  <a:pt x="3014" y="900"/>
                </a:cubicBezTo>
                <a:cubicBezTo>
                  <a:pt x="3014" y="762"/>
                  <a:pt x="3014" y="762"/>
                  <a:pt x="3014" y="762"/>
                </a:cubicBezTo>
                <a:cubicBezTo>
                  <a:pt x="3001" y="762"/>
                  <a:pt x="3001" y="762"/>
                  <a:pt x="3001" y="762"/>
                </a:cubicBezTo>
                <a:cubicBezTo>
                  <a:pt x="3001" y="525"/>
                  <a:pt x="3001" y="525"/>
                  <a:pt x="3001" y="525"/>
                </a:cubicBezTo>
                <a:cubicBezTo>
                  <a:pt x="3005" y="518"/>
                  <a:pt x="3005" y="518"/>
                  <a:pt x="3005" y="518"/>
                </a:cubicBezTo>
                <a:cubicBezTo>
                  <a:pt x="3005" y="507"/>
                  <a:pt x="3005" y="507"/>
                  <a:pt x="3005" y="507"/>
                </a:cubicBezTo>
                <a:cubicBezTo>
                  <a:pt x="2990" y="507"/>
                  <a:pt x="2990" y="507"/>
                  <a:pt x="2990" y="507"/>
                </a:cubicBezTo>
                <a:cubicBezTo>
                  <a:pt x="2990" y="455"/>
                  <a:pt x="2990" y="455"/>
                  <a:pt x="2990" y="455"/>
                </a:cubicBezTo>
                <a:cubicBezTo>
                  <a:pt x="2993" y="455"/>
                  <a:pt x="2993" y="455"/>
                  <a:pt x="2993" y="455"/>
                </a:cubicBezTo>
                <a:cubicBezTo>
                  <a:pt x="2993" y="448"/>
                  <a:pt x="2993" y="448"/>
                  <a:pt x="2993" y="448"/>
                </a:cubicBezTo>
                <a:cubicBezTo>
                  <a:pt x="2990" y="448"/>
                  <a:pt x="2990" y="448"/>
                  <a:pt x="2990" y="448"/>
                </a:cubicBezTo>
                <a:cubicBezTo>
                  <a:pt x="2990" y="445"/>
                  <a:pt x="2990" y="444"/>
                  <a:pt x="2990" y="442"/>
                </a:cubicBezTo>
                <a:cubicBezTo>
                  <a:pt x="2990" y="430"/>
                  <a:pt x="2981" y="423"/>
                  <a:pt x="2975" y="420"/>
                </a:cubicBezTo>
                <a:cubicBezTo>
                  <a:pt x="2977" y="420"/>
                  <a:pt x="2977" y="420"/>
                  <a:pt x="2977" y="420"/>
                </a:cubicBezTo>
                <a:cubicBezTo>
                  <a:pt x="2977" y="413"/>
                  <a:pt x="2977" y="413"/>
                  <a:pt x="2977" y="413"/>
                </a:cubicBezTo>
                <a:cubicBezTo>
                  <a:pt x="2974" y="413"/>
                  <a:pt x="2974" y="413"/>
                  <a:pt x="2974" y="413"/>
                </a:cubicBezTo>
                <a:cubicBezTo>
                  <a:pt x="2974" y="404"/>
                  <a:pt x="2974" y="395"/>
                  <a:pt x="2974" y="387"/>
                </a:cubicBezTo>
                <a:cubicBezTo>
                  <a:pt x="2977" y="387"/>
                  <a:pt x="2977" y="387"/>
                  <a:pt x="2977" y="387"/>
                </a:cubicBezTo>
                <a:cubicBezTo>
                  <a:pt x="2977" y="380"/>
                  <a:pt x="2977" y="380"/>
                  <a:pt x="2977" y="380"/>
                </a:cubicBezTo>
                <a:cubicBezTo>
                  <a:pt x="2974" y="380"/>
                  <a:pt x="2974" y="380"/>
                  <a:pt x="2974" y="380"/>
                </a:cubicBezTo>
                <a:cubicBezTo>
                  <a:pt x="2974" y="374"/>
                  <a:pt x="2974" y="370"/>
                  <a:pt x="2974" y="368"/>
                </a:cubicBezTo>
                <a:cubicBezTo>
                  <a:pt x="2974" y="362"/>
                  <a:pt x="2970" y="358"/>
                  <a:pt x="2967" y="356"/>
                </a:cubicBezTo>
                <a:cubicBezTo>
                  <a:pt x="2967" y="351"/>
                  <a:pt x="2967" y="351"/>
                  <a:pt x="2967" y="351"/>
                </a:cubicBezTo>
                <a:cubicBezTo>
                  <a:pt x="2961" y="351"/>
                  <a:pt x="2961" y="351"/>
                  <a:pt x="2961" y="351"/>
                </a:cubicBezTo>
                <a:cubicBezTo>
                  <a:pt x="2961" y="347"/>
                  <a:pt x="2961" y="347"/>
                  <a:pt x="2961" y="347"/>
                </a:cubicBezTo>
                <a:cubicBezTo>
                  <a:pt x="2960" y="347"/>
                  <a:pt x="2960" y="347"/>
                  <a:pt x="2960" y="347"/>
                </a:cubicBezTo>
                <a:cubicBezTo>
                  <a:pt x="2960" y="340"/>
                  <a:pt x="2960" y="340"/>
                  <a:pt x="2960" y="340"/>
                </a:cubicBezTo>
                <a:cubicBezTo>
                  <a:pt x="2958" y="327"/>
                  <a:pt x="2958" y="327"/>
                  <a:pt x="2958" y="327"/>
                </a:cubicBezTo>
                <a:cubicBezTo>
                  <a:pt x="2962" y="326"/>
                  <a:pt x="2964" y="323"/>
                  <a:pt x="2964" y="319"/>
                </a:cubicBezTo>
                <a:cubicBezTo>
                  <a:pt x="2964" y="315"/>
                  <a:pt x="2961" y="311"/>
                  <a:pt x="2957" y="311"/>
                </a:cubicBezTo>
                <a:cubicBezTo>
                  <a:pt x="2952" y="311"/>
                  <a:pt x="2949" y="315"/>
                  <a:pt x="2949" y="319"/>
                </a:cubicBezTo>
                <a:cubicBezTo>
                  <a:pt x="2949" y="323"/>
                  <a:pt x="2951" y="326"/>
                  <a:pt x="2955" y="327"/>
                </a:cubicBezTo>
                <a:cubicBezTo>
                  <a:pt x="2953" y="340"/>
                  <a:pt x="2953" y="340"/>
                  <a:pt x="2953" y="340"/>
                </a:cubicBezTo>
                <a:cubicBezTo>
                  <a:pt x="2953" y="347"/>
                  <a:pt x="2953" y="347"/>
                  <a:pt x="2953" y="347"/>
                </a:cubicBezTo>
                <a:cubicBezTo>
                  <a:pt x="2952" y="347"/>
                  <a:pt x="2952" y="347"/>
                  <a:pt x="2952" y="347"/>
                </a:cubicBezTo>
                <a:cubicBezTo>
                  <a:pt x="2952" y="351"/>
                  <a:pt x="2952" y="351"/>
                  <a:pt x="2952" y="351"/>
                </a:cubicBezTo>
                <a:cubicBezTo>
                  <a:pt x="2946" y="351"/>
                  <a:pt x="2946" y="351"/>
                  <a:pt x="2946" y="351"/>
                </a:cubicBezTo>
                <a:cubicBezTo>
                  <a:pt x="2946" y="356"/>
                  <a:pt x="2946" y="356"/>
                  <a:pt x="2946" y="356"/>
                </a:cubicBezTo>
                <a:cubicBezTo>
                  <a:pt x="2943" y="358"/>
                  <a:pt x="2939" y="362"/>
                  <a:pt x="2939" y="368"/>
                </a:cubicBezTo>
                <a:cubicBezTo>
                  <a:pt x="2939" y="370"/>
                  <a:pt x="2939" y="374"/>
                  <a:pt x="2939" y="380"/>
                </a:cubicBezTo>
                <a:cubicBezTo>
                  <a:pt x="2936" y="380"/>
                  <a:pt x="2936" y="380"/>
                  <a:pt x="2936" y="380"/>
                </a:cubicBezTo>
                <a:cubicBezTo>
                  <a:pt x="2936" y="387"/>
                  <a:pt x="2936" y="387"/>
                  <a:pt x="2936" y="387"/>
                </a:cubicBezTo>
                <a:cubicBezTo>
                  <a:pt x="2939" y="387"/>
                  <a:pt x="2939" y="387"/>
                  <a:pt x="2939" y="387"/>
                </a:cubicBezTo>
                <a:cubicBezTo>
                  <a:pt x="2939" y="395"/>
                  <a:pt x="2939" y="404"/>
                  <a:pt x="2939" y="413"/>
                </a:cubicBezTo>
                <a:cubicBezTo>
                  <a:pt x="2936" y="413"/>
                  <a:pt x="2936" y="413"/>
                  <a:pt x="2936" y="413"/>
                </a:cubicBezTo>
                <a:cubicBezTo>
                  <a:pt x="2936" y="420"/>
                  <a:pt x="2936" y="420"/>
                  <a:pt x="2936" y="420"/>
                </a:cubicBezTo>
                <a:cubicBezTo>
                  <a:pt x="2938" y="420"/>
                  <a:pt x="2938" y="420"/>
                  <a:pt x="2938" y="420"/>
                </a:cubicBezTo>
                <a:cubicBezTo>
                  <a:pt x="2932" y="423"/>
                  <a:pt x="2924" y="430"/>
                  <a:pt x="2924" y="442"/>
                </a:cubicBezTo>
                <a:cubicBezTo>
                  <a:pt x="2924" y="444"/>
                  <a:pt x="2924" y="445"/>
                  <a:pt x="2924" y="448"/>
                </a:cubicBezTo>
                <a:cubicBezTo>
                  <a:pt x="2920" y="448"/>
                  <a:pt x="2920" y="448"/>
                  <a:pt x="2920" y="448"/>
                </a:cubicBezTo>
                <a:cubicBezTo>
                  <a:pt x="2920" y="455"/>
                  <a:pt x="2920" y="455"/>
                  <a:pt x="2920" y="455"/>
                </a:cubicBezTo>
                <a:cubicBezTo>
                  <a:pt x="2924" y="455"/>
                  <a:pt x="2924" y="455"/>
                  <a:pt x="2924" y="455"/>
                </a:cubicBezTo>
                <a:cubicBezTo>
                  <a:pt x="2924" y="507"/>
                  <a:pt x="2924" y="507"/>
                  <a:pt x="2924" y="507"/>
                </a:cubicBezTo>
                <a:cubicBezTo>
                  <a:pt x="2908" y="507"/>
                  <a:pt x="2908" y="507"/>
                  <a:pt x="2908" y="507"/>
                </a:cubicBezTo>
                <a:cubicBezTo>
                  <a:pt x="2908" y="518"/>
                  <a:pt x="2908" y="518"/>
                  <a:pt x="2908" y="518"/>
                </a:cubicBezTo>
                <a:cubicBezTo>
                  <a:pt x="2912" y="525"/>
                  <a:pt x="2912" y="525"/>
                  <a:pt x="2912" y="525"/>
                </a:cubicBezTo>
                <a:cubicBezTo>
                  <a:pt x="2912" y="686"/>
                  <a:pt x="2912" y="686"/>
                  <a:pt x="2912" y="686"/>
                </a:cubicBezTo>
                <a:cubicBezTo>
                  <a:pt x="2846" y="644"/>
                  <a:pt x="2846" y="644"/>
                  <a:pt x="2846" y="644"/>
                </a:cubicBezTo>
                <a:cubicBezTo>
                  <a:pt x="2717" y="726"/>
                  <a:pt x="2717" y="726"/>
                  <a:pt x="2717" y="726"/>
                </a:cubicBezTo>
                <a:cubicBezTo>
                  <a:pt x="2717" y="743"/>
                  <a:pt x="2717" y="743"/>
                  <a:pt x="2717" y="743"/>
                </a:cubicBezTo>
                <a:cubicBezTo>
                  <a:pt x="2704" y="743"/>
                  <a:pt x="2704" y="743"/>
                  <a:pt x="2704" y="743"/>
                </a:cubicBezTo>
                <a:cubicBezTo>
                  <a:pt x="2704" y="762"/>
                  <a:pt x="2704" y="762"/>
                  <a:pt x="2704" y="762"/>
                </a:cubicBezTo>
                <a:cubicBezTo>
                  <a:pt x="2678" y="762"/>
                  <a:pt x="2678" y="762"/>
                  <a:pt x="2678" y="762"/>
                </a:cubicBezTo>
                <a:cubicBezTo>
                  <a:pt x="2678" y="884"/>
                  <a:pt x="2678" y="884"/>
                  <a:pt x="2678" y="884"/>
                </a:cubicBezTo>
                <a:cubicBezTo>
                  <a:pt x="2646" y="884"/>
                  <a:pt x="2646" y="884"/>
                  <a:pt x="2646" y="884"/>
                </a:cubicBezTo>
                <a:cubicBezTo>
                  <a:pt x="2646" y="900"/>
                  <a:pt x="2646" y="900"/>
                  <a:pt x="2646" y="900"/>
                </a:cubicBezTo>
                <a:cubicBezTo>
                  <a:pt x="2626" y="900"/>
                  <a:pt x="2626" y="900"/>
                  <a:pt x="2626" y="900"/>
                </a:cubicBezTo>
                <a:cubicBezTo>
                  <a:pt x="2626" y="810"/>
                  <a:pt x="2626" y="810"/>
                  <a:pt x="2626" y="810"/>
                </a:cubicBezTo>
                <a:cubicBezTo>
                  <a:pt x="2478" y="810"/>
                  <a:pt x="2478" y="810"/>
                  <a:pt x="2478" y="810"/>
                </a:cubicBezTo>
                <a:cubicBezTo>
                  <a:pt x="2444" y="848"/>
                  <a:pt x="2444" y="848"/>
                  <a:pt x="2444" y="848"/>
                </a:cubicBezTo>
                <a:cubicBezTo>
                  <a:pt x="2444" y="852"/>
                  <a:pt x="2444" y="852"/>
                  <a:pt x="2444" y="852"/>
                </a:cubicBezTo>
                <a:cubicBezTo>
                  <a:pt x="2422" y="852"/>
                  <a:pt x="2422" y="852"/>
                  <a:pt x="2422" y="852"/>
                </a:cubicBezTo>
                <a:cubicBezTo>
                  <a:pt x="2422" y="900"/>
                  <a:pt x="2422" y="900"/>
                  <a:pt x="2422" y="900"/>
                </a:cubicBezTo>
                <a:cubicBezTo>
                  <a:pt x="2392" y="900"/>
                  <a:pt x="2392" y="900"/>
                  <a:pt x="2392" y="900"/>
                </a:cubicBezTo>
                <a:cubicBezTo>
                  <a:pt x="2392" y="744"/>
                  <a:pt x="2392" y="744"/>
                  <a:pt x="2392" y="744"/>
                </a:cubicBezTo>
                <a:cubicBezTo>
                  <a:pt x="2250" y="744"/>
                  <a:pt x="2250" y="744"/>
                  <a:pt x="2250" y="744"/>
                </a:cubicBezTo>
                <a:cubicBezTo>
                  <a:pt x="2250" y="909"/>
                  <a:pt x="2250" y="909"/>
                  <a:pt x="2250" y="909"/>
                </a:cubicBezTo>
                <a:cubicBezTo>
                  <a:pt x="2211" y="909"/>
                  <a:pt x="2211" y="909"/>
                  <a:pt x="2211" y="909"/>
                </a:cubicBezTo>
                <a:cubicBezTo>
                  <a:pt x="2211" y="686"/>
                  <a:pt x="2211" y="686"/>
                  <a:pt x="2211" y="686"/>
                </a:cubicBezTo>
                <a:cubicBezTo>
                  <a:pt x="2195" y="686"/>
                  <a:pt x="2195" y="686"/>
                  <a:pt x="2195" y="686"/>
                </a:cubicBezTo>
                <a:cubicBezTo>
                  <a:pt x="2195" y="398"/>
                  <a:pt x="2195" y="398"/>
                  <a:pt x="2195" y="398"/>
                </a:cubicBezTo>
                <a:cubicBezTo>
                  <a:pt x="2185" y="398"/>
                  <a:pt x="2185" y="398"/>
                  <a:pt x="2185" y="398"/>
                </a:cubicBezTo>
                <a:cubicBezTo>
                  <a:pt x="2185" y="395"/>
                  <a:pt x="2185" y="395"/>
                  <a:pt x="2185" y="395"/>
                </a:cubicBezTo>
                <a:cubicBezTo>
                  <a:pt x="2174" y="395"/>
                  <a:pt x="2174" y="395"/>
                  <a:pt x="2174" y="395"/>
                </a:cubicBezTo>
                <a:cubicBezTo>
                  <a:pt x="2174" y="385"/>
                  <a:pt x="2174" y="385"/>
                  <a:pt x="2174" y="385"/>
                </a:cubicBezTo>
                <a:cubicBezTo>
                  <a:pt x="2172" y="384"/>
                  <a:pt x="2172" y="384"/>
                  <a:pt x="2172" y="384"/>
                </a:cubicBezTo>
                <a:cubicBezTo>
                  <a:pt x="2172" y="374"/>
                  <a:pt x="2172" y="374"/>
                  <a:pt x="2172" y="374"/>
                </a:cubicBezTo>
                <a:cubicBezTo>
                  <a:pt x="2163" y="374"/>
                  <a:pt x="2163" y="374"/>
                  <a:pt x="2163" y="374"/>
                </a:cubicBezTo>
                <a:cubicBezTo>
                  <a:pt x="2163" y="317"/>
                  <a:pt x="2163" y="317"/>
                  <a:pt x="2163" y="317"/>
                </a:cubicBezTo>
                <a:cubicBezTo>
                  <a:pt x="2126" y="272"/>
                  <a:pt x="2126" y="272"/>
                  <a:pt x="2126" y="272"/>
                </a:cubicBezTo>
                <a:cubicBezTo>
                  <a:pt x="2126" y="225"/>
                  <a:pt x="2126" y="225"/>
                  <a:pt x="2126" y="225"/>
                </a:cubicBezTo>
                <a:cubicBezTo>
                  <a:pt x="2101" y="225"/>
                  <a:pt x="2101" y="225"/>
                  <a:pt x="2101" y="225"/>
                </a:cubicBezTo>
                <a:cubicBezTo>
                  <a:pt x="2087" y="0"/>
                  <a:pt x="2087" y="0"/>
                  <a:pt x="2087" y="0"/>
                </a:cubicBezTo>
                <a:cubicBezTo>
                  <a:pt x="2072" y="225"/>
                  <a:pt x="2072" y="225"/>
                  <a:pt x="2072" y="225"/>
                </a:cubicBezTo>
                <a:cubicBezTo>
                  <a:pt x="2048" y="225"/>
                  <a:pt x="2048" y="225"/>
                  <a:pt x="2048" y="225"/>
                </a:cubicBezTo>
                <a:cubicBezTo>
                  <a:pt x="2048" y="272"/>
                  <a:pt x="2048" y="272"/>
                  <a:pt x="2048" y="272"/>
                </a:cubicBezTo>
                <a:cubicBezTo>
                  <a:pt x="2011" y="317"/>
                  <a:pt x="2011" y="317"/>
                  <a:pt x="2011" y="317"/>
                </a:cubicBezTo>
                <a:cubicBezTo>
                  <a:pt x="2011" y="374"/>
                  <a:pt x="2011" y="374"/>
                  <a:pt x="2011" y="374"/>
                </a:cubicBezTo>
                <a:cubicBezTo>
                  <a:pt x="2002" y="374"/>
                  <a:pt x="2002" y="374"/>
                  <a:pt x="2002" y="374"/>
                </a:cubicBezTo>
                <a:cubicBezTo>
                  <a:pt x="2002" y="384"/>
                  <a:pt x="2002" y="384"/>
                  <a:pt x="2002" y="384"/>
                </a:cubicBezTo>
                <a:cubicBezTo>
                  <a:pt x="2000" y="385"/>
                  <a:pt x="2000" y="385"/>
                  <a:pt x="2000" y="385"/>
                </a:cubicBezTo>
                <a:cubicBezTo>
                  <a:pt x="2000" y="395"/>
                  <a:pt x="2000" y="395"/>
                  <a:pt x="2000" y="395"/>
                </a:cubicBezTo>
                <a:cubicBezTo>
                  <a:pt x="1989" y="395"/>
                  <a:pt x="1989" y="395"/>
                  <a:pt x="1989" y="395"/>
                </a:cubicBezTo>
                <a:cubicBezTo>
                  <a:pt x="1989" y="398"/>
                  <a:pt x="1989" y="398"/>
                  <a:pt x="1989" y="398"/>
                </a:cubicBezTo>
                <a:cubicBezTo>
                  <a:pt x="1979" y="398"/>
                  <a:pt x="1979" y="398"/>
                  <a:pt x="1979" y="398"/>
                </a:cubicBezTo>
                <a:cubicBezTo>
                  <a:pt x="1979" y="801"/>
                  <a:pt x="1979" y="801"/>
                  <a:pt x="1979" y="801"/>
                </a:cubicBezTo>
                <a:cubicBezTo>
                  <a:pt x="1978" y="802"/>
                  <a:pt x="1978" y="802"/>
                  <a:pt x="1978" y="802"/>
                </a:cubicBezTo>
                <a:cubicBezTo>
                  <a:pt x="1978" y="808"/>
                  <a:pt x="1978" y="808"/>
                  <a:pt x="1978" y="808"/>
                </a:cubicBezTo>
                <a:cubicBezTo>
                  <a:pt x="1856" y="808"/>
                  <a:pt x="1856" y="808"/>
                  <a:pt x="1856" y="808"/>
                </a:cubicBezTo>
                <a:cubicBezTo>
                  <a:pt x="1856" y="874"/>
                  <a:pt x="1856" y="874"/>
                  <a:pt x="1856" y="874"/>
                </a:cubicBezTo>
                <a:cubicBezTo>
                  <a:pt x="1797" y="874"/>
                  <a:pt x="1797" y="874"/>
                  <a:pt x="1797" y="874"/>
                </a:cubicBezTo>
                <a:cubicBezTo>
                  <a:pt x="1797" y="897"/>
                  <a:pt x="1797" y="897"/>
                  <a:pt x="1797" y="897"/>
                </a:cubicBezTo>
                <a:cubicBezTo>
                  <a:pt x="1774" y="897"/>
                  <a:pt x="1774" y="897"/>
                  <a:pt x="1774" y="897"/>
                </a:cubicBezTo>
                <a:cubicBezTo>
                  <a:pt x="1737" y="897"/>
                  <a:pt x="1737" y="897"/>
                  <a:pt x="1737" y="897"/>
                </a:cubicBezTo>
                <a:cubicBezTo>
                  <a:pt x="1737" y="880"/>
                  <a:pt x="1737" y="880"/>
                  <a:pt x="1737" y="880"/>
                </a:cubicBezTo>
                <a:cubicBezTo>
                  <a:pt x="1715" y="866"/>
                  <a:pt x="1715" y="866"/>
                  <a:pt x="1715" y="866"/>
                </a:cubicBezTo>
                <a:cubicBezTo>
                  <a:pt x="1655" y="866"/>
                  <a:pt x="1655" y="866"/>
                  <a:pt x="1655" y="866"/>
                </a:cubicBezTo>
                <a:cubicBezTo>
                  <a:pt x="1655" y="818"/>
                  <a:pt x="1655" y="818"/>
                  <a:pt x="1655" y="818"/>
                </a:cubicBezTo>
                <a:cubicBezTo>
                  <a:pt x="1633" y="818"/>
                  <a:pt x="1633" y="818"/>
                  <a:pt x="1633" y="818"/>
                </a:cubicBezTo>
                <a:cubicBezTo>
                  <a:pt x="1633" y="745"/>
                  <a:pt x="1633" y="745"/>
                  <a:pt x="1633" y="745"/>
                </a:cubicBezTo>
                <a:cubicBezTo>
                  <a:pt x="1605" y="745"/>
                  <a:pt x="1605" y="745"/>
                  <a:pt x="1605" y="745"/>
                </a:cubicBezTo>
                <a:cubicBezTo>
                  <a:pt x="1605" y="499"/>
                  <a:pt x="1605" y="499"/>
                  <a:pt x="1605" y="499"/>
                </a:cubicBezTo>
                <a:cubicBezTo>
                  <a:pt x="1391" y="499"/>
                  <a:pt x="1391" y="499"/>
                  <a:pt x="1391" y="499"/>
                </a:cubicBezTo>
                <a:cubicBezTo>
                  <a:pt x="1391" y="745"/>
                  <a:pt x="1391" y="745"/>
                  <a:pt x="1391" y="745"/>
                </a:cubicBezTo>
                <a:cubicBezTo>
                  <a:pt x="1363" y="745"/>
                  <a:pt x="1363" y="745"/>
                  <a:pt x="1363" y="745"/>
                </a:cubicBezTo>
                <a:cubicBezTo>
                  <a:pt x="1363" y="751"/>
                  <a:pt x="1363" y="751"/>
                  <a:pt x="1363" y="751"/>
                </a:cubicBezTo>
                <a:cubicBezTo>
                  <a:pt x="1317" y="751"/>
                  <a:pt x="1317" y="751"/>
                  <a:pt x="1317" y="751"/>
                </a:cubicBezTo>
                <a:cubicBezTo>
                  <a:pt x="1317" y="818"/>
                  <a:pt x="1317" y="818"/>
                  <a:pt x="1317" y="818"/>
                </a:cubicBezTo>
                <a:cubicBezTo>
                  <a:pt x="1308" y="818"/>
                  <a:pt x="1308" y="818"/>
                  <a:pt x="1308" y="818"/>
                </a:cubicBezTo>
                <a:cubicBezTo>
                  <a:pt x="1308" y="909"/>
                  <a:pt x="1308" y="909"/>
                  <a:pt x="1308" y="909"/>
                </a:cubicBezTo>
                <a:cubicBezTo>
                  <a:pt x="1273" y="909"/>
                  <a:pt x="1273" y="909"/>
                  <a:pt x="1273" y="909"/>
                </a:cubicBezTo>
                <a:cubicBezTo>
                  <a:pt x="1227" y="909"/>
                  <a:pt x="1227" y="909"/>
                  <a:pt x="1227" y="909"/>
                </a:cubicBezTo>
                <a:cubicBezTo>
                  <a:pt x="1227" y="877"/>
                  <a:pt x="1227" y="877"/>
                  <a:pt x="1227" y="877"/>
                </a:cubicBezTo>
                <a:cubicBezTo>
                  <a:pt x="1193" y="842"/>
                  <a:pt x="1193" y="842"/>
                  <a:pt x="1193" y="842"/>
                </a:cubicBezTo>
                <a:cubicBezTo>
                  <a:pt x="1192" y="842"/>
                  <a:pt x="1192" y="842"/>
                  <a:pt x="1192" y="842"/>
                </a:cubicBezTo>
                <a:cubicBezTo>
                  <a:pt x="1192" y="810"/>
                  <a:pt x="1192" y="810"/>
                  <a:pt x="1192" y="810"/>
                </a:cubicBezTo>
                <a:cubicBezTo>
                  <a:pt x="1155" y="810"/>
                  <a:pt x="1155" y="810"/>
                  <a:pt x="1155" y="810"/>
                </a:cubicBezTo>
                <a:cubicBezTo>
                  <a:pt x="1155" y="437"/>
                  <a:pt x="1155" y="437"/>
                  <a:pt x="1155" y="437"/>
                </a:cubicBezTo>
                <a:cubicBezTo>
                  <a:pt x="938" y="437"/>
                  <a:pt x="938" y="437"/>
                  <a:pt x="938" y="437"/>
                </a:cubicBezTo>
                <a:cubicBezTo>
                  <a:pt x="938" y="594"/>
                  <a:pt x="938" y="594"/>
                  <a:pt x="938" y="594"/>
                </a:cubicBezTo>
                <a:cubicBezTo>
                  <a:pt x="904" y="594"/>
                  <a:pt x="904" y="594"/>
                  <a:pt x="904" y="594"/>
                </a:cubicBezTo>
                <a:cubicBezTo>
                  <a:pt x="904" y="628"/>
                  <a:pt x="904" y="628"/>
                  <a:pt x="904" y="628"/>
                </a:cubicBezTo>
                <a:cubicBezTo>
                  <a:pt x="904" y="842"/>
                  <a:pt x="904" y="842"/>
                  <a:pt x="904" y="842"/>
                </a:cubicBezTo>
                <a:cubicBezTo>
                  <a:pt x="845" y="842"/>
                  <a:pt x="845" y="842"/>
                  <a:pt x="845" y="842"/>
                </a:cubicBezTo>
                <a:cubicBezTo>
                  <a:pt x="845" y="909"/>
                  <a:pt x="845" y="909"/>
                  <a:pt x="845" y="909"/>
                </a:cubicBezTo>
                <a:cubicBezTo>
                  <a:pt x="816" y="909"/>
                  <a:pt x="816" y="909"/>
                  <a:pt x="816" y="909"/>
                </a:cubicBezTo>
                <a:cubicBezTo>
                  <a:pt x="816" y="730"/>
                  <a:pt x="816" y="730"/>
                  <a:pt x="816" y="730"/>
                </a:cubicBezTo>
                <a:cubicBezTo>
                  <a:pt x="704" y="730"/>
                  <a:pt x="704" y="730"/>
                  <a:pt x="704" y="730"/>
                </a:cubicBezTo>
                <a:cubicBezTo>
                  <a:pt x="704" y="852"/>
                  <a:pt x="704" y="852"/>
                  <a:pt x="704" y="852"/>
                </a:cubicBezTo>
                <a:cubicBezTo>
                  <a:pt x="667" y="852"/>
                  <a:pt x="667" y="852"/>
                  <a:pt x="667" y="852"/>
                </a:cubicBezTo>
                <a:cubicBezTo>
                  <a:pt x="667" y="739"/>
                  <a:pt x="667" y="739"/>
                  <a:pt x="667" y="739"/>
                </a:cubicBezTo>
                <a:cubicBezTo>
                  <a:pt x="651" y="739"/>
                  <a:pt x="651" y="739"/>
                  <a:pt x="651" y="739"/>
                </a:cubicBezTo>
                <a:cubicBezTo>
                  <a:pt x="651" y="713"/>
                  <a:pt x="651" y="713"/>
                  <a:pt x="651" y="713"/>
                </a:cubicBezTo>
                <a:cubicBezTo>
                  <a:pt x="641" y="713"/>
                  <a:pt x="641" y="713"/>
                  <a:pt x="641" y="713"/>
                </a:cubicBezTo>
                <a:cubicBezTo>
                  <a:pt x="641" y="643"/>
                  <a:pt x="641" y="643"/>
                  <a:pt x="641" y="643"/>
                </a:cubicBezTo>
                <a:cubicBezTo>
                  <a:pt x="547" y="531"/>
                  <a:pt x="547" y="531"/>
                  <a:pt x="547" y="531"/>
                </a:cubicBezTo>
                <a:cubicBezTo>
                  <a:pt x="453" y="643"/>
                  <a:pt x="453" y="643"/>
                  <a:pt x="453" y="643"/>
                </a:cubicBezTo>
                <a:cubicBezTo>
                  <a:pt x="453" y="686"/>
                  <a:pt x="453" y="686"/>
                  <a:pt x="453" y="686"/>
                </a:cubicBezTo>
                <a:cubicBezTo>
                  <a:pt x="294" y="686"/>
                  <a:pt x="294" y="686"/>
                  <a:pt x="294" y="686"/>
                </a:cubicBezTo>
                <a:cubicBezTo>
                  <a:pt x="294" y="877"/>
                  <a:pt x="294" y="877"/>
                  <a:pt x="294" y="877"/>
                </a:cubicBezTo>
                <a:cubicBezTo>
                  <a:pt x="279" y="877"/>
                  <a:pt x="279" y="877"/>
                  <a:pt x="279" y="877"/>
                </a:cubicBezTo>
                <a:cubicBezTo>
                  <a:pt x="249" y="894"/>
                  <a:pt x="249" y="894"/>
                  <a:pt x="249" y="894"/>
                </a:cubicBezTo>
                <a:cubicBezTo>
                  <a:pt x="249" y="932"/>
                  <a:pt x="249" y="932"/>
                  <a:pt x="249" y="932"/>
                </a:cubicBezTo>
                <a:cubicBezTo>
                  <a:pt x="249" y="932"/>
                  <a:pt x="249" y="932"/>
                  <a:pt x="249" y="932"/>
                </a:cubicBezTo>
                <a:cubicBezTo>
                  <a:pt x="249" y="900"/>
                  <a:pt x="249" y="900"/>
                  <a:pt x="249" y="900"/>
                </a:cubicBezTo>
                <a:cubicBezTo>
                  <a:pt x="67" y="900"/>
                  <a:pt x="67" y="900"/>
                  <a:pt x="67" y="900"/>
                </a:cubicBezTo>
                <a:cubicBezTo>
                  <a:pt x="67" y="928"/>
                  <a:pt x="67" y="928"/>
                  <a:pt x="67" y="928"/>
                </a:cubicBezTo>
                <a:cubicBezTo>
                  <a:pt x="52" y="928"/>
                  <a:pt x="52" y="928"/>
                  <a:pt x="52" y="928"/>
                </a:cubicBezTo>
                <a:cubicBezTo>
                  <a:pt x="52" y="1000"/>
                  <a:pt x="52" y="1000"/>
                  <a:pt x="52" y="1000"/>
                </a:cubicBezTo>
                <a:cubicBezTo>
                  <a:pt x="0" y="1000"/>
                  <a:pt x="0" y="1000"/>
                  <a:pt x="0" y="1000"/>
                </a:cubicBezTo>
                <a:cubicBezTo>
                  <a:pt x="0" y="1235"/>
                  <a:pt x="0" y="1235"/>
                  <a:pt x="0" y="1235"/>
                </a:cubicBezTo>
                <a:cubicBezTo>
                  <a:pt x="5836" y="1235"/>
                  <a:pt x="5836" y="1235"/>
                  <a:pt x="5836" y="1235"/>
                </a:cubicBezTo>
                <a:cubicBezTo>
                  <a:pt x="5836" y="1000"/>
                  <a:pt x="5836" y="1000"/>
                  <a:pt x="5836" y="1000"/>
                </a:cubicBezTo>
                <a:lnTo>
                  <a:pt x="5784" y="1000"/>
                </a:lnTo>
                <a:close/>
                <a:moveTo>
                  <a:pt x="2968" y="681"/>
                </a:moveTo>
                <a:cubicBezTo>
                  <a:pt x="2968" y="637"/>
                  <a:pt x="2968" y="637"/>
                  <a:pt x="2968" y="637"/>
                </a:cubicBezTo>
                <a:cubicBezTo>
                  <a:pt x="2968" y="631"/>
                  <a:pt x="2973" y="626"/>
                  <a:pt x="2979" y="626"/>
                </a:cubicBezTo>
                <a:cubicBezTo>
                  <a:pt x="2985" y="626"/>
                  <a:pt x="2991" y="631"/>
                  <a:pt x="2991" y="637"/>
                </a:cubicBezTo>
                <a:cubicBezTo>
                  <a:pt x="2991" y="681"/>
                  <a:pt x="2991" y="681"/>
                  <a:pt x="2991" y="681"/>
                </a:cubicBezTo>
                <a:lnTo>
                  <a:pt x="2968" y="681"/>
                </a:lnTo>
                <a:close/>
                <a:moveTo>
                  <a:pt x="2991" y="554"/>
                </a:moveTo>
                <a:cubicBezTo>
                  <a:pt x="2991" y="598"/>
                  <a:pt x="2991" y="598"/>
                  <a:pt x="2991" y="598"/>
                </a:cubicBezTo>
                <a:cubicBezTo>
                  <a:pt x="2968" y="598"/>
                  <a:pt x="2968" y="598"/>
                  <a:pt x="2968" y="598"/>
                </a:cubicBezTo>
                <a:cubicBezTo>
                  <a:pt x="2968" y="554"/>
                  <a:pt x="2968" y="554"/>
                  <a:pt x="2968" y="554"/>
                </a:cubicBezTo>
                <a:cubicBezTo>
                  <a:pt x="2968" y="548"/>
                  <a:pt x="2973" y="542"/>
                  <a:pt x="2979" y="542"/>
                </a:cubicBezTo>
                <a:cubicBezTo>
                  <a:pt x="2985" y="542"/>
                  <a:pt x="2991" y="548"/>
                  <a:pt x="2991" y="554"/>
                </a:cubicBezTo>
                <a:close/>
                <a:moveTo>
                  <a:pt x="2969" y="433"/>
                </a:moveTo>
                <a:cubicBezTo>
                  <a:pt x="2969" y="431"/>
                  <a:pt x="2971" y="429"/>
                  <a:pt x="2973" y="429"/>
                </a:cubicBezTo>
                <a:cubicBezTo>
                  <a:pt x="2975" y="429"/>
                  <a:pt x="2976" y="431"/>
                  <a:pt x="2976" y="433"/>
                </a:cubicBezTo>
                <a:cubicBezTo>
                  <a:pt x="2976" y="439"/>
                  <a:pt x="2976" y="439"/>
                  <a:pt x="2976" y="439"/>
                </a:cubicBezTo>
                <a:cubicBezTo>
                  <a:pt x="2969" y="439"/>
                  <a:pt x="2969" y="439"/>
                  <a:pt x="2969" y="439"/>
                </a:cubicBezTo>
                <a:lnTo>
                  <a:pt x="2969" y="433"/>
                </a:lnTo>
                <a:close/>
                <a:moveTo>
                  <a:pt x="2968" y="462"/>
                </a:moveTo>
                <a:cubicBezTo>
                  <a:pt x="2968" y="460"/>
                  <a:pt x="2970" y="457"/>
                  <a:pt x="2973" y="457"/>
                </a:cubicBezTo>
                <a:cubicBezTo>
                  <a:pt x="2976" y="457"/>
                  <a:pt x="2978" y="460"/>
                  <a:pt x="2978" y="462"/>
                </a:cubicBezTo>
                <a:cubicBezTo>
                  <a:pt x="2978" y="470"/>
                  <a:pt x="2978" y="470"/>
                  <a:pt x="2978" y="470"/>
                </a:cubicBezTo>
                <a:cubicBezTo>
                  <a:pt x="2968" y="470"/>
                  <a:pt x="2968" y="470"/>
                  <a:pt x="2968" y="470"/>
                </a:cubicBezTo>
                <a:lnTo>
                  <a:pt x="2968" y="462"/>
                </a:lnTo>
                <a:close/>
                <a:moveTo>
                  <a:pt x="2965" y="489"/>
                </a:moveTo>
                <a:cubicBezTo>
                  <a:pt x="2965" y="485"/>
                  <a:pt x="2969" y="481"/>
                  <a:pt x="2973" y="481"/>
                </a:cubicBezTo>
                <a:cubicBezTo>
                  <a:pt x="2977" y="481"/>
                  <a:pt x="2980" y="485"/>
                  <a:pt x="2980" y="489"/>
                </a:cubicBezTo>
                <a:cubicBezTo>
                  <a:pt x="2980" y="507"/>
                  <a:pt x="2980" y="507"/>
                  <a:pt x="2980" y="507"/>
                </a:cubicBezTo>
                <a:cubicBezTo>
                  <a:pt x="2965" y="507"/>
                  <a:pt x="2965" y="507"/>
                  <a:pt x="2965" y="507"/>
                </a:cubicBezTo>
                <a:lnTo>
                  <a:pt x="2965" y="489"/>
                </a:lnTo>
                <a:close/>
                <a:moveTo>
                  <a:pt x="2948" y="395"/>
                </a:moveTo>
                <a:cubicBezTo>
                  <a:pt x="2948" y="391"/>
                  <a:pt x="2952" y="387"/>
                  <a:pt x="2956" y="387"/>
                </a:cubicBezTo>
                <a:cubicBezTo>
                  <a:pt x="2960" y="387"/>
                  <a:pt x="2964" y="391"/>
                  <a:pt x="2964" y="395"/>
                </a:cubicBezTo>
                <a:cubicBezTo>
                  <a:pt x="2964" y="413"/>
                  <a:pt x="2964" y="413"/>
                  <a:pt x="2964" y="413"/>
                </a:cubicBezTo>
                <a:cubicBezTo>
                  <a:pt x="2948" y="413"/>
                  <a:pt x="2948" y="413"/>
                  <a:pt x="2948" y="413"/>
                </a:cubicBezTo>
                <a:lnTo>
                  <a:pt x="2948" y="395"/>
                </a:lnTo>
                <a:close/>
                <a:moveTo>
                  <a:pt x="2937" y="433"/>
                </a:moveTo>
                <a:cubicBezTo>
                  <a:pt x="2937" y="431"/>
                  <a:pt x="2938" y="429"/>
                  <a:pt x="2940" y="429"/>
                </a:cubicBezTo>
                <a:cubicBezTo>
                  <a:pt x="2942" y="429"/>
                  <a:pt x="2944" y="431"/>
                  <a:pt x="2944" y="433"/>
                </a:cubicBezTo>
                <a:cubicBezTo>
                  <a:pt x="2944" y="439"/>
                  <a:pt x="2944" y="439"/>
                  <a:pt x="2944" y="439"/>
                </a:cubicBezTo>
                <a:cubicBezTo>
                  <a:pt x="2937" y="439"/>
                  <a:pt x="2937" y="439"/>
                  <a:pt x="2937" y="439"/>
                </a:cubicBezTo>
                <a:lnTo>
                  <a:pt x="2937" y="433"/>
                </a:lnTo>
                <a:close/>
                <a:moveTo>
                  <a:pt x="2935" y="462"/>
                </a:moveTo>
                <a:cubicBezTo>
                  <a:pt x="2935" y="460"/>
                  <a:pt x="2938" y="457"/>
                  <a:pt x="2940" y="457"/>
                </a:cubicBezTo>
                <a:cubicBezTo>
                  <a:pt x="2943" y="457"/>
                  <a:pt x="2945" y="460"/>
                  <a:pt x="2945" y="462"/>
                </a:cubicBezTo>
                <a:cubicBezTo>
                  <a:pt x="2945" y="470"/>
                  <a:pt x="2945" y="470"/>
                  <a:pt x="2945" y="470"/>
                </a:cubicBezTo>
                <a:cubicBezTo>
                  <a:pt x="2935" y="470"/>
                  <a:pt x="2935" y="470"/>
                  <a:pt x="2935" y="470"/>
                </a:cubicBezTo>
                <a:lnTo>
                  <a:pt x="2935" y="462"/>
                </a:lnTo>
                <a:close/>
                <a:moveTo>
                  <a:pt x="2933" y="489"/>
                </a:moveTo>
                <a:cubicBezTo>
                  <a:pt x="2933" y="485"/>
                  <a:pt x="2936" y="481"/>
                  <a:pt x="2940" y="481"/>
                </a:cubicBezTo>
                <a:cubicBezTo>
                  <a:pt x="2945" y="481"/>
                  <a:pt x="2948" y="485"/>
                  <a:pt x="2948" y="489"/>
                </a:cubicBezTo>
                <a:cubicBezTo>
                  <a:pt x="2948" y="507"/>
                  <a:pt x="2948" y="507"/>
                  <a:pt x="2948" y="507"/>
                </a:cubicBezTo>
                <a:cubicBezTo>
                  <a:pt x="2933" y="507"/>
                  <a:pt x="2933" y="507"/>
                  <a:pt x="2933" y="507"/>
                </a:cubicBezTo>
                <a:lnTo>
                  <a:pt x="2933" y="489"/>
                </a:lnTo>
                <a:close/>
                <a:moveTo>
                  <a:pt x="2923" y="554"/>
                </a:moveTo>
                <a:cubicBezTo>
                  <a:pt x="2923" y="548"/>
                  <a:pt x="2928" y="542"/>
                  <a:pt x="2934" y="542"/>
                </a:cubicBezTo>
                <a:cubicBezTo>
                  <a:pt x="2940" y="542"/>
                  <a:pt x="2945" y="548"/>
                  <a:pt x="2945" y="554"/>
                </a:cubicBezTo>
                <a:cubicBezTo>
                  <a:pt x="2945" y="598"/>
                  <a:pt x="2945" y="598"/>
                  <a:pt x="2945" y="598"/>
                </a:cubicBezTo>
                <a:cubicBezTo>
                  <a:pt x="2923" y="598"/>
                  <a:pt x="2923" y="598"/>
                  <a:pt x="2923" y="598"/>
                </a:cubicBezTo>
                <a:lnTo>
                  <a:pt x="2923" y="554"/>
                </a:lnTo>
                <a:close/>
                <a:moveTo>
                  <a:pt x="2923" y="637"/>
                </a:moveTo>
                <a:cubicBezTo>
                  <a:pt x="2923" y="631"/>
                  <a:pt x="2928" y="626"/>
                  <a:pt x="2934" y="626"/>
                </a:cubicBezTo>
                <a:cubicBezTo>
                  <a:pt x="2940" y="626"/>
                  <a:pt x="2945" y="631"/>
                  <a:pt x="2945" y="637"/>
                </a:cubicBezTo>
                <a:cubicBezTo>
                  <a:pt x="2945" y="681"/>
                  <a:pt x="2945" y="681"/>
                  <a:pt x="2945" y="681"/>
                </a:cubicBezTo>
                <a:cubicBezTo>
                  <a:pt x="2923" y="681"/>
                  <a:pt x="2923" y="681"/>
                  <a:pt x="2923" y="681"/>
                </a:cubicBezTo>
                <a:lnTo>
                  <a:pt x="2923" y="637"/>
                </a:lnTo>
                <a:close/>
                <a:moveTo>
                  <a:pt x="778" y="928"/>
                </a:moveTo>
                <a:cubicBezTo>
                  <a:pt x="786" y="928"/>
                  <a:pt x="786" y="928"/>
                  <a:pt x="786" y="928"/>
                </a:cubicBezTo>
                <a:cubicBezTo>
                  <a:pt x="786" y="932"/>
                  <a:pt x="786" y="932"/>
                  <a:pt x="786" y="932"/>
                </a:cubicBezTo>
                <a:cubicBezTo>
                  <a:pt x="778" y="932"/>
                  <a:pt x="778" y="932"/>
                  <a:pt x="778" y="932"/>
                </a:cubicBezTo>
                <a:lnTo>
                  <a:pt x="778" y="928"/>
                </a:lnTo>
                <a:close/>
              </a:path>
            </a:pathLst>
          </a:custGeom>
          <a:solidFill>
            <a:schemeClr val="tx1">
              <a:alpha val="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54" name="TextBox 153"/>
          <p:cNvSpPr txBox="1"/>
          <p:nvPr/>
        </p:nvSpPr>
        <p:spPr>
          <a:xfrm>
            <a:off x="5678023" y="2164329"/>
            <a:ext cx="6008043" cy="415498"/>
          </a:xfrm>
          <a:prstGeom prst="rect">
            <a:avLst/>
          </a:prstGeom>
          <a:noFill/>
        </p:spPr>
        <p:txBody>
          <a:bodyPr wrap="square" rtlCol="0">
            <a:spAutoFit/>
          </a:bodyPr>
          <a:lstStyle/>
          <a:p>
            <a:pPr>
              <a:lnSpc>
                <a:spcPct val="150000"/>
              </a:lnSpc>
            </a:pPr>
            <a:r>
              <a:rPr lang="en-US" sz="1400" dirty="0">
                <a:solidFill>
                  <a:schemeClr val="tx1">
                    <a:lumMod val="65000"/>
                    <a:lumOff val="35000"/>
                  </a:schemeClr>
                </a:solidFill>
                <a:latin typeface="Droid Serif" panose="02020600060500020200" pitchFamily="18" charset="0"/>
                <a:ea typeface="Droid Serif" panose="02020600060500020200" pitchFamily="18" charset="0"/>
                <a:cs typeface="Droid Serif" panose="02020600060500020200" pitchFamily="18" charset="0"/>
              </a:rPr>
              <a:t>What you </a:t>
            </a:r>
            <a:r>
              <a:rPr lang="en-US" sz="1400" i="1" dirty="0">
                <a:solidFill>
                  <a:schemeClr val="accent1"/>
                </a:solidFill>
                <a:latin typeface="Droid Serif" panose="02020600060500020200" pitchFamily="18" charset="0"/>
                <a:ea typeface="Droid Serif" panose="02020600060500020200" pitchFamily="18" charset="0"/>
                <a:cs typeface="Droid Serif" panose="02020600060500020200" pitchFamily="18" charset="0"/>
              </a:rPr>
              <a:t>dream</a:t>
            </a:r>
            <a:r>
              <a:rPr lang="en-US" sz="1400" dirty="0">
                <a:solidFill>
                  <a:schemeClr val="tx1">
                    <a:lumMod val="85000"/>
                    <a:lumOff val="15000"/>
                  </a:schemeClr>
                </a:solidFill>
                <a:latin typeface="Droid Serif" panose="02020600060500020200" pitchFamily="18" charset="0"/>
                <a:ea typeface="Droid Serif" panose="02020600060500020200" pitchFamily="18" charset="0"/>
                <a:cs typeface="Droid Serif" panose="02020600060500020200" pitchFamily="18" charset="0"/>
              </a:rPr>
              <a:t> </a:t>
            </a:r>
            <a:r>
              <a:rPr lang="en-US" sz="1400" dirty="0">
                <a:solidFill>
                  <a:schemeClr val="tx1">
                    <a:lumMod val="65000"/>
                    <a:lumOff val="35000"/>
                  </a:schemeClr>
                </a:solidFill>
                <a:latin typeface="Droid Serif" panose="02020600060500020200" pitchFamily="18" charset="0"/>
                <a:ea typeface="Droid Serif" panose="02020600060500020200" pitchFamily="18" charset="0"/>
                <a:cs typeface="Droid Serif" panose="02020600060500020200" pitchFamily="18" charset="0"/>
              </a:rPr>
              <a:t>is what you get, so we make your dream come true</a:t>
            </a:r>
            <a:r>
              <a:rPr lang="en-US" sz="1400" dirty="0">
                <a:solidFill>
                  <a:schemeClr val="tx1">
                    <a:lumMod val="85000"/>
                    <a:lumOff val="15000"/>
                  </a:schemeClr>
                </a:solidFill>
                <a:latin typeface="Droid Serif" panose="02020600060500020200" pitchFamily="18" charset="0"/>
                <a:ea typeface="Droid Serif" panose="02020600060500020200" pitchFamily="18" charset="0"/>
                <a:cs typeface="Droid Serif" panose="02020600060500020200" pitchFamily="18" charset="0"/>
              </a:rPr>
              <a:t>.</a:t>
            </a:r>
          </a:p>
        </p:txBody>
      </p:sp>
      <p:sp>
        <p:nvSpPr>
          <p:cNvPr id="155" name="TextBox 154"/>
          <p:cNvSpPr txBox="1"/>
          <p:nvPr/>
        </p:nvSpPr>
        <p:spPr>
          <a:xfrm>
            <a:off x="5700902" y="2731245"/>
            <a:ext cx="4953001" cy="1477328"/>
          </a:xfrm>
          <a:prstGeom prst="rect">
            <a:avLst/>
          </a:prstGeom>
          <a:noFill/>
        </p:spPr>
        <p:txBody>
          <a:bodyPr wrap="square" rtlCol="0">
            <a:spAutoFit/>
          </a:bodyPr>
          <a:lstStyle/>
          <a:p>
            <a:pPr algn="just">
              <a:lnSpc>
                <a:spcPct val="150000"/>
              </a:lnSpc>
            </a:pPr>
            <a:r>
              <a:rPr lang="en-ID" sz="1200" dirty="0">
                <a:solidFill>
                  <a:schemeClr val="tx1">
                    <a:lumMod val="50000"/>
                    <a:lumOff val="50000"/>
                  </a:schemeClr>
                </a:solidFill>
              </a:rPr>
              <a:t>Appropriately synthesize interactive opportunities through go forward relationships. Competently procrastinate client </a:t>
            </a:r>
            <a:r>
              <a:rPr lang="en-ID" sz="1200" dirty="0" err="1">
                <a:solidFill>
                  <a:schemeClr val="tx1">
                    <a:lumMod val="50000"/>
                    <a:lumOff val="50000"/>
                  </a:schemeClr>
                </a:solidFill>
              </a:rPr>
              <a:t>centered</a:t>
            </a:r>
            <a:r>
              <a:rPr lang="en-ID" sz="1200" dirty="0">
                <a:solidFill>
                  <a:schemeClr val="tx1">
                    <a:lumMod val="50000"/>
                    <a:lumOff val="50000"/>
                  </a:schemeClr>
                </a:solidFill>
              </a:rPr>
              <a:t> services whereas cooperative portals and parallel task infrastructures whereas sound outside the box thinking backward compatible meta services. Proactively fabricate highly efficient supply chains vis-a-vis leveraged infrastructures. </a:t>
            </a:r>
          </a:p>
        </p:txBody>
      </p:sp>
      <p:grpSp>
        <p:nvGrpSpPr>
          <p:cNvPr id="156" name="Group 155"/>
          <p:cNvGrpSpPr/>
          <p:nvPr/>
        </p:nvGrpSpPr>
        <p:grpSpPr>
          <a:xfrm>
            <a:off x="5248946" y="2269242"/>
            <a:ext cx="193548" cy="193548"/>
            <a:chOff x="6506160" y="2751098"/>
            <a:chExt cx="193548" cy="193548"/>
          </a:xfrm>
        </p:grpSpPr>
        <p:sp>
          <p:nvSpPr>
            <p:cNvPr id="157" name="Oval 156"/>
            <p:cNvSpPr/>
            <p:nvPr/>
          </p:nvSpPr>
          <p:spPr>
            <a:xfrm>
              <a:off x="6506160" y="2751098"/>
              <a:ext cx="193548" cy="19354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8" name="Oval 157"/>
            <p:cNvSpPr/>
            <p:nvPr/>
          </p:nvSpPr>
          <p:spPr>
            <a:xfrm>
              <a:off x="6568298" y="2813236"/>
              <a:ext cx="69273" cy="6927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59" name="Rectangle 158"/>
          <p:cNvSpPr/>
          <p:nvPr/>
        </p:nvSpPr>
        <p:spPr>
          <a:xfrm>
            <a:off x="5784039" y="4493240"/>
            <a:ext cx="2365434" cy="418322"/>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0" name="Rectangle 159"/>
          <p:cNvSpPr/>
          <p:nvPr/>
        </p:nvSpPr>
        <p:spPr>
          <a:xfrm>
            <a:off x="8528851" y="4493240"/>
            <a:ext cx="1696718" cy="418322"/>
          </a:xfrm>
          <a:prstGeom prst="rect">
            <a:avLst/>
          </a:prstGeom>
          <a:solidFill>
            <a:schemeClr val="accent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1" name="TextBox 160"/>
          <p:cNvSpPr txBox="1"/>
          <p:nvPr/>
        </p:nvSpPr>
        <p:spPr>
          <a:xfrm>
            <a:off x="8947445" y="4563902"/>
            <a:ext cx="859531" cy="261610"/>
          </a:xfrm>
          <a:prstGeom prst="rect">
            <a:avLst/>
          </a:prstGeom>
          <a:noFill/>
        </p:spPr>
        <p:txBody>
          <a:bodyPr wrap="none" rtlCol="0">
            <a:spAutoFit/>
          </a:bodyPr>
          <a:lstStyle/>
          <a:p>
            <a:pPr algn="ctr"/>
            <a:r>
              <a:rPr lang="en-ID" sz="1100" b="1" dirty="0">
                <a:solidFill>
                  <a:schemeClr val="bg1"/>
                </a:solidFill>
                <a:latin typeface="+mj-lt"/>
              </a:rPr>
              <a:t>BUY NOW</a:t>
            </a:r>
          </a:p>
        </p:txBody>
      </p:sp>
      <p:sp>
        <p:nvSpPr>
          <p:cNvPr id="162" name="TextBox 161"/>
          <p:cNvSpPr txBox="1"/>
          <p:nvPr/>
        </p:nvSpPr>
        <p:spPr>
          <a:xfrm>
            <a:off x="6200365" y="4574832"/>
            <a:ext cx="1532792" cy="261610"/>
          </a:xfrm>
          <a:prstGeom prst="rect">
            <a:avLst/>
          </a:prstGeom>
          <a:noFill/>
        </p:spPr>
        <p:txBody>
          <a:bodyPr wrap="none" rtlCol="0">
            <a:spAutoFit/>
          </a:bodyPr>
          <a:lstStyle/>
          <a:p>
            <a:pPr algn="ctr"/>
            <a:r>
              <a:rPr lang="en-ID" sz="1100" b="1" dirty="0">
                <a:solidFill>
                  <a:schemeClr val="tx1">
                    <a:lumMod val="65000"/>
                    <a:lumOff val="35000"/>
                  </a:schemeClr>
                </a:solidFill>
                <a:latin typeface="+mj-lt"/>
              </a:rPr>
              <a:t>COMPLETE FEATURES</a:t>
            </a:r>
          </a:p>
        </p:txBody>
      </p:sp>
      <p:grpSp>
        <p:nvGrpSpPr>
          <p:cNvPr id="175" name="Group 174"/>
          <p:cNvGrpSpPr/>
          <p:nvPr/>
        </p:nvGrpSpPr>
        <p:grpSpPr>
          <a:xfrm>
            <a:off x="5791443" y="5361129"/>
            <a:ext cx="609111" cy="91929"/>
            <a:chOff x="8921264" y="5631744"/>
            <a:chExt cx="870714" cy="131411"/>
          </a:xfrm>
        </p:grpSpPr>
        <p:sp>
          <p:nvSpPr>
            <p:cNvPr id="176" name="Oval 175"/>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7" name="Oval 176"/>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8" name="Oval 177"/>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9" name="Oval 178"/>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80" name="Oval 179"/>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39" name="Rectangle 38"/>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0" name="Group 39"/>
          <p:cNvGrpSpPr/>
          <p:nvPr/>
        </p:nvGrpSpPr>
        <p:grpSpPr>
          <a:xfrm>
            <a:off x="3026755" y="5074274"/>
            <a:ext cx="1440523" cy="1786907"/>
            <a:chOff x="3026731" y="1780263"/>
            <a:chExt cx="1271738" cy="1577537"/>
          </a:xfrm>
        </p:grpSpPr>
        <p:sp>
          <p:nvSpPr>
            <p:cNvPr id="41" name="Freeform 40"/>
            <p:cNvSpPr>
              <a:spLocks/>
            </p:cNvSpPr>
            <p:nvPr/>
          </p:nvSpPr>
          <p:spPr bwMode="auto">
            <a:xfrm>
              <a:off x="3026731" y="1780263"/>
              <a:ext cx="1271738" cy="1104761"/>
            </a:xfrm>
            <a:custGeom>
              <a:avLst/>
              <a:gdLst>
                <a:gd name="T0" fmla="*/ 547 w 554"/>
                <a:gd name="T1" fmla="*/ 235 h 481"/>
                <a:gd name="T2" fmla="*/ 474 w 554"/>
                <a:gd name="T3" fmla="*/ 137 h 481"/>
                <a:gd name="T4" fmla="*/ 451 w 554"/>
                <a:gd name="T5" fmla="*/ 137 h 481"/>
                <a:gd name="T6" fmla="*/ 377 w 554"/>
                <a:gd name="T7" fmla="*/ 48 h 481"/>
                <a:gd name="T8" fmla="*/ 337 w 554"/>
                <a:gd name="T9" fmla="*/ 52 h 481"/>
                <a:gd name="T10" fmla="*/ 338 w 554"/>
                <a:gd name="T11" fmla="*/ 45 h 481"/>
                <a:gd name="T12" fmla="*/ 306 w 554"/>
                <a:gd name="T13" fmla="*/ 2 h 481"/>
                <a:gd name="T14" fmla="*/ 267 w 554"/>
                <a:gd name="T15" fmla="*/ 22 h 481"/>
                <a:gd name="T16" fmla="*/ 242 w 554"/>
                <a:gd name="T17" fmla="*/ 14 h 481"/>
                <a:gd name="T18" fmla="*/ 171 w 554"/>
                <a:gd name="T19" fmla="*/ 40 h 481"/>
                <a:gd name="T20" fmla="*/ 93 w 554"/>
                <a:gd name="T21" fmla="*/ 101 h 481"/>
                <a:gd name="T22" fmla="*/ 93 w 554"/>
                <a:gd name="T23" fmla="*/ 123 h 481"/>
                <a:gd name="T24" fmla="*/ 31 w 554"/>
                <a:gd name="T25" fmla="*/ 209 h 481"/>
                <a:gd name="T26" fmla="*/ 37 w 554"/>
                <a:gd name="T27" fmla="*/ 265 h 481"/>
                <a:gd name="T28" fmla="*/ 4 w 554"/>
                <a:gd name="T29" fmla="*/ 315 h 481"/>
                <a:gd name="T30" fmla="*/ 43 w 554"/>
                <a:gd name="T31" fmla="*/ 389 h 481"/>
                <a:gd name="T32" fmla="*/ 126 w 554"/>
                <a:gd name="T33" fmla="*/ 472 h 481"/>
                <a:gd name="T34" fmla="*/ 199 w 554"/>
                <a:gd name="T35" fmla="*/ 453 h 481"/>
                <a:gd name="T36" fmla="*/ 251 w 554"/>
                <a:gd name="T37" fmla="*/ 478 h 481"/>
                <a:gd name="T38" fmla="*/ 320 w 554"/>
                <a:gd name="T39" fmla="*/ 463 h 481"/>
                <a:gd name="T40" fmla="*/ 352 w 554"/>
                <a:gd name="T41" fmla="*/ 473 h 481"/>
                <a:gd name="T42" fmla="*/ 459 w 554"/>
                <a:gd name="T43" fmla="*/ 405 h 481"/>
                <a:gd name="T44" fmla="*/ 533 w 554"/>
                <a:gd name="T45" fmla="*/ 332 h 481"/>
                <a:gd name="T46" fmla="*/ 525 w 554"/>
                <a:gd name="T47" fmla="*/ 281 h 481"/>
                <a:gd name="T48" fmla="*/ 547 w 554"/>
                <a:gd name="T49" fmla="*/ 235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54" h="481">
                  <a:moveTo>
                    <a:pt x="547" y="235"/>
                  </a:moveTo>
                  <a:cubicBezTo>
                    <a:pt x="554" y="188"/>
                    <a:pt x="522" y="144"/>
                    <a:pt x="474" y="137"/>
                  </a:cubicBezTo>
                  <a:cubicBezTo>
                    <a:pt x="466" y="136"/>
                    <a:pt x="459" y="136"/>
                    <a:pt x="451" y="137"/>
                  </a:cubicBezTo>
                  <a:cubicBezTo>
                    <a:pt x="453" y="93"/>
                    <a:pt x="421" y="54"/>
                    <a:pt x="377" y="48"/>
                  </a:cubicBezTo>
                  <a:cubicBezTo>
                    <a:pt x="363" y="46"/>
                    <a:pt x="349" y="47"/>
                    <a:pt x="337" y="52"/>
                  </a:cubicBezTo>
                  <a:cubicBezTo>
                    <a:pt x="338" y="49"/>
                    <a:pt x="338" y="47"/>
                    <a:pt x="338" y="45"/>
                  </a:cubicBezTo>
                  <a:cubicBezTo>
                    <a:pt x="342" y="24"/>
                    <a:pt x="327" y="5"/>
                    <a:pt x="306" y="2"/>
                  </a:cubicBezTo>
                  <a:cubicBezTo>
                    <a:pt x="290" y="0"/>
                    <a:pt x="274" y="8"/>
                    <a:pt x="267" y="22"/>
                  </a:cubicBezTo>
                  <a:cubicBezTo>
                    <a:pt x="259" y="18"/>
                    <a:pt x="251" y="15"/>
                    <a:pt x="242" y="14"/>
                  </a:cubicBezTo>
                  <a:cubicBezTo>
                    <a:pt x="214" y="10"/>
                    <a:pt x="188" y="21"/>
                    <a:pt x="171" y="40"/>
                  </a:cubicBezTo>
                  <a:cubicBezTo>
                    <a:pt x="133" y="36"/>
                    <a:pt x="98" y="63"/>
                    <a:pt x="93" y="101"/>
                  </a:cubicBezTo>
                  <a:cubicBezTo>
                    <a:pt x="92" y="108"/>
                    <a:pt x="92" y="116"/>
                    <a:pt x="93" y="123"/>
                  </a:cubicBezTo>
                  <a:cubicBezTo>
                    <a:pt x="61" y="140"/>
                    <a:pt x="37" y="171"/>
                    <a:pt x="31" y="209"/>
                  </a:cubicBezTo>
                  <a:cubicBezTo>
                    <a:pt x="29" y="229"/>
                    <a:pt x="31" y="248"/>
                    <a:pt x="37" y="265"/>
                  </a:cubicBezTo>
                  <a:cubicBezTo>
                    <a:pt x="20" y="276"/>
                    <a:pt x="7" y="294"/>
                    <a:pt x="4" y="315"/>
                  </a:cubicBezTo>
                  <a:cubicBezTo>
                    <a:pt x="0" y="346"/>
                    <a:pt x="16" y="375"/>
                    <a:pt x="43" y="389"/>
                  </a:cubicBezTo>
                  <a:cubicBezTo>
                    <a:pt x="49" y="431"/>
                    <a:pt x="82" y="465"/>
                    <a:pt x="126" y="472"/>
                  </a:cubicBezTo>
                  <a:cubicBezTo>
                    <a:pt x="153" y="476"/>
                    <a:pt x="179" y="468"/>
                    <a:pt x="199" y="453"/>
                  </a:cubicBezTo>
                  <a:cubicBezTo>
                    <a:pt x="213" y="466"/>
                    <a:pt x="231" y="475"/>
                    <a:pt x="251" y="478"/>
                  </a:cubicBezTo>
                  <a:cubicBezTo>
                    <a:pt x="276" y="481"/>
                    <a:pt x="300" y="475"/>
                    <a:pt x="320" y="463"/>
                  </a:cubicBezTo>
                  <a:cubicBezTo>
                    <a:pt x="329" y="468"/>
                    <a:pt x="340" y="471"/>
                    <a:pt x="352" y="473"/>
                  </a:cubicBezTo>
                  <a:cubicBezTo>
                    <a:pt x="400" y="480"/>
                    <a:pt x="445" y="450"/>
                    <a:pt x="459" y="405"/>
                  </a:cubicBezTo>
                  <a:cubicBezTo>
                    <a:pt x="497" y="400"/>
                    <a:pt x="528" y="371"/>
                    <a:pt x="533" y="332"/>
                  </a:cubicBezTo>
                  <a:cubicBezTo>
                    <a:pt x="536" y="314"/>
                    <a:pt x="533" y="296"/>
                    <a:pt x="525" y="281"/>
                  </a:cubicBezTo>
                  <a:cubicBezTo>
                    <a:pt x="537" y="269"/>
                    <a:pt x="545" y="253"/>
                    <a:pt x="547" y="235"/>
                  </a:cubicBezTo>
                  <a:close/>
                </a:path>
              </a:pathLst>
            </a:custGeom>
            <a:solidFill>
              <a:srgbClr val="80C535"/>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2" name="Freeform 41"/>
            <p:cNvSpPr>
              <a:spLocks noEditPoints="1"/>
            </p:cNvSpPr>
            <p:nvPr/>
          </p:nvSpPr>
          <p:spPr bwMode="auto">
            <a:xfrm>
              <a:off x="3132547" y="1783175"/>
              <a:ext cx="1165921" cy="1101849"/>
            </a:xfrm>
            <a:custGeom>
              <a:avLst/>
              <a:gdLst>
                <a:gd name="T0" fmla="*/ 428 w 508"/>
                <a:gd name="T1" fmla="*/ 136 h 480"/>
                <a:gd name="T2" fmla="*/ 405 w 508"/>
                <a:gd name="T3" fmla="*/ 136 h 480"/>
                <a:gd name="T4" fmla="*/ 331 w 508"/>
                <a:gd name="T5" fmla="*/ 47 h 480"/>
                <a:gd name="T6" fmla="*/ 291 w 508"/>
                <a:gd name="T7" fmla="*/ 51 h 480"/>
                <a:gd name="T8" fmla="*/ 292 w 508"/>
                <a:gd name="T9" fmla="*/ 44 h 480"/>
                <a:gd name="T10" fmla="*/ 260 w 508"/>
                <a:gd name="T11" fmla="*/ 1 h 480"/>
                <a:gd name="T12" fmla="*/ 241 w 508"/>
                <a:gd name="T13" fmla="*/ 3 h 480"/>
                <a:gd name="T14" fmla="*/ 247 w 508"/>
                <a:gd name="T15" fmla="*/ 3 h 480"/>
                <a:gd name="T16" fmla="*/ 279 w 508"/>
                <a:gd name="T17" fmla="*/ 46 h 480"/>
                <a:gd name="T18" fmla="*/ 276 w 508"/>
                <a:gd name="T19" fmla="*/ 57 h 480"/>
                <a:gd name="T20" fmla="*/ 276 w 508"/>
                <a:gd name="T21" fmla="*/ 57 h 480"/>
                <a:gd name="T22" fmla="*/ 277 w 508"/>
                <a:gd name="T23" fmla="*/ 57 h 480"/>
                <a:gd name="T24" fmla="*/ 270 w 508"/>
                <a:gd name="T25" fmla="*/ 61 h 480"/>
                <a:gd name="T26" fmla="*/ 301 w 508"/>
                <a:gd name="T27" fmla="*/ 60 h 480"/>
                <a:gd name="T28" fmla="*/ 374 w 508"/>
                <a:gd name="T29" fmla="*/ 158 h 480"/>
                <a:gd name="T30" fmla="*/ 371 w 508"/>
                <a:gd name="T31" fmla="*/ 169 h 480"/>
                <a:gd name="T32" fmla="*/ 329 w 508"/>
                <a:gd name="T33" fmla="*/ 118 h 480"/>
                <a:gd name="T34" fmla="*/ 340 w 508"/>
                <a:gd name="T35" fmla="*/ 176 h 480"/>
                <a:gd name="T36" fmla="*/ 222 w 508"/>
                <a:gd name="T37" fmla="*/ 332 h 480"/>
                <a:gd name="T38" fmla="*/ 261 w 508"/>
                <a:gd name="T39" fmla="*/ 338 h 480"/>
                <a:gd name="T40" fmla="*/ 273 w 508"/>
                <a:gd name="T41" fmla="*/ 338 h 480"/>
                <a:gd name="T42" fmla="*/ 163 w 508"/>
                <a:gd name="T43" fmla="*/ 414 h 480"/>
                <a:gd name="T44" fmla="*/ 123 w 508"/>
                <a:gd name="T45" fmla="*/ 398 h 480"/>
                <a:gd name="T46" fmla="*/ 136 w 508"/>
                <a:gd name="T47" fmla="*/ 431 h 480"/>
                <a:gd name="T48" fmla="*/ 68 w 508"/>
                <a:gd name="T49" fmla="*/ 446 h 480"/>
                <a:gd name="T50" fmla="*/ 0 w 508"/>
                <a:gd name="T51" fmla="*/ 402 h 480"/>
                <a:gd name="T52" fmla="*/ 80 w 508"/>
                <a:gd name="T53" fmla="*/ 471 h 480"/>
                <a:gd name="T54" fmla="*/ 153 w 508"/>
                <a:gd name="T55" fmla="*/ 452 h 480"/>
                <a:gd name="T56" fmla="*/ 205 w 508"/>
                <a:gd name="T57" fmla="*/ 477 h 480"/>
                <a:gd name="T58" fmla="*/ 274 w 508"/>
                <a:gd name="T59" fmla="*/ 462 h 480"/>
                <a:gd name="T60" fmla="*/ 306 w 508"/>
                <a:gd name="T61" fmla="*/ 472 h 480"/>
                <a:gd name="T62" fmla="*/ 413 w 508"/>
                <a:gd name="T63" fmla="*/ 404 h 480"/>
                <a:gd name="T64" fmla="*/ 487 w 508"/>
                <a:gd name="T65" fmla="*/ 331 h 480"/>
                <a:gd name="T66" fmla="*/ 479 w 508"/>
                <a:gd name="T67" fmla="*/ 280 h 480"/>
                <a:gd name="T68" fmla="*/ 501 w 508"/>
                <a:gd name="T69" fmla="*/ 234 h 480"/>
                <a:gd name="T70" fmla="*/ 428 w 508"/>
                <a:gd name="T71" fmla="*/ 136 h 480"/>
                <a:gd name="T72" fmla="*/ 359 w 508"/>
                <a:gd name="T73" fmla="*/ 340 h 480"/>
                <a:gd name="T74" fmla="*/ 313 w 508"/>
                <a:gd name="T75" fmla="*/ 410 h 480"/>
                <a:gd name="T76" fmla="*/ 317 w 508"/>
                <a:gd name="T77" fmla="*/ 394 h 480"/>
                <a:gd name="T78" fmla="*/ 305 w 508"/>
                <a:gd name="T79" fmla="*/ 330 h 480"/>
                <a:gd name="T80" fmla="*/ 355 w 508"/>
                <a:gd name="T81" fmla="*/ 294 h 480"/>
                <a:gd name="T82" fmla="*/ 359 w 508"/>
                <a:gd name="T83" fmla="*/ 340 h 480"/>
                <a:gd name="T84" fmla="*/ 429 w 508"/>
                <a:gd name="T85" fmla="*/ 307 h 480"/>
                <a:gd name="T86" fmla="*/ 413 w 508"/>
                <a:gd name="T87" fmla="*/ 345 h 480"/>
                <a:gd name="T88" fmla="*/ 361 w 508"/>
                <a:gd name="T89" fmla="*/ 285 h 480"/>
                <a:gd name="T90" fmla="*/ 382 w 508"/>
                <a:gd name="T91" fmla="*/ 218 h 480"/>
                <a:gd name="T92" fmla="*/ 379 w 508"/>
                <a:gd name="T93" fmla="*/ 194 h 480"/>
                <a:gd name="T94" fmla="*/ 398 w 508"/>
                <a:gd name="T95" fmla="*/ 165 h 480"/>
                <a:gd name="T96" fmla="*/ 447 w 508"/>
                <a:gd name="T97" fmla="*/ 245 h 480"/>
                <a:gd name="T98" fmla="*/ 414 w 508"/>
                <a:gd name="T99" fmla="*/ 233 h 480"/>
                <a:gd name="T100" fmla="*/ 404 w 508"/>
                <a:gd name="T101" fmla="*/ 232 h 480"/>
                <a:gd name="T102" fmla="*/ 429 w 508"/>
                <a:gd name="T103" fmla="*/ 307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08" h="480">
                  <a:moveTo>
                    <a:pt x="428" y="136"/>
                  </a:moveTo>
                  <a:cubicBezTo>
                    <a:pt x="420" y="135"/>
                    <a:pt x="413" y="135"/>
                    <a:pt x="405" y="136"/>
                  </a:cubicBezTo>
                  <a:cubicBezTo>
                    <a:pt x="407" y="92"/>
                    <a:pt x="375" y="53"/>
                    <a:pt x="331" y="47"/>
                  </a:cubicBezTo>
                  <a:cubicBezTo>
                    <a:pt x="317" y="45"/>
                    <a:pt x="303" y="46"/>
                    <a:pt x="291" y="51"/>
                  </a:cubicBezTo>
                  <a:cubicBezTo>
                    <a:pt x="292" y="48"/>
                    <a:pt x="292" y="46"/>
                    <a:pt x="292" y="44"/>
                  </a:cubicBezTo>
                  <a:cubicBezTo>
                    <a:pt x="296" y="23"/>
                    <a:pt x="281" y="4"/>
                    <a:pt x="260" y="1"/>
                  </a:cubicBezTo>
                  <a:cubicBezTo>
                    <a:pt x="254" y="0"/>
                    <a:pt x="247" y="1"/>
                    <a:pt x="241" y="3"/>
                  </a:cubicBezTo>
                  <a:cubicBezTo>
                    <a:pt x="243" y="3"/>
                    <a:pt x="245" y="3"/>
                    <a:pt x="247" y="3"/>
                  </a:cubicBezTo>
                  <a:cubicBezTo>
                    <a:pt x="268" y="6"/>
                    <a:pt x="282" y="26"/>
                    <a:pt x="279" y="46"/>
                  </a:cubicBezTo>
                  <a:cubicBezTo>
                    <a:pt x="278" y="50"/>
                    <a:pt x="277" y="54"/>
                    <a:pt x="276" y="57"/>
                  </a:cubicBezTo>
                  <a:cubicBezTo>
                    <a:pt x="276" y="57"/>
                    <a:pt x="276" y="57"/>
                    <a:pt x="276" y="57"/>
                  </a:cubicBezTo>
                  <a:cubicBezTo>
                    <a:pt x="276" y="57"/>
                    <a:pt x="276" y="57"/>
                    <a:pt x="277" y="57"/>
                  </a:cubicBezTo>
                  <a:cubicBezTo>
                    <a:pt x="274" y="58"/>
                    <a:pt x="272" y="60"/>
                    <a:pt x="270" y="61"/>
                  </a:cubicBezTo>
                  <a:cubicBezTo>
                    <a:pt x="280" y="59"/>
                    <a:pt x="290" y="58"/>
                    <a:pt x="301" y="60"/>
                  </a:cubicBezTo>
                  <a:cubicBezTo>
                    <a:pt x="348" y="67"/>
                    <a:pt x="380" y="111"/>
                    <a:pt x="374" y="158"/>
                  </a:cubicBezTo>
                  <a:cubicBezTo>
                    <a:pt x="373" y="161"/>
                    <a:pt x="372" y="165"/>
                    <a:pt x="371" y="169"/>
                  </a:cubicBezTo>
                  <a:cubicBezTo>
                    <a:pt x="362" y="148"/>
                    <a:pt x="347" y="130"/>
                    <a:pt x="329" y="118"/>
                  </a:cubicBezTo>
                  <a:cubicBezTo>
                    <a:pt x="336" y="136"/>
                    <a:pt x="340" y="156"/>
                    <a:pt x="340" y="176"/>
                  </a:cubicBezTo>
                  <a:cubicBezTo>
                    <a:pt x="340" y="250"/>
                    <a:pt x="290" y="313"/>
                    <a:pt x="222" y="332"/>
                  </a:cubicBezTo>
                  <a:cubicBezTo>
                    <a:pt x="235" y="336"/>
                    <a:pt x="248" y="338"/>
                    <a:pt x="261" y="338"/>
                  </a:cubicBezTo>
                  <a:cubicBezTo>
                    <a:pt x="265" y="338"/>
                    <a:pt x="269" y="338"/>
                    <a:pt x="273" y="338"/>
                  </a:cubicBezTo>
                  <a:cubicBezTo>
                    <a:pt x="262" y="387"/>
                    <a:pt x="215" y="421"/>
                    <a:pt x="163" y="414"/>
                  </a:cubicBezTo>
                  <a:cubicBezTo>
                    <a:pt x="148" y="411"/>
                    <a:pt x="135" y="406"/>
                    <a:pt x="123" y="398"/>
                  </a:cubicBezTo>
                  <a:cubicBezTo>
                    <a:pt x="125" y="410"/>
                    <a:pt x="130" y="421"/>
                    <a:pt x="136" y="431"/>
                  </a:cubicBezTo>
                  <a:cubicBezTo>
                    <a:pt x="117" y="444"/>
                    <a:pt x="93" y="450"/>
                    <a:pt x="68" y="446"/>
                  </a:cubicBezTo>
                  <a:cubicBezTo>
                    <a:pt x="39" y="442"/>
                    <a:pt x="14" y="425"/>
                    <a:pt x="0" y="402"/>
                  </a:cubicBezTo>
                  <a:cubicBezTo>
                    <a:pt x="10" y="437"/>
                    <a:pt x="41" y="465"/>
                    <a:pt x="80" y="471"/>
                  </a:cubicBezTo>
                  <a:cubicBezTo>
                    <a:pt x="107" y="475"/>
                    <a:pt x="133" y="467"/>
                    <a:pt x="153" y="452"/>
                  </a:cubicBezTo>
                  <a:cubicBezTo>
                    <a:pt x="167" y="465"/>
                    <a:pt x="185" y="474"/>
                    <a:pt x="205" y="477"/>
                  </a:cubicBezTo>
                  <a:cubicBezTo>
                    <a:pt x="230" y="480"/>
                    <a:pt x="254" y="474"/>
                    <a:pt x="274" y="462"/>
                  </a:cubicBezTo>
                  <a:cubicBezTo>
                    <a:pt x="283" y="467"/>
                    <a:pt x="294" y="470"/>
                    <a:pt x="306" y="472"/>
                  </a:cubicBezTo>
                  <a:cubicBezTo>
                    <a:pt x="354" y="479"/>
                    <a:pt x="399" y="449"/>
                    <a:pt x="413" y="404"/>
                  </a:cubicBezTo>
                  <a:cubicBezTo>
                    <a:pt x="451" y="399"/>
                    <a:pt x="482" y="370"/>
                    <a:pt x="487" y="331"/>
                  </a:cubicBezTo>
                  <a:cubicBezTo>
                    <a:pt x="490" y="313"/>
                    <a:pt x="487" y="295"/>
                    <a:pt x="479" y="280"/>
                  </a:cubicBezTo>
                  <a:cubicBezTo>
                    <a:pt x="491" y="268"/>
                    <a:pt x="499" y="252"/>
                    <a:pt x="501" y="234"/>
                  </a:cubicBezTo>
                  <a:cubicBezTo>
                    <a:pt x="508" y="187"/>
                    <a:pt x="476" y="143"/>
                    <a:pt x="428" y="136"/>
                  </a:cubicBezTo>
                  <a:close/>
                  <a:moveTo>
                    <a:pt x="359" y="340"/>
                  </a:moveTo>
                  <a:cubicBezTo>
                    <a:pt x="355" y="370"/>
                    <a:pt x="337" y="395"/>
                    <a:pt x="313" y="410"/>
                  </a:cubicBezTo>
                  <a:cubicBezTo>
                    <a:pt x="315" y="405"/>
                    <a:pt x="316" y="399"/>
                    <a:pt x="317" y="394"/>
                  </a:cubicBezTo>
                  <a:cubicBezTo>
                    <a:pt x="320" y="371"/>
                    <a:pt x="315" y="349"/>
                    <a:pt x="305" y="330"/>
                  </a:cubicBezTo>
                  <a:cubicBezTo>
                    <a:pt x="324" y="323"/>
                    <a:pt x="342" y="310"/>
                    <a:pt x="355" y="294"/>
                  </a:cubicBezTo>
                  <a:cubicBezTo>
                    <a:pt x="360" y="308"/>
                    <a:pt x="362" y="324"/>
                    <a:pt x="359" y="340"/>
                  </a:cubicBezTo>
                  <a:close/>
                  <a:moveTo>
                    <a:pt x="429" y="307"/>
                  </a:moveTo>
                  <a:cubicBezTo>
                    <a:pt x="427" y="321"/>
                    <a:pt x="421" y="334"/>
                    <a:pt x="413" y="345"/>
                  </a:cubicBezTo>
                  <a:cubicBezTo>
                    <a:pt x="405" y="319"/>
                    <a:pt x="386" y="297"/>
                    <a:pt x="361" y="285"/>
                  </a:cubicBezTo>
                  <a:cubicBezTo>
                    <a:pt x="374" y="266"/>
                    <a:pt x="382" y="243"/>
                    <a:pt x="382" y="218"/>
                  </a:cubicBezTo>
                  <a:cubicBezTo>
                    <a:pt x="382" y="209"/>
                    <a:pt x="381" y="201"/>
                    <a:pt x="379" y="194"/>
                  </a:cubicBezTo>
                  <a:cubicBezTo>
                    <a:pt x="387" y="186"/>
                    <a:pt x="394" y="176"/>
                    <a:pt x="398" y="165"/>
                  </a:cubicBezTo>
                  <a:cubicBezTo>
                    <a:pt x="429" y="180"/>
                    <a:pt x="448" y="211"/>
                    <a:pt x="447" y="245"/>
                  </a:cubicBezTo>
                  <a:cubicBezTo>
                    <a:pt x="438" y="239"/>
                    <a:pt x="426" y="235"/>
                    <a:pt x="414" y="233"/>
                  </a:cubicBezTo>
                  <a:cubicBezTo>
                    <a:pt x="411" y="233"/>
                    <a:pt x="407" y="233"/>
                    <a:pt x="404" y="232"/>
                  </a:cubicBezTo>
                  <a:cubicBezTo>
                    <a:pt x="423" y="251"/>
                    <a:pt x="433" y="278"/>
                    <a:pt x="429" y="307"/>
                  </a:cubicBezTo>
                  <a:close/>
                </a:path>
              </a:pathLst>
            </a:custGeom>
            <a:solidFill>
              <a:srgbClr val="659A2A"/>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3" name="Freeform 42"/>
            <p:cNvSpPr>
              <a:spLocks/>
            </p:cNvSpPr>
            <p:nvPr/>
          </p:nvSpPr>
          <p:spPr bwMode="auto">
            <a:xfrm>
              <a:off x="3433493" y="2304491"/>
              <a:ext cx="469863" cy="1053309"/>
            </a:xfrm>
            <a:custGeom>
              <a:avLst/>
              <a:gdLst>
                <a:gd name="T0" fmla="*/ 198 w 205"/>
                <a:gd name="T1" fmla="*/ 95 h 459"/>
                <a:gd name="T2" fmla="*/ 124 w 205"/>
                <a:gd name="T3" fmla="*/ 140 h 459"/>
                <a:gd name="T4" fmla="*/ 124 w 205"/>
                <a:gd name="T5" fmla="*/ 98 h 459"/>
                <a:gd name="T6" fmla="*/ 181 w 205"/>
                <a:gd name="T7" fmla="*/ 22 h 459"/>
                <a:gd name="T8" fmla="*/ 172 w 205"/>
                <a:gd name="T9" fmla="*/ 0 h 459"/>
                <a:gd name="T10" fmla="*/ 101 w 205"/>
                <a:gd name="T11" fmla="*/ 84 h 459"/>
                <a:gd name="T12" fmla="*/ 40 w 205"/>
                <a:gd name="T13" fmla="*/ 30 h 459"/>
                <a:gd name="T14" fmla="*/ 31 w 205"/>
                <a:gd name="T15" fmla="*/ 52 h 459"/>
                <a:gd name="T16" fmla="*/ 88 w 205"/>
                <a:gd name="T17" fmla="*/ 128 h 459"/>
                <a:gd name="T18" fmla="*/ 88 w 205"/>
                <a:gd name="T19" fmla="*/ 165 h 459"/>
                <a:gd name="T20" fmla="*/ 5 w 205"/>
                <a:gd name="T21" fmla="*/ 120 h 459"/>
                <a:gd name="T22" fmla="*/ 0 w 205"/>
                <a:gd name="T23" fmla="*/ 143 h 459"/>
                <a:gd name="T24" fmla="*/ 88 w 205"/>
                <a:gd name="T25" fmla="*/ 223 h 459"/>
                <a:gd name="T26" fmla="*/ 88 w 205"/>
                <a:gd name="T27" fmla="*/ 459 h 459"/>
                <a:gd name="T28" fmla="*/ 124 w 205"/>
                <a:gd name="T29" fmla="*/ 459 h 459"/>
                <a:gd name="T30" fmla="*/ 124 w 205"/>
                <a:gd name="T31" fmla="*/ 197 h 459"/>
                <a:gd name="T32" fmla="*/ 205 w 205"/>
                <a:gd name="T33" fmla="*/ 117 h 459"/>
                <a:gd name="T34" fmla="*/ 198 w 205"/>
                <a:gd name="T35" fmla="*/ 95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5" h="459">
                  <a:moveTo>
                    <a:pt x="198" y="95"/>
                  </a:moveTo>
                  <a:cubicBezTo>
                    <a:pt x="195" y="95"/>
                    <a:pt x="152" y="109"/>
                    <a:pt x="124" y="140"/>
                  </a:cubicBezTo>
                  <a:cubicBezTo>
                    <a:pt x="124" y="98"/>
                    <a:pt x="124" y="98"/>
                    <a:pt x="124" y="98"/>
                  </a:cubicBezTo>
                  <a:cubicBezTo>
                    <a:pt x="124" y="47"/>
                    <a:pt x="180" y="23"/>
                    <a:pt x="181" y="22"/>
                  </a:cubicBezTo>
                  <a:cubicBezTo>
                    <a:pt x="172" y="0"/>
                    <a:pt x="172" y="0"/>
                    <a:pt x="172" y="0"/>
                  </a:cubicBezTo>
                  <a:cubicBezTo>
                    <a:pt x="169" y="1"/>
                    <a:pt x="110" y="27"/>
                    <a:pt x="101" y="84"/>
                  </a:cubicBezTo>
                  <a:cubicBezTo>
                    <a:pt x="82" y="47"/>
                    <a:pt x="43" y="31"/>
                    <a:pt x="40" y="30"/>
                  </a:cubicBezTo>
                  <a:cubicBezTo>
                    <a:pt x="31" y="52"/>
                    <a:pt x="31" y="52"/>
                    <a:pt x="31" y="52"/>
                  </a:cubicBezTo>
                  <a:cubicBezTo>
                    <a:pt x="32" y="52"/>
                    <a:pt x="88" y="76"/>
                    <a:pt x="88" y="128"/>
                  </a:cubicBezTo>
                  <a:cubicBezTo>
                    <a:pt x="88" y="165"/>
                    <a:pt x="88" y="165"/>
                    <a:pt x="88" y="165"/>
                  </a:cubicBezTo>
                  <a:cubicBezTo>
                    <a:pt x="57" y="132"/>
                    <a:pt x="8" y="120"/>
                    <a:pt x="5" y="120"/>
                  </a:cubicBezTo>
                  <a:cubicBezTo>
                    <a:pt x="0" y="143"/>
                    <a:pt x="0" y="143"/>
                    <a:pt x="0" y="143"/>
                  </a:cubicBezTo>
                  <a:cubicBezTo>
                    <a:pt x="1" y="143"/>
                    <a:pt x="88" y="164"/>
                    <a:pt x="88" y="223"/>
                  </a:cubicBezTo>
                  <a:cubicBezTo>
                    <a:pt x="88" y="459"/>
                    <a:pt x="88" y="459"/>
                    <a:pt x="88" y="459"/>
                  </a:cubicBezTo>
                  <a:cubicBezTo>
                    <a:pt x="124" y="459"/>
                    <a:pt x="124" y="459"/>
                    <a:pt x="124" y="459"/>
                  </a:cubicBezTo>
                  <a:cubicBezTo>
                    <a:pt x="124" y="197"/>
                    <a:pt x="124" y="197"/>
                    <a:pt x="124" y="197"/>
                  </a:cubicBezTo>
                  <a:cubicBezTo>
                    <a:pt x="124" y="144"/>
                    <a:pt x="204" y="118"/>
                    <a:pt x="205" y="117"/>
                  </a:cubicBezTo>
                  <a:lnTo>
                    <a:pt x="198" y="95"/>
                  </a:lnTo>
                  <a:close/>
                </a:path>
              </a:pathLst>
            </a:custGeom>
            <a:solidFill>
              <a:srgbClr val="698044"/>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4" name="Freeform 43"/>
            <p:cNvSpPr>
              <a:spLocks/>
            </p:cNvSpPr>
            <p:nvPr/>
          </p:nvSpPr>
          <p:spPr bwMode="auto">
            <a:xfrm>
              <a:off x="3516010" y="2373417"/>
              <a:ext cx="148531" cy="224253"/>
            </a:xfrm>
            <a:custGeom>
              <a:avLst/>
              <a:gdLst>
                <a:gd name="T0" fmla="*/ 4 w 65"/>
                <a:gd name="T1" fmla="*/ 0 h 98"/>
                <a:gd name="T2" fmla="*/ 0 w 65"/>
                <a:gd name="T3" fmla="*/ 11 h 98"/>
                <a:gd name="T4" fmla="*/ 64 w 65"/>
                <a:gd name="T5" fmla="*/ 98 h 98"/>
                <a:gd name="T6" fmla="*/ 64 w 65"/>
                <a:gd name="T7" fmla="*/ 68 h 98"/>
                <a:gd name="T8" fmla="*/ 65 w 65"/>
                <a:gd name="T9" fmla="*/ 54 h 98"/>
                <a:gd name="T10" fmla="*/ 4 w 65"/>
                <a:gd name="T11" fmla="*/ 0 h 98"/>
              </a:gdLst>
              <a:ahLst/>
              <a:cxnLst>
                <a:cxn ang="0">
                  <a:pos x="T0" y="T1"/>
                </a:cxn>
                <a:cxn ang="0">
                  <a:pos x="T2" y="T3"/>
                </a:cxn>
                <a:cxn ang="0">
                  <a:pos x="T4" y="T5"/>
                </a:cxn>
                <a:cxn ang="0">
                  <a:pos x="T6" y="T7"/>
                </a:cxn>
                <a:cxn ang="0">
                  <a:pos x="T8" y="T9"/>
                </a:cxn>
                <a:cxn ang="0">
                  <a:pos x="T10" y="T11"/>
                </a:cxn>
              </a:cxnLst>
              <a:rect l="0" t="0" r="r" b="b"/>
              <a:pathLst>
                <a:path w="65" h="98">
                  <a:moveTo>
                    <a:pt x="4" y="0"/>
                  </a:moveTo>
                  <a:cubicBezTo>
                    <a:pt x="0" y="11"/>
                    <a:pt x="0" y="11"/>
                    <a:pt x="0" y="11"/>
                  </a:cubicBezTo>
                  <a:cubicBezTo>
                    <a:pt x="0" y="11"/>
                    <a:pt x="64" y="38"/>
                    <a:pt x="64" y="98"/>
                  </a:cubicBezTo>
                  <a:cubicBezTo>
                    <a:pt x="64" y="68"/>
                    <a:pt x="64" y="68"/>
                    <a:pt x="64" y="68"/>
                  </a:cubicBezTo>
                  <a:cubicBezTo>
                    <a:pt x="64" y="63"/>
                    <a:pt x="64" y="59"/>
                    <a:pt x="65" y="54"/>
                  </a:cubicBezTo>
                  <a:cubicBezTo>
                    <a:pt x="46" y="17"/>
                    <a:pt x="7" y="1"/>
                    <a:pt x="4" y="0"/>
                  </a:cubicBezTo>
                  <a:close/>
                </a:path>
              </a:pathLst>
            </a:custGeom>
            <a:solidFill>
              <a:srgbClr val="4A5A30"/>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5" name="Freeform 44"/>
            <p:cNvSpPr>
              <a:spLocks/>
            </p:cNvSpPr>
            <p:nvPr/>
          </p:nvSpPr>
          <p:spPr bwMode="auto">
            <a:xfrm>
              <a:off x="3689782" y="2329731"/>
              <a:ext cx="159210" cy="330069"/>
            </a:xfrm>
            <a:custGeom>
              <a:avLst/>
              <a:gdLst>
                <a:gd name="T0" fmla="*/ 12 w 69"/>
                <a:gd name="T1" fmla="*/ 129 h 144"/>
                <a:gd name="T2" fmla="*/ 12 w 69"/>
                <a:gd name="T3" fmla="*/ 87 h 144"/>
                <a:gd name="T4" fmla="*/ 69 w 69"/>
                <a:gd name="T5" fmla="*/ 11 h 144"/>
                <a:gd name="T6" fmla="*/ 64 w 69"/>
                <a:gd name="T7" fmla="*/ 0 h 144"/>
                <a:gd name="T8" fmla="*/ 0 w 69"/>
                <a:gd name="T9" fmla="*/ 87 h 144"/>
                <a:gd name="T10" fmla="*/ 0 w 69"/>
                <a:gd name="T11" fmla="*/ 144 h 144"/>
                <a:gd name="T12" fmla="*/ 12 w 69"/>
                <a:gd name="T13" fmla="*/ 128 h 144"/>
                <a:gd name="T14" fmla="*/ 12 w 69"/>
                <a:gd name="T15" fmla="*/ 129 h 1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144">
                  <a:moveTo>
                    <a:pt x="12" y="129"/>
                  </a:moveTo>
                  <a:cubicBezTo>
                    <a:pt x="12" y="87"/>
                    <a:pt x="12" y="87"/>
                    <a:pt x="12" y="87"/>
                  </a:cubicBezTo>
                  <a:cubicBezTo>
                    <a:pt x="12" y="36"/>
                    <a:pt x="68" y="12"/>
                    <a:pt x="69" y="11"/>
                  </a:cubicBezTo>
                  <a:cubicBezTo>
                    <a:pt x="64" y="0"/>
                    <a:pt x="64" y="0"/>
                    <a:pt x="64" y="0"/>
                  </a:cubicBezTo>
                  <a:cubicBezTo>
                    <a:pt x="64" y="0"/>
                    <a:pt x="0" y="27"/>
                    <a:pt x="0" y="87"/>
                  </a:cubicBezTo>
                  <a:cubicBezTo>
                    <a:pt x="0" y="95"/>
                    <a:pt x="0" y="106"/>
                    <a:pt x="0" y="144"/>
                  </a:cubicBezTo>
                  <a:cubicBezTo>
                    <a:pt x="4" y="138"/>
                    <a:pt x="8" y="133"/>
                    <a:pt x="12" y="128"/>
                  </a:cubicBezTo>
                  <a:cubicBezTo>
                    <a:pt x="12" y="128"/>
                    <a:pt x="12" y="128"/>
                    <a:pt x="12" y="129"/>
                  </a:cubicBezTo>
                  <a:close/>
                </a:path>
              </a:pathLst>
            </a:custGeom>
            <a:solidFill>
              <a:srgbClr val="4A5A30"/>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6" name="Freeform 45"/>
            <p:cNvSpPr>
              <a:spLocks/>
            </p:cNvSpPr>
            <p:nvPr/>
          </p:nvSpPr>
          <p:spPr bwMode="auto">
            <a:xfrm>
              <a:off x="3689782" y="2547189"/>
              <a:ext cx="213574" cy="810611"/>
            </a:xfrm>
            <a:custGeom>
              <a:avLst/>
              <a:gdLst>
                <a:gd name="T0" fmla="*/ 89 w 93"/>
                <a:gd name="T1" fmla="*/ 0 h 353"/>
                <a:gd name="T2" fmla="*/ 89 w 93"/>
                <a:gd name="T3" fmla="*/ 0 h 353"/>
                <a:gd name="T4" fmla="*/ 0 w 93"/>
                <a:gd name="T5" fmla="*/ 91 h 353"/>
                <a:gd name="T6" fmla="*/ 0 w 93"/>
                <a:gd name="T7" fmla="*/ 353 h 353"/>
                <a:gd name="T8" fmla="*/ 12 w 93"/>
                <a:gd name="T9" fmla="*/ 353 h 353"/>
                <a:gd name="T10" fmla="*/ 12 w 93"/>
                <a:gd name="T11" fmla="*/ 91 h 353"/>
                <a:gd name="T12" fmla="*/ 91 w 93"/>
                <a:gd name="T13" fmla="*/ 12 h 353"/>
                <a:gd name="T14" fmla="*/ 92 w 93"/>
                <a:gd name="T15" fmla="*/ 12 h 353"/>
                <a:gd name="T16" fmla="*/ 92 w 93"/>
                <a:gd name="T17" fmla="*/ 12 h 353"/>
                <a:gd name="T18" fmla="*/ 93 w 93"/>
                <a:gd name="T19" fmla="*/ 11 h 353"/>
                <a:gd name="T20" fmla="*/ 89 w 93"/>
                <a:gd name="T21" fmla="*/ 0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353">
                  <a:moveTo>
                    <a:pt x="89" y="0"/>
                  </a:moveTo>
                  <a:cubicBezTo>
                    <a:pt x="89" y="0"/>
                    <a:pt x="89" y="0"/>
                    <a:pt x="89" y="0"/>
                  </a:cubicBezTo>
                  <a:cubicBezTo>
                    <a:pt x="89" y="0"/>
                    <a:pt x="0" y="28"/>
                    <a:pt x="0" y="91"/>
                  </a:cubicBezTo>
                  <a:cubicBezTo>
                    <a:pt x="0" y="114"/>
                    <a:pt x="0" y="294"/>
                    <a:pt x="0" y="353"/>
                  </a:cubicBezTo>
                  <a:cubicBezTo>
                    <a:pt x="12" y="353"/>
                    <a:pt x="12" y="353"/>
                    <a:pt x="12" y="353"/>
                  </a:cubicBezTo>
                  <a:cubicBezTo>
                    <a:pt x="12" y="91"/>
                    <a:pt x="12" y="91"/>
                    <a:pt x="12" y="91"/>
                  </a:cubicBezTo>
                  <a:cubicBezTo>
                    <a:pt x="12" y="42"/>
                    <a:pt x="81" y="16"/>
                    <a:pt x="91" y="12"/>
                  </a:cubicBezTo>
                  <a:cubicBezTo>
                    <a:pt x="91" y="12"/>
                    <a:pt x="91" y="12"/>
                    <a:pt x="92" y="12"/>
                  </a:cubicBezTo>
                  <a:cubicBezTo>
                    <a:pt x="92" y="12"/>
                    <a:pt x="92" y="12"/>
                    <a:pt x="92" y="12"/>
                  </a:cubicBezTo>
                  <a:cubicBezTo>
                    <a:pt x="92" y="12"/>
                    <a:pt x="93" y="11"/>
                    <a:pt x="93" y="11"/>
                  </a:cubicBezTo>
                  <a:lnTo>
                    <a:pt x="89" y="0"/>
                  </a:lnTo>
                  <a:close/>
                </a:path>
              </a:pathLst>
            </a:custGeom>
            <a:solidFill>
              <a:srgbClr val="4A5A30"/>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7" name="Freeform 46"/>
            <p:cNvSpPr>
              <a:spLocks/>
            </p:cNvSpPr>
            <p:nvPr/>
          </p:nvSpPr>
          <p:spPr bwMode="auto">
            <a:xfrm>
              <a:off x="3440288" y="2579225"/>
              <a:ext cx="222311" cy="236873"/>
            </a:xfrm>
            <a:custGeom>
              <a:avLst/>
              <a:gdLst>
                <a:gd name="T0" fmla="*/ 97 w 97"/>
                <a:gd name="T1" fmla="*/ 103 h 103"/>
                <a:gd name="T2" fmla="*/ 97 w 97"/>
                <a:gd name="T3" fmla="*/ 61 h 103"/>
                <a:gd name="T4" fmla="*/ 2 w 97"/>
                <a:gd name="T5" fmla="*/ 0 h 103"/>
                <a:gd name="T6" fmla="*/ 0 w 97"/>
                <a:gd name="T7" fmla="*/ 11 h 103"/>
                <a:gd name="T8" fmla="*/ 97 w 97"/>
                <a:gd name="T9" fmla="*/ 103 h 103"/>
              </a:gdLst>
              <a:ahLst/>
              <a:cxnLst>
                <a:cxn ang="0">
                  <a:pos x="T0" y="T1"/>
                </a:cxn>
                <a:cxn ang="0">
                  <a:pos x="T2" y="T3"/>
                </a:cxn>
                <a:cxn ang="0">
                  <a:pos x="T4" y="T5"/>
                </a:cxn>
                <a:cxn ang="0">
                  <a:pos x="T6" y="T7"/>
                </a:cxn>
                <a:cxn ang="0">
                  <a:pos x="T8" y="T9"/>
                </a:cxn>
              </a:cxnLst>
              <a:rect l="0" t="0" r="r" b="b"/>
              <a:pathLst>
                <a:path w="97" h="103">
                  <a:moveTo>
                    <a:pt x="97" y="103"/>
                  </a:moveTo>
                  <a:cubicBezTo>
                    <a:pt x="97" y="61"/>
                    <a:pt x="97" y="61"/>
                    <a:pt x="97" y="61"/>
                  </a:cubicBezTo>
                  <a:cubicBezTo>
                    <a:pt x="70" y="16"/>
                    <a:pt x="6" y="0"/>
                    <a:pt x="2" y="0"/>
                  </a:cubicBezTo>
                  <a:cubicBezTo>
                    <a:pt x="0" y="11"/>
                    <a:pt x="0" y="11"/>
                    <a:pt x="0" y="11"/>
                  </a:cubicBezTo>
                  <a:cubicBezTo>
                    <a:pt x="0" y="11"/>
                    <a:pt x="97" y="34"/>
                    <a:pt x="97" y="103"/>
                  </a:cubicBezTo>
                  <a:close/>
                </a:path>
              </a:pathLst>
            </a:custGeom>
            <a:solidFill>
              <a:srgbClr val="4A5A30"/>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48" name="Group 47"/>
          <p:cNvGrpSpPr/>
          <p:nvPr/>
        </p:nvGrpSpPr>
        <p:grpSpPr>
          <a:xfrm>
            <a:off x="3722773" y="5422322"/>
            <a:ext cx="1362767" cy="1442295"/>
            <a:chOff x="3722771" y="4975753"/>
            <a:chExt cx="1362767" cy="1442294"/>
          </a:xfrm>
        </p:grpSpPr>
        <p:grpSp>
          <p:nvGrpSpPr>
            <p:cNvPr id="49" name="Group 48"/>
            <p:cNvGrpSpPr/>
            <p:nvPr/>
          </p:nvGrpSpPr>
          <p:grpSpPr>
            <a:xfrm>
              <a:off x="3783464" y="5793021"/>
              <a:ext cx="1241757" cy="625026"/>
              <a:chOff x="5470525" y="26987"/>
              <a:chExt cx="5229225" cy="2632076"/>
            </a:xfrm>
          </p:grpSpPr>
          <p:sp>
            <p:nvSpPr>
              <p:cNvPr id="74" name="Rectangle 76"/>
              <p:cNvSpPr>
                <a:spLocks noChangeArrowheads="1"/>
              </p:cNvSpPr>
              <p:nvPr/>
            </p:nvSpPr>
            <p:spPr bwMode="auto">
              <a:xfrm>
                <a:off x="5589588" y="549275"/>
                <a:ext cx="4989513" cy="2109788"/>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75" name="Rectangle 77"/>
              <p:cNvSpPr>
                <a:spLocks noChangeArrowheads="1"/>
              </p:cNvSpPr>
              <p:nvPr/>
            </p:nvSpPr>
            <p:spPr bwMode="auto">
              <a:xfrm>
                <a:off x="5589588" y="549275"/>
                <a:ext cx="2495550" cy="2109788"/>
              </a:xfrm>
              <a:prstGeom prst="rect">
                <a:avLst/>
              </a:prstGeom>
              <a:solidFill>
                <a:schemeClr val="bg1">
                  <a:lumMod val="8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76" name="Rectangle 78"/>
              <p:cNvSpPr>
                <a:spLocks noChangeArrowheads="1"/>
              </p:cNvSpPr>
              <p:nvPr/>
            </p:nvSpPr>
            <p:spPr bwMode="auto">
              <a:xfrm>
                <a:off x="5470525" y="26987"/>
                <a:ext cx="5229225" cy="52228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77" name="Rectangle 79"/>
              <p:cNvSpPr>
                <a:spLocks noChangeArrowheads="1"/>
              </p:cNvSpPr>
              <p:nvPr/>
            </p:nvSpPr>
            <p:spPr bwMode="auto">
              <a:xfrm>
                <a:off x="5470525" y="26987"/>
                <a:ext cx="2614613" cy="522288"/>
              </a:xfrm>
              <a:prstGeom prst="rect">
                <a:avLst/>
              </a:prstGeom>
              <a:solidFill>
                <a:schemeClr val="accent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78" name="Rectangle 80"/>
              <p:cNvSpPr>
                <a:spLocks noChangeArrowheads="1"/>
              </p:cNvSpPr>
              <p:nvPr/>
            </p:nvSpPr>
            <p:spPr bwMode="auto">
              <a:xfrm>
                <a:off x="9121775" y="1123950"/>
                <a:ext cx="1001713" cy="153511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79" name="Rectangle 81"/>
              <p:cNvSpPr>
                <a:spLocks noChangeArrowheads="1"/>
              </p:cNvSpPr>
              <p:nvPr/>
            </p:nvSpPr>
            <p:spPr bwMode="auto">
              <a:xfrm>
                <a:off x="6045200" y="1123950"/>
                <a:ext cx="2560638" cy="10541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0" name="Freeform 82"/>
              <p:cNvSpPr>
                <a:spLocks/>
              </p:cNvSpPr>
              <p:nvPr/>
            </p:nvSpPr>
            <p:spPr bwMode="auto">
              <a:xfrm>
                <a:off x="6045200" y="1123950"/>
                <a:ext cx="882650" cy="1054100"/>
              </a:xfrm>
              <a:custGeom>
                <a:avLst/>
                <a:gdLst>
                  <a:gd name="T0" fmla="*/ 321 w 556"/>
                  <a:gd name="T1" fmla="*/ 0 h 664"/>
                  <a:gd name="T2" fmla="*/ 0 w 556"/>
                  <a:gd name="T3" fmla="*/ 0 h 664"/>
                  <a:gd name="T4" fmla="*/ 0 w 556"/>
                  <a:gd name="T5" fmla="*/ 664 h 664"/>
                  <a:gd name="T6" fmla="*/ 556 w 556"/>
                  <a:gd name="T7" fmla="*/ 664 h 664"/>
                  <a:gd name="T8" fmla="*/ 321 w 556"/>
                  <a:gd name="T9" fmla="*/ 0 h 664"/>
                </a:gdLst>
                <a:ahLst/>
                <a:cxnLst>
                  <a:cxn ang="0">
                    <a:pos x="T0" y="T1"/>
                  </a:cxn>
                  <a:cxn ang="0">
                    <a:pos x="T2" y="T3"/>
                  </a:cxn>
                  <a:cxn ang="0">
                    <a:pos x="T4" y="T5"/>
                  </a:cxn>
                  <a:cxn ang="0">
                    <a:pos x="T6" y="T7"/>
                  </a:cxn>
                  <a:cxn ang="0">
                    <a:pos x="T8" y="T9"/>
                  </a:cxn>
                </a:cxnLst>
                <a:rect l="0" t="0" r="r" b="b"/>
                <a:pathLst>
                  <a:path w="556" h="664">
                    <a:moveTo>
                      <a:pt x="321" y="0"/>
                    </a:moveTo>
                    <a:lnTo>
                      <a:pt x="0" y="0"/>
                    </a:lnTo>
                    <a:lnTo>
                      <a:pt x="0" y="664"/>
                    </a:lnTo>
                    <a:lnTo>
                      <a:pt x="556" y="664"/>
                    </a:lnTo>
                    <a:lnTo>
                      <a:pt x="321" y="0"/>
                    </a:lnTo>
                    <a:close/>
                  </a:path>
                </a:pathLst>
              </a:custGeom>
              <a:solidFill>
                <a:schemeClr val="bg1">
                  <a:lumMod val="85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1" name="Freeform 83"/>
              <p:cNvSpPr>
                <a:spLocks/>
              </p:cNvSpPr>
              <p:nvPr/>
            </p:nvSpPr>
            <p:spPr bwMode="auto">
              <a:xfrm>
                <a:off x="7326313" y="1123950"/>
                <a:ext cx="882650" cy="1054100"/>
              </a:xfrm>
              <a:custGeom>
                <a:avLst/>
                <a:gdLst>
                  <a:gd name="T0" fmla="*/ 321 w 556"/>
                  <a:gd name="T1" fmla="*/ 0 h 664"/>
                  <a:gd name="T2" fmla="*/ 0 w 556"/>
                  <a:gd name="T3" fmla="*/ 0 h 664"/>
                  <a:gd name="T4" fmla="*/ 0 w 556"/>
                  <a:gd name="T5" fmla="*/ 664 h 664"/>
                  <a:gd name="T6" fmla="*/ 556 w 556"/>
                  <a:gd name="T7" fmla="*/ 664 h 664"/>
                  <a:gd name="T8" fmla="*/ 321 w 556"/>
                  <a:gd name="T9" fmla="*/ 0 h 664"/>
                </a:gdLst>
                <a:ahLst/>
                <a:cxnLst>
                  <a:cxn ang="0">
                    <a:pos x="T0" y="T1"/>
                  </a:cxn>
                  <a:cxn ang="0">
                    <a:pos x="T2" y="T3"/>
                  </a:cxn>
                  <a:cxn ang="0">
                    <a:pos x="T4" y="T5"/>
                  </a:cxn>
                  <a:cxn ang="0">
                    <a:pos x="T6" y="T7"/>
                  </a:cxn>
                  <a:cxn ang="0">
                    <a:pos x="T8" y="T9"/>
                  </a:cxn>
                </a:cxnLst>
                <a:rect l="0" t="0" r="r" b="b"/>
                <a:pathLst>
                  <a:path w="556" h="664">
                    <a:moveTo>
                      <a:pt x="321" y="0"/>
                    </a:moveTo>
                    <a:lnTo>
                      <a:pt x="0" y="0"/>
                    </a:lnTo>
                    <a:lnTo>
                      <a:pt x="0" y="664"/>
                    </a:lnTo>
                    <a:lnTo>
                      <a:pt x="556" y="664"/>
                    </a:lnTo>
                    <a:lnTo>
                      <a:pt x="321" y="0"/>
                    </a:lnTo>
                    <a:close/>
                  </a:path>
                </a:pathLst>
              </a:custGeom>
              <a:solidFill>
                <a:schemeClr val="bg1">
                  <a:lumMod val="85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2" name="Freeform 84"/>
              <p:cNvSpPr>
                <a:spLocks/>
              </p:cNvSpPr>
              <p:nvPr/>
            </p:nvSpPr>
            <p:spPr bwMode="auto">
              <a:xfrm>
                <a:off x="9050338" y="1055687"/>
                <a:ext cx="1138238" cy="1603375"/>
              </a:xfrm>
              <a:custGeom>
                <a:avLst/>
                <a:gdLst>
                  <a:gd name="T0" fmla="*/ 85 w 717"/>
                  <a:gd name="T1" fmla="*/ 1010 h 1010"/>
                  <a:gd name="T2" fmla="*/ 85 w 717"/>
                  <a:gd name="T3" fmla="*/ 85 h 1010"/>
                  <a:gd name="T4" fmla="*/ 631 w 717"/>
                  <a:gd name="T5" fmla="*/ 85 h 1010"/>
                  <a:gd name="T6" fmla="*/ 631 w 717"/>
                  <a:gd name="T7" fmla="*/ 1010 h 1010"/>
                  <a:gd name="T8" fmla="*/ 717 w 717"/>
                  <a:gd name="T9" fmla="*/ 1010 h 1010"/>
                  <a:gd name="T10" fmla="*/ 717 w 717"/>
                  <a:gd name="T11" fmla="*/ 0 h 1010"/>
                  <a:gd name="T12" fmla="*/ 0 w 717"/>
                  <a:gd name="T13" fmla="*/ 0 h 1010"/>
                  <a:gd name="T14" fmla="*/ 0 w 717"/>
                  <a:gd name="T15" fmla="*/ 1010 h 1010"/>
                  <a:gd name="T16" fmla="*/ 85 w 717"/>
                  <a:gd name="T17" fmla="*/ 1010 h 10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7" h="1010">
                    <a:moveTo>
                      <a:pt x="85" y="1010"/>
                    </a:moveTo>
                    <a:lnTo>
                      <a:pt x="85" y="85"/>
                    </a:lnTo>
                    <a:lnTo>
                      <a:pt x="631" y="85"/>
                    </a:lnTo>
                    <a:lnTo>
                      <a:pt x="631" y="1010"/>
                    </a:lnTo>
                    <a:lnTo>
                      <a:pt x="717" y="1010"/>
                    </a:lnTo>
                    <a:lnTo>
                      <a:pt x="717" y="0"/>
                    </a:lnTo>
                    <a:lnTo>
                      <a:pt x="0" y="0"/>
                    </a:lnTo>
                    <a:lnTo>
                      <a:pt x="0" y="1010"/>
                    </a:lnTo>
                    <a:lnTo>
                      <a:pt x="85" y="101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3" name="Freeform 85"/>
              <p:cNvSpPr>
                <a:spLocks noEditPoints="1"/>
              </p:cNvSpPr>
              <p:nvPr/>
            </p:nvSpPr>
            <p:spPr bwMode="auto">
              <a:xfrm>
                <a:off x="5973763" y="1055687"/>
                <a:ext cx="2697163" cy="1190625"/>
              </a:xfrm>
              <a:custGeom>
                <a:avLst/>
                <a:gdLst>
                  <a:gd name="T0" fmla="*/ 0 w 1699"/>
                  <a:gd name="T1" fmla="*/ 0 h 750"/>
                  <a:gd name="T2" fmla="*/ 0 w 1699"/>
                  <a:gd name="T3" fmla="*/ 750 h 750"/>
                  <a:gd name="T4" fmla="*/ 1699 w 1699"/>
                  <a:gd name="T5" fmla="*/ 750 h 750"/>
                  <a:gd name="T6" fmla="*/ 1699 w 1699"/>
                  <a:gd name="T7" fmla="*/ 0 h 750"/>
                  <a:gd name="T8" fmla="*/ 0 w 1699"/>
                  <a:gd name="T9" fmla="*/ 0 h 750"/>
                  <a:gd name="T10" fmla="*/ 807 w 1699"/>
                  <a:gd name="T11" fmla="*/ 665 h 750"/>
                  <a:gd name="T12" fmla="*/ 85 w 1699"/>
                  <a:gd name="T13" fmla="*/ 665 h 750"/>
                  <a:gd name="T14" fmla="*/ 85 w 1699"/>
                  <a:gd name="T15" fmla="*/ 85 h 750"/>
                  <a:gd name="T16" fmla="*/ 807 w 1699"/>
                  <a:gd name="T17" fmla="*/ 85 h 750"/>
                  <a:gd name="T18" fmla="*/ 807 w 1699"/>
                  <a:gd name="T19" fmla="*/ 665 h 750"/>
                  <a:gd name="T20" fmla="*/ 1614 w 1699"/>
                  <a:gd name="T21" fmla="*/ 665 h 750"/>
                  <a:gd name="T22" fmla="*/ 892 w 1699"/>
                  <a:gd name="T23" fmla="*/ 665 h 750"/>
                  <a:gd name="T24" fmla="*/ 892 w 1699"/>
                  <a:gd name="T25" fmla="*/ 85 h 750"/>
                  <a:gd name="T26" fmla="*/ 1614 w 1699"/>
                  <a:gd name="T27" fmla="*/ 85 h 750"/>
                  <a:gd name="T28" fmla="*/ 1614 w 1699"/>
                  <a:gd name="T29" fmla="*/ 665 h 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99" h="750">
                    <a:moveTo>
                      <a:pt x="0" y="0"/>
                    </a:moveTo>
                    <a:lnTo>
                      <a:pt x="0" y="750"/>
                    </a:lnTo>
                    <a:lnTo>
                      <a:pt x="1699" y="750"/>
                    </a:lnTo>
                    <a:lnTo>
                      <a:pt x="1699" y="0"/>
                    </a:lnTo>
                    <a:lnTo>
                      <a:pt x="0" y="0"/>
                    </a:lnTo>
                    <a:close/>
                    <a:moveTo>
                      <a:pt x="807" y="665"/>
                    </a:moveTo>
                    <a:lnTo>
                      <a:pt x="85" y="665"/>
                    </a:lnTo>
                    <a:lnTo>
                      <a:pt x="85" y="85"/>
                    </a:lnTo>
                    <a:lnTo>
                      <a:pt x="807" y="85"/>
                    </a:lnTo>
                    <a:lnTo>
                      <a:pt x="807" y="665"/>
                    </a:lnTo>
                    <a:close/>
                    <a:moveTo>
                      <a:pt x="1614" y="665"/>
                    </a:moveTo>
                    <a:lnTo>
                      <a:pt x="892" y="665"/>
                    </a:lnTo>
                    <a:lnTo>
                      <a:pt x="892" y="85"/>
                    </a:lnTo>
                    <a:lnTo>
                      <a:pt x="1614" y="85"/>
                    </a:lnTo>
                    <a:lnTo>
                      <a:pt x="1614" y="665"/>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50" name="Group 49"/>
            <p:cNvGrpSpPr/>
            <p:nvPr/>
          </p:nvGrpSpPr>
          <p:grpSpPr>
            <a:xfrm>
              <a:off x="3722771" y="4975753"/>
              <a:ext cx="1362767" cy="815776"/>
              <a:chOff x="3722771" y="3728325"/>
              <a:chExt cx="1362767" cy="815776"/>
            </a:xfrm>
          </p:grpSpPr>
          <p:grpSp>
            <p:nvGrpSpPr>
              <p:cNvPr id="51" name="Group 50"/>
              <p:cNvGrpSpPr/>
              <p:nvPr/>
            </p:nvGrpSpPr>
            <p:grpSpPr>
              <a:xfrm>
                <a:off x="3722771" y="3728325"/>
                <a:ext cx="1362767" cy="191881"/>
                <a:chOff x="5214938" y="-3408363"/>
                <a:chExt cx="5738813" cy="808038"/>
              </a:xfrm>
            </p:grpSpPr>
            <p:sp>
              <p:nvSpPr>
                <p:cNvPr id="64" name="Freeform 103"/>
                <p:cNvSpPr>
                  <a:spLocks/>
                </p:cNvSpPr>
                <p:nvPr/>
              </p:nvSpPr>
              <p:spPr bwMode="auto">
                <a:xfrm>
                  <a:off x="5214938" y="-3408363"/>
                  <a:ext cx="5738813" cy="808038"/>
                </a:xfrm>
                <a:custGeom>
                  <a:avLst/>
                  <a:gdLst>
                    <a:gd name="T0" fmla="*/ 3615 w 3615"/>
                    <a:gd name="T1" fmla="*/ 509 h 509"/>
                    <a:gd name="T2" fmla="*/ 0 w 3615"/>
                    <a:gd name="T3" fmla="*/ 509 h 509"/>
                    <a:gd name="T4" fmla="*/ 350 w 3615"/>
                    <a:gd name="T5" fmla="*/ 0 h 509"/>
                    <a:gd name="T6" fmla="*/ 3265 w 3615"/>
                    <a:gd name="T7" fmla="*/ 0 h 509"/>
                    <a:gd name="T8" fmla="*/ 3615 w 3615"/>
                    <a:gd name="T9" fmla="*/ 509 h 509"/>
                  </a:gdLst>
                  <a:ahLst/>
                  <a:cxnLst>
                    <a:cxn ang="0">
                      <a:pos x="T0" y="T1"/>
                    </a:cxn>
                    <a:cxn ang="0">
                      <a:pos x="T2" y="T3"/>
                    </a:cxn>
                    <a:cxn ang="0">
                      <a:pos x="T4" y="T5"/>
                    </a:cxn>
                    <a:cxn ang="0">
                      <a:pos x="T6" y="T7"/>
                    </a:cxn>
                    <a:cxn ang="0">
                      <a:pos x="T8" y="T9"/>
                    </a:cxn>
                  </a:cxnLst>
                  <a:rect l="0" t="0" r="r" b="b"/>
                  <a:pathLst>
                    <a:path w="3615" h="509">
                      <a:moveTo>
                        <a:pt x="3615" y="509"/>
                      </a:moveTo>
                      <a:lnTo>
                        <a:pt x="0" y="509"/>
                      </a:lnTo>
                      <a:lnTo>
                        <a:pt x="350" y="0"/>
                      </a:lnTo>
                      <a:lnTo>
                        <a:pt x="3265" y="0"/>
                      </a:lnTo>
                      <a:lnTo>
                        <a:pt x="3615" y="509"/>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5" name="Freeform 104"/>
                <p:cNvSpPr>
                  <a:spLocks/>
                </p:cNvSpPr>
                <p:nvPr/>
              </p:nvSpPr>
              <p:spPr bwMode="auto">
                <a:xfrm>
                  <a:off x="5214938" y="-3408363"/>
                  <a:ext cx="2870200" cy="808038"/>
                </a:xfrm>
                <a:custGeom>
                  <a:avLst/>
                  <a:gdLst>
                    <a:gd name="T0" fmla="*/ 1808 w 1808"/>
                    <a:gd name="T1" fmla="*/ 0 h 509"/>
                    <a:gd name="T2" fmla="*/ 350 w 1808"/>
                    <a:gd name="T3" fmla="*/ 0 h 509"/>
                    <a:gd name="T4" fmla="*/ 0 w 1808"/>
                    <a:gd name="T5" fmla="*/ 509 h 509"/>
                    <a:gd name="T6" fmla="*/ 1808 w 1808"/>
                    <a:gd name="T7" fmla="*/ 509 h 509"/>
                    <a:gd name="T8" fmla="*/ 1808 w 1808"/>
                    <a:gd name="T9" fmla="*/ 0 h 509"/>
                  </a:gdLst>
                  <a:ahLst/>
                  <a:cxnLst>
                    <a:cxn ang="0">
                      <a:pos x="T0" y="T1"/>
                    </a:cxn>
                    <a:cxn ang="0">
                      <a:pos x="T2" y="T3"/>
                    </a:cxn>
                    <a:cxn ang="0">
                      <a:pos x="T4" y="T5"/>
                    </a:cxn>
                    <a:cxn ang="0">
                      <a:pos x="T6" y="T7"/>
                    </a:cxn>
                    <a:cxn ang="0">
                      <a:pos x="T8" y="T9"/>
                    </a:cxn>
                  </a:cxnLst>
                  <a:rect l="0" t="0" r="r" b="b"/>
                  <a:pathLst>
                    <a:path w="1808" h="509">
                      <a:moveTo>
                        <a:pt x="1808" y="0"/>
                      </a:moveTo>
                      <a:lnTo>
                        <a:pt x="350" y="0"/>
                      </a:lnTo>
                      <a:lnTo>
                        <a:pt x="0" y="509"/>
                      </a:lnTo>
                      <a:lnTo>
                        <a:pt x="1808" y="509"/>
                      </a:lnTo>
                      <a:lnTo>
                        <a:pt x="1808" y="0"/>
                      </a:lnTo>
                      <a:close/>
                    </a:path>
                  </a:pathLst>
                </a:custGeom>
                <a:solidFill>
                  <a:srgbClr val="EC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52" name="Group 51"/>
              <p:cNvGrpSpPr/>
              <p:nvPr/>
            </p:nvGrpSpPr>
            <p:grpSpPr>
              <a:xfrm>
                <a:off x="3783464" y="3920206"/>
                <a:ext cx="1241757" cy="623895"/>
                <a:chOff x="5470525" y="-2600325"/>
                <a:chExt cx="5229225" cy="2627313"/>
              </a:xfrm>
            </p:grpSpPr>
            <p:sp>
              <p:nvSpPr>
                <p:cNvPr id="53" name="Rectangle 95"/>
                <p:cNvSpPr>
                  <a:spLocks noChangeArrowheads="1"/>
                </p:cNvSpPr>
                <p:nvPr/>
              </p:nvSpPr>
              <p:spPr bwMode="auto">
                <a:xfrm>
                  <a:off x="5589588" y="-2079625"/>
                  <a:ext cx="4989513" cy="2106613"/>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4" name="Rectangle 96"/>
                <p:cNvSpPr>
                  <a:spLocks noChangeArrowheads="1"/>
                </p:cNvSpPr>
                <p:nvPr/>
              </p:nvSpPr>
              <p:spPr bwMode="auto">
                <a:xfrm>
                  <a:off x="5589588" y="-2079625"/>
                  <a:ext cx="2495550" cy="2106613"/>
                </a:xfrm>
                <a:prstGeom prst="rect">
                  <a:avLst/>
                </a:prstGeom>
                <a:solidFill>
                  <a:schemeClr val="bg1">
                    <a:lumMod val="8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5" name="Rectangle 97"/>
                <p:cNvSpPr>
                  <a:spLocks noChangeArrowheads="1"/>
                </p:cNvSpPr>
                <p:nvPr/>
              </p:nvSpPr>
              <p:spPr bwMode="auto">
                <a:xfrm>
                  <a:off x="5470525" y="-2600325"/>
                  <a:ext cx="5229225" cy="5207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6" name="Rectangle 98"/>
                <p:cNvSpPr>
                  <a:spLocks noChangeArrowheads="1"/>
                </p:cNvSpPr>
                <p:nvPr/>
              </p:nvSpPr>
              <p:spPr bwMode="auto">
                <a:xfrm>
                  <a:off x="5470525" y="-2600325"/>
                  <a:ext cx="2614613" cy="520700"/>
                </a:xfrm>
                <a:prstGeom prst="rect">
                  <a:avLst/>
                </a:prstGeom>
                <a:solidFill>
                  <a:schemeClr val="accent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7" name="Rectangle 99"/>
                <p:cNvSpPr>
                  <a:spLocks noChangeArrowheads="1"/>
                </p:cNvSpPr>
                <p:nvPr/>
              </p:nvSpPr>
              <p:spPr bwMode="auto">
                <a:xfrm>
                  <a:off x="6045200" y="-1504950"/>
                  <a:ext cx="2560638" cy="10509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8" name="Freeform 100"/>
                <p:cNvSpPr>
                  <a:spLocks/>
                </p:cNvSpPr>
                <p:nvPr/>
              </p:nvSpPr>
              <p:spPr bwMode="auto">
                <a:xfrm>
                  <a:off x="6045200" y="-1504950"/>
                  <a:ext cx="882650" cy="1050925"/>
                </a:xfrm>
                <a:custGeom>
                  <a:avLst/>
                  <a:gdLst>
                    <a:gd name="T0" fmla="*/ 321 w 556"/>
                    <a:gd name="T1" fmla="*/ 0 h 662"/>
                    <a:gd name="T2" fmla="*/ 0 w 556"/>
                    <a:gd name="T3" fmla="*/ 0 h 662"/>
                    <a:gd name="T4" fmla="*/ 0 w 556"/>
                    <a:gd name="T5" fmla="*/ 662 h 662"/>
                    <a:gd name="T6" fmla="*/ 556 w 556"/>
                    <a:gd name="T7" fmla="*/ 662 h 662"/>
                    <a:gd name="T8" fmla="*/ 321 w 556"/>
                    <a:gd name="T9" fmla="*/ 0 h 662"/>
                  </a:gdLst>
                  <a:ahLst/>
                  <a:cxnLst>
                    <a:cxn ang="0">
                      <a:pos x="T0" y="T1"/>
                    </a:cxn>
                    <a:cxn ang="0">
                      <a:pos x="T2" y="T3"/>
                    </a:cxn>
                    <a:cxn ang="0">
                      <a:pos x="T4" y="T5"/>
                    </a:cxn>
                    <a:cxn ang="0">
                      <a:pos x="T6" y="T7"/>
                    </a:cxn>
                    <a:cxn ang="0">
                      <a:pos x="T8" y="T9"/>
                    </a:cxn>
                  </a:cxnLst>
                  <a:rect l="0" t="0" r="r" b="b"/>
                  <a:pathLst>
                    <a:path w="556" h="662">
                      <a:moveTo>
                        <a:pt x="321" y="0"/>
                      </a:moveTo>
                      <a:lnTo>
                        <a:pt x="0" y="0"/>
                      </a:lnTo>
                      <a:lnTo>
                        <a:pt x="0" y="662"/>
                      </a:lnTo>
                      <a:lnTo>
                        <a:pt x="556" y="662"/>
                      </a:lnTo>
                      <a:lnTo>
                        <a:pt x="321" y="0"/>
                      </a:lnTo>
                      <a:close/>
                    </a:path>
                  </a:pathLst>
                </a:custGeom>
                <a:solidFill>
                  <a:schemeClr val="bg1">
                    <a:lumMod val="85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9" name="Freeform 101"/>
                <p:cNvSpPr>
                  <a:spLocks/>
                </p:cNvSpPr>
                <p:nvPr/>
              </p:nvSpPr>
              <p:spPr bwMode="auto">
                <a:xfrm>
                  <a:off x="7326313" y="-1504950"/>
                  <a:ext cx="882650" cy="1050925"/>
                </a:xfrm>
                <a:custGeom>
                  <a:avLst/>
                  <a:gdLst>
                    <a:gd name="T0" fmla="*/ 321 w 556"/>
                    <a:gd name="T1" fmla="*/ 0 h 662"/>
                    <a:gd name="T2" fmla="*/ 0 w 556"/>
                    <a:gd name="T3" fmla="*/ 0 h 662"/>
                    <a:gd name="T4" fmla="*/ 0 w 556"/>
                    <a:gd name="T5" fmla="*/ 662 h 662"/>
                    <a:gd name="T6" fmla="*/ 556 w 556"/>
                    <a:gd name="T7" fmla="*/ 662 h 662"/>
                    <a:gd name="T8" fmla="*/ 321 w 556"/>
                    <a:gd name="T9" fmla="*/ 0 h 662"/>
                  </a:gdLst>
                  <a:ahLst/>
                  <a:cxnLst>
                    <a:cxn ang="0">
                      <a:pos x="T0" y="T1"/>
                    </a:cxn>
                    <a:cxn ang="0">
                      <a:pos x="T2" y="T3"/>
                    </a:cxn>
                    <a:cxn ang="0">
                      <a:pos x="T4" y="T5"/>
                    </a:cxn>
                    <a:cxn ang="0">
                      <a:pos x="T6" y="T7"/>
                    </a:cxn>
                    <a:cxn ang="0">
                      <a:pos x="T8" y="T9"/>
                    </a:cxn>
                  </a:cxnLst>
                  <a:rect l="0" t="0" r="r" b="b"/>
                  <a:pathLst>
                    <a:path w="556" h="662">
                      <a:moveTo>
                        <a:pt x="321" y="0"/>
                      </a:moveTo>
                      <a:lnTo>
                        <a:pt x="0" y="0"/>
                      </a:lnTo>
                      <a:lnTo>
                        <a:pt x="0" y="662"/>
                      </a:lnTo>
                      <a:lnTo>
                        <a:pt x="556" y="662"/>
                      </a:lnTo>
                      <a:lnTo>
                        <a:pt x="321" y="0"/>
                      </a:lnTo>
                      <a:close/>
                    </a:path>
                  </a:pathLst>
                </a:custGeom>
                <a:solidFill>
                  <a:schemeClr val="bg1">
                    <a:lumMod val="85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0" name="Freeform 102"/>
                <p:cNvSpPr>
                  <a:spLocks noEditPoints="1"/>
                </p:cNvSpPr>
                <p:nvPr/>
              </p:nvSpPr>
              <p:spPr bwMode="auto">
                <a:xfrm>
                  <a:off x="5973763" y="-1571625"/>
                  <a:ext cx="2697163" cy="1185863"/>
                </a:xfrm>
                <a:custGeom>
                  <a:avLst/>
                  <a:gdLst>
                    <a:gd name="T0" fmla="*/ 0 w 1699"/>
                    <a:gd name="T1" fmla="*/ 0 h 747"/>
                    <a:gd name="T2" fmla="*/ 0 w 1699"/>
                    <a:gd name="T3" fmla="*/ 747 h 747"/>
                    <a:gd name="T4" fmla="*/ 1699 w 1699"/>
                    <a:gd name="T5" fmla="*/ 747 h 747"/>
                    <a:gd name="T6" fmla="*/ 1699 w 1699"/>
                    <a:gd name="T7" fmla="*/ 0 h 747"/>
                    <a:gd name="T8" fmla="*/ 0 w 1699"/>
                    <a:gd name="T9" fmla="*/ 0 h 747"/>
                    <a:gd name="T10" fmla="*/ 807 w 1699"/>
                    <a:gd name="T11" fmla="*/ 662 h 747"/>
                    <a:gd name="T12" fmla="*/ 85 w 1699"/>
                    <a:gd name="T13" fmla="*/ 662 h 747"/>
                    <a:gd name="T14" fmla="*/ 85 w 1699"/>
                    <a:gd name="T15" fmla="*/ 85 h 747"/>
                    <a:gd name="T16" fmla="*/ 807 w 1699"/>
                    <a:gd name="T17" fmla="*/ 85 h 747"/>
                    <a:gd name="T18" fmla="*/ 807 w 1699"/>
                    <a:gd name="T19" fmla="*/ 662 h 747"/>
                    <a:gd name="T20" fmla="*/ 1614 w 1699"/>
                    <a:gd name="T21" fmla="*/ 662 h 747"/>
                    <a:gd name="T22" fmla="*/ 892 w 1699"/>
                    <a:gd name="T23" fmla="*/ 662 h 747"/>
                    <a:gd name="T24" fmla="*/ 892 w 1699"/>
                    <a:gd name="T25" fmla="*/ 85 h 747"/>
                    <a:gd name="T26" fmla="*/ 1614 w 1699"/>
                    <a:gd name="T27" fmla="*/ 85 h 747"/>
                    <a:gd name="T28" fmla="*/ 1614 w 1699"/>
                    <a:gd name="T29" fmla="*/ 662 h 7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99" h="747">
                      <a:moveTo>
                        <a:pt x="0" y="0"/>
                      </a:moveTo>
                      <a:lnTo>
                        <a:pt x="0" y="747"/>
                      </a:lnTo>
                      <a:lnTo>
                        <a:pt x="1699" y="747"/>
                      </a:lnTo>
                      <a:lnTo>
                        <a:pt x="1699" y="0"/>
                      </a:lnTo>
                      <a:lnTo>
                        <a:pt x="0" y="0"/>
                      </a:lnTo>
                      <a:close/>
                      <a:moveTo>
                        <a:pt x="807" y="662"/>
                      </a:moveTo>
                      <a:lnTo>
                        <a:pt x="85" y="662"/>
                      </a:lnTo>
                      <a:lnTo>
                        <a:pt x="85" y="85"/>
                      </a:lnTo>
                      <a:lnTo>
                        <a:pt x="807" y="85"/>
                      </a:lnTo>
                      <a:lnTo>
                        <a:pt x="807" y="662"/>
                      </a:lnTo>
                      <a:close/>
                      <a:moveTo>
                        <a:pt x="1614" y="662"/>
                      </a:moveTo>
                      <a:lnTo>
                        <a:pt x="892" y="662"/>
                      </a:lnTo>
                      <a:lnTo>
                        <a:pt x="892" y="85"/>
                      </a:lnTo>
                      <a:lnTo>
                        <a:pt x="1614" y="85"/>
                      </a:lnTo>
                      <a:lnTo>
                        <a:pt x="1614" y="662"/>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1" name="Rectangle 112"/>
                <p:cNvSpPr>
                  <a:spLocks noChangeArrowheads="1"/>
                </p:cNvSpPr>
                <p:nvPr/>
              </p:nvSpPr>
              <p:spPr bwMode="auto">
                <a:xfrm>
                  <a:off x="9185275" y="-1436688"/>
                  <a:ext cx="1393825" cy="915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2" name="Freeform 113"/>
                <p:cNvSpPr>
                  <a:spLocks/>
                </p:cNvSpPr>
                <p:nvPr/>
              </p:nvSpPr>
              <p:spPr bwMode="auto">
                <a:xfrm>
                  <a:off x="9121775" y="-1504950"/>
                  <a:ext cx="882650" cy="1050925"/>
                </a:xfrm>
                <a:custGeom>
                  <a:avLst/>
                  <a:gdLst>
                    <a:gd name="T0" fmla="*/ 321 w 556"/>
                    <a:gd name="T1" fmla="*/ 0 h 662"/>
                    <a:gd name="T2" fmla="*/ 0 w 556"/>
                    <a:gd name="T3" fmla="*/ 0 h 662"/>
                    <a:gd name="T4" fmla="*/ 0 w 556"/>
                    <a:gd name="T5" fmla="*/ 662 h 662"/>
                    <a:gd name="T6" fmla="*/ 556 w 556"/>
                    <a:gd name="T7" fmla="*/ 662 h 662"/>
                    <a:gd name="T8" fmla="*/ 321 w 556"/>
                    <a:gd name="T9" fmla="*/ 0 h 662"/>
                  </a:gdLst>
                  <a:ahLst/>
                  <a:cxnLst>
                    <a:cxn ang="0">
                      <a:pos x="T0" y="T1"/>
                    </a:cxn>
                    <a:cxn ang="0">
                      <a:pos x="T2" y="T3"/>
                    </a:cxn>
                    <a:cxn ang="0">
                      <a:pos x="T4" y="T5"/>
                    </a:cxn>
                    <a:cxn ang="0">
                      <a:pos x="T6" y="T7"/>
                    </a:cxn>
                    <a:cxn ang="0">
                      <a:pos x="T8" y="T9"/>
                    </a:cxn>
                  </a:cxnLst>
                  <a:rect l="0" t="0" r="r" b="b"/>
                  <a:pathLst>
                    <a:path w="556" h="662">
                      <a:moveTo>
                        <a:pt x="321" y="0"/>
                      </a:moveTo>
                      <a:lnTo>
                        <a:pt x="0" y="0"/>
                      </a:lnTo>
                      <a:lnTo>
                        <a:pt x="0" y="662"/>
                      </a:lnTo>
                      <a:lnTo>
                        <a:pt x="556" y="662"/>
                      </a:lnTo>
                      <a:lnTo>
                        <a:pt x="321" y="0"/>
                      </a:lnTo>
                      <a:close/>
                    </a:path>
                  </a:pathLst>
                </a:custGeom>
                <a:solidFill>
                  <a:schemeClr val="bg1">
                    <a:lumMod val="85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3" name="Freeform 114"/>
                <p:cNvSpPr>
                  <a:spLocks/>
                </p:cNvSpPr>
                <p:nvPr/>
              </p:nvSpPr>
              <p:spPr bwMode="auto">
                <a:xfrm>
                  <a:off x="9050338" y="-1571625"/>
                  <a:ext cx="1573213" cy="1185863"/>
                </a:xfrm>
                <a:custGeom>
                  <a:avLst/>
                  <a:gdLst>
                    <a:gd name="T0" fmla="*/ 0 w 991"/>
                    <a:gd name="T1" fmla="*/ 747 h 747"/>
                    <a:gd name="T2" fmla="*/ 991 w 991"/>
                    <a:gd name="T3" fmla="*/ 747 h 747"/>
                    <a:gd name="T4" fmla="*/ 991 w 991"/>
                    <a:gd name="T5" fmla="*/ 662 h 747"/>
                    <a:gd name="T6" fmla="*/ 85 w 991"/>
                    <a:gd name="T7" fmla="*/ 662 h 747"/>
                    <a:gd name="T8" fmla="*/ 85 w 991"/>
                    <a:gd name="T9" fmla="*/ 85 h 747"/>
                    <a:gd name="T10" fmla="*/ 991 w 991"/>
                    <a:gd name="T11" fmla="*/ 85 h 747"/>
                    <a:gd name="T12" fmla="*/ 991 w 991"/>
                    <a:gd name="T13" fmla="*/ 0 h 747"/>
                    <a:gd name="T14" fmla="*/ 0 w 991"/>
                    <a:gd name="T15" fmla="*/ 0 h 747"/>
                    <a:gd name="T16" fmla="*/ 0 w 991"/>
                    <a:gd name="T17" fmla="*/ 747 h 7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1" h="747">
                      <a:moveTo>
                        <a:pt x="0" y="747"/>
                      </a:moveTo>
                      <a:lnTo>
                        <a:pt x="991" y="747"/>
                      </a:lnTo>
                      <a:lnTo>
                        <a:pt x="991" y="662"/>
                      </a:lnTo>
                      <a:lnTo>
                        <a:pt x="85" y="662"/>
                      </a:lnTo>
                      <a:lnTo>
                        <a:pt x="85" y="85"/>
                      </a:lnTo>
                      <a:lnTo>
                        <a:pt x="991" y="85"/>
                      </a:lnTo>
                      <a:lnTo>
                        <a:pt x="991" y="0"/>
                      </a:lnTo>
                      <a:lnTo>
                        <a:pt x="0" y="0"/>
                      </a:lnTo>
                      <a:lnTo>
                        <a:pt x="0" y="747"/>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grpSp>
        <p:nvGrpSpPr>
          <p:cNvPr id="84" name="Group 4"/>
          <p:cNvGrpSpPr>
            <a:grpSpLocks noChangeAspect="1"/>
          </p:cNvGrpSpPr>
          <p:nvPr/>
        </p:nvGrpSpPr>
        <p:grpSpPr bwMode="auto">
          <a:xfrm>
            <a:off x="3203371" y="5783564"/>
            <a:ext cx="670944" cy="1077617"/>
            <a:chOff x="2887" y="1001"/>
            <a:chExt cx="1503" cy="2414"/>
          </a:xfrm>
        </p:grpSpPr>
        <p:sp>
          <p:nvSpPr>
            <p:cNvPr id="85" name="Rectangle 5"/>
            <p:cNvSpPr>
              <a:spLocks noChangeArrowheads="1"/>
            </p:cNvSpPr>
            <p:nvPr/>
          </p:nvSpPr>
          <p:spPr bwMode="auto">
            <a:xfrm>
              <a:off x="3483" y="2946"/>
              <a:ext cx="308" cy="469"/>
            </a:xfrm>
            <a:prstGeom prst="rect">
              <a:avLst/>
            </a:prstGeom>
            <a:solidFill>
              <a:srgbClr val="56842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6" name="Rectangle 6"/>
            <p:cNvSpPr>
              <a:spLocks noChangeArrowheads="1"/>
            </p:cNvSpPr>
            <p:nvPr/>
          </p:nvSpPr>
          <p:spPr bwMode="auto">
            <a:xfrm>
              <a:off x="3637" y="2946"/>
              <a:ext cx="154" cy="469"/>
            </a:xfrm>
            <a:prstGeom prst="rect">
              <a:avLst/>
            </a:prstGeom>
            <a:solidFill>
              <a:srgbClr val="45691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7" name="Freeform 7"/>
            <p:cNvSpPr>
              <a:spLocks/>
            </p:cNvSpPr>
            <p:nvPr/>
          </p:nvSpPr>
          <p:spPr bwMode="auto">
            <a:xfrm>
              <a:off x="2887" y="1001"/>
              <a:ext cx="1503" cy="2032"/>
            </a:xfrm>
            <a:custGeom>
              <a:avLst/>
              <a:gdLst>
                <a:gd name="T0" fmla="*/ 633 w 633"/>
                <a:gd name="T1" fmla="*/ 578 h 858"/>
                <a:gd name="T2" fmla="*/ 316 w 633"/>
                <a:gd name="T3" fmla="*/ 858 h 858"/>
                <a:gd name="T4" fmla="*/ 0 w 633"/>
                <a:gd name="T5" fmla="*/ 578 h 858"/>
                <a:gd name="T6" fmla="*/ 316 w 633"/>
                <a:gd name="T7" fmla="*/ 0 h 858"/>
                <a:gd name="T8" fmla="*/ 633 w 633"/>
                <a:gd name="T9" fmla="*/ 578 h 858"/>
              </a:gdLst>
              <a:ahLst/>
              <a:cxnLst>
                <a:cxn ang="0">
                  <a:pos x="T0" y="T1"/>
                </a:cxn>
                <a:cxn ang="0">
                  <a:pos x="T2" y="T3"/>
                </a:cxn>
                <a:cxn ang="0">
                  <a:pos x="T4" y="T5"/>
                </a:cxn>
                <a:cxn ang="0">
                  <a:pos x="T6" y="T7"/>
                </a:cxn>
                <a:cxn ang="0">
                  <a:pos x="T8" y="T9"/>
                </a:cxn>
              </a:cxnLst>
              <a:rect l="0" t="0" r="r" b="b"/>
              <a:pathLst>
                <a:path w="633" h="858">
                  <a:moveTo>
                    <a:pt x="633" y="578"/>
                  </a:moveTo>
                  <a:cubicBezTo>
                    <a:pt x="633" y="774"/>
                    <a:pt x="491" y="858"/>
                    <a:pt x="316" y="858"/>
                  </a:cubicBezTo>
                  <a:cubicBezTo>
                    <a:pt x="141" y="858"/>
                    <a:pt x="0" y="774"/>
                    <a:pt x="0" y="578"/>
                  </a:cubicBezTo>
                  <a:cubicBezTo>
                    <a:pt x="0" y="259"/>
                    <a:pt x="188" y="0"/>
                    <a:pt x="316" y="0"/>
                  </a:cubicBezTo>
                  <a:cubicBezTo>
                    <a:pt x="445" y="0"/>
                    <a:pt x="633" y="259"/>
                    <a:pt x="633" y="578"/>
                  </a:cubicBezTo>
                  <a:close/>
                </a:path>
              </a:pathLst>
            </a:custGeom>
            <a:solidFill>
              <a:srgbClr val="659A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8" name="Freeform 8"/>
            <p:cNvSpPr>
              <a:spLocks/>
            </p:cNvSpPr>
            <p:nvPr/>
          </p:nvSpPr>
          <p:spPr bwMode="auto">
            <a:xfrm>
              <a:off x="3637" y="1001"/>
              <a:ext cx="753" cy="2032"/>
            </a:xfrm>
            <a:custGeom>
              <a:avLst/>
              <a:gdLst>
                <a:gd name="T0" fmla="*/ 0 w 317"/>
                <a:gd name="T1" fmla="*/ 0 h 858"/>
                <a:gd name="T2" fmla="*/ 105 w 317"/>
                <a:gd name="T3" fmla="*/ 578 h 858"/>
                <a:gd name="T4" fmla="*/ 0 w 317"/>
                <a:gd name="T5" fmla="*/ 858 h 858"/>
                <a:gd name="T6" fmla="*/ 317 w 317"/>
                <a:gd name="T7" fmla="*/ 578 h 858"/>
                <a:gd name="T8" fmla="*/ 0 w 317"/>
                <a:gd name="T9" fmla="*/ 0 h 858"/>
              </a:gdLst>
              <a:ahLst/>
              <a:cxnLst>
                <a:cxn ang="0">
                  <a:pos x="T0" y="T1"/>
                </a:cxn>
                <a:cxn ang="0">
                  <a:pos x="T2" y="T3"/>
                </a:cxn>
                <a:cxn ang="0">
                  <a:pos x="T4" y="T5"/>
                </a:cxn>
                <a:cxn ang="0">
                  <a:pos x="T6" y="T7"/>
                </a:cxn>
                <a:cxn ang="0">
                  <a:pos x="T8" y="T9"/>
                </a:cxn>
              </a:cxnLst>
              <a:rect l="0" t="0" r="r" b="b"/>
              <a:pathLst>
                <a:path w="317" h="858">
                  <a:moveTo>
                    <a:pt x="0" y="0"/>
                  </a:moveTo>
                  <a:cubicBezTo>
                    <a:pt x="0" y="0"/>
                    <a:pt x="105" y="259"/>
                    <a:pt x="105" y="578"/>
                  </a:cubicBezTo>
                  <a:cubicBezTo>
                    <a:pt x="105" y="774"/>
                    <a:pt x="0" y="858"/>
                    <a:pt x="0" y="858"/>
                  </a:cubicBezTo>
                  <a:cubicBezTo>
                    <a:pt x="175" y="858"/>
                    <a:pt x="317" y="774"/>
                    <a:pt x="317" y="578"/>
                  </a:cubicBezTo>
                  <a:cubicBezTo>
                    <a:pt x="317" y="259"/>
                    <a:pt x="129" y="0"/>
                    <a:pt x="0" y="0"/>
                  </a:cubicBezTo>
                  <a:close/>
                </a:path>
              </a:pathLst>
            </a:custGeom>
            <a:solidFill>
              <a:srgbClr val="5684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89" name="Group 4"/>
          <p:cNvGrpSpPr>
            <a:grpSpLocks noChangeAspect="1"/>
          </p:cNvGrpSpPr>
          <p:nvPr/>
        </p:nvGrpSpPr>
        <p:grpSpPr bwMode="auto">
          <a:xfrm>
            <a:off x="4956303" y="6078621"/>
            <a:ext cx="487236" cy="782560"/>
            <a:chOff x="2887" y="1001"/>
            <a:chExt cx="1503" cy="2414"/>
          </a:xfrm>
        </p:grpSpPr>
        <p:sp>
          <p:nvSpPr>
            <p:cNvPr id="90" name="Rectangle 5"/>
            <p:cNvSpPr>
              <a:spLocks noChangeArrowheads="1"/>
            </p:cNvSpPr>
            <p:nvPr/>
          </p:nvSpPr>
          <p:spPr bwMode="auto">
            <a:xfrm>
              <a:off x="3483" y="2946"/>
              <a:ext cx="308" cy="469"/>
            </a:xfrm>
            <a:prstGeom prst="rect">
              <a:avLst/>
            </a:prstGeom>
            <a:solidFill>
              <a:srgbClr val="56842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1" name="Rectangle 6"/>
            <p:cNvSpPr>
              <a:spLocks noChangeArrowheads="1"/>
            </p:cNvSpPr>
            <p:nvPr/>
          </p:nvSpPr>
          <p:spPr bwMode="auto">
            <a:xfrm>
              <a:off x="3637" y="2946"/>
              <a:ext cx="154" cy="469"/>
            </a:xfrm>
            <a:prstGeom prst="rect">
              <a:avLst/>
            </a:prstGeom>
            <a:solidFill>
              <a:srgbClr val="45691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2" name="Freeform 7"/>
            <p:cNvSpPr>
              <a:spLocks/>
            </p:cNvSpPr>
            <p:nvPr/>
          </p:nvSpPr>
          <p:spPr bwMode="auto">
            <a:xfrm>
              <a:off x="2887" y="1001"/>
              <a:ext cx="1503" cy="2032"/>
            </a:xfrm>
            <a:custGeom>
              <a:avLst/>
              <a:gdLst>
                <a:gd name="T0" fmla="*/ 633 w 633"/>
                <a:gd name="T1" fmla="*/ 578 h 858"/>
                <a:gd name="T2" fmla="*/ 316 w 633"/>
                <a:gd name="T3" fmla="*/ 858 h 858"/>
                <a:gd name="T4" fmla="*/ 0 w 633"/>
                <a:gd name="T5" fmla="*/ 578 h 858"/>
                <a:gd name="T6" fmla="*/ 316 w 633"/>
                <a:gd name="T7" fmla="*/ 0 h 858"/>
                <a:gd name="T8" fmla="*/ 633 w 633"/>
                <a:gd name="T9" fmla="*/ 578 h 858"/>
              </a:gdLst>
              <a:ahLst/>
              <a:cxnLst>
                <a:cxn ang="0">
                  <a:pos x="T0" y="T1"/>
                </a:cxn>
                <a:cxn ang="0">
                  <a:pos x="T2" y="T3"/>
                </a:cxn>
                <a:cxn ang="0">
                  <a:pos x="T4" y="T5"/>
                </a:cxn>
                <a:cxn ang="0">
                  <a:pos x="T6" y="T7"/>
                </a:cxn>
                <a:cxn ang="0">
                  <a:pos x="T8" y="T9"/>
                </a:cxn>
              </a:cxnLst>
              <a:rect l="0" t="0" r="r" b="b"/>
              <a:pathLst>
                <a:path w="633" h="858">
                  <a:moveTo>
                    <a:pt x="633" y="578"/>
                  </a:moveTo>
                  <a:cubicBezTo>
                    <a:pt x="633" y="774"/>
                    <a:pt x="491" y="858"/>
                    <a:pt x="316" y="858"/>
                  </a:cubicBezTo>
                  <a:cubicBezTo>
                    <a:pt x="141" y="858"/>
                    <a:pt x="0" y="774"/>
                    <a:pt x="0" y="578"/>
                  </a:cubicBezTo>
                  <a:cubicBezTo>
                    <a:pt x="0" y="259"/>
                    <a:pt x="188" y="0"/>
                    <a:pt x="316" y="0"/>
                  </a:cubicBezTo>
                  <a:cubicBezTo>
                    <a:pt x="445" y="0"/>
                    <a:pt x="633" y="259"/>
                    <a:pt x="633" y="578"/>
                  </a:cubicBezTo>
                  <a:close/>
                </a:path>
              </a:pathLst>
            </a:custGeom>
            <a:solidFill>
              <a:srgbClr val="659A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3" name="Freeform 8"/>
            <p:cNvSpPr>
              <a:spLocks/>
            </p:cNvSpPr>
            <p:nvPr/>
          </p:nvSpPr>
          <p:spPr bwMode="auto">
            <a:xfrm>
              <a:off x="3637" y="1001"/>
              <a:ext cx="753" cy="2032"/>
            </a:xfrm>
            <a:custGeom>
              <a:avLst/>
              <a:gdLst>
                <a:gd name="T0" fmla="*/ 0 w 317"/>
                <a:gd name="T1" fmla="*/ 0 h 858"/>
                <a:gd name="T2" fmla="*/ 105 w 317"/>
                <a:gd name="T3" fmla="*/ 578 h 858"/>
                <a:gd name="T4" fmla="*/ 0 w 317"/>
                <a:gd name="T5" fmla="*/ 858 h 858"/>
                <a:gd name="T6" fmla="*/ 317 w 317"/>
                <a:gd name="T7" fmla="*/ 578 h 858"/>
                <a:gd name="T8" fmla="*/ 0 w 317"/>
                <a:gd name="T9" fmla="*/ 0 h 858"/>
              </a:gdLst>
              <a:ahLst/>
              <a:cxnLst>
                <a:cxn ang="0">
                  <a:pos x="T0" y="T1"/>
                </a:cxn>
                <a:cxn ang="0">
                  <a:pos x="T2" y="T3"/>
                </a:cxn>
                <a:cxn ang="0">
                  <a:pos x="T4" y="T5"/>
                </a:cxn>
                <a:cxn ang="0">
                  <a:pos x="T6" y="T7"/>
                </a:cxn>
                <a:cxn ang="0">
                  <a:pos x="T8" y="T9"/>
                </a:cxn>
              </a:cxnLst>
              <a:rect l="0" t="0" r="r" b="b"/>
              <a:pathLst>
                <a:path w="317" h="858">
                  <a:moveTo>
                    <a:pt x="0" y="0"/>
                  </a:moveTo>
                  <a:cubicBezTo>
                    <a:pt x="0" y="0"/>
                    <a:pt x="105" y="259"/>
                    <a:pt x="105" y="578"/>
                  </a:cubicBezTo>
                  <a:cubicBezTo>
                    <a:pt x="105" y="774"/>
                    <a:pt x="0" y="858"/>
                    <a:pt x="0" y="858"/>
                  </a:cubicBezTo>
                  <a:cubicBezTo>
                    <a:pt x="175" y="858"/>
                    <a:pt x="317" y="774"/>
                    <a:pt x="317" y="578"/>
                  </a:cubicBezTo>
                  <a:cubicBezTo>
                    <a:pt x="317" y="259"/>
                    <a:pt x="129" y="0"/>
                    <a:pt x="0" y="0"/>
                  </a:cubicBezTo>
                  <a:close/>
                </a:path>
              </a:pathLst>
            </a:custGeom>
            <a:solidFill>
              <a:srgbClr val="5684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94" name="Group 93"/>
          <p:cNvGrpSpPr/>
          <p:nvPr/>
        </p:nvGrpSpPr>
        <p:grpSpPr>
          <a:xfrm>
            <a:off x="3686959" y="5615695"/>
            <a:ext cx="1434392" cy="996723"/>
            <a:chOff x="5064125" y="2659063"/>
            <a:chExt cx="6040438" cy="4197350"/>
          </a:xfrm>
        </p:grpSpPr>
        <p:sp>
          <p:nvSpPr>
            <p:cNvPr id="95" name="Rectangle 86"/>
            <p:cNvSpPr>
              <a:spLocks noChangeArrowheads="1"/>
            </p:cNvSpPr>
            <p:nvPr/>
          </p:nvSpPr>
          <p:spPr bwMode="auto">
            <a:xfrm>
              <a:off x="5589588" y="3181350"/>
              <a:ext cx="4989513" cy="3152775"/>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6" name="Rectangle 87"/>
            <p:cNvSpPr>
              <a:spLocks noChangeArrowheads="1"/>
            </p:cNvSpPr>
            <p:nvPr/>
          </p:nvSpPr>
          <p:spPr bwMode="auto">
            <a:xfrm>
              <a:off x="5589588" y="3181350"/>
              <a:ext cx="2495550" cy="3152775"/>
            </a:xfrm>
            <a:prstGeom prst="rect">
              <a:avLst/>
            </a:prstGeom>
            <a:solidFill>
              <a:schemeClr val="bg1">
                <a:lumMod val="8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7" name="Rectangle 88"/>
            <p:cNvSpPr>
              <a:spLocks noChangeArrowheads="1"/>
            </p:cNvSpPr>
            <p:nvPr/>
          </p:nvSpPr>
          <p:spPr bwMode="auto">
            <a:xfrm>
              <a:off x="5218113" y="6334125"/>
              <a:ext cx="5732463" cy="52228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8" name="Rectangle 89"/>
            <p:cNvSpPr>
              <a:spLocks noChangeArrowheads="1"/>
            </p:cNvSpPr>
            <p:nvPr/>
          </p:nvSpPr>
          <p:spPr bwMode="auto">
            <a:xfrm>
              <a:off x="5218113" y="6334125"/>
              <a:ext cx="2867025" cy="522288"/>
            </a:xfrm>
            <a:prstGeom prst="rect">
              <a:avLst/>
            </a:prstGeom>
            <a:solidFill>
              <a:schemeClr val="accent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9" name="Rectangle 90"/>
            <p:cNvSpPr>
              <a:spLocks noChangeArrowheads="1"/>
            </p:cNvSpPr>
            <p:nvPr/>
          </p:nvSpPr>
          <p:spPr bwMode="auto">
            <a:xfrm>
              <a:off x="5470525" y="2659063"/>
              <a:ext cx="5229225" cy="52228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0" name="Rectangle 91"/>
            <p:cNvSpPr>
              <a:spLocks noChangeArrowheads="1"/>
            </p:cNvSpPr>
            <p:nvPr/>
          </p:nvSpPr>
          <p:spPr bwMode="auto">
            <a:xfrm>
              <a:off x="5470525" y="2659063"/>
              <a:ext cx="2614613" cy="522288"/>
            </a:xfrm>
            <a:prstGeom prst="rect">
              <a:avLst/>
            </a:prstGeom>
            <a:solidFill>
              <a:schemeClr val="accent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1" name="Freeform 92"/>
            <p:cNvSpPr>
              <a:spLocks noEditPoints="1"/>
            </p:cNvSpPr>
            <p:nvPr/>
          </p:nvSpPr>
          <p:spPr bwMode="auto">
            <a:xfrm>
              <a:off x="5737225" y="3687763"/>
              <a:ext cx="4694238" cy="687388"/>
            </a:xfrm>
            <a:custGeom>
              <a:avLst/>
              <a:gdLst>
                <a:gd name="T0" fmla="*/ 0 w 1250"/>
                <a:gd name="T1" fmla="*/ 0 h 183"/>
                <a:gd name="T2" fmla="*/ 178 w 1250"/>
                <a:gd name="T3" fmla="*/ 0 h 183"/>
                <a:gd name="T4" fmla="*/ 178 w 1250"/>
                <a:gd name="T5" fmla="*/ 99 h 183"/>
                <a:gd name="T6" fmla="*/ 95 w 1250"/>
                <a:gd name="T7" fmla="*/ 183 h 183"/>
                <a:gd name="T8" fmla="*/ 84 w 1250"/>
                <a:gd name="T9" fmla="*/ 183 h 183"/>
                <a:gd name="T10" fmla="*/ 0 w 1250"/>
                <a:gd name="T11" fmla="*/ 99 h 183"/>
                <a:gd name="T12" fmla="*/ 0 w 1250"/>
                <a:gd name="T13" fmla="*/ 0 h 183"/>
                <a:gd name="T14" fmla="*/ 357 w 1250"/>
                <a:gd name="T15" fmla="*/ 99 h 183"/>
                <a:gd name="T16" fmla="*/ 441 w 1250"/>
                <a:gd name="T17" fmla="*/ 183 h 183"/>
                <a:gd name="T18" fmla="*/ 452 w 1250"/>
                <a:gd name="T19" fmla="*/ 183 h 183"/>
                <a:gd name="T20" fmla="*/ 536 w 1250"/>
                <a:gd name="T21" fmla="*/ 99 h 183"/>
                <a:gd name="T22" fmla="*/ 536 w 1250"/>
                <a:gd name="T23" fmla="*/ 0 h 183"/>
                <a:gd name="T24" fmla="*/ 357 w 1250"/>
                <a:gd name="T25" fmla="*/ 0 h 183"/>
                <a:gd name="T26" fmla="*/ 357 w 1250"/>
                <a:gd name="T27" fmla="*/ 99 h 183"/>
                <a:gd name="T28" fmla="*/ 714 w 1250"/>
                <a:gd name="T29" fmla="*/ 99 h 183"/>
                <a:gd name="T30" fmla="*/ 798 w 1250"/>
                <a:gd name="T31" fmla="*/ 183 h 183"/>
                <a:gd name="T32" fmla="*/ 809 w 1250"/>
                <a:gd name="T33" fmla="*/ 183 h 183"/>
                <a:gd name="T34" fmla="*/ 893 w 1250"/>
                <a:gd name="T35" fmla="*/ 99 h 183"/>
                <a:gd name="T36" fmla="*/ 893 w 1250"/>
                <a:gd name="T37" fmla="*/ 0 h 183"/>
                <a:gd name="T38" fmla="*/ 714 w 1250"/>
                <a:gd name="T39" fmla="*/ 0 h 183"/>
                <a:gd name="T40" fmla="*/ 714 w 1250"/>
                <a:gd name="T41" fmla="*/ 99 h 183"/>
                <a:gd name="T42" fmla="*/ 1071 w 1250"/>
                <a:gd name="T43" fmla="*/ 0 h 183"/>
                <a:gd name="T44" fmla="*/ 1071 w 1250"/>
                <a:gd name="T45" fmla="*/ 99 h 183"/>
                <a:gd name="T46" fmla="*/ 1155 w 1250"/>
                <a:gd name="T47" fmla="*/ 183 h 183"/>
                <a:gd name="T48" fmla="*/ 1166 w 1250"/>
                <a:gd name="T49" fmla="*/ 183 h 183"/>
                <a:gd name="T50" fmla="*/ 1250 w 1250"/>
                <a:gd name="T51" fmla="*/ 99 h 183"/>
                <a:gd name="T52" fmla="*/ 1250 w 1250"/>
                <a:gd name="T53" fmla="*/ 0 h 183"/>
                <a:gd name="T54" fmla="*/ 1071 w 1250"/>
                <a:gd name="T55"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50" h="183">
                  <a:moveTo>
                    <a:pt x="0" y="0"/>
                  </a:moveTo>
                  <a:cubicBezTo>
                    <a:pt x="178" y="0"/>
                    <a:pt x="178" y="0"/>
                    <a:pt x="178" y="0"/>
                  </a:cubicBezTo>
                  <a:cubicBezTo>
                    <a:pt x="178" y="99"/>
                    <a:pt x="178" y="99"/>
                    <a:pt x="178" y="99"/>
                  </a:cubicBezTo>
                  <a:cubicBezTo>
                    <a:pt x="178" y="145"/>
                    <a:pt x="141" y="183"/>
                    <a:pt x="95" y="183"/>
                  </a:cubicBezTo>
                  <a:cubicBezTo>
                    <a:pt x="84" y="183"/>
                    <a:pt x="84" y="183"/>
                    <a:pt x="84" y="183"/>
                  </a:cubicBezTo>
                  <a:cubicBezTo>
                    <a:pt x="38" y="183"/>
                    <a:pt x="0" y="145"/>
                    <a:pt x="0" y="99"/>
                  </a:cubicBezTo>
                  <a:lnTo>
                    <a:pt x="0" y="0"/>
                  </a:lnTo>
                  <a:close/>
                  <a:moveTo>
                    <a:pt x="357" y="99"/>
                  </a:moveTo>
                  <a:cubicBezTo>
                    <a:pt x="357" y="145"/>
                    <a:pt x="395" y="183"/>
                    <a:pt x="441" y="183"/>
                  </a:cubicBezTo>
                  <a:cubicBezTo>
                    <a:pt x="452" y="183"/>
                    <a:pt x="452" y="183"/>
                    <a:pt x="452" y="183"/>
                  </a:cubicBezTo>
                  <a:cubicBezTo>
                    <a:pt x="498" y="183"/>
                    <a:pt x="536" y="145"/>
                    <a:pt x="536" y="99"/>
                  </a:cubicBezTo>
                  <a:cubicBezTo>
                    <a:pt x="536" y="0"/>
                    <a:pt x="536" y="0"/>
                    <a:pt x="536" y="0"/>
                  </a:cubicBezTo>
                  <a:cubicBezTo>
                    <a:pt x="357" y="0"/>
                    <a:pt x="357" y="0"/>
                    <a:pt x="357" y="0"/>
                  </a:cubicBezTo>
                  <a:lnTo>
                    <a:pt x="357" y="99"/>
                  </a:lnTo>
                  <a:close/>
                  <a:moveTo>
                    <a:pt x="714" y="99"/>
                  </a:moveTo>
                  <a:cubicBezTo>
                    <a:pt x="714" y="145"/>
                    <a:pt x="752" y="183"/>
                    <a:pt x="798" y="183"/>
                  </a:cubicBezTo>
                  <a:cubicBezTo>
                    <a:pt x="809" y="183"/>
                    <a:pt x="809" y="183"/>
                    <a:pt x="809" y="183"/>
                  </a:cubicBezTo>
                  <a:cubicBezTo>
                    <a:pt x="855" y="183"/>
                    <a:pt x="893" y="145"/>
                    <a:pt x="893" y="99"/>
                  </a:cubicBezTo>
                  <a:cubicBezTo>
                    <a:pt x="893" y="0"/>
                    <a:pt x="893" y="0"/>
                    <a:pt x="893" y="0"/>
                  </a:cubicBezTo>
                  <a:cubicBezTo>
                    <a:pt x="714" y="0"/>
                    <a:pt x="714" y="0"/>
                    <a:pt x="714" y="0"/>
                  </a:cubicBezTo>
                  <a:lnTo>
                    <a:pt x="714" y="99"/>
                  </a:lnTo>
                  <a:close/>
                  <a:moveTo>
                    <a:pt x="1071" y="0"/>
                  </a:moveTo>
                  <a:cubicBezTo>
                    <a:pt x="1071" y="99"/>
                    <a:pt x="1071" y="99"/>
                    <a:pt x="1071" y="99"/>
                  </a:cubicBezTo>
                  <a:cubicBezTo>
                    <a:pt x="1071" y="145"/>
                    <a:pt x="1109" y="183"/>
                    <a:pt x="1155" y="183"/>
                  </a:cubicBezTo>
                  <a:cubicBezTo>
                    <a:pt x="1166" y="183"/>
                    <a:pt x="1166" y="183"/>
                    <a:pt x="1166" y="183"/>
                  </a:cubicBezTo>
                  <a:cubicBezTo>
                    <a:pt x="1212" y="183"/>
                    <a:pt x="1250" y="145"/>
                    <a:pt x="1250" y="99"/>
                  </a:cubicBezTo>
                  <a:cubicBezTo>
                    <a:pt x="1250" y="0"/>
                    <a:pt x="1250" y="0"/>
                    <a:pt x="1250" y="0"/>
                  </a:cubicBezTo>
                  <a:lnTo>
                    <a:pt x="107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2" name="Freeform 93"/>
            <p:cNvSpPr>
              <a:spLocks noEditPoints="1"/>
            </p:cNvSpPr>
            <p:nvPr/>
          </p:nvSpPr>
          <p:spPr bwMode="auto">
            <a:xfrm>
              <a:off x="5737225" y="3181350"/>
              <a:ext cx="5081588" cy="506413"/>
            </a:xfrm>
            <a:custGeom>
              <a:avLst/>
              <a:gdLst>
                <a:gd name="T0" fmla="*/ 161 w 3201"/>
                <a:gd name="T1" fmla="*/ 0 h 319"/>
                <a:gd name="T2" fmla="*/ 537 w 3201"/>
                <a:gd name="T3" fmla="*/ 0 h 319"/>
                <a:gd name="T4" fmla="*/ 423 w 3201"/>
                <a:gd name="T5" fmla="*/ 319 h 319"/>
                <a:gd name="T6" fmla="*/ 0 w 3201"/>
                <a:gd name="T7" fmla="*/ 319 h 319"/>
                <a:gd name="T8" fmla="*/ 161 w 3201"/>
                <a:gd name="T9" fmla="*/ 0 h 319"/>
                <a:gd name="T10" fmla="*/ 1665 w 3201"/>
                <a:gd name="T11" fmla="*/ 0 h 319"/>
                <a:gd name="T12" fmla="*/ 1689 w 3201"/>
                <a:gd name="T13" fmla="*/ 319 h 319"/>
                <a:gd name="T14" fmla="*/ 2113 w 3201"/>
                <a:gd name="T15" fmla="*/ 319 h 319"/>
                <a:gd name="T16" fmla="*/ 2044 w 3201"/>
                <a:gd name="T17" fmla="*/ 0 h 319"/>
                <a:gd name="T18" fmla="*/ 1665 w 3201"/>
                <a:gd name="T19" fmla="*/ 0 h 319"/>
                <a:gd name="T20" fmla="*/ 844 w 3201"/>
                <a:gd name="T21" fmla="*/ 319 h 319"/>
                <a:gd name="T22" fmla="*/ 1268 w 3201"/>
                <a:gd name="T23" fmla="*/ 319 h 319"/>
                <a:gd name="T24" fmla="*/ 1289 w 3201"/>
                <a:gd name="T25" fmla="*/ 0 h 319"/>
                <a:gd name="T26" fmla="*/ 913 w 3201"/>
                <a:gd name="T27" fmla="*/ 0 h 319"/>
                <a:gd name="T28" fmla="*/ 844 w 3201"/>
                <a:gd name="T29" fmla="*/ 319 h 319"/>
                <a:gd name="T30" fmla="*/ 2420 w 3201"/>
                <a:gd name="T31" fmla="*/ 0 h 319"/>
                <a:gd name="T32" fmla="*/ 2534 w 3201"/>
                <a:gd name="T33" fmla="*/ 319 h 319"/>
                <a:gd name="T34" fmla="*/ 2957 w 3201"/>
                <a:gd name="T35" fmla="*/ 319 h 319"/>
                <a:gd name="T36" fmla="*/ 2797 w 3201"/>
                <a:gd name="T37" fmla="*/ 0 h 319"/>
                <a:gd name="T38" fmla="*/ 2420 w 3201"/>
                <a:gd name="T39" fmla="*/ 0 h 319"/>
                <a:gd name="T40" fmla="*/ 3126 w 3201"/>
                <a:gd name="T41" fmla="*/ 0 h 319"/>
                <a:gd name="T42" fmla="*/ 3126 w 3201"/>
                <a:gd name="T43" fmla="*/ 0 h 319"/>
                <a:gd name="T44" fmla="*/ 3201 w 3201"/>
                <a:gd name="T45" fmla="*/ 96 h 319"/>
                <a:gd name="T46" fmla="*/ 3126 w 3201"/>
                <a:gd name="T47" fmla="*/ 0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01" h="319">
                  <a:moveTo>
                    <a:pt x="161" y="0"/>
                  </a:moveTo>
                  <a:lnTo>
                    <a:pt x="537" y="0"/>
                  </a:lnTo>
                  <a:lnTo>
                    <a:pt x="423" y="319"/>
                  </a:lnTo>
                  <a:lnTo>
                    <a:pt x="0" y="319"/>
                  </a:lnTo>
                  <a:lnTo>
                    <a:pt x="161" y="0"/>
                  </a:lnTo>
                  <a:close/>
                  <a:moveTo>
                    <a:pt x="1665" y="0"/>
                  </a:moveTo>
                  <a:lnTo>
                    <a:pt x="1689" y="319"/>
                  </a:lnTo>
                  <a:lnTo>
                    <a:pt x="2113" y="319"/>
                  </a:lnTo>
                  <a:lnTo>
                    <a:pt x="2044" y="0"/>
                  </a:lnTo>
                  <a:lnTo>
                    <a:pt x="1665" y="0"/>
                  </a:lnTo>
                  <a:close/>
                  <a:moveTo>
                    <a:pt x="844" y="319"/>
                  </a:moveTo>
                  <a:lnTo>
                    <a:pt x="1268" y="319"/>
                  </a:lnTo>
                  <a:lnTo>
                    <a:pt x="1289" y="0"/>
                  </a:lnTo>
                  <a:lnTo>
                    <a:pt x="913" y="0"/>
                  </a:lnTo>
                  <a:lnTo>
                    <a:pt x="844" y="319"/>
                  </a:lnTo>
                  <a:close/>
                  <a:moveTo>
                    <a:pt x="2420" y="0"/>
                  </a:moveTo>
                  <a:lnTo>
                    <a:pt x="2534" y="319"/>
                  </a:lnTo>
                  <a:lnTo>
                    <a:pt x="2957" y="319"/>
                  </a:lnTo>
                  <a:lnTo>
                    <a:pt x="2797" y="0"/>
                  </a:lnTo>
                  <a:lnTo>
                    <a:pt x="2420" y="0"/>
                  </a:lnTo>
                  <a:close/>
                  <a:moveTo>
                    <a:pt x="3126" y="0"/>
                  </a:moveTo>
                  <a:lnTo>
                    <a:pt x="3126" y="0"/>
                  </a:lnTo>
                  <a:lnTo>
                    <a:pt x="3201" y="96"/>
                  </a:lnTo>
                  <a:lnTo>
                    <a:pt x="312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3" name="Freeform 94"/>
            <p:cNvSpPr>
              <a:spLocks noEditPoints="1"/>
            </p:cNvSpPr>
            <p:nvPr/>
          </p:nvSpPr>
          <p:spPr bwMode="auto">
            <a:xfrm>
              <a:off x="5064125" y="3687763"/>
              <a:ext cx="6040438" cy="687388"/>
            </a:xfrm>
            <a:custGeom>
              <a:avLst/>
              <a:gdLst>
                <a:gd name="T0" fmla="*/ 0 w 1608"/>
                <a:gd name="T1" fmla="*/ 0 h 183"/>
                <a:gd name="T2" fmla="*/ 179 w 1608"/>
                <a:gd name="T3" fmla="*/ 0 h 183"/>
                <a:gd name="T4" fmla="*/ 179 w 1608"/>
                <a:gd name="T5" fmla="*/ 99 h 183"/>
                <a:gd name="T6" fmla="*/ 95 w 1608"/>
                <a:gd name="T7" fmla="*/ 183 h 183"/>
                <a:gd name="T8" fmla="*/ 84 w 1608"/>
                <a:gd name="T9" fmla="*/ 183 h 183"/>
                <a:gd name="T10" fmla="*/ 0 w 1608"/>
                <a:gd name="T11" fmla="*/ 99 h 183"/>
                <a:gd name="T12" fmla="*/ 0 w 1608"/>
                <a:gd name="T13" fmla="*/ 0 h 183"/>
                <a:gd name="T14" fmla="*/ 357 w 1608"/>
                <a:gd name="T15" fmla="*/ 99 h 183"/>
                <a:gd name="T16" fmla="*/ 441 w 1608"/>
                <a:gd name="T17" fmla="*/ 183 h 183"/>
                <a:gd name="T18" fmla="*/ 452 w 1608"/>
                <a:gd name="T19" fmla="*/ 183 h 183"/>
                <a:gd name="T20" fmla="*/ 536 w 1608"/>
                <a:gd name="T21" fmla="*/ 99 h 183"/>
                <a:gd name="T22" fmla="*/ 536 w 1608"/>
                <a:gd name="T23" fmla="*/ 0 h 183"/>
                <a:gd name="T24" fmla="*/ 357 w 1608"/>
                <a:gd name="T25" fmla="*/ 0 h 183"/>
                <a:gd name="T26" fmla="*/ 357 w 1608"/>
                <a:gd name="T27" fmla="*/ 99 h 183"/>
                <a:gd name="T28" fmla="*/ 715 w 1608"/>
                <a:gd name="T29" fmla="*/ 99 h 183"/>
                <a:gd name="T30" fmla="*/ 798 w 1608"/>
                <a:gd name="T31" fmla="*/ 183 h 183"/>
                <a:gd name="T32" fmla="*/ 809 w 1608"/>
                <a:gd name="T33" fmla="*/ 183 h 183"/>
                <a:gd name="T34" fmla="*/ 893 w 1608"/>
                <a:gd name="T35" fmla="*/ 99 h 183"/>
                <a:gd name="T36" fmla="*/ 893 w 1608"/>
                <a:gd name="T37" fmla="*/ 0 h 183"/>
                <a:gd name="T38" fmla="*/ 715 w 1608"/>
                <a:gd name="T39" fmla="*/ 0 h 183"/>
                <a:gd name="T40" fmla="*/ 715 w 1608"/>
                <a:gd name="T41" fmla="*/ 99 h 183"/>
                <a:gd name="T42" fmla="*/ 1072 w 1608"/>
                <a:gd name="T43" fmla="*/ 99 h 183"/>
                <a:gd name="T44" fmla="*/ 1156 w 1608"/>
                <a:gd name="T45" fmla="*/ 183 h 183"/>
                <a:gd name="T46" fmla="*/ 1167 w 1608"/>
                <a:gd name="T47" fmla="*/ 183 h 183"/>
                <a:gd name="T48" fmla="*/ 1250 w 1608"/>
                <a:gd name="T49" fmla="*/ 99 h 183"/>
                <a:gd name="T50" fmla="*/ 1250 w 1608"/>
                <a:gd name="T51" fmla="*/ 0 h 183"/>
                <a:gd name="T52" fmla="*/ 1072 w 1608"/>
                <a:gd name="T53" fmla="*/ 0 h 183"/>
                <a:gd name="T54" fmla="*/ 1072 w 1608"/>
                <a:gd name="T55" fmla="*/ 99 h 183"/>
                <a:gd name="T56" fmla="*/ 1429 w 1608"/>
                <a:gd name="T57" fmla="*/ 0 h 183"/>
                <a:gd name="T58" fmla="*/ 1429 w 1608"/>
                <a:gd name="T59" fmla="*/ 99 h 183"/>
                <a:gd name="T60" fmla="*/ 1513 w 1608"/>
                <a:gd name="T61" fmla="*/ 183 h 183"/>
                <a:gd name="T62" fmla="*/ 1524 w 1608"/>
                <a:gd name="T63" fmla="*/ 183 h 183"/>
                <a:gd name="T64" fmla="*/ 1608 w 1608"/>
                <a:gd name="T65" fmla="*/ 99 h 183"/>
                <a:gd name="T66" fmla="*/ 1608 w 1608"/>
                <a:gd name="T67" fmla="*/ 0 h 183"/>
                <a:gd name="T68" fmla="*/ 1429 w 1608"/>
                <a:gd name="T69"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08" h="183">
                  <a:moveTo>
                    <a:pt x="0" y="0"/>
                  </a:moveTo>
                  <a:cubicBezTo>
                    <a:pt x="179" y="0"/>
                    <a:pt x="179" y="0"/>
                    <a:pt x="179" y="0"/>
                  </a:cubicBezTo>
                  <a:cubicBezTo>
                    <a:pt x="179" y="99"/>
                    <a:pt x="179" y="99"/>
                    <a:pt x="179" y="99"/>
                  </a:cubicBezTo>
                  <a:cubicBezTo>
                    <a:pt x="179" y="145"/>
                    <a:pt x="141" y="183"/>
                    <a:pt x="95" y="183"/>
                  </a:cubicBezTo>
                  <a:cubicBezTo>
                    <a:pt x="84" y="183"/>
                    <a:pt x="84" y="183"/>
                    <a:pt x="84" y="183"/>
                  </a:cubicBezTo>
                  <a:cubicBezTo>
                    <a:pt x="38" y="183"/>
                    <a:pt x="0" y="145"/>
                    <a:pt x="0" y="99"/>
                  </a:cubicBezTo>
                  <a:lnTo>
                    <a:pt x="0" y="0"/>
                  </a:lnTo>
                  <a:close/>
                  <a:moveTo>
                    <a:pt x="357" y="99"/>
                  </a:moveTo>
                  <a:cubicBezTo>
                    <a:pt x="357" y="145"/>
                    <a:pt x="395" y="183"/>
                    <a:pt x="441" y="183"/>
                  </a:cubicBezTo>
                  <a:cubicBezTo>
                    <a:pt x="452" y="183"/>
                    <a:pt x="452" y="183"/>
                    <a:pt x="452" y="183"/>
                  </a:cubicBezTo>
                  <a:cubicBezTo>
                    <a:pt x="498" y="183"/>
                    <a:pt x="536" y="145"/>
                    <a:pt x="536" y="99"/>
                  </a:cubicBezTo>
                  <a:cubicBezTo>
                    <a:pt x="536" y="0"/>
                    <a:pt x="536" y="0"/>
                    <a:pt x="536" y="0"/>
                  </a:cubicBezTo>
                  <a:cubicBezTo>
                    <a:pt x="357" y="0"/>
                    <a:pt x="357" y="0"/>
                    <a:pt x="357" y="0"/>
                  </a:cubicBezTo>
                  <a:lnTo>
                    <a:pt x="357" y="99"/>
                  </a:lnTo>
                  <a:close/>
                  <a:moveTo>
                    <a:pt x="715" y="99"/>
                  </a:moveTo>
                  <a:cubicBezTo>
                    <a:pt x="715" y="145"/>
                    <a:pt x="752" y="183"/>
                    <a:pt x="798" y="183"/>
                  </a:cubicBezTo>
                  <a:cubicBezTo>
                    <a:pt x="809" y="183"/>
                    <a:pt x="809" y="183"/>
                    <a:pt x="809" y="183"/>
                  </a:cubicBezTo>
                  <a:cubicBezTo>
                    <a:pt x="856" y="183"/>
                    <a:pt x="893" y="145"/>
                    <a:pt x="893" y="99"/>
                  </a:cubicBezTo>
                  <a:cubicBezTo>
                    <a:pt x="893" y="0"/>
                    <a:pt x="893" y="0"/>
                    <a:pt x="893" y="0"/>
                  </a:cubicBezTo>
                  <a:cubicBezTo>
                    <a:pt x="715" y="0"/>
                    <a:pt x="715" y="0"/>
                    <a:pt x="715" y="0"/>
                  </a:cubicBezTo>
                  <a:lnTo>
                    <a:pt x="715" y="99"/>
                  </a:lnTo>
                  <a:close/>
                  <a:moveTo>
                    <a:pt x="1072" y="99"/>
                  </a:moveTo>
                  <a:cubicBezTo>
                    <a:pt x="1072" y="145"/>
                    <a:pt x="1110" y="183"/>
                    <a:pt x="1156" y="183"/>
                  </a:cubicBezTo>
                  <a:cubicBezTo>
                    <a:pt x="1167" y="183"/>
                    <a:pt x="1167" y="183"/>
                    <a:pt x="1167" y="183"/>
                  </a:cubicBezTo>
                  <a:cubicBezTo>
                    <a:pt x="1213" y="183"/>
                    <a:pt x="1250" y="145"/>
                    <a:pt x="1250" y="99"/>
                  </a:cubicBezTo>
                  <a:cubicBezTo>
                    <a:pt x="1250" y="0"/>
                    <a:pt x="1250" y="0"/>
                    <a:pt x="1250" y="0"/>
                  </a:cubicBezTo>
                  <a:cubicBezTo>
                    <a:pt x="1072" y="0"/>
                    <a:pt x="1072" y="0"/>
                    <a:pt x="1072" y="0"/>
                  </a:cubicBezTo>
                  <a:lnTo>
                    <a:pt x="1072" y="99"/>
                  </a:lnTo>
                  <a:close/>
                  <a:moveTo>
                    <a:pt x="1429" y="0"/>
                  </a:moveTo>
                  <a:cubicBezTo>
                    <a:pt x="1429" y="99"/>
                    <a:pt x="1429" y="99"/>
                    <a:pt x="1429" y="99"/>
                  </a:cubicBezTo>
                  <a:cubicBezTo>
                    <a:pt x="1429" y="145"/>
                    <a:pt x="1467" y="183"/>
                    <a:pt x="1513" y="183"/>
                  </a:cubicBezTo>
                  <a:cubicBezTo>
                    <a:pt x="1524" y="183"/>
                    <a:pt x="1524" y="183"/>
                    <a:pt x="1524" y="183"/>
                  </a:cubicBezTo>
                  <a:cubicBezTo>
                    <a:pt x="1570" y="183"/>
                    <a:pt x="1608" y="145"/>
                    <a:pt x="1608" y="99"/>
                  </a:cubicBezTo>
                  <a:cubicBezTo>
                    <a:pt x="1608" y="0"/>
                    <a:pt x="1608" y="0"/>
                    <a:pt x="1608" y="0"/>
                  </a:cubicBezTo>
                  <a:lnTo>
                    <a:pt x="1429" y="0"/>
                  </a:lnTo>
                  <a:close/>
                </a:path>
              </a:pathLst>
            </a:custGeom>
            <a:solidFill>
              <a:srgbClr val="EC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4" name="Rectangle 105"/>
            <p:cNvSpPr>
              <a:spLocks noChangeArrowheads="1"/>
            </p:cNvSpPr>
            <p:nvPr/>
          </p:nvSpPr>
          <p:spPr bwMode="auto">
            <a:xfrm>
              <a:off x="9121775" y="4799013"/>
              <a:ext cx="1001713" cy="153511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5" name="Rectangle 106"/>
            <p:cNvSpPr>
              <a:spLocks noChangeArrowheads="1"/>
            </p:cNvSpPr>
            <p:nvPr/>
          </p:nvSpPr>
          <p:spPr bwMode="auto">
            <a:xfrm>
              <a:off x="6045200" y="4799013"/>
              <a:ext cx="2560638" cy="10541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6" name="Freeform 107"/>
            <p:cNvSpPr>
              <a:spLocks/>
            </p:cNvSpPr>
            <p:nvPr/>
          </p:nvSpPr>
          <p:spPr bwMode="auto">
            <a:xfrm>
              <a:off x="6045200" y="4799013"/>
              <a:ext cx="882650" cy="1054100"/>
            </a:xfrm>
            <a:custGeom>
              <a:avLst/>
              <a:gdLst>
                <a:gd name="T0" fmla="*/ 321 w 556"/>
                <a:gd name="T1" fmla="*/ 0 h 664"/>
                <a:gd name="T2" fmla="*/ 0 w 556"/>
                <a:gd name="T3" fmla="*/ 0 h 664"/>
                <a:gd name="T4" fmla="*/ 0 w 556"/>
                <a:gd name="T5" fmla="*/ 664 h 664"/>
                <a:gd name="T6" fmla="*/ 556 w 556"/>
                <a:gd name="T7" fmla="*/ 664 h 664"/>
                <a:gd name="T8" fmla="*/ 321 w 556"/>
                <a:gd name="T9" fmla="*/ 0 h 664"/>
              </a:gdLst>
              <a:ahLst/>
              <a:cxnLst>
                <a:cxn ang="0">
                  <a:pos x="T0" y="T1"/>
                </a:cxn>
                <a:cxn ang="0">
                  <a:pos x="T2" y="T3"/>
                </a:cxn>
                <a:cxn ang="0">
                  <a:pos x="T4" y="T5"/>
                </a:cxn>
                <a:cxn ang="0">
                  <a:pos x="T6" y="T7"/>
                </a:cxn>
                <a:cxn ang="0">
                  <a:pos x="T8" y="T9"/>
                </a:cxn>
              </a:cxnLst>
              <a:rect l="0" t="0" r="r" b="b"/>
              <a:pathLst>
                <a:path w="556" h="664">
                  <a:moveTo>
                    <a:pt x="321" y="0"/>
                  </a:moveTo>
                  <a:lnTo>
                    <a:pt x="0" y="0"/>
                  </a:lnTo>
                  <a:lnTo>
                    <a:pt x="0" y="664"/>
                  </a:lnTo>
                  <a:lnTo>
                    <a:pt x="556" y="664"/>
                  </a:lnTo>
                  <a:lnTo>
                    <a:pt x="321" y="0"/>
                  </a:lnTo>
                  <a:close/>
                </a:path>
              </a:pathLst>
            </a:custGeom>
            <a:solidFill>
              <a:schemeClr val="bg1">
                <a:lumMod val="85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7" name="Freeform 108"/>
            <p:cNvSpPr>
              <a:spLocks/>
            </p:cNvSpPr>
            <p:nvPr/>
          </p:nvSpPr>
          <p:spPr bwMode="auto">
            <a:xfrm>
              <a:off x="7326313" y="4799013"/>
              <a:ext cx="882650" cy="1054100"/>
            </a:xfrm>
            <a:custGeom>
              <a:avLst/>
              <a:gdLst>
                <a:gd name="T0" fmla="*/ 321 w 556"/>
                <a:gd name="T1" fmla="*/ 0 h 664"/>
                <a:gd name="T2" fmla="*/ 0 w 556"/>
                <a:gd name="T3" fmla="*/ 0 h 664"/>
                <a:gd name="T4" fmla="*/ 0 w 556"/>
                <a:gd name="T5" fmla="*/ 664 h 664"/>
                <a:gd name="T6" fmla="*/ 556 w 556"/>
                <a:gd name="T7" fmla="*/ 664 h 664"/>
                <a:gd name="T8" fmla="*/ 321 w 556"/>
                <a:gd name="T9" fmla="*/ 0 h 664"/>
              </a:gdLst>
              <a:ahLst/>
              <a:cxnLst>
                <a:cxn ang="0">
                  <a:pos x="T0" y="T1"/>
                </a:cxn>
                <a:cxn ang="0">
                  <a:pos x="T2" y="T3"/>
                </a:cxn>
                <a:cxn ang="0">
                  <a:pos x="T4" y="T5"/>
                </a:cxn>
                <a:cxn ang="0">
                  <a:pos x="T6" y="T7"/>
                </a:cxn>
                <a:cxn ang="0">
                  <a:pos x="T8" y="T9"/>
                </a:cxn>
              </a:cxnLst>
              <a:rect l="0" t="0" r="r" b="b"/>
              <a:pathLst>
                <a:path w="556" h="664">
                  <a:moveTo>
                    <a:pt x="321" y="0"/>
                  </a:moveTo>
                  <a:lnTo>
                    <a:pt x="0" y="0"/>
                  </a:lnTo>
                  <a:lnTo>
                    <a:pt x="0" y="664"/>
                  </a:lnTo>
                  <a:lnTo>
                    <a:pt x="556" y="664"/>
                  </a:lnTo>
                  <a:lnTo>
                    <a:pt x="321" y="0"/>
                  </a:lnTo>
                  <a:close/>
                </a:path>
              </a:pathLst>
            </a:custGeom>
            <a:solidFill>
              <a:schemeClr val="bg1">
                <a:lumMod val="85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8" name="Freeform 109"/>
            <p:cNvSpPr>
              <a:spLocks/>
            </p:cNvSpPr>
            <p:nvPr/>
          </p:nvSpPr>
          <p:spPr bwMode="auto">
            <a:xfrm>
              <a:off x="9050338" y="4730750"/>
              <a:ext cx="1138238" cy="1603375"/>
            </a:xfrm>
            <a:custGeom>
              <a:avLst/>
              <a:gdLst>
                <a:gd name="T0" fmla="*/ 85 w 717"/>
                <a:gd name="T1" fmla="*/ 1010 h 1010"/>
                <a:gd name="T2" fmla="*/ 85 w 717"/>
                <a:gd name="T3" fmla="*/ 85 h 1010"/>
                <a:gd name="T4" fmla="*/ 631 w 717"/>
                <a:gd name="T5" fmla="*/ 85 h 1010"/>
                <a:gd name="T6" fmla="*/ 631 w 717"/>
                <a:gd name="T7" fmla="*/ 1010 h 1010"/>
                <a:gd name="T8" fmla="*/ 717 w 717"/>
                <a:gd name="T9" fmla="*/ 1010 h 1010"/>
                <a:gd name="T10" fmla="*/ 717 w 717"/>
                <a:gd name="T11" fmla="*/ 0 h 1010"/>
                <a:gd name="T12" fmla="*/ 0 w 717"/>
                <a:gd name="T13" fmla="*/ 0 h 1010"/>
                <a:gd name="T14" fmla="*/ 0 w 717"/>
                <a:gd name="T15" fmla="*/ 1010 h 1010"/>
                <a:gd name="T16" fmla="*/ 85 w 717"/>
                <a:gd name="T17" fmla="*/ 1010 h 10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7" h="1010">
                  <a:moveTo>
                    <a:pt x="85" y="1010"/>
                  </a:moveTo>
                  <a:lnTo>
                    <a:pt x="85" y="85"/>
                  </a:lnTo>
                  <a:lnTo>
                    <a:pt x="631" y="85"/>
                  </a:lnTo>
                  <a:lnTo>
                    <a:pt x="631" y="1010"/>
                  </a:lnTo>
                  <a:lnTo>
                    <a:pt x="717" y="1010"/>
                  </a:lnTo>
                  <a:lnTo>
                    <a:pt x="717" y="0"/>
                  </a:lnTo>
                  <a:lnTo>
                    <a:pt x="0" y="0"/>
                  </a:lnTo>
                  <a:lnTo>
                    <a:pt x="0" y="1010"/>
                  </a:lnTo>
                  <a:lnTo>
                    <a:pt x="85" y="101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9" name="Freeform 110"/>
            <p:cNvSpPr>
              <a:spLocks noEditPoints="1"/>
            </p:cNvSpPr>
            <p:nvPr/>
          </p:nvSpPr>
          <p:spPr bwMode="auto">
            <a:xfrm>
              <a:off x="5973763" y="4730750"/>
              <a:ext cx="2697163" cy="1190625"/>
            </a:xfrm>
            <a:custGeom>
              <a:avLst/>
              <a:gdLst>
                <a:gd name="T0" fmla="*/ 0 w 1699"/>
                <a:gd name="T1" fmla="*/ 0 h 750"/>
                <a:gd name="T2" fmla="*/ 0 w 1699"/>
                <a:gd name="T3" fmla="*/ 750 h 750"/>
                <a:gd name="T4" fmla="*/ 1699 w 1699"/>
                <a:gd name="T5" fmla="*/ 750 h 750"/>
                <a:gd name="T6" fmla="*/ 1699 w 1699"/>
                <a:gd name="T7" fmla="*/ 0 h 750"/>
                <a:gd name="T8" fmla="*/ 0 w 1699"/>
                <a:gd name="T9" fmla="*/ 0 h 750"/>
                <a:gd name="T10" fmla="*/ 807 w 1699"/>
                <a:gd name="T11" fmla="*/ 665 h 750"/>
                <a:gd name="T12" fmla="*/ 85 w 1699"/>
                <a:gd name="T13" fmla="*/ 665 h 750"/>
                <a:gd name="T14" fmla="*/ 85 w 1699"/>
                <a:gd name="T15" fmla="*/ 85 h 750"/>
                <a:gd name="T16" fmla="*/ 807 w 1699"/>
                <a:gd name="T17" fmla="*/ 85 h 750"/>
                <a:gd name="T18" fmla="*/ 807 w 1699"/>
                <a:gd name="T19" fmla="*/ 665 h 750"/>
                <a:gd name="T20" fmla="*/ 1614 w 1699"/>
                <a:gd name="T21" fmla="*/ 665 h 750"/>
                <a:gd name="T22" fmla="*/ 892 w 1699"/>
                <a:gd name="T23" fmla="*/ 665 h 750"/>
                <a:gd name="T24" fmla="*/ 892 w 1699"/>
                <a:gd name="T25" fmla="*/ 85 h 750"/>
                <a:gd name="T26" fmla="*/ 1614 w 1699"/>
                <a:gd name="T27" fmla="*/ 85 h 750"/>
                <a:gd name="T28" fmla="*/ 1614 w 1699"/>
                <a:gd name="T29" fmla="*/ 665 h 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99" h="750">
                  <a:moveTo>
                    <a:pt x="0" y="0"/>
                  </a:moveTo>
                  <a:lnTo>
                    <a:pt x="0" y="750"/>
                  </a:lnTo>
                  <a:lnTo>
                    <a:pt x="1699" y="750"/>
                  </a:lnTo>
                  <a:lnTo>
                    <a:pt x="1699" y="0"/>
                  </a:lnTo>
                  <a:lnTo>
                    <a:pt x="0" y="0"/>
                  </a:lnTo>
                  <a:close/>
                  <a:moveTo>
                    <a:pt x="807" y="665"/>
                  </a:moveTo>
                  <a:lnTo>
                    <a:pt x="85" y="665"/>
                  </a:lnTo>
                  <a:lnTo>
                    <a:pt x="85" y="85"/>
                  </a:lnTo>
                  <a:lnTo>
                    <a:pt x="807" y="85"/>
                  </a:lnTo>
                  <a:lnTo>
                    <a:pt x="807" y="665"/>
                  </a:lnTo>
                  <a:close/>
                  <a:moveTo>
                    <a:pt x="1614" y="665"/>
                  </a:moveTo>
                  <a:lnTo>
                    <a:pt x="892" y="665"/>
                  </a:lnTo>
                  <a:lnTo>
                    <a:pt x="892" y="85"/>
                  </a:lnTo>
                  <a:lnTo>
                    <a:pt x="1614" y="85"/>
                  </a:lnTo>
                  <a:lnTo>
                    <a:pt x="1614" y="665"/>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0" name="Freeform 111"/>
            <p:cNvSpPr>
              <a:spLocks noEditPoints="1"/>
            </p:cNvSpPr>
            <p:nvPr/>
          </p:nvSpPr>
          <p:spPr bwMode="auto">
            <a:xfrm>
              <a:off x="5064125" y="3181350"/>
              <a:ext cx="6040438" cy="506413"/>
            </a:xfrm>
            <a:custGeom>
              <a:avLst/>
              <a:gdLst>
                <a:gd name="T0" fmla="*/ 961 w 3805"/>
                <a:gd name="T1" fmla="*/ 0 h 319"/>
                <a:gd name="T2" fmla="*/ 1337 w 3805"/>
                <a:gd name="T3" fmla="*/ 0 h 319"/>
                <a:gd name="T4" fmla="*/ 1268 w 3805"/>
                <a:gd name="T5" fmla="*/ 319 h 319"/>
                <a:gd name="T6" fmla="*/ 847 w 3805"/>
                <a:gd name="T7" fmla="*/ 319 h 319"/>
                <a:gd name="T8" fmla="*/ 961 w 3805"/>
                <a:gd name="T9" fmla="*/ 0 h 319"/>
                <a:gd name="T10" fmla="*/ 0 w 3805"/>
                <a:gd name="T11" fmla="*/ 319 h 319"/>
                <a:gd name="T12" fmla="*/ 424 w 3805"/>
                <a:gd name="T13" fmla="*/ 319 h 319"/>
                <a:gd name="T14" fmla="*/ 585 w 3805"/>
                <a:gd name="T15" fmla="*/ 0 h 319"/>
                <a:gd name="T16" fmla="*/ 256 w 3805"/>
                <a:gd name="T17" fmla="*/ 0 h 319"/>
                <a:gd name="T18" fmla="*/ 0 w 3805"/>
                <a:gd name="T19" fmla="*/ 319 h 319"/>
                <a:gd name="T20" fmla="*/ 3550 w 3805"/>
                <a:gd name="T21" fmla="*/ 0 h 319"/>
                <a:gd name="T22" fmla="*/ 3221 w 3805"/>
                <a:gd name="T23" fmla="*/ 0 h 319"/>
                <a:gd name="T24" fmla="*/ 3381 w 3805"/>
                <a:gd name="T25" fmla="*/ 319 h 319"/>
                <a:gd name="T26" fmla="*/ 3805 w 3805"/>
                <a:gd name="T27" fmla="*/ 319 h 319"/>
                <a:gd name="T28" fmla="*/ 3550 w 3805"/>
                <a:gd name="T29" fmla="*/ 0 h 319"/>
                <a:gd name="T30" fmla="*/ 1713 w 3805"/>
                <a:gd name="T31" fmla="*/ 0 h 319"/>
                <a:gd name="T32" fmla="*/ 1692 w 3805"/>
                <a:gd name="T33" fmla="*/ 319 h 319"/>
                <a:gd name="T34" fmla="*/ 2113 w 3805"/>
                <a:gd name="T35" fmla="*/ 319 h 319"/>
                <a:gd name="T36" fmla="*/ 2089 w 3805"/>
                <a:gd name="T37" fmla="*/ 0 h 319"/>
                <a:gd name="T38" fmla="*/ 1713 w 3805"/>
                <a:gd name="T39" fmla="*/ 0 h 319"/>
                <a:gd name="T40" fmla="*/ 2468 w 3805"/>
                <a:gd name="T41" fmla="*/ 0 h 319"/>
                <a:gd name="T42" fmla="*/ 2537 w 3805"/>
                <a:gd name="T43" fmla="*/ 319 h 319"/>
                <a:gd name="T44" fmla="*/ 2958 w 3805"/>
                <a:gd name="T45" fmla="*/ 319 h 319"/>
                <a:gd name="T46" fmla="*/ 2844 w 3805"/>
                <a:gd name="T47" fmla="*/ 0 h 319"/>
                <a:gd name="T48" fmla="*/ 2468 w 3805"/>
                <a:gd name="T49" fmla="*/ 0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05" h="319">
                  <a:moveTo>
                    <a:pt x="961" y="0"/>
                  </a:moveTo>
                  <a:lnTo>
                    <a:pt x="1337" y="0"/>
                  </a:lnTo>
                  <a:lnTo>
                    <a:pt x="1268" y="319"/>
                  </a:lnTo>
                  <a:lnTo>
                    <a:pt x="847" y="319"/>
                  </a:lnTo>
                  <a:lnTo>
                    <a:pt x="961" y="0"/>
                  </a:lnTo>
                  <a:close/>
                  <a:moveTo>
                    <a:pt x="0" y="319"/>
                  </a:moveTo>
                  <a:lnTo>
                    <a:pt x="424" y="319"/>
                  </a:lnTo>
                  <a:lnTo>
                    <a:pt x="585" y="0"/>
                  </a:lnTo>
                  <a:lnTo>
                    <a:pt x="256" y="0"/>
                  </a:lnTo>
                  <a:lnTo>
                    <a:pt x="0" y="319"/>
                  </a:lnTo>
                  <a:close/>
                  <a:moveTo>
                    <a:pt x="3550" y="0"/>
                  </a:moveTo>
                  <a:lnTo>
                    <a:pt x="3221" y="0"/>
                  </a:lnTo>
                  <a:lnTo>
                    <a:pt x="3381" y="319"/>
                  </a:lnTo>
                  <a:lnTo>
                    <a:pt x="3805" y="319"/>
                  </a:lnTo>
                  <a:lnTo>
                    <a:pt x="3550" y="0"/>
                  </a:lnTo>
                  <a:close/>
                  <a:moveTo>
                    <a:pt x="1713" y="0"/>
                  </a:moveTo>
                  <a:lnTo>
                    <a:pt x="1692" y="319"/>
                  </a:lnTo>
                  <a:lnTo>
                    <a:pt x="2113" y="319"/>
                  </a:lnTo>
                  <a:lnTo>
                    <a:pt x="2089" y="0"/>
                  </a:lnTo>
                  <a:lnTo>
                    <a:pt x="1713" y="0"/>
                  </a:lnTo>
                  <a:close/>
                  <a:moveTo>
                    <a:pt x="2468" y="0"/>
                  </a:moveTo>
                  <a:lnTo>
                    <a:pt x="2537" y="319"/>
                  </a:lnTo>
                  <a:lnTo>
                    <a:pt x="2958" y="319"/>
                  </a:lnTo>
                  <a:lnTo>
                    <a:pt x="2844" y="0"/>
                  </a:lnTo>
                  <a:lnTo>
                    <a:pt x="2468"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111" name="Group 110"/>
          <p:cNvGrpSpPr/>
          <p:nvPr/>
        </p:nvGrpSpPr>
        <p:grpSpPr>
          <a:xfrm>
            <a:off x="459457" y="2"/>
            <a:ext cx="625051" cy="4493725"/>
            <a:chOff x="459458" y="-1044788"/>
            <a:chExt cx="625050" cy="4493725"/>
          </a:xfrm>
        </p:grpSpPr>
        <p:sp>
          <p:nvSpPr>
            <p:cNvPr id="112" name="Rectangle 111"/>
            <p:cNvSpPr>
              <a:spLocks noChangeArrowheads="1"/>
            </p:cNvSpPr>
            <p:nvPr/>
          </p:nvSpPr>
          <p:spPr bwMode="auto">
            <a:xfrm>
              <a:off x="459458" y="3349537"/>
              <a:ext cx="625050" cy="99400"/>
            </a:xfrm>
            <a:prstGeom prst="rect">
              <a:avLst/>
            </a:prstGeom>
            <a:solidFill>
              <a:srgbClr val="EBA2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3" name="Rectangle 112"/>
            <p:cNvSpPr>
              <a:spLocks noChangeArrowheads="1"/>
            </p:cNvSpPr>
            <p:nvPr/>
          </p:nvSpPr>
          <p:spPr bwMode="auto">
            <a:xfrm>
              <a:off x="459458" y="2690455"/>
              <a:ext cx="625050" cy="97609"/>
            </a:xfrm>
            <a:prstGeom prst="rect">
              <a:avLst/>
            </a:prstGeom>
            <a:solidFill>
              <a:srgbClr val="EBA2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4" name="Rectangle 113"/>
            <p:cNvSpPr>
              <a:spLocks noChangeArrowheads="1"/>
            </p:cNvSpPr>
            <p:nvPr/>
          </p:nvSpPr>
          <p:spPr bwMode="auto">
            <a:xfrm>
              <a:off x="482740" y="2788064"/>
              <a:ext cx="575798" cy="561473"/>
            </a:xfrm>
            <a:prstGeom prst="rect">
              <a:avLst/>
            </a:prstGeom>
            <a:solidFill>
              <a:srgbClr val="26262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5" name="Rectangle 114"/>
            <p:cNvSpPr>
              <a:spLocks noChangeArrowheads="1"/>
            </p:cNvSpPr>
            <p:nvPr/>
          </p:nvSpPr>
          <p:spPr bwMode="auto">
            <a:xfrm>
              <a:off x="771087" y="3349537"/>
              <a:ext cx="313420" cy="99400"/>
            </a:xfrm>
            <a:prstGeom prst="rect">
              <a:avLst/>
            </a:prstGeom>
            <a:solidFill>
              <a:srgbClr val="AF7F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6" name="Rectangle 115"/>
            <p:cNvSpPr>
              <a:spLocks noChangeArrowheads="1"/>
            </p:cNvSpPr>
            <p:nvPr/>
          </p:nvSpPr>
          <p:spPr bwMode="auto">
            <a:xfrm>
              <a:off x="771087" y="2788064"/>
              <a:ext cx="287451" cy="561473"/>
            </a:xfrm>
            <a:prstGeom prst="rect">
              <a:avLst/>
            </a:prstGeom>
            <a:solidFill>
              <a:srgbClr val="0C0C0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7" name="Line 13"/>
            <p:cNvSpPr>
              <a:spLocks noChangeShapeType="1"/>
            </p:cNvSpPr>
            <p:nvPr/>
          </p:nvSpPr>
          <p:spPr bwMode="auto">
            <a:xfrm>
              <a:off x="771087" y="-1044788"/>
              <a:ext cx="0" cy="3739722"/>
            </a:xfrm>
            <a:prstGeom prst="line">
              <a:avLst/>
            </a:prstGeom>
            <a:noFill/>
            <a:ln w="3810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351"/>
            </a:p>
          </p:txBody>
        </p:sp>
        <p:sp>
          <p:nvSpPr>
            <p:cNvPr id="118" name="Rectangle 117"/>
            <p:cNvSpPr>
              <a:spLocks noChangeArrowheads="1"/>
            </p:cNvSpPr>
            <p:nvPr/>
          </p:nvSpPr>
          <p:spPr bwMode="auto">
            <a:xfrm>
              <a:off x="771087" y="2690455"/>
              <a:ext cx="313420" cy="97609"/>
            </a:xfrm>
            <a:prstGeom prst="rect">
              <a:avLst/>
            </a:prstGeom>
            <a:solidFill>
              <a:srgbClr val="AF7F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119" name="Group 118"/>
          <p:cNvGrpSpPr/>
          <p:nvPr/>
        </p:nvGrpSpPr>
        <p:grpSpPr>
          <a:xfrm>
            <a:off x="4275128" y="446568"/>
            <a:ext cx="209544" cy="3722061"/>
            <a:chOff x="4275128" y="0"/>
            <a:chExt cx="209544" cy="3722061"/>
          </a:xfrm>
        </p:grpSpPr>
        <p:sp>
          <p:nvSpPr>
            <p:cNvPr id="120" name="Line 14"/>
            <p:cNvSpPr>
              <a:spLocks noChangeShapeType="1"/>
            </p:cNvSpPr>
            <p:nvPr/>
          </p:nvSpPr>
          <p:spPr bwMode="auto">
            <a:xfrm>
              <a:off x="4380796" y="0"/>
              <a:ext cx="0" cy="3372820"/>
            </a:xfrm>
            <a:prstGeom prst="line">
              <a:avLst/>
            </a:prstGeom>
            <a:noFill/>
            <a:ln w="3810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351"/>
            </a:p>
          </p:txBody>
        </p:sp>
        <p:grpSp>
          <p:nvGrpSpPr>
            <p:cNvPr id="121" name="Group 120"/>
            <p:cNvGrpSpPr/>
            <p:nvPr/>
          </p:nvGrpSpPr>
          <p:grpSpPr>
            <a:xfrm>
              <a:off x="4275128" y="3264465"/>
              <a:ext cx="209544" cy="457596"/>
              <a:chOff x="4275128" y="3264465"/>
              <a:chExt cx="209544" cy="457596"/>
            </a:xfrm>
          </p:grpSpPr>
          <p:sp>
            <p:nvSpPr>
              <p:cNvPr id="122" name="Freeform 121"/>
              <p:cNvSpPr>
                <a:spLocks/>
              </p:cNvSpPr>
              <p:nvPr/>
            </p:nvSpPr>
            <p:spPr bwMode="auto">
              <a:xfrm>
                <a:off x="4277815" y="3402371"/>
                <a:ext cx="203276" cy="319690"/>
              </a:xfrm>
              <a:custGeom>
                <a:avLst/>
                <a:gdLst>
                  <a:gd name="T0" fmla="*/ 49 w 96"/>
                  <a:gd name="T1" fmla="*/ 151 h 151"/>
                  <a:gd name="T2" fmla="*/ 3 w 96"/>
                  <a:gd name="T3" fmla="*/ 117 h 151"/>
                  <a:gd name="T4" fmla="*/ 9 w 96"/>
                  <a:gd name="T5" fmla="*/ 102 h 151"/>
                  <a:gd name="T6" fmla="*/ 25 w 96"/>
                  <a:gd name="T7" fmla="*/ 109 h 151"/>
                  <a:gd name="T8" fmla="*/ 49 w 96"/>
                  <a:gd name="T9" fmla="*/ 128 h 151"/>
                  <a:gd name="T10" fmla="*/ 72 w 96"/>
                  <a:gd name="T11" fmla="*/ 101 h 151"/>
                  <a:gd name="T12" fmla="*/ 54 w 96"/>
                  <a:gd name="T13" fmla="*/ 77 h 151"/>
                  <a:gd name="T14" fmla="*/ 37 w 96"/>
                  <a:gd name="T15" fmla="*/ 50 h 151"/>
                  <a:gd name="T16" fmla="*/ 31 w 96"/>
                  <a:gd name="T17" fmla="*/ 11 h 151"/>
                  <a:gd name="T18" fmla="*/ 49 w 96"/>
                  <a:gd name="T19" fmla="*/ 0 h 151"/>
                  <a:gd name="T20" fmla="*/ 66 w 96"/>
                  <a:gd name="T21" fmla="*/ 11 h 151"/>
                  <a:gd name="T22" fmla="*/ 61 w 96"/>
                  <a:gd name="T23" fmla="*/ 49 h 151"/>
                  <a:gd name="T24" fmla="*/ 71 w 96"/>
                  <a:gd name="T25" fmla="*/ 60 h 151"/>
                  <a:gd name="T26" fmla="*/ 96 w 96"/>
                  <a:gd name="T27" fmla="*/ 101 h 151"/>
                  <a:gd name="T28" fmla="*/ 49 w 96"/>
                  <a:gd name="T29" fmla="*/ 15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6" h="151">
                    <a:moveTo>
                      <a:pt x="49" y="151"/>
                    </a:moveTo>
                    <a:cubicBezTo>
                      <a:pt x="16" y="151"/>
                      <a:pt x="3" y="119"/>
                      <a:pt x="3" y="117"/>
                    </a:cubicBezTo>
                    <a:cubicBezTo>
                      <a:pt x="0" y="111"/>
                      <a:pt x="3" y="105"/>
                      <a:pt x="9" y="102"/>
                    </a:cubicBezTo>
                    <a:cubicBezTo>
                      <a:pt x="15" y="100"/>
                      <a:pt x="22" y="103"/>
                      <a:pt x="25" y="109"/>
                    </a:cubicBezTo>
                    <a:cubicBezTo>
                      <a:pt x="25" y="110"/>
                      <a:pt x="32" y="128"/>
                      <a:pt x="49" y="128"/>
                    </a:cubicBezTo>
                    <a:cubicBezTo>
                      <a:pt x="70" y="128"/>
                      <a:pt x="72" y="109"/>
                      <a:pt x="72" y="101"/>
                    </a:cubicBezTo>
                    <a:cubicBezTo>
                      <a:pt x="72" y="95"/>
                      <a:pt x="61" y="84"/>
                      <a:pt x="54" y="77"/>
                    </a:cubicBezTo>
                    <a:cubicBezTo>
                      <a:pt x="45" y="67"/>
                      <a:pt x="37" y="59"/>
                      <a:pt x="37" y="50"/>
                    </a:cubicBezTo>
                    <a:cubicBezTo>
                      <a:pt x="31" y="11"/>
                      <a:pt x="31" y="11"/>
                      <a:pt x="31" y="11"/>
                    </a:cubicBezTo>
                    <a:cubicBezTo>
                      <a:pt x="31" y="5"/>
                      <a:pt x="42" y="0"/>
                      <a:pt x="49" y="0"/>
                    </a:cubicBezTo>
                    <a:cubicBezTo>
                      <a:pt x="55" y="0"/>
                      <a:pt x="66" y="5"/>
                      <a:pt x="66" y="11"/>
                    </a:cubicBezTo>
                    <a:cubicBezTo>
                      <a:pt x="61" y="49"/>
                      <a:pt x="61" y="49"/>
                      <a:pt x="61" y="49"/>
                    </a:cubicBezTo>
                    <a:cubicBezTo>
                      <a:pt x="62" y="51"/>
                      <a:pt x="67" y="57"/>
                      <a:pt x="71" y="60"/>
                    </a:cubicBezTo>
                    <a:cubicBezTo>
                      <a:pt x="82" y="72"/>
                      <a:pt x="96" y="86"/>
                      <a:pt x="96" y="101"/>
                    </a:cubicBezTo>
                    <a:cubicBezTo>
                      <a:pt x="96" y="126"/>
                      <a:pt x="81" y="151"/>
                      <a:pt x="49" y="151"/>
                    </a:cubicBezTo>
                    <a:close/>
                  </a:path>
                </a:pathLst>
              </a:custGeom>
              <a:solidFill>
                <a:srgbClr val="DB96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3" name="Freeform 122"/>
              <p:cNvSpPr>
                <a:spLocks/>
              </p:cNvSpPr>
              <p:nvPr/>
            </p:nvSpPr>
            <p:spPr bwMode="auto">
              <a:xfrm>
                <a:off x="4293934" y="3402371"/>
                <a:ext cx="161188" cy="296408"/>
              </a:xfrm>
              <a:custGeom>
                <a:avLst/>
                <a:gdLst>
                  <a:gd name="T0" fmla="*/ 41 w 76"/>
                  <a:gd name="T1" fmla="*/ 50 h 140"/>
                  <a:gd name="T2" fmla="*/ 41 w 76"/>
                  <a:gd name="T3" fmla="*/ 23 h 140"/>
                  <a:gd name="T4" fmla="*/ 41 w 76"/>
                  <a:gd name="T5" fmla="*/ 0 h 140"/>
                  <a:gd name="T6" fmla="*/ 41 w 76"/>
                  <a:gd name="T7" fmla="*/ 0 h 140"/>
                  <a:gd name="T8" fmla="*/ 23 w 76"/>
                  <a:gd name="T9" fmla="*/ 11 h 140"/>
                  <a:gd name="T10" fmla="*/ 29 w 76"/>
                  <a:gd name="T11" fmla="*/ 50 h 140"/>
                  <a:gd name="T12" fmla="*/ 46 w 76"/>
                  <a:gd name="T13" fmla="*/ 77 h 140"/>
                  <a:gd name="T14" fmla="*/ 64 w 76"/>
                  <a:gd name="T15" fmla="*/ 101 h 140"/>
                  <a:gd name="T16" fmla="*/ 41 w 76"/>
                  <a:gd name="T17" fmla="*/ 128 h 140"/>
                  <a:gd name="T18" fmla="*/ 17 w 76"/>
                  <a:gd name="T19" fmla="*/ 109 h 140"/>
                  <a:gd name="T20" fmla="*/ 1 w 76"/>
                  <a:gd name="T21" fmla="*/ 102 h 140"/>
                  <a:gd name="T22" fmla="*/ 0 w 76"/>
                  <a:gd name="T23" fmla="*/ 103 h 140"/>
                  <a:gd name="T24" fmla="*/ 6 w 76"/>
                  <a:gd name="T25" fmla="*/ 113 h 140"/>
                  <a:gd name="T26" fmla="*/ 41 w 76"/>
                  <a:gd name="T27" fmla="*/ 140 h 140"/>
                  <a:gd name="T28" fmla="*/ 76 w 76"/>
                  <a:gd name="T29" fmla="*/ 101 h 140"/>
                  <a:gd name="T30" fmla="*/ 41 w 76"/>
                  <a:gd name="T31" fmla="*/ 5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6" h="140">
                    <a:moveTo>
                      <a:pt x="41" y="50"/>
                    </a:moveTo>
                    <a:cubicBezTo>
                      <a:pt x="41" y="40"/>
                      <a:pt x="41" y="23"/>
                      <a:pt x="41" y="23"/>
                    </a:cubicBezTo>
                    <a:cubicBezTo>
                      <a:pt x="41" y="0"/>
                      <a:pt x="41" y="0"/>
                      <a:pt x="41" y="0"/>
                    </a:cubicBezTo>
                    <a:cubicBezTo>
                      <a:pt x="41" y="0"/>
                      <a:pt x="41" y="0"/>
                      <a:pt x="41" y="0"/>
                    </a:cubicBezTo>
                    <a:cubicBezTo>
                      <a:pt x="34" y="0"/>
                      <a:pt x="23" y="5"/>
                      <a:pt x="23" y="11"/>
                    </a:cubicBezTo>
                    <a:cubicBezTo>
                      <a:pt x="29" y="50"/>
                      <a:pt x="29" y="50"/>
                      <a:pt x="29" y="50"/>
                    </a:cubicBezTo>
                    <a:cubicBezTo>
                      <a:pt x="29" y="59"/>
                      <a:pt x="37" y="67"/>
                      <a:pt x="46" y="77"/>
                    </a:cubicBezTo>
                    <a:cubicBezTo>
                      <a:pt x="53" y="84"/>
                      <a:pt x="64" y="95"/>
                      <a:pt x="64" y="101"/>
                    </a:cubicBezTo>
                    <a:cubicBezTo>
                      <a:pt x="64" y="109"/>
                      <a:pt x="62" y="128"/>
                      <a:pt x="41" y="128"/>
                    </a:cubicBezTo>
                    <a:cubicBezTo>
                      <a:pt x="24" y="128"/>
                      <a:pt x="17" y="110"/>
                      <a:pt x="17" y="109"/>
                    </a:cubicBezTo>
                    <a:cubicBezTo>
                      <a:pt x="14" y="103"/>
                      <a:pt x="7" y="100"/>
                      <a:pt x="1" y="102"/>
                    </a:cubicBezTo>
                    <a:cubicBezTo>
                      <a:pt x="1" y="102"/>
                      <a:pt x="0" y="103"/>
                      <a:pt x="0" y="103"/>
                    </a:cubicBezTo>
                    <a:cubicBezTo>
                      <a:pt x="4" y="111"/>
                      <a:pt x="6" y="113"/>
                      <a:pt x="6" y="113"/>
                    </a:cubicBezTo>
                    <a:cubicBezTo>
                      <a:pt x="6" y="113"/>
                      <a:pt x="16" y="140"/>
                      <a:pt x="41" y="140"/>
                    </a:cubicBezTo>
                    <a:cubicBezTo>
                      <a:pt x="66" y="140"/>
                      <a:pt x="76" y="120"/>
                      <a:pt x="76" y="101"/>
                    </a:cubicBezTo>
                    <a:cubicBezTo>
                      <a:pt x="76" y="82"/>
                      <a:pt x="41" y="60"/>
                      <a:pt x="41" y="50"/>
                    </a:cubicBezTo>
                    <a:close/>
                  </a:path>
                </a:pathLst>
              </a:custGeom>
              <a:solidFill>
                <a:srgbClr val="AF7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4" name="Oval 123"/>
              <p:cNvSpPr>
                <a:spLocks noChangeArrowheads="1"/>
              </p:cNvSpPr>
              <p:nvPr/>
            </p:nvSpPr>
            <p:spPr bwMode="auto">
              <a:xfrm>
                <a:off x="4275128" y="3264465"/>
                <a:ext cx="209544" cy="207754"/>
              </a:xfrm>
              <a:prstGeom prst="ellipse">
                <a:avLst/>
              </a:prstGeom>
              <a:solidFill>
                <a:srgbClr val="E5CA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5" name="Oval 124"/>
              <p:cNvSpPr>
                <a:spLocks noChangeArrowheads="1"/>
              </p:cNvSpPr>
              <p:nvPr/>
            </p:nvSpPr>
            <p:spPr bwMode="auto">
              <a:xfrm>
                <a:off x="4319903" y="3309240"/>
                <a:ext cx="120891" cy="118205"/>
              </a:xfrm>
              <a:prstGeom prst="ellipse">
                <a:avLst/>
              </a:prstGeom>
              <a:solidFill>
                <a:srgbClr val="DB96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sp>
        <p:nvSpPr>
          <p:cNvPr id="126" name="Rectangle 125"/>
          <p:cNvSpPr/>
          <p:nvPr/>
        </p:nvSpPr>
        <p:spPr>
          <a:xfrm>
            <a:off x="-1" y="2"/>
            <a:ext cx="5025221" cy="19301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grpSp>
        <p:nvGrpSpPr>
          <p:cNvPr id="127" name="Group 126"/>
          <p:cNvGrpSpPr/>
          <p:nvPr/>
        </p:nvGrpSpPr>
        <p:grpSpPr>
          <a:xfrm>
            <a:off x="327822" y="1214685"/>
            <a:ext cx="5603063" cy="5643315"/>
            <a:chOff x="327821" y="1214686"/>
            <a:chExt cx="5603063" cy="5643314"/>
          </a:xfrm>
        </p:grpSpPr>
        <p:sp>
          <p:nvSpPr>
            <p:cNvPr id="128" name="Line 5"/>
            <p:cNvSpPr>
              <a:spLocks noChangeShapeType="1"/>
            </p:cNvSpPr>
            <p:nvPr/>
          </p:nvSpPr>
          <p:spPr bwMode="auto">
            <a:xfrm>
              <a:off x="4824062" y="1930183"/>
              <a:ext cx="0" cy="0"/>
            </a:xfrm>
            <a:prstGeom prst="line">
              <a:avLst/>
            </a:prstGeom>
            <a:noFill/>
            <a:ln w="58738"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351"/>
            </a:p>
          </p:txBody>
        </p:sp>
        <p:sp>
          <p:nvSpPr>
            <p:cNvPr id="129" name="Line 6"/>
            <p:cNvSpPr>
              <a:spLocks noChangeShapeType="1"/>
            </p:cNvSpPr>
            <p:nvPr/>
          </p:nvSpPr>
          <p:spPr bwMode="auto">
            <a:xfrm flipV="1">
              <a:off x="771087" y="1258565"/>
              <a:ext cx="918770" cy="646545"/>
            </a:xfrm>
            <a:prstGeom prst="line">
              <a:avLst/>
            </a:prstGeom>
            <a:noFill/>
            <a:ln w="3810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351"/>
            </a:p>
          </p:txBody>
        </p:sp>
        <p:sp>
          <p:nvSpPr>
            <p:cNvPr id="130" name="Line 7"/>
            <p:cNvSpPr>
              <a:spLocks noChangeShapeType="1"/>
            </p:cNvSpPr>
            <p:nvPr/>
          </p:nvSpPr>
          <p:spPr bwMode="auto">
            <a:xfrm>
              <a:off x="1689857" y="1258565"/>
              <a:ext cx="2690939" cy="671618"/>
            </a:xfrm>
            <a:prstGeom prst="line">
              <a:avLst/>
            </a:prstGeom>
            <a:noFill/>
            <a:ln w="3810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351"/>
            </a:p>
          </p:txBody>
        </p:sp>
        <p:sp>
          <p:nvSpPr>
            <p:cNvPr id="131" name="Freeform 130"/>
            <p:cNvSpPr>
              <a:spLocks/>
            </p:cNvSpPr>
            <p:nvPr/>
          </p:nvSpPr>
          <p:spPr bwMode="auto">
            <a:xfrm>
              <a:off x="1842090" y="1705415"/>
              <a:ext cx="3934770" cy="224768"/>
            </a:xfrm>
            <a:custGeom>
              <a:avLst/>
              <a:gdLst>
                <a:gd name="T0" fmla="*/ 4382 w 4394"/>
                <a:gd name="T1" fmla="*/ 5 h 251"/>
                <a:gd name="T2" fmla="*/ 4344 w 4394"/>
                <a:gd name="T3" fmla="*/ 0 h 251"/>
                <a:gd name="T4" fmla="*/ 4086 w 4394"/>
                <a:gd name="T5" fmla="*/ 0 h 251"/>
                <a:gd name="T6" fmla="*/ 4053 w 4394"/>
                <a:gd name="T7" fmla="*/ 0 h 251"/>
                <a:gd name="T8" fmla="*/ 4018 w 4394"/>
                <a:gd name="T9" fmla="*/ 0 h 251"/>
                <a:gd name="T10" fmla="*/ 3762 w 4394"/>
                <a:gd name="T11" fmla="*/ 0 h 251"/>
                <a:gd name="T12" fmla="*/ 3729 w 4394"/>
                <a:gd name="T13" fmla="*/ 0 h 251"/>
                <a:gd name="T14" fmla="*/ 3694 w 4394"/>
                <a:gd name="T15" fmla="*/ 0 h 251"/>
                <a:gd name="T16" fmla="*/ 3438 w 4394"/>
                <a:gd name="T17" fmla="*/ 0 h 251"/>
                <a:gd name="T18" fmla="*/ 3405 w 4394"/>
                <a:gd name="T19" fmla="*/ 0 h 251"/>
                <a:gd name="T20" fmla="*/ 3370 w 4394"/>
                <a:gd name="T21" fmla="*/ 0 h 251"/>
                <a:gd name="T22" fmla="*/ 3114 w 4394"/>
                <a:gd name="T23" fmla="*/ 0 h 251"/>
                <a:gd name="T24" fmla="*/ 3079 w 4394"/>
                <a:gd name="T25" fmla="*/ 0 h 251"/>
                <a:gd name="T26" fmla="*/ 3046 w 4394"/>
                <a:gd name="T27" fmla="*/ 0 h 251"/>
                <a:gd name="T28" fmla="*/ 2791 w 4394"/>
                <a:gd name="T29" fmla="*/ 0 h 251"/>
                <a:gd name="T30" fmla="*/ 2755 w 4394"/>
                <a:gd name="T31" fmla="*/ 0 h 251"/>
                <a:gd name="T32" fmla="*/ 2722 w 4394"/>
                <a:gd name="T33" fmla="*/ 0 h 251"/>
                <a:gd name="T34" fmla="*/ 2467 w 4394"/>
                <a:gd name="T35" fmla="*/ 0 h 251"/>
                <a:gd name="T36" fmla="*/ 2431 w 4394"/>
                <a:gd name="T37" fmla="*/ 0 h 251"/>
                <a:gd name="T38" fmla="*/ 2398 w 4394"/>
                <a:gd name="T39" fmla="*/ 0 h 251"/>
                <a:gd name="T40" fmla="*/ 2143 w 4394"/>
                <a:gd name="T41" fmla="*/ 0 h 251"/>
                <a:gd name="T42" fmla="*/ 2107 w 4394"/>
                <a:gd name="T43" fmla="*/ 0 h 251"/>
                <a:gd name="T44" fmla="*/ 2074 w 4394"/>
                <a:gd name="T45" fmla="*/ 0 h 251"/>
                <a:gd name="T46" fmla="*/ 1819 w 4394"/>
                <a:gd name="T47" fmla="*/ 0 h 251"/>
                <a:gd name="T48" fmla="*/ 1783 w 4394"/>
                <a:gd name="T49" fmla="*/ 0 h 251"/>
                <a:gd name="T50" fmla="*/ 1750 w 4394"/>
                <a:gd name="T51" fmla="*/ 0 h 251"/>
                <a:gd name="T52" fmla="*/ 1492 w 4394"/>
                <a:gd name="T53" fmla="*/ 0 h 251"/>
                <a:gd name="T54" fmla="*/ 1459 w 4394"/>
                <a:gd name="T55" fmla="*/ 0 h 251"/>
                <a:gd name="T56" fmla="*/ 1424 w 4394"/>
                <a:gd name="T57" fmla="*/ 0 h 251"/>
                <a:gd name="T58" fmla="*/ 1168 w 4394"/>
                <a:gd name="T59" fmla="*/ 0 h 251"/>
                <a:gd name="T60" fmla="*/ 1135 w 4394"/>
                <a:gd name="T61" fmla="*/ 0 h 251"/>
                <a:gd name="T62" fmla="*/ 1100 w 4394"/>
                <a:gd name="T63" fmla="*/ 0 h 251"/>
                <a:gd name="T64" fmla="*/ 844 w 4394"/>
                <a:gd name="T65" fmla="*/ 0 h 251"/>
                <a:gd name="T66" fmla="*/ 811 w 4394"/>
                <a:gd name="T67" fmla="*/ 0 h 251"/>
                <a:gd name="T68" fmla="*/ 776 w 4394"/>
                <a:gd name="T69" fmla="*/ 0 h 251"/>
                <a:gd name="T70" fmla="*/ 520 w 4394"/>
                <a:gd name="T71" fmla="*/ 0 h 251"/>
                <a:gd name="T72" fmla="*/ 487 w 4394"/>
                <a:gd name="T73" fmla="*/ 0 h 251"/>
                <a:gd name="T74" fmla="*/ 452 w 4394"/>
                <a:gd name="T75" fmla="*/ 0 h 251"/>
                <a:gd name="T76" fmla="*/ 196 w 4394"/>
                <a:gd name="T77" fmla="*/ 0 h 251"/>
                <a:gd name="T78" fmla="*/ 161 w 4394"/>
                <a:gd name="T79" fmla="*/ 0 h 251"/>
                <a:gd name="T80" fmla="*/ 0 w 4394"/>
                <a:gd name="T81" fmla="*/ 251 h 251"/>
                <a:gd name="T82" fmla="*/ 161 w 4394"/>
                <a:gd name="T83" fmla="*/ 50 h 251"/>
                <a:gd name="T84" fmla="*/ 324 w 4394"/>
                <a:gd name="T85" fmla="*/ 251 h 251"/>
                <a:gd name="T86" fmla="*/ 324 w 4394"/>
                <a:gd name="T87" fmla="*/ 251 h 251"/>
                <a:gd name="T88" fmla="*/ 487 w 4394"/>
                <a:gd name="T89" fmla="*/ 50 h 251"/>
                <a:gd name="T90" fmla="*/ 681 w 4394"/>
                <a:gd name="T91" fmla="*/ 251 h 251"/>
                <a:gd name="T92" fmla="*/ 939 w 4394"/>
                <a:gd name="T93" fmla="*/ 251 h 251"/>
                <a:gd name="T94" fmla="*/ 1135 w 4394"/>
                <a:gd name="T95" fmla="*/ 50 h 251"/>
                <a:gd name="T96" fmla="*/ 1329 w 4394"/>
                <a:gd name="T97" fmla="*/ 251 h 251"/>
                <a:gd name="T98" fmla="*/ 1589 w 4394"/>
                <a:gd name="T99" fmla="*/ 251 h 251"/>
                <a:gd name="T100" fmla="*/ 1783 w 4394"/>
                <a:gd name="T101" fmla="*/ 50 h 251"/>
                <a:gd name="T102" fmla="*/ 1979 w 4394"/>
                <a:gd name="T103" fmla="*/ 251 h 251"/>
                <a:gd name="T104" fmla="*/ 2237 w 4394"/>
                <a:gd name="T105" fmla="*/ 251 h 251"/>
                <a:gd name="T106" fmla="*/ 2431 w 4394"/>
                <a:gd name="T107" fmla="*/ 50 h 251"/>
                <a:gd name="T108" fmla="*/ 2627 w 4394"/>
                <a:gd name="T109" fmla="*/ 251 h 251"/>
                <a:gd name="T110" fmla="*/ 2885 w 4394"/>
                <a:gd name="T111" fmla="*/ 251 h 251"/>
                <a:gd name="T112" fmla="*/ 3081 w 4394"/>
                <a:gd name="T113" fmla="*/ 50 h 251"/>
                <a:gd name="T114" fmla="*/ 3275 w 4394"/>
                <a:gd name="T115" fmla="*/ 251 h 251"/>
                <a:gd name="T116" fmla="*/ 3533 w 4394"/>
                <a:gd name="T117" fmla="*/ 251 h 251"/>
                <a:gd name="T118" fmla="*/ 3729 w 4394"/>
                <a:gd name="T119" fmla="*/ 50 h 251"/>
                <a:gd name="T120" fmla="*/ 3923 w 4394"/>
                <a:gd name="T121" fmla="*/ 251 h 251"/>
                <a:gd name="T122" fmla="*/ 4183 w 4394"/>
                <a:gd name="T123" fmla="*/ 251 h 251"/>
                <a:gd name="T124" fmla="*/ 4394 w 4394"/>
                <a:gd name="T125" fmla="*/ 24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394" h="251">
                  <a:moveTo>
                    <a:pt x="4394" y="24"/>
                  </a:moveTo>
                  <a:lnTo>
                    <a:pt x="4382" y="5"/>
                  </a:lnTo>
                  <a:lnTo>
                    <a:pt x="4375" y="0"/>
                  </a:lnTo>
                  <a:lnTo>
                    <a:pt x="4344" y="0"/>
                  </a:lnTo>
                  <a:lnTo>
                    <a:pt x="4214" y="199"/>
                  </a:lnTo>
                  <a:lnTo>
                    <a:pt x="4086" y="0"/>
                  </a:lnTo>
                  <a:lnTo>
                    <a:pt x="4056" y="0"/>
                  </a:lnTo>
                  <a:lnTo>
                    <a:pt x="4053" y="0"/>
                  </a:lnTo>
                  <a:lnTo>
                    <a:pt x="4051" y="0"/>
                  </a:lnTo>
                  <a:lnTo>
                    <a:pt x="4018" y="0"/>
                  </a:lnTo>
                  <a:lnTo>
                    <a:pt x="3890" y="199"/>
                  </a:lnTo>
                  <a:lnTo>
                    <a:pt x="3762" y="0"/>
                  </a:lnTo>
                  <a:lnTo>
                    <a:pt x="3729" y="0"/>
                  </a:lnTo>
                  <a:lnTo>
                    <a:pt x="3729" y="0"/>
                  </a:lnTo>
                  <a:lnTo>
                    <a:pt x="3727" y="0"/>
                  </a:lnTo>
                  <a:lnTo>
                    <a:pt x="3694" y="0"/>
                  </a:lnTo>
                  <a:lnTo>
                    <a:pt x="3566" y="199"/>
                  </a:lnTo>
                  <a:lnTo>
                    <a:pt x="3438" y="0"/>
                  </a:lnTo>
                  <a:lnTo>
                    <a:pt x="3405" y="0"/>
                  </a:lnTo>
                  <a:lnTo>
                    <a:pt x="3405" y="0"/>
                  </a:lnTo>
                  <a:lnTo>
                    <a:pt x="3403" y="0"/>
                  </a:lnTo>
                  <a:lnTo>
                    <a:pt x="3370" y="0"/>
                  </a:lnTo>
                  <a:lnTo>
                    <a:pt x="3242" y="199"/>
                  </a:lnTo>
                  <a:lnTo>
                    <a:pt x="3114" y="0"/>
                  </a:lnTo>
                  <a:lnTo>
                    <a:pt x="3081" y="0"/>
                  </a:lnTo>
                  <a:lnTo>
                    <a:pt x="3079" y="0"/>
                  </a:lnTo>
                  <a:lnTo>
                    <a:pt x="3079" y="0"/>
                  </a:lnTo>
                  <a:lnTo>
                    <a:pt x="3046" y="0"/>
                  </a:lnTo>
                  <a:lnTo>
                    <a:pt x="2918" y="199"/>
                  </a:lnTo>
                  <a:lnTo>
                    <a:pt x="2791" y="0"/>
                  </a:lnTo>
                  <a:lnTo>
                    <a:pt x="2757" y="0"/>
                  </a:lnTo>
                  <a:lnTo>
                    <a:pt x="2755" y="0"/>
                  </a:lnTo>
                  <a:lnTo>
                    <a:pt x="2755" y="0"/>
                  </a:lnTo>
                  <a:lnTo>
                    <a:pt x="2722" y="0"/>
                  </a:lnTo>
                  <a:lnTo>
                    <a:pt x="2594" y="199"/>
                  </a:lnTo>
                  <a:lnTo>
                    <a:pt x="2467" y="0"/>
                  </a:lnTo>
                  <a:lnTo>
                    <a:pt x="2433" y="0"/>
                  </a:lnTo>
                  <a:lnTo>
                    <a:pt x="2431" y="0"/>
                  </a:lnTo>
                  <a:lnTo>
                    <a:pt x="2431" y="0"/>
                  </a:lnTo>
                  <a:lnTo>
                    <a:pt x="2398" y="0"/>
                  </a:lnTo>
                  <a:lnTo>
                    <a:pt x="2270" y="199"/>
                  </a:lnTo>
                  <a:lnTo>
                    <a:pt x="2143" y="0"/>
                  </a:lnTo>
                  <a:lnTo>
                    <a:pt x="2109" y="0"/>
                  </a:lnTo>
                  <a:lnTo>
                    <a:pt x="2107" y="0"/>
                  </a:lnTo>
                  <a:lnTo>
                    <a:pt x="2105" y="0"/>
                  </a:lnTo>
                  <a:lnTo>
                    <a:pt x="2074" y="0"/>
                  </a:lnTo>
                  <a:lnTo>
                    <a:pt x="1946" y="199"/>
                  </a:lnTo>
                  <a:lnTo>
                    <a:pt x="1819" y="0"/>
                  </a:lnTo>
                  <a:lnTo>
                    <a:pt x="1785" y="0"/>
                  </a:lnTo>
                  <a:lnTo>
                    <a:pt x="1783" y="0"/>
                  </a:lnTo>
                  <a:lnTo>
                    <a:pt x="1781" y="0"/>
                  </a:lnTo>
                  <a:lnTo>
                    <a:pt x="1750" y="0"/>
                  </a:lnTo>
                  <a:lnTo>
                    <a:pt x="1622" y="199"/>
                  </a:lnTo>
                  <a:lnTo>
                    <a:pt x="1492" y="0"/>
                  </a:lnTo>
                  <a:lnTo>
                    <a:pt x="1462" y="0"/>
                  </a:lnTo>
                  <a:lnTo>
                    <a:pt x="1459" y="0"/>
                  </a:lnTo>
                  <a:lnTo>
                    <a:pt x="1457" y="0"/>
                  </a:lnTo>
                  <a:lnTo>
                    <a:pt x="1424" y="0"/>
                  </a:lnTo>
                  <a:lnTo>
                    <a:pt x="1296" y="199"/>
                  </a:lnTo>
                  <a:lnTo>
                    <a:pt x="1168" y="0"/>
                  </a:lnTo>
                  <a:lnTo>
                    <a:pt x="1135" y="0"/>
                  </a:lnTo>
                  <a:lnTo>
                    <a:pt x="1135" y="0"/>
                  </a:lnTo>
                  <a:lnTo>
                    <a:pt x="1133" y="0"/>
                  </a:lnTo>
                  <a:lnTo>
                    <a:pt x="1100" y="0"/>
                  </a:lnTo>
                  <a:lnTo>
                    <a:pt x="972" y="199"/>
                  </a:lnTo>
                  <a:lnTo>
                    <a:pt x="844" y="0"/>
                  </a:lnTo>
                  <a:lnTo>
                    <a:pt x="811" y="0"/>
                  </a:lnTo>
                  <a:lnTo>
                    <a:pt x="811" y="0"/>
                  </a:lnTo>
                  <a:lnTo>
                    <a:pt x="809" y="0"/>
                  </a:lnTo>
                  <a:lnTo>
                    <a:pt x="776" y="0"/>
                  </a:lnTo>
                  <a:lnTo>
                    <a:pt x="648" y="199"/>
                  </a:lnTo>
                  <a:lnTo>
                    <a:pt x="520" y="0"/>
                  </a:lnTo>
                  <a:lnTo>
                    <a:pt x="487" y="0"/>
                  </a:lnTo>
                  <a:lnTo>
                    <a:pt x="487" y="0"/>
                  </a:lnTo>
                  <a:lnTo>
                    <a:pt x="485" y="0"/>
                  </a:lnTo>
                  <a:lnTo>
                    <a:pt x="452" y="0"/>
                  </a:lnTo>
                  <a:lnTo>
                    <a:pt x="324" y="199"/>
                  </a:lnTo>
                  <a:lnTo>
                    <a:pt x="196" y="0"/>
                  </a:lnTo>
                  <a:lnTo>
                    <a:pt x="163" y="0"/>
                  </a:lnTo>
                  <a:lnTo>
                    <a:pt x="161" y="0"/>
                  </a:lnTo>
                  <a:lnTo>
                    <a:pt x="161" y="0"/>
                  </a:lnTo>
                  <a:lnTo>
                    <a:pt x="0" y="251"/>
                  </a:lnTo>
                  <a:lnTo>
                    <a:pt x="33" y="251"/>
                  </a:lnTo>
                  <a:lnTo>
                    <a:pt x="161" y="50"/>
                  </a:lnTo>
                  <a:lnTo>
                    <a:pt x="291" y="251"/>
                  </a:lnTo>
                  <a:lnTo>
                    <a:pt x="324" y="251"/>
                  </a:lnTo>
                  <a:lnTo>
                    <a:pt x="324" y="251"/>
                  </a:lnTo>
                  <a:lnTo>
                    <a:pt x="324" y="251"/>
                  </a:lnTo>
                  <a:lnTo>
                    <a:pt x="357" y="251"/>
                  </a:lnTo>
                  <a:lnTo>
                    <a:pt x="487" y="50"/>
                  </a:lnTo>
                  <a:lnTo>
                    <a:pt x="615" y="251"/>
                  </a:lnTo>
                  <a:lnTo>
                    <a:pt x="681" y="251"/>
                  </a:lnTo>
                  <a:lnTo>
                    <a:pt x="811" y="50"/>
                  </a:lnTo>
                  <a:lnTo>
                    <a:pt x="939" y="251"/>
                  </a:lnTo>
                  <a:lnTo>
                    <a:pt x="1005" y="251"/>
                  </a:lnTo>
                  <a:lnTo>
                    <a:pt x="1135" y="50"/>
                  </a:lnTo>
                  <a:lnTo>
                    <a:pt x="1263" y="251"/>
                  </a:lnTo>
                  <a:lnTo>
                    <a:pt x="1329" y="251"/>
                  </a:lnTo>
                  <a:lnTo>
                    <a:pt x="1459" y="50"/>
                  </a:lnTo>
                  <a:lnTo>
                    <a:pt x="1589" y="251"/>
                  </a:lnTo>
                  <a:lnTo>
                    <a:pt x="1653" y="251"/>
                  </a:lnTo>
                  <a:lnTo>
                    <a:pt x="1783" y="50"/>
                  </a:lnTo>
                  <a:lnTo>
                    <a:pt x="1913" y="251"/>
                  </a:lnTo>
                  <a:lnTo>
                    <a:pt x="1979" y="251"/>
                  </a:lnTo>
                  <a:lnTo>
                    <a:pt x="2107" y="50"/>
                  </a:lnTo>
                  <a:lnTo>
                    <a:pt x="2237" y="251"/>
                  </a:lnTo>
                  <a:lnTo>
                    <a:pt x="2303" y="251"/>
                  </a:lnTo>
                  <a:lnTo>
                    <a:pt x="2431" y="50"/>
                  </a:lnTo>
                  <a:lnTo>
                    <a:pt x="2561" y="251"/>
                  </a:lnTo>
                  <a:lnTo>
                    <a:pt x="2627" y="251"/>
                  </a:lnTo>
                  <a:lnTo>
                    <a:pt x="2755" y="50"/>
                  </a:lnTo>
                  <a:lnTo>
                    <a:pt x="2885" y="251"/>
                  </a:lnTo>
                  <a:lnTo>
                    <a:pt x="2951" y="251"/>
                  </a:lnTo>
                  <a:lnTo>
                    <a:pt x="3081" y="50"/>
                  </a:lnTo>
                  <a:lnTo>
                    <a:pt x="3209" y="251"/>
                  </a:lnTo>
                  <a:lnTo>
                    <a:pt x="3275" y="251"/>
                  </a:lnTo>
                  <a:lnTo>
                    <a:pt x="3405" y="50"/>
                  </a:lnTo>
                  <a:lnTo>
                    <a:pt x="3533" y="251"/>
                  </a:lnTo>
                  <a:lnTo>
                    <a:pt x="3599" y="251"/>
                  </a:lnTo>
                  <a:lnTo>
                    <a:pt x="3729" y="50"/>
                  </a:lnTo>
                  <a:lnTo>
                    <a:pt x="3857" y="251"/>
                  </a:lnTo>
                  <a:lnTo>
                    <a:pt x="3923" y="251"/>
                  </a:lnTo>
                  <a:lnTo>
                    <a:pt x="4053" y="50"/>
                  </a:lnTo>
                  <a:lnTo>
                    <a:pt x="4183" y="251"/>
                  </a:lnTo>
                  <a:lnTo>
                    <a:pt x="4247" y="251"/>
                  </a:lnTo>
                  <a:lnTo>
                    <a:pt x="4394" y="24"/>
                  </a:lnTo>
                  <a:close/>
                </a:path>
              </a:pathLst>
            </a:custGeom>
            <a:solidFill>
              <a:srgbClr val="AF7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2" name="Freeform 131"/>
            <p:cNvSpPr>
              <a:spLocks noEditPoints="1"/>
            </p:cNvSpPr>
            <p:nvPr/>
          </p:nvSpPr>
          <p:spPr bwMode="auto">
            <a:xfrm>
              <a:off x="327821" y="1356174"/>
              <a:ext cx="5603063" cy="648336"/>
            </a:xfrm>
            <a:custGeom>
              <a:avLst/>
              <a:gdLst>
                <a:gd name="T0" fmla="*/ 2636 w 2646"/>
                <a:gd name="T1" fmla="*/ 251 h 306"/>
                <a:gd name="T2" fmla="*/ 2577 w 2646"/>
                <a:gd name="T3" fmla="*/ 159 h 306"/>
                <a:gd name="T4" fmla="*/ 2567 w 2646"/>
                <a:gd name="T5" fmla="*/ 153 h 306"/>
                <a:gd name="T6" fmla="*/ 783 w 2646"/>
                <a:gd name="T7" fmla="*/ 153 h 306"/>
                <a:gd name="T8" fmla="*/ 774 w 2646"/>
                <a:gd name="T9" fmla="*/ 157 h 306"/>
                <a:gd name="T10" fmla="*/ 773 w 2646"/>
                <a:gd name="T11" fmla="*/ 159 h 306"/>
                <a:gd name="T12" fmla="*/ 714 w 2646"/>
                <a:gd name="T13" fmla="*/ 251 h 306"/>
                <a:gd name="T14" fmla="*/ 708 w 2646"/>
                <a:gd name="T15" fmla="*/ 251 h 306"/>
                <a:gd name="T16" fmla="*/ 688 w 2646"/>
                <a:gd name="T17" fmla="*/ 0 h 306"/>
                <a:gd name="T18" fmla="*/ 667 w 2646"/>
                <a:gd name="T19" fmla="*/ 25 h 306"/>
                <a:gd name="T20" fmla="*/ 684 w 2646"/>
                <a:gd name="T21" fmla="*/ 251 h 306"/>
                <a:gd name="T22" fmla="*/ 601 w 2646"/>
                <a:gd name="T23" fmla="*/ 251 h 306"/>
                <a:gd name="T24" fmla="*/ 618 w 2646"/>
                <a:gd name="T25" fmla="*/ 25 h 306"/>
                <a:gd name="T26" fmla="*/ 597 w 2646"/>
                <a:gd name="T27" fmla="*/ 0 h 306"/>
                <a:gd name="T28" fmla="*/ 577 w 2646"/>
                <a:gd name="T29" fmla="*/ 251 h 306"/>
                <a:gd name="T30" fmla="*/ 571 w 2646"/>
                <a:gd name="T31" fmla="*/ 251 h 306"/>
                <a:gd name="T32" fmla="*/ 524 w 2646"/>
                <a:gd name="T33" fmla="*/ 177 h 306"/>
                <a:gd name="T34" fmla="*/ 524 w 2646"/>
                <a:gd name="T35" fmla="*/ 177 h 306"/>
                <a:gd name="T36" fmla="*/ 481 w 2646"/>
                <a:gd name="T37" fmla="*/ 110 h 306"/>
                <a:gd name="T38" fmla="*/ 47 w 2646"/>
                <a:gd name="T39" fmla="*/ 110 h 306"/>
                <a:gd name="T40" fmla="*/ 47 w 2646"/>
                <a:gd name="T41" fmla="*/ 177 h 306"/>
                <a:gd name="T42" fmla="*/ 47 w 2646"/>
                <a:gd name="T43" fmla="*/ 251 h 306"/>
                <a:gd name="T44" fmla="*/ 11 w 2646"/>
                <a:gd name="T45" fmla="*/ 251 h 306"/>
                <a:gd name="T46" fmla="*/ 0 w 2646"/>
                <a:gd name="T47" fmla="*/ 263 h 306"/>
                <a:gd name="T48" fmla="*/ 0 w 2646"/>
                <a:gd name="T49" fmla="*/ 294 h 306"/>
                <a:gd name="T50" fmla="*/ 11 w 2646"/>
                <a:gd name="T51" fmla="*/ 306 h 306"/>
                <a:gd name="T52" fmla="*/ 2635 w 2646"/>
                <a:gd name="T53" fmla="*/ 306 h 306"/>
                <a:gd name="T54" fmla="*/ 2646 w 2646"/>
                <a:gd name="T55" fmla="*/ 294 h 306"/>
                <a:gd name="T56" fmla="*/ 2646 w 2646"/>
                <a:gd name="T57" fmla="*/ 263 h 306"/>
                <a:gd name="T58" fmla="*/ 2636 w 2646"/>
                <a:gd name="T59" fmla="*/ 251 h 306"/>
                <a:gd name="T60" fmla="*/ 89 w 2646"/>
                <a:gd name="T61" fmla="*/ 251 h 306"/>
                <a:gd name="T62" fmla="*/ 89 w 2646"/>
                <a:gd name="T63" fmla="*/ 177 h 306"/>
                <a:gd name="T64" fmla="*/ 496 w 2646"/>
                <a:gd name="T65" fmla="*/ 177 h 306"/>
                <a:gd name="T66" fmla="*/ 543 w 2646"/>
                <a:gd name="T67" fmla="*/ 251 h 306"/>
                <a:gd name="T68" fmla="*/ 89 w 2646"/>
                <a:gd name="T69" fmla="*/ 251 h 306"/>
                <a:gd name="T70" fmla="*/ 741 w 2646"/>
                <a:gd name="T71" fmla="*/ 251 h 306"/>
                <a:gd name="T72" fmla="*/ 789 w 2646"/>
                <a:gd name="T73" fmla="*/ 177 h 306"/>
                <a:gd name="T74" fmla="*/ 2560 w 2646"/>
                <a:gd name="T75" fmla="*/ 177 h 306"/>
                <a:gd name="T76" fmla="*/ 2608 w 2646"/>
                <a:gd name="T77" fmla="*/ 251 h 306"/>
                <a:gd name="T78" fmla="*/ 741 w 2646"/>
                <a:gd name="T79" fmla="*/ 251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646" h="306">
                  <a:moveTo>
                    <a:pt x="2636" y="251"/>
                  </a:moveTo>
                  <a:cubicBezTo>
                    <a:pt x="2577" y="159"/>
                    <a:pt x="2577" y="159"/>
                    <a:pt x="2577" y="159"/>
                  </a:cubicBezTo>
                  <a:cubicBezTo>
                    <a:pt x="2574" y="155"/>
                    <a:pt x="2571" y="153"/>
                    <a:pt x="2567" y="153"/>
                  </a:cubicBezTo>
                  <a:cubicBezTo>
                    <a:pt x="783" y="153"/>
                    <a:pt x="783" y="153"/>
                    <a:pt x="783" y="153"/>
                  </a:cubicBezTo>
                  <a:cubicBezTo>
                    <a:pt x="780" y="153"/>
                    <a:pt x="777" y="155"/>
                    <a:pt x="774" y="157"/>
                  </a:cubicBezTo>
                  <a:cubicBezTo>
                    <a:pt x="774" y="158"/>
                    <a:pt x="773" y="158"/>
                    <a:pt x="773" y="159"/>
                  </a:cubicBezTo>
                  <a:cubicBezTo>
                    <a:pt x="714" y="251"/>
                    <a:pt x="714" y="251"/>
                    <a:pt x="714" y="251"/>
                  </a:cubicBezTo>
                  <a:cubicBezTo>
                    <a:pt x="708" y="251"/>
                    <a:pt x="708" y="251"/>
                    <a:pt x="708" y="251"/>
                  </a:cubicBezTo>
                  <a:cubicBezTo>
                    <a:pt x="688" y="0"/>
                    <a:pt x="688" y="0"/>
                    <a:pt x="688" y="0"/>
                  </a:cubicBezTo>
                  <a:cubicBezTo>
                    <a:pt x="684" y="11"/>
                    <a:pt x="676" y="19"/>
                    <a:pt x="667" y="25"/>
                  </a:cubicBezTo>
                  <a:cubicBezTo>
                    <a:pt x="684" y="251"/>
                    <a:pt x="684" y="251"/>
                    <a:pt x="684" y="251"/>
                  </a:cubicBezTo>
                  <a:cubicBezTo>
                    <a:pt x="601" y="251"/>
                    <a:pt x="601" y="251"/>
                    <a:pt x="601" y="251"/>
                  </a:cubicBezTo>
                  <a:cubicBezTo>
                    <a:pt x="618" y="25"/>
                    <a:pt x="618" y="25"/>
                    <a:pt x="618" y="25"/>
                  </a:cubicBezTo>
                  <a:cubicBezTo>
                    <a:pt x="609" y="19"/>
                    <a:pt x="601" y="11"/>
                    <a:pt x="597" y="0"/>
                  </a:cubicBezTo>
                  <a:cubicBezTo>
                    <a:pt x="577" y="251"/>
                    <a:pt x="577" y="251"/>
                    <a:pt x="577" y="251"/>
                  </a:cubicBezTo>
                  <a:cubicBezTo>
                    <a:pt x="571" y="251"/>
                    <a:pt x="571" y="251"/>
                    <a:pt x="571" y="251"/>
                  </a:cubicBezTo>
                  <a:cubicBezTo>
                    <a:pt x="524" y="177"/>
                    <a:pt x="524" y="177"/>
                    <a:pt x="524" y="177"/>
                  </a:cubicBezTo>
                  <a:cubicBezTo>
                    <a:pt x="524" y="177"/>
                    <a:pt x="524" y="177"/>
                    <a:pt x="524" y="177"/>
                  </a:cubicBezTo>
                  <a:cubicBezTo>
                    <a:pt x="481" y="110"/>
                    <a:pt x="481" y="110"/>
                    <a:pt x="481" y="110"/>
                  </a:cubicBezTo>
                  <a:cubicBezTo>
                    <a:pt x="47" y="110"/>
                    <a:pt x="47" y="110"/>
                    <a:pt x="47" y="110"/>
                  </a:cubicBezTo>
                  <a:cubicBezTo>
                    <a:pt x="47" y="177"/>
                    <a:pt x="47" y="177"/>
                    <a:pt x="47" y="177"/>
                  </a:cubicBezTo>
                  <a:cubicBezTo>
                    <a:pt x="47" y="251"/>
                    <a:pt x="47" y="251"/>
                    <a:pt x="47" y="251"/>
                  </a:cubicBezTo>
                  <a:cubicBezTo>
                    <a:pt x="11" y="251"/>
                    <a:pt x="11" y="251"/>
                    <a:pt x="11" y="251"/>
                  </a:cubicBezTo>
                  <a:cubicBezTo>
                    <a:pt x="5" y="251"/>
                    <a:pt x="0" y="256"/>
                    <a:pt x="0" y="263"/>
                  </a:cubicBezTo>
                  <a:cubicBezTo>
                    <a:pt x="0" y="294"/>
                    <a:pt x="0" y="294"/>
                    <a:pt x="0" y="294"/>
                  </a:cubicBezTo>
                  <a:cubicBezTo>
                    <a:pt x="0" y="300"/>
                    <a:pt x="5" y="306"/>
                    <a:pt x="11" y="306"/>
                  </a:cubicBezTo>
                  <a:cubicBezTo>
                    <a:pt x="2635" y="306"/>
                    <a:pt x="2635" y="306"/>
                    <a:pt x="2635" y="306"/>
                  </a:cubicBezTo>
                  <a:cubicBezTo>
                    <a:pt x="2641" y="306"/>
                    <a:pt x="2646" y="300"/>
                    <a:pt x="2646" y="294"/>
                  </a:cubicBezTo>
                  <a:cubicBezTo>
                    <a:pt x="2646" y="263"/>
                    <a:pt x="2646" y="263"/>
                    <a:pt x="2646" y="263"/>
                  </a:cubicBezTo>
                  <a:cubicBezTo>
                    <a:pt x="2646" y="257"/>
                    <a:pt x="2642" y="252"/>
                    <a:pt x="2636" y="251"/>
                  </a:cubicBezTo>
                  <a:close/>
                  <a:moveTo>
                    <a:pt x="89" y="251"/>
                  </a:moveTo>
                  <a:cubicBezTo>
                    <a:pt x="89" y="177"/>
                    <a:pt x="89" y="177"/>
                    <a:pt x="89" y="177"/>
                  </a:cubicBezTo>
                  <a:cubicBezTo>
                    <a:pt x="496" y="177"/>
                    <a:pt x="496" y="177"/>
                    <a:pt x="496" y="177"/>
                  </a:cubicBezTo>
                  <a:cubicBezTo>
                    <a:pt x="543" y="251"/>
                    <a:pt x="543" y="251"/>
                    <a:pt x="543" y="251"/>
                  </a:cubicBezTo>
                  <a:lnTo>
                    <a:pt x="89" y="251"/>
                  </a:lnTo>
                  <a:close/>
                  <a:moveTo>
                    <a:pt x="741" y="251"/>
                  </a:moveTo>
                  <a:cubicBezTo>
                    <a:pt x="789" y="177"/>
                    <a:pt x="789" y="177"/>
                    <a:pt x="789" y="177"/>
                  </a:cubicBezTo>
                  <a:cubicBezTo>
                    <a:pt x="2560" y="177"/>
                    <a:pt x="2560" y="177"/>
                    <a:pt x="2560" y="177"/>
                  </a:cubicBezTo>
                  <a:cubicBezTo>
                    <a:pt x="2608" y="251"/>
                    <a:pt x="2608" y="251"/>
                    <a:pt x="2608" y="251"/>
                  </a:cubicBezTo>
                  <a:lnTo>
                    <a:pt x="741" y="251"/>
                  </a:lnTo>
                  <a:close/>
                </a:path>
              </a:pathLst>
            </a:custGeom>
            <a:solidFill>
              <a:srgbClr val="E5CA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3" name="Freeform 132"/>
            <p:cNvSpPr>
              <a:spLocks noEditPoints="1"/>
            </p:cNvSpPr>
            <p:nvPr/>
          </p:nvSpPr>
          <p:spPr bwMode="auto">
            <a:xfrm>
              <a:off x="327821" y="1390202"/>
              <a:ext cx="5603063" cy="662663"/>
            </a:xfrm>
            <a:custGeom>
              <a:avLst/>
              <a:gdLst>
                <a:gd name="T0" fmla="*/ 11 w 2646"/>
                <a:gd name="T1" fmla="*/ 266 h 313"/>
                <a:gd name="T2" fmla="*/ 580 w 2646"/>
                <a:gd name="T3" fmla="*/ 266 h 313"/>
                <a:gd name="T4" fmla="*/ 580 w 2646"/>
                <a:gd name="T5" fmla="*/ 290 h 313"/>
                <a:gd name="T6" fmla="*/ 300 w 2646"/>
                <a:gd name="T7" fmla="*/ 290 h 313"/>
                <a:gd name="T8" fmla="*/ 292 w 2646"/>
                <a:gd name="T9" fmla="*/ 313 h 313"/>
                <a:gd name="T10" fmla="*/ 126 w 2646"/>
                <a:gd name="T11" fmla="*/ 313 h 313"/>
                <a:gd name="T12" fmla="*/ 118 w 2646"/>
                <a:gd name="T13" fmla="*/ 290 h 313"/>
                <a:gd name="T14" fmla="*/ 11 w 2646"/>
                <a:gd name="T15" fmla="*/ 290 h 313"/>
                <a:gd name="T16" fmla="*/ 0 w 2646"/>
                <a:gd name="T17" fmla="*/ 278 h 313"/>
                <a:gd name="T18" fmla="*/ 0 w 2646"/>
                <a:gd name="T19" fmla="*/ 255 h 313"/>
                <a:gd name="T20" fmla="*/ 11 w 2646"/>
                <a:gd name="T21" fmla="*/ 266 h 313"/>
                <a:gd name="T22" fmla="*/ 89 w 2646"/>
                <a:gd name="T23" fmla="*/ 161 h 313"/>
                <a:gd name="T24" fmla="*/ 496 w 2646"/>
                <a:gd name="T25" fmla="*/ 161 h 313"/>
                <a:gd name="T26" fmla="*/ 543 w 2646"/>
                <a:gd name="T27" fmla="*/ 235 h 313"/>
                <a:gd name="T28" fmla="*/ 557 w 2646"/>
                <a:gd name="T29" fmla="*/ 235 h 313"/>
                <a:gd name="T30" fmla="*/ 474 w 2646"/>
                <a:gd name="T31" fmla="*/ 106 h 313"/>
                <a:gd name="T32" fmla="*/ 58 w 2646"/>
                <a:gd name="T33" fmla="*/ 106 h 313"/>
                <a:gd name="T34" fmla="*/ 58 w 2646"/>
                <a:gd name="T35" fmla="*/ 235 h 313"/>
                <a:gd name="T36" fmla="*/ 89 w 2646"/>
                <a:gd name="T37" fmla="*/ 235 h 313"/>
                <a:gd name="T38" fmla="*/ 89 w 2646"/>
                <a:gd name="T39" fmla="*/ 161 h 313"/>
                <a:gd name="T40" fmla="*/ 789 w 2646"/>
                <a:gd name="T41" fmla="*/ 161 h 313"/>
                <a:gd name="T42" fmla="*/ 2560 w 2646"/>
                <a:gd name="T43" fmla="*/ 161 h 313"/>
                <a:gd name="T44" fmla="*/ 2608 w 2646"/>
                <a:gd name="T45" fmla="*/ 235 h 313"/>
                <a:gd name="T46" fmla="*/ 2622 w 2646"/>
                <a:gd name="T47" fmla="*/ 235 h 313"/>
                <a:gd name="T48" fmla="*/ 2567 w 2646"/>
                <a:gd name="T49" fmla="*/ 149 h 313"/>
                <a:gd name="T50" fmla="*/ 783 w 2646"/>
                <a:gd name="T51" fmla="*/ 149 h 313"/>
                <a:gd name="T52" fmla="*/ 783 w 2646"/>
                <a:gd name="T53" fmla="*/ 149 h 313"/>
                <a:gd name="T54" fmla="*/ 727 w 2646"/>
                <a:gd name="T55" fmla="*/ 235 h 313"/>
                <a:gd name="T56" fmla="*/ 741 w 2646"/>
                <a:gd name="T57" fmla="*/ 235 h 313"/>
                <a:gd name="T58" fmla="*/ 789 w 2646"/>
                <a:gd name="T59" fmla="*/ 161 h 313"/>
                <a:gd name="T60" fmla="*/ 2635 w 2646"/>
                <a:gd name="T61" fmla="*/ 266 h 313"/>
                <a:gd name="T62" fmla="*/ 703 w 2646"/>
                <a:gd name="T63" fmla="*/ 266 h 313"/>
                <a:gd name="T64" fmla="*/ 703 w 2646"/>
                <a:gd name="T65" fmla="*/ 290 h 313"/>
                <a:gd name="T66" fmla="*/ 2635 w 2646"/>
                <a:gd name="T67" fmla="*/ 290 h 313"/>
                <a:gd name="T68" fmla="*/ 2646 w 2646"/>
                <a:gd name="T69" fmla="*/ 278 h 313"/>
                <a:gd name="T70" fmla="*/ 2646 w 2646"/>
                <a:gd name="T71" fmla="*/ 255 h 313"/>
                <a:gd name="T72" fmla="*/ 2635 w 2646"/>
                <a:gd name="T73" fmla="*/ 266 h 313"/>
                <a:gd name="T74" fmla="*/ 589 w 2646"/>
                <a:gd name="T75" fmla="*/ 235 h 313"/>
                <a:gd name="T76" fmla="*/ 601 w 2646"/>
                <a:gd name="T77" fmla="*/ 235 h 313"/>
                <a:gd name="T78" fmla="*/ 618 w 2646"/>
                <a:gd name="T79" fmla="*/ 9 h 313"/>
                <a:gd name="T80" fmla="*/ 607 w 2646"/>
                <a:gd name="T81" fmla="*/ 0 h 313"/>
                <a:gd name="T82" fmla="*/ 589 w 2646"/>
                <a:gd name="T83" fmla="*/ 235 h 313"/>
                <a:gd name="T84" fmla="*/ 667 w 2646"/>
                <a:gd name="T85" fmla="*/ 9 h 313"/>
                <a:gd name="T86" fmla="*/ 684 w 2646"/>
                <a:gd name="T87" fmla="*/ 235 h 313"/>
                <a:gd name="T88" fmla="*/ 696 w 2646"/>
                <a:gd name="T89" fmla="*/ 235 h 313"/>
                <a:gd name="T90" fmla="*/ 678 w 2646"/>
                <a:gd name="T91" fmla="*/ 0 h 313"/>
                <a:gd name="T92" fmla="*/ 667 w 2646"/>
                <a:gd name="T93" fmla="*/ 9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646" h="313">
                  <a:moveTo>
                    <a:pt x="11" y="266"/>
                  </a:moveTo>
                  <a:cubicBezTo>
                    <a:pt x="580" y="266"/>
                    <a:pt x="580" y="266"/>
                    <a:pt x="580" y="266"/>
                  </a:cubicBezTo>
                  <a:cubicBezTo>
                    <a:pt x="580" y="290"/>
                    <a:pt x="580" y="290"/>
                    <a:pt x="580" y="290"/>
                  </a:cubicBezTo>
                  <a:cubicBezTo>
                    <a:pt x="300" y="290"/>
                    <a:pt x="300" y="290"/>
                    <a:pt x="300" y="290"/>
                  </a:cubicBezTo>
                  <a:cubicBezTo>
                    <a:pt x="292" y="313"/>
                    <a:pt x="292" y="313"/>
                    <a:pt x="292" y="313"/>
                  </a:cubicBezTo>
                  <a:cubicBezTo>
                    <a:pt x="126" y="313"/>
                    <a:pt x="126" y="313"/>
                    <a:pt x="126" y="313"/>
                  </a:cubicBezTo>
                  <a:cubicBezTo>
                    <a:pt x="118" y="290"/>
                    <a:pt x="118" y="290"/>
                    <a:pt x="118" y="290"/>
                  </a:cubicBezTo>
                  <a:cubicBezTo>
                    <a:pt x="11" y="290"/>
                    <a:pt x="11" y="290"/>
                    <a:pt x="11" y="290"/>
                  </a:cubicBezTo>
                  <a:cubicBezTo>
                    <a:pt x="5" y="290"/>
                    <a:pt x="0" y="284"/>
                    <a:pt x="0" y="278"/>
                  </a:cubicBezTo>
                  <a:cubicBezTo>
                    <a:pt x="0" y="255"/>
                    <a:pt x="0" y="255"/>
                    <a:pt x="0" y="255"/>
                  </a:cubicBezTo>
                  <a:cubicBezTo>
                    <a:pt x="0" y="261"/>
                    <a:pt x="5" y="266"/>
                    <a:pt x="11" y="266"/>
                  </a:cubicBezTo>
                  <a:close/>
                  <a:moveTo>
                    <a:pt x="89" y="161"/>
                  </a:moveTo>
                  <a:cubicBezTo>
                    <a:pt x="496" y="161"/>
                    <a:pt x="496" y="161"/>
                    <a:pt x="496" y="161"/>
                  </a:cubicBezTo>
                  <a:cubicBezTo>
                    <a:pt x="543" y="235"/>
                    <a:pt x="543" y="235"/>
                    <a:pt x="543" y="235"/>
                  </a:cubicBezTo>
                  <a:cubicBezTo>
                    <a:pt x="557" y="235"/>
                    <a:pt x="557" y="235"/>
                    <a:pt x="557" y="235"/>
                  </a:cubicBezTo>
                  <a:cubicBezTo>
                    <a:pt x="474" y="106"/>
                    <a:pt x="474" y="106"/>
                    <a:pt x="474" y="106"/>
                  </a:cubicBezTo>
                  <a:cubicBezTo>
                    <a:pt x="58" y="106"/>
                    <a:pt x="58" y="106"/>
                    <a:pt x="58" y="106"/>
                  </a:cubicBezTo>
                  <a:cubicBezTo>
                    <a:pt x="58" y="235"/>
                    <a:pt x="58" y="235"/>
                    <a:pt x="58" y="235"/>
                  </a:cubicBezTo>
                  <a:cubicBezTo>
                    <a:pt x="89" y="235"/>
                    <a:pt x="89" y="235"/>
                    <a:pt x="89" y="235"/>
                  </a:cubicBezTo>
                  <a:lnTo>
                    <a:pt x="89" y="161"/>
                  </a:lnTo>
                  <a:close/>
                  <a:moveTo>
                    <a:pt x="789" y="161"/>
                  </a:moveTo>
                  <a:cubicBezTo>
                    <a:pt x="2560" y="161"/>
                    <a:pt x="2560" y="161"/>
                    <a:pt x="2560" y="161"/>
                  </a:cubicBezTo>
                  <a:cubicBezTo>
                    <a:pt x="2608" y="235"/>
                    <a:pt x="2608" y="235"/>
                    <a:pt x="2608" y="235"/>
                  </a:cubicBezTo>
                  <a:cubicBezTo>
                    <a:pt x="2622" y="235"/>
                    <a:pt x="2622" y="235"/>
                    <a:pt x="2622" y="235"/>
                  </a:cubicBezTo>
                  <a:cubicBezTo>
                    <a:pt x="2567" y="149"/>
                    <a:pt x="2567" y="149"/>
                    <a:pt x="2567" y="149"/>
                  </a:cubicBezTo>
                  <a:cubicBezTo>
                    <a:pt x="783" y="149"/>
                    <a:pt x="783" y="149"/>
                    <a:pt x="783" y="149"/>
                  </a:cubicBezTo>
                  <a:cubicBezTo>
                    <a:pt x="783" y="149"/>
                    <a:pt x="783" y="149"/>
                    <a:pt x="783" y="149"/>
                  </a:cubicBezTo>
                  <a:cubicBezTo>
                    <a:pt x="727" y="235"/>
                    <a:pt x="727" y="235"/>
                    <a:pt x="727" y="235"/>
                  </a:cubicBezTo>
                  <a:cubicBezTo>
                    <a:pt x="741" y="235"/>
                    <a:pt x="741" y="235"/>
                    <a:pt x="741" y="235"/>
                  </a:cubicBezTo>
                  <a:lnTo>
                    <a:pt x="789" y="161"/>
                  </a:lnTo>
                  <a:close/>
                  <a:moveTo>
                    <a:pt x="2635" y="266"/>
                  </a:moveTo>
                  <a:cubicBezTo>
                    <a:pt x="703" y="266"/>
                    <a:pt x="703" y="266"/>
                    <a:pt x="703" y="266"/>
                  </a:cubicBezTo>
                  <a:cubicBezTo>
                    <a:pt x="703" y="290"/>
                    <a:pt x="703" y="290"/>
                    <a:pt x="703" y="290"/>
                  </a:cubicBezTo>
                  <a:cubicBezTo>
                    <a:pt x="2635" y="290"/>
                    <a:pt x="2635" y="290"/>
                    <a:pt x="2635" y="290"/>
                  </a:cubicBezTo>
                  <a:cubicBezTo>
                    <a:pt x="2641" y="290"/>
                    <a:pt x="2646" y="284"/>
                    <a:pt x="2646" y="278"/>
                  </a:cubicBezTo>
                  <a:cubicBezTo>
                    <a:pt x="2646" y="255"/>
                    <a:pt x="2646" y="255"/>
                    <a:pt x="2646" y="255"/>
                  </a:cubicBezTo>
                  <a:cubicBezTo>
                    <a:pt x="2646" y="261"/>
                    <a:pt x="2641" y="266"/>
                    <a:pt x="2635" y="266"/>
                  </a:cubicBezTo>
                  <a:close/>
                  <a:moveTo>
                    <a:pt x="589" y="235"/>
                  </a:moveTo>
                  <a:cubicBezTo>
                    <a:pt x="601" y="235"/>
                    <a:pt x="601" y="235"/>
                    <a:pt x="601" y="235"/>
                  </a:cubicBezTo>
                  <a:cubicBezTo>
                    <a:pt x="618" y="9"/>
                    <a:pt x="618" y="9"/>
                    <a:pt x="618" y="9"/>
                  </a:cubicBezTo>
                  <a:cubicBezTo>
                    <a:pt x="614" y="7"/>
                    <a:pt x="611" y="4"/>
                    <a:pt x="607" y="0"/>
                  </a:cubicBezTo>
                  <a:lnTo>
                    <a:pt x="589" y="235"/>
                  </a:lnTo>
                  <a:close/>
                  <a:moveTo>
                    <a:pt x="667" y="9"/>
                  </a:moveTo>
                  <a:cubicBezTo>
                    <a:pt x="684" y="235"/>
                    <a:pt x="684" y="235"/>
                    <a:pt x="684" y="235"/>
                  </a:cubicBezTo>
                  <a:cubicBezTo>
                    <a:pt x="696" y="235"/>
                    <a:pt x="696" y="235"/>
                    <a:pt x="696" y="235"/>
                  </a:cubicBezTo>
                  <a:cubicBezTo>
                    <a:pt x="678" y="0"/>
                    <a:pt x="678" y="0"/>
                    <a:pt x="678" y="0"/>
                  </a:cubicBezTo>
                  <a:cubicBezTo>
                    <a:pt x="675" y="4"/>
                    <a:pt x="671" y="7"/>
                    <a:pt x="667" y="9"/>
                  </a:cubicBezTo>
                  <a:close/>
                </a:path>
              </a:pathLst>
            </a:custGeom>
            <a:solidFill>
              <a:srgbClr val="DB96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4" name="Freeform 133"/>
            <p:cNvSpPr>
              <a:spLocks/>
            </p:cNvSpPr>
            <p:nvPr/>
          </p:nvSpPr>
          <p:spPr bwMode="auto">
            <a:xfrm>
              <a:off x="1897610" y="1731384"/>
              <a:ext cx="3864027" cy="156711"/>
            </a:xfrm>
            <a:custGeom>
              <a:avLst/>
              <a:gdLst>
                <a:gd name="T0" fmla="*/ 4263 w 4315"/>
                <a:gd name="T1" fmla="*/ 0 h 175"/>
                <a:gd name="T2" fmla="*/ 4043 w 4315"/>
                <a:gd name="T3" fmla="*/ 0 h 175"/>
                <a:gd name="T4" fmla="*/ 3828 w 4315"/>
                <a:gd name="T5" fmla="*/ 170 h 175"/>
                <a:gd name="T6" fmla="*/ 3615 w 4315"/>
                <a:gd name="T7" fmla="*/ 0 h 175"/>
                <a:gd name="T8" fmla="*/ 3395 w 4315"/>
                <a:gd name="T9" fmla="*/ 0 h 175"/>
                <a:gd name="T10" fmla="*/ 3180 w 4315"/>
                <a:gd name="T11" fmla="*/ 170 h 175"/>
                <a:gd name="T12" fmla="*/ 2965 w 4315"/>
                <a:gd name="T13" fmla="*/ 0 h 175"/>
                <a:gd name="T14" fmla="*/ 2747 w 4315"/>
                <a:gd name="T15" fmla="*/ 0 h 175"/>
                <a:gd name="T16" fmla="*/ 2532 w 4315"/>
                <a:gd name="T17" fmla="*/ 170 h 175"/>
                <a:gd name="T18" fmla="*/ 2317 w 4315"/>
                <a:gd name="T19" fmla="*/ 0 h 175"/>
                <a:gd name="T20" fmla="*/ 2097 w 4315"/>
                <a:gd name="T21" fmla="*/ 0 h 175"/>
                <a:gd name="T22" fmla="*/ 1884 w 4315"/>
                <a:gd name="T23" fmla="*/ 170 h 175"/>
                <a:gd name="T24" fmla="*/ 1669 w 4315"/>
                <a:gd name="T25" fmla="*/ 0 h 175"/>
                <a:gd name="T26" fmla="*/ 1449 w 4315"/>
                <a:gd name="T27" fmla="*/ 0 h 175"/>
                <a:gd name="T28" fmla="*/ 1234 w 4315"/>
                <a:gd name="T29" fmla="*/ 170 h 175"/>
                <a:gd name="T30" fmla="*/ 1021 w 4315"/>
                <a:gd name="T31" fmla="*/ 0 h 175"/>
                <a:gd name="T32" fmla="*/ 801 w 4315"/>
                <a:gd name="T33" fmla="*/ 0 h 175"/>
                <a:gd name="T34" fmla="*/ 586 w 4315"/>
                <a:gd name="T35" fmla="*/ 170 h 175"/>
                <a:gd name="T36" fmla="*/ 371 w 4315"/>
                <a:gd name="T37" fmla="*/ 0 h 175"/>
                <a:gd name="T38" fmla="*/ 153 w 4315"/>
                <a:gd name="T39" fmla="*/ 0 h 175"/>
                <a:gd name="T40" fmla="*/ 0 w 4315"/>
                <a:gd name="T41" fmla="*/ 175 h 175"/>
                <a:gd name="T42" fmla="*/ 99 w 4315"/>
                <a:gd name="T43" fmla="*/ 21 h 175"/>
                <a:gd name="T44" fmla="*/ 326 w 4315"/>
                <a:gd name="T45" fmla="*/ 175 h 175"/>
                <a:gd name="T46" fmla="*/ 525 w 4315"/>
                <a:gd name="T47" fmla="*/ 175 h 175"/>
                <a:gd name="T48" fmla="*/ 749 w 4315"/>
                <a:gd name="T49" fmla="*/ 21 h 175"/>
                <a:gd name="T50" fmla="*/ 974 w 4315"/>
                <a:gd name="T51" fmla="*/ 175 h 175"/>
                <a:gd name="T52" fmla="*/ 1173 w 4315"/>
                <a:gd name="T53" fmla="*/ 175 h 175"/>
                <a:gd name="T54" fmla="*/ 1397 w 4315"/>
                <a:gd name="T55" fmla="*/ 21 h 175"/>
                <a:gd name="T56" fmla="*/ 1622 w 4315"/>
                <a:gd name="T57" fmla="*/ 175 h 175"/>
                <a:gd name="T58" fmla="*/ 1820 w 4315"/>
                <a:gd name="T59" fmla="*/ 175 h 175"/>
                <a:gd name="T60" fmla="*/ 2045 w 4315"/>
                <a:gd name="T61" fmla="*/ 21 h 175"/>
                <a:gd name="T62" fmla="*/ 2270 w 4315"/>
                <a:gd name="T63" fmla="*/ 175 h 175"/>
                <a:gd name="T64" fmla="*/ 2468 w 4315"/>
                <a:gd name="T65" fmla="*/ 175 h 175"/>
                <a:gd name="T66" fmla="*/ 2693 w 4315"/>
                <a:gd name="T67" fmla="*/ 21 h 175"/>
                <a:gd name="T68" fmla="*/ 2920 w 4315"/>
                <a:gd name="T69" fmla="*/ 175 h 175"/>
                <a:gd name="T70" fmla="*/ 3119 w 4315"/>
                <a:gd name="T71" fmla="*/ 175 h 175"/>
                <a:gd name="T72" fmla="*/ 3343 w 4315"/>
                <a:gd name="T73" fmla="*/ 21 h 175"/>
                <a:gd name="T74" fmla="*/ 3568 w 4315"/>
                <a:gd name="T75" fmla="*/ 175 h 175"/>
                <a:gd name="T76" fmla="*/ 3767 w 4315"/>
                <a:gd name="T77" fmla="*/ 175 h 175"/>
                <a:gd name="T78" fmla="*/ 3991 w 4315"/>
                <a:gd name="T79" fmla="*/ 21 h 175"/>
                <a:gd name="T80" fmla="*/ 4216 w 4315"/>
                <a:gd name="T81" fmla="*/ 175 h 175"/>
                <a:gd name="T82" fmla="*/ 4301 w 4315"/>
                <a:gd name="T83" fmla="*/ 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315" h="175">
                  <a:moveTo>
                    <a:pt x="4301" y="0"/>
                  </a:moveTo>
                  <a:lnTo>
                    <a:pt x="4263" y="0"/>
                  </a:lnTo>
                  <a:lnTo>
                    <a:pt x="4152" y="170"/>
                  </a:lnTo>
                  <a:lnTo>
                    <a:pt x="4043" y="0"/>
                  </a:lnTo>
                  <a:lnTo>
                    <a:pt x="3939" y="0"/>
                  </a:lnTo>
                  <a:lnTo>
                    <a:pt x="3828" y="170"/>
                  </a:lnTo>
                  <a:lnTo>
                    <a:pt x="3719" y="0"/>
                  </a:lnTo>
                  <a:lnTo>
                    <a:pt x="3615" y="0"/>
                  </a:lnTo>
                  <a:lnTo>
                    <a:pt x="3504" y="170"/>
                  </a:lnTo>
                  <a:lnTo>
                    <a:pt x="3395" y="0"/>
                  </a:lnTo>
                  <a:lnTo>
                    <a:pt x="3291" y="0"/>
                  </a:lnTo>
                  <a:lnTo>
                    <a:pt x="3180" y="170"/>
                  </a:lnTo>
                  <a:lnTo>
                    <a:pt x="3071" y="0"/>
                  </a:lnTo>
                  <a:lnTo>
                    <a:pt x="2965" y="0"/>
                  </a:lnTo>
                  <a:lnTo>
                    <a:pt x="2856" y="170"/>
                  </a:lnTo>
                  <a:lnTo>
                    <a:pt x="2747" y="0"/>
                  </a:lnTo>
                  <a:lnTo>
                    <a:pt x="2641" y="0"/>
                  </a:lnTo>
                  <a:lnTo>
                    <a:pt x="2532" y="170"/>
                  </a:lnTo>
                  <a:lnTo>
                    <a:pt x="2421" y="0"/>
                  </a:lnTo>
                  <a:lnTo>
                    <a:pt x="2317" y="0"/>
                  </a:lnTo>
                  <a:lnTo>
                    <a:pt x="2208" y="170"/>
                  </a:lnTo>
                  <a:lnTo>
                    <a:pt x="2097" y="0"/>
                  </a:lnTo>
                  <a:lnTo>
                    <a:pt x="1993" y="0"/>
                  </a:lnTo>
                  <a:lnTo>
                    <a:pt x="1884" y="170"/>
                  </a:lnTo>
                  <a:lnTo>
                    <a:pt x="1773" y="0"/>
                  </a:lnTo>
                  <a:lnTo>
                    <a:pt x="1669" y="0"/>
                  </a:lnTo>
                  <a:lnTo>
                    <a:pt x="1560" y="170"/>
                  </a:lnTo>
                  <a:lnTo>
                    <a:pt x="1449" y="0"/>
                  </a:lnTo>
                  <a:lnTo>
                    <a:pt x="1345" y="0"/>
                  </a:lnTo>
                  <a:lnTo>
                    <a:pt x="1234" y="170"/>
                  </a:lnTo>
                  <a:lnTo>
                    <a:pt x="1125" y="0"/>
                  </a:lnTo>
                  <a:lnTo>
                    <a:pt x="1021" y="0"/>
                  </a:lnTo>
                  <a:lnTo>
                    <a:pt x="910" y="170"/>
                  </a:lnTo>
                  <a:lnTo>
                    <a:pt x="801" y="0"/>
                  </a:lnTo>
                  <a:lnTo>
                    <a:pt x="697" y="0"/>
                  </a:lnTo>
                  <a:lnTo>
                    <a:pt x="586" y="170"/>
                  </a:lnTo>
                  <a:lnTo>
                    <a:pt x="477" y="0"/>
                  </a:lnTo>
                  <a:lnTo>
                    <a:pt x="371" y="0"/>
                  </a:lnTo>
                  <a:lnTo>
                    <a:pt x="262" y="170"/>
                  </a:lnTo>
                  <a:lnTo>
                    <a:pt x="153" y="0"/>
                  </a:lnTo>
                  <a:lnTo>
                    <a:pt x="113" y="0"/>
                  </a:lnTo>
                  <a:lnTo>
                    <a:pt x="0" y="175"/>
                  </a:lnTo>
                  <a:lnTo>
                    <a:pt x="0" y="175"/>
                  </a:lnTo>
                  <a:lnTo>
                    <a:pt x="99" y="21"/>
                  </a:lnTo>
                  <a:lnTo>
                    <a:pt x="198" y="175"/>
                  </a:lnTo>
                  <a:lnTo>
                    <a:pt x="326" y="175"/>
                  </a:lnTo>
                  <a:lnTo>
                    <a:pt x="425" y="21"/>
                  </a:lnTo>
                  <a:lnTo>
                    <a:pt x="525" y="175"/>
                  </a:lnTo>
                  <a:lnTo>
                    <a:pt x="650" y="175"/>
                  </a:lnTo>
                  <a:lnTo>
                    <a:pt x="749" y="21"/>
                  </a:lnTo>
                  <a:lnTo>
                    <a:pt x="849" y="175"/>
                  </a:lnTo>
                  <a:lnTo>
                    <a:pt x="974" y="175"/>
                  </a:lnTo>
                  <a:lnTo>
                    <a:pt x="1073" y="21"/>
                  </a:lnTo>
                  <a:lnTo>
                    <a:pt x="1173" y="175"/>
                  </a:lnTo>
                  <a:lnTo>
                    <a:pt x="1298" y="175"/>
                  </a:lnTo>
                  <a:lnTo>
                    <a:pt x="1397" y="21"/>
                  </a:lnTo>
                  <a:lnTo>
                    <a:pt x="1496" y="175"/>
                  </a:lnTo>
                  <a:lnTo>
                    <a:pt x="1622" y="175"/>
                  </a:lnTo>
                  <a:lnTo>
                    <a:pt x="1721" y="21"/>
                  </a:lnTo>
                  <a:lnTo>
                    <a:pt x="1820" y="175"/>
                  </a:lnTo>
                  <a:lnTo>
                    <a:pt x="1946" y="175"/>
                  </a:lnTo>
                  <a:lnTo>
                    <a:pt x="2045" y="21"/>
                  </a:lnTo>
                  <a:lnTo>
                    <a:pt x="2144" y="175"/>
                  </a:lnTo>
                  <a:lnTo>
                    <a:pt x="2270" y="175"/>
                  </a:lnTo>
                  <a:lnTo>
                    <a:pt x="2369" y="21"/>
                  </a:lnTo>
                  <a:lnTo>
                    <a:pt x="2468" y="175"/>
                  </a:lnTo>
                  <a:lnTo>
                    <a:pt x="2594" y="175"/>
                  </a:lnTo>
                  <a:lnTo>
                    <a:pt x="2693" y="21"/>
                  </a:lnTo>
                  <a:lnTo>
                    <a:pt x="2792" y="175"/>
                  </a:lnTo>
                  <a:lnTo>
                    <a:pt x="2920" y="175"/>
                  </a:lnTo>
                  <a:lnTo>
                    <a:pt x="3019" y="21"/>
                  </a:lnTo>
                  <a:lnTo>
                    <a:pt x="3119" y="175"/>
                  </a:lnTo>
                  <a:lnTo>
                    <a:pt x="3244" y="175"/>
                  </a:lnTo>
                  <a:lnTo>
                    <a:pt x="3343" y="21"/>
                  </a:lnTo>
                  <a:lnTo>
                    <a:pt x="3443" y="175"/>
                  </a:lnTo>
                  <a:lnTo>
                    <a:pt x="3568" y="175"/>
                  </a:lnTo>
                  <a:lnTo>
                    <a:pt x="3667" y="21"/>
                  </a:lnTo>
                  <a:lnTo>
                    <a:pt x="3767" y="175"/>
                  </a:lnTo>
                  <a:lnTo>
                    <a:pt x="3892" y="175"/>
                  </a:lnTo>
                  <a:lnTo>
                    <a:pt x="3991" y="21"/>
                  </a:lnTo>
                  <a:lnTo>
                    <a:pt x="4091" y="175"/>
                  </a:lnTo>
                  <a:lnTo>
                    <a:pt x="4216" y="175"/>
                  </a:lnTo>
                  <a:lnTo>
                    <a:pt x="4315" y="21"/>
                  </a:lnTo>
                  <a:lnTo>
                    <a:pt x="4301" y="0"/>
                  </a:lnTo>
                  <a:close/>
                </a:path>
              </a:pathLst>
            </a:custGeom>
            <a:solidFill>
              <a:srgbClr val="AF7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5" name="Freeform 134"/>
            <p:cNvSpPr>
              <a:spLocks/>
            </p:cNvSpPr>
            <p:nvPr/>
          </p:nvSpPr>
          <p:spPr bwMode="auto">
            <a:xfrm>
              <a:off x="771087" y="1979435"/>
              <a:ext cx="200589" cy="73430"/>
            </a:xfrm>
            <a:custGeom>
              <a:avLst/>
              <a:gdLst>
                <a:gd name="T0" fmla="*/ 0 w 224"/>
                <a:gd name="T1" fmla="*/ 82 h 82"/>
                <a:gd name="T2" fmla="*/ 196 w 224"/>
                <a:gd name="T3" fmla="*/ 82 h 82"/>
                <a:gd name="T4" fmla="*/ 224 w 224"/>
                <a:gd name="T5" fmla="*/ 0 h 82"/>
                <a:gd name="T6" fmla="*/ 0 w 224"/>
                <a:gd name="T7" fmla="*/ 0 h 82"/>
                <a:gd name="T8" fmla="*/ 0 w 224"/>
                <a:gd name="T9" fmla="*/ 82 h 82"/>
              </a:gdLst>
              <a:ahLst/>
              <a:cxnLst>
                <a:cxn ang="0">
                  <a:pos x="T0" y="T1"/>
                </a:cxn>
                <a:cxn ang="0">
                  <a:pos x="T2" y="T3"/>
                </a:cxn>
                <a:cxn ang="0">
                  <a:pos x="T4" y="T5"/>
                </a:cxn>
                <a:cxn ang="0">
                  <a:pos x="T6" y="T7"/>
                </a:cxn>
                <a:cxn ang="0">
                  <a:pos x="T8" y="T9"/>
                </a:cxn>
              </a:cxnLst>
              <a:rect l="0" t="0" r="r" b="b"/>
              <a:pathLst>
                <a:path w="224" h="82">
                  <a:moveTo>
                    <a:pt x="0" y="82"/>
                  </a:moveTo>
                  <a:lnTo>
                    <a:pt x="196" y="82"/>
                  </a:lnTo>
                  <a:lnTo>
                    <a:pt x="224" y="0"/>
                  </a:lnTo>
                  <a:lnTo>
                    <a:pt x="0" y="0"/>
                  </a:lnTo>
                  <a:lnTo>
                    <a:pt x="0" y="82"/>
                  </a:lnTo>
                  <a:close/>
                </a:path>
              </a:pathLst>
            </a:custGeom>
            <a:solidFill>
              <a:srgbClr val="AF7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6" name="Freeform 135"/>
            <p:cNvSpPr>
              <a:spLocks/>
            </p:cNvSpPr>
            <p:nvPr/>
          </p:nvSpPr>
          <p:spPr bwMode="auto">
            <a:xfrm>
              <a:off x="1533147" y="2769258"/>
              <a:ext cx="325957" cy="2754530"/>
            </a:xfrm>
            <a:custGeom>
              <a:avLst/>
              <a:gdLst>
                <a:gd name="T0" fmla="*/ 0 w 364"/>
                <a:gd name="T1" fmla="*/ 212 h 3076"/>
                <a:gd name="T2" fmla="*/ 0 w 364"/>
                <a:gd name="T3" fmla="*/ 307 h 3076"/>
                <a:gd name="T4" fmla="*/ 331 w 364"/>
                <a:gd name="T5" fmla="*/ 520 h 3076"/>
                <a:gd name="T6" fmla="*/ 0 w 364"/>
                <a:gd name="T7" fmla="*/ 730 h 3076"/>
                <a:gd name="T8" fmla="*/ 0 w 364"/>
                <a:gd name="T9" fmla="*/ 827 h 3076"/>
                <a:gd name="T10" fmla="*/ 331 w 364"/>
                <a:gd name="T11" fmla="*/ 1040 h 3076"/>
                <a:gd name="T12" fmla="*/ 0 w 364"/>
                <a:gd name="T13" fmla="*/ 1251 h 3076"/>
                <a:gd name="T14" fmla="*/ 0 w 364"/>
                <a:gd name="T15" fmla="*/ 1348 h 3076"/>
                <a:gd name="T16" fmla="*/ 331 w 364"/>
                <a:gd name="T17" fmla="*/ 1558 h 3076"/>
                <a:gd name="T18" fmla="*/ 0 w 364"/>
                <a:gd name="T19" fmla="*/ 1771 h 3076"/>
                <a:gd name="T20" fmla="*/ 0 w 364"/>
                <a:gd name="T21" fmla="*/ 1866 h 3076"/>
                <a:gd name="T22" fmla="*/ 331 w 364"/>
                <a:gd name="T23" fmla="*/ 2078 h 3076"/>
                <a:gd name="T24" fmla="*/ 0 w 364"/>
                <a:gd name="T25" fmla="*/ 2291 h 3076"/>
                <a:gd name="T26" fmla="*/ 0 w 364"/>
                <a:gd name="T27" fmla="*/ 2386 h 3076"/>
                <a:gd name="T28" fmla="*/ 331 w 364"/>
                <a:gd name="T29" fmla="*/ 2599 h 3076"/>
                <a:gd name="T30" fmla="*/ 0 w 364"/>
                <a:gd name="T31" fmla="*/ 2809 h 3076"/>
                <a:gd name="T32" fmla="*/ 0 w 364"/>
                <a:gd name="T33" fmla="*/ 2906 h 3076"/>
                <a:gd name="T34" fmla="*/ 265 w 364"/>
                <a:gd name="T35" fmla="*/ 3076 h 3076"/>
                <a:gd name="T36" fmla="*/ 364 w 364"/>
                <a:gd name="T37" fmla="*/ 3076 h 3076"/>
                <a:gd name="T38" fmla="*/ 364 w 364"/>
                <a:gd name="T39" fmla="*/ 3074 h 3076"/>
                <a:gd name="T40" fmla="*/ 28 w 364"/>
                <a:gd name="T41" fmla="*/ 2859 h 3076"/>
                <a:gd name="T42" fmla="*/ 364 w 364"/>
                <a:gd name="T43" fmla="*/ 2641 h 3076"/>
                <a:gd name="T44" fmla="*/ 364 w 364"/>
                <a:gd name="T45" fmla="*/ 2554 h 3076"/>
                <a:gd name="T46" fmla="*/ 28 w 364"/>
                <a:gd name="T47" fmla="*/ 2339 h 3076"/>
                <a:gd name="T48" fmla="*/ 364 w 364"/>
                <a:gd name="T49" fmla="*/ 2123 h 3076"/>
                <a:gd name="T50" fmla="*/ 364 w 364"/>
                <a:gd name="T51" fmla="*/ 2034 h 3076"/>
                <a:gd name="T52" fmla="*/ 28 w 364"/>
                <a:gd name="T53" fmla="*/ 1818 h 3076"/>
                <a:gd name="T54" fmla="*/ 364 w 364"/>
                <a:gd name="T55" fmla="*/ 1603 h 3076"/>
                <a:gd name="T56" fmla="*/ 364 w 364"/>
                <a:gd name="T57" fmla="*/ 1516 h 3076"/>
                <a:gd name="T58" fmla="*/ 28 w 364"/>
                <a:gd name="T59" fmla="*/ 1298 h 3076"/>
                <a:gd name="T60" fmla="*/ 364 w 364"/>
                <a:gd name="T61" fmla="*/ 1083 h 3076"/>
                <a:gd name="T62" fmla="*/ 364 w 364"/>
                <a:gd name="T63" fmla="*/ 995 h 3076"/>
                <a:gd name="T64" fmla="*/ 28 w 364"/>
                <a:gd name="T65" fmla="*/ 780 h 3076"/>
                <a:gd name="T66" fmla="*/ 364 w 364"/>
                <a:gd name="T67" fmla="*/ 563 h 3076"/>
                <a:gd name="T68" fmla="*/ 364 w 364"/>
                <a:gd name="T69" fmla="*/ 475 h 3076"/>
                <a:gd name="T70" fmla="*/ 28 w 364"/>
                <a:gd name="T71" fmla="*/ 260 h 3076"/>
                <a:gd name="T72" fmla="*/ 364 w 364"/>
                <a:gd name="T73" fmla="*/ 45 h 3076"/>
                <a:gd name="T74" fmla="*/ 364 w 364"/>
                <a:gd name="T75" fmla="*/ 0 h 3076"/>
                <a:gd name="T76" fmla="*/ 331 w 364"/>
                <a:gd name="T77" fmla="*/ 0 h 3076"/>
                <a:gd name="T78" fmla="*/ 0 w 364"/>
                <a:gd name="T79" fmla="*/ 212 h 3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64" h="3076">
                  <a:moveTo>
                    <a:pt x="0" y="212"/>
                  </a:moveTo>
                  <a:lnTo>
                    <a:pt x="0" y="307"/>
                  </a:lnTo>
                  <a:lnTo>
                    <a:pt x="331" y="520"/>
                  </a:lnTo>
                  <a:lnTo>
                    <a:pt x="0" y="730"/>
                  </a:lnTo>
                  <a:lnTo>
                    <a:pt x="0" y="827"/>
                  </a:lnTo>
                  <a:lnTo>
                    <a:pt x="331" y="1040"/>
                  </a:lnTo>
                  <a:lnTo>
                    <a:pt x="0" y="1251"/>
                  </a:lnTo>
                  <a:lnTo>
                    <a:pt x="0" y="1348"/>
                  </a:lnTo>
                  <a:lnTo>
                    <a:pt x="331" y="1558"/>
                  </a:lnTo>
                  <a:lnTo>
                    <a:pt x="0" y="1771"/>
                  </a:lnTo>
                  <a:lnTo>
                    <a:pt x="0" y="1866"/>
                  </a:lnTo>
                  <a:lnTo>
                    <a:pt x="331" y="2078"/>
                  </a:lnTo>
                  <a:lnTo>
                    <a:pt x="0" y="2291"/>
                  </a:lnTo>
                  <a:lnTo>
                    <a:pt x="0" y="2386"/>
                  </a:lnTo>
                  <a:lnTo>
                    <a:pt x="331" y="2599"/>
                  </a:lnTo>
                  <a:lnTo>
                    <a:pt x="0" y="2809"/>
                  </a:lnTo>
                  <a:lnTo>
                    <a:pt x="0" y="2906"/>
                  </a:lnTo>
                  <a:lnTo>
                    <a:pt x="265" y="3076"/>
                  </a:lnTo>
                  <a:lnTo>
                    <a:pt x="364" y="3076"/>
                  </a:lnTo>
                  <a:lnTo>
                    <a:pt x="364" y="3074"/>
                  </a:lnTo>
                  <a:lnTo>
                    <a:pt x="28" y="2859"/>
                  </a:lnTo>
                  <a:lnTo>
                    <a:pt x="364" y="2641"/>
                  </a:lnTo>
                  <a:lnTo>
                    <a:pt x="364" y="2554"/>
                  </a:lnTo>
                  <a:lnTo>
                    <a:pt x="28" y="2339"/>
                  </a:lnTo>
                  <a:lnTo>
                    <a:pt x="364" y="2123"/>
                  </a:lnTo>
                  <a:lnTo>
                    <a:pt x="364" y="2034"/>
                  </a:lnTo>
                  <a:lnTo>
                    <a:pt x="28" y="1818"/>
                  </a:lnTo>
                  <a:lnTo>
                    <a:pt x="364" y="1603"/>
                  </a:lnTo>
                  <a:lnTo>
                    <a:pt x="364" y="1516"/>
                  </a:lnTo>
                  <a:lnTo>
                    <a:pt x="28" y="1298"/>
                  </a:lnTo>
                  <a:lnTo>
                    <a:pt x="364" y="1083"/>
                  </a:lnTo>
                  <a:lnTo>
                    <a:pt x="364" y="995"/>
                  </a:lnTo>
                  <a:lnTo>
                    <a:pt x="28" y="780"/>
                  </a:lnTo>
                  <a:lnTo>
                    <a:pt x="364" y="563"/>
                  </a:lnTo>
                  <a:lnTo>
                    <a:pt x="364" y="475"/>
                  </a:lnTo>
                  <a:lnTo>
                    <a:pt x="28" y="260"/>
                  </a:lnTo>
                  <a:lnTo>
                    <a:pt x="364" y="45"/>
                  </a:lnTo>
                  <a:lnTo>
                    <a:pt x="364" y="0"/>
                  </a:lnTo>
                  <a:lnTo>
                    <a:pt x="331" y="0"/>
                  </a:lnTo>
                  <a:lnTo>
                    <a:pt x="0" y="212"/>
                  </a:lnTo>
                  <a:close/>
                </a:path>
              </a:pathLst>
            </a:custGeom>
            <a:solidFill>
              <a:srgbClr val="AF7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7" name="Freeform 136"/>
            <p:cNvSpPr>
              <a:spLocks/>
            </p:cNvSpPr>
            <p:nvPr/>
          </p:nvSpPr>
          <p:spPr bwMode="auto">
            <a:xfrm>
              <a:off x="1533147" y="2769258"/>
              <a:ext cx="325957" cy="2754530"/>
            </a:xfrm>
            <a:custGeom>
              <a:avLst/>
              <a:gdLst>
                <a:gd name="T0" fmla="*/ 333 w 364"/>
                <a:gd name="T1" fmla="*/ 260 h 3076"/>
                <a:gd name="T2" fmla="*/ 0 w 364"/>
                <a:gd name="T3" fmla="*/ 475 h 3076"/>
                <a:gd name="T4" fmla="*/ 0 w 364"/>
                <a:gd name="T5" fmla="*/ 565 h 3076"/>
                <a:gd name="T6" fmla="*/ 333 w 364"/>
                <a:gd name="T7" fmla="*/ 780 h 3076"/>
                <a:gd name="T8" fmla="*/ 0 w 364"/>
                <a:gd name="T9" fmla="*/ 993 h 3076"/>
                <a:gd name="T10" fmla="*/ 0 w 364"/>
                <a:gd name="T11" fmla="*/ 1085 h 3076"/>
                <a:gd name="T12" fmla="*/ 333 w 364"/>
                <a:gd name="T13" fmla="*/ 1298 h 3076"/>
                <a:gd name="T14" fmla="*/ 0 w 364"/>
                <a:gd name="T15" fmla="*/ 1513 h 3076"/>
                <a:gd name="T16" fmla="*/ 0 w 364"/>
                <a:gd name="T17" fmla="*/ 1605 h 3076"/>
                <a:gd name="T18" fmla="*/ 333 w 364"/>
                <a:gd name="T19" fmla="*/ 1818 h 3076"/>
                <a:gd name="T20" fmla="*/ 0 w 364"/>
                <a:gd name="T21" fmla="*/ 2034 h 3076"/>
                <a:gd name="T22" fmla="*/ 0 w 364"/>
                <a:gd name="T23" fmla="*/ 2123 h 3076"/>
                <a:gd name="T24" fmla="*/ 333 w 364"/>
                <a:gd name="T25" fmla="*/ 2339 h 3076"/>
                <a:gd name="T26" fmla="*/ 0 w 364"/>
                <a:gd name="T27" fmla="*/ 2554 h 3076"/>
                <a:gd name="T28" fmla="*/ 0 w 364"/>
                <a:gd name="T29" fmla="*/ 2644 h 3076"/>
                <a:gd name="T30" fmla="*/ 333 w 364"/>
                <a:gd name="T31" fmla="*/ 2859 h 3076"/>
                <a:gd name="T32" fmla="*/ 0 w 364"/>
                <a:gd name="T33" fmla="*/ 3072 h 3076"/>
                <a:gd name="T34" fmla="*/ 0 w 364"/>
                <a:gd name="T35" fmla="*/ 3076 h 3076"/>
                <a:gd name="T36" fmla="*/ 97 w 364"/>
                <a:gd name="T37" fmla="*/ 3076 h 3076"/>
                <a:gd name="T38" fmla="*/ 364 w 364"/>
                <a:gd name="T39" fmla="*/ 2904 h 3076"/>
                <a:gd name="T40" fmla="*/ 364 w 364"/>
                <a:gd name="T41" fmla="*/ 2812 h 3076"/>
                <a:gd name="T42" fmla="*/ 33 w 364"/>
                <a:gd name="T43" fmla="*/ 2599 h 3076"/>
                <a:gd name="T44" fmla="*/ 364 w 364"/>
                <a:gd name="T45" fmla="*/ 2386 h 3076"/>
                <a:gd name="T46" fmla="*/ 364 w 364"/>
                <a:gd name="T47" fmla="*/ 2291 h 3076"/>
                <a:gd name="T48" fmla="*/ 33 w 364"/>
                <a:gd name="T49" fmla="*/ 2078 h 3076"/>
                <a:gd name="T50" fmla="*/ 364 w 364"/>
                <a:gd name="T51" fmla="*/ 1866 h 3076"/>
                <a:gd name="T52" fmla="*/ 364 w 364"/>
                <a:gd name="T53" fmla="*/ 1771 h 3076"/>
                <a:gd name="T54" fmla="*/ 33 w 364"/>
                <a:gd name="T55" fmla="*/ 1558 h 3076"/>
                <a:gd name="T56" fmla="*/ 364 w 364"/>
                <a:gd name="T57" fmla="*/ 1345 h 3076"/>
                <a:gd name="T58" fmla="*/ 364 w 364"/>
                <a:gd name="T59" fmla="*/ 1253 h 3076"/>
                <a:gd name="T60" fmla="*/ 33 w 364"/>
                <a:gd name="T61" fmla="*/ 1040 h 3076"/>
                <a:gd name="T62" fmla="*/ 364 w 364"/>
                <a:gd name="T63" fmla="*/ 825 h 3076"/>
                <a:gd name="T64" fmla="*/ 364 w 364"/>
                <a:gd name="T65" fmla="*/ 733 h 3076"/>
                <a:gd name="T66" fmla="*/ 33 w 364"/>
                <a:gd name="T67" fmla="*/ 520 h 3076"/>
                <a:gd name="T68" fmla="*/ 364 w 364"/>
                <a:gd name="T69" fmla="*/ 307 h 3076"/>
                <a:gd name="T70" fmla="*/ 364 w 364"/>
                <a:gd name="T71" fmla="*/ 212 h 3076"/>
                <a:gd name="T72" fmla="*/ 33 w 364"/>
                <a:gd name="T73" fmla="*/ 0 h 3076"/>
                <a:gd name="T74" fmla="*/ 0 w 364"/>
                <a:gd name="T75" fmla="*/ 0 h 3076"/>
                <a:gd name="T76" fmla="*/ 0 w 364"/>
                <a:gd name="T77" fmla="*/ 45 h 3076"/>
                <a:gd name="T78" fmla="*/ 333 w 364"/>
                <a:gd name="T79" fmla="*/ 260 h 3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64" h="3076">
                  <a:moveTo>
                    <a:pt x="333" y="260"/>
                  </a:moveTo>
                  <a:lnTo>
                    <a:pt x="0" y="475"/>
                  </a:lnTo>
                  <a:lnTo>
                    <a:pt x="0" y="565"/>
                  </a:lnTo>
                  <a:lnTo>
                    <a:pt x="333" y="780"/>
                  </a:lnTo>
                  <a:lnTo>
                    <a:pt x="0" y="993"/>
                  </a:lnTo>
                  <a:lnTo>
                    <a:pt x="0" y="1085"/>
                  </a:lnTo>
                  <a:lnTo>
                    <a:pt x="333" y="1298"/>
                  </a:lnTo>
                  <a:lnTo>
                    <a:pt x="0" y="1513"/>
                  </a:lnTo>
                  <a:lnTo>
                    <a:pt x="0" y="1605"/>
                  </a:lnTo>
                  <a:lnTo>
                    <a:pt x="333" y="1818"/>
                  </a:lnTo>
                  <a:lnTo>
                    <a:pt x="0" y="2034"/>
                  </a:lnTo>
                  <a:lnTo>
                    <a:pt x="0" y="2123"/>
                  </a:lnTo>
                  <a:lnTo>
                    <a:pt x="333" y="2339"/>
                  </a:lnTo>
                  <a:lnTo>
                    <a:pt x="0" y="2554"/>
                  </a:lnTo>
                  <a:lnTo>
                    <a:pt x="0" y="2644"/>
                  </a:lnTo>
                  <a:lnTo>
                    <a:pt x="333" y="2859"/>
                  </a:lnTo>
                  <a:lnTo>
                    <a:pt x="0" y="3072"/>
                  </a:lnTo>
                  <a:lnTo>
                    <a:pt x="0" y="3076"/>
                  </a:lnTo>
                  <a:lnTo>
                    <a:pt x="97" y="3076"/>
                  </a:lnTo>
                  <a:lnTo>
                    <a:pt x="364" y="2904"/>
                  </a:lnTo>
                  <a:lnTo>
                    <a:pt x="364" y="2812"/>
                  </a:lnTo>
                  <a:lnTo>
                    <a:pt x="33" y="2599"/>
                  </a:lnTo>
                  <a:lnTo>
                    <a:pt x="364" y="2386"/>
                  </a:lnTo>
                  <a:lnTo>
                    <a:pt x="364" y="2291"/>
                  </a:lnTo>
                  <a:lnTo>
                    <a:pt x="33" y="2078"/>
                  </a:lnTo>
                  <a:lnTo>
                    <a:pt x="364" y="1866"/>
                  </a:lnTo>
                  <a:lnTo>
                    <a:pt x="364" y="1771"/>
                  </a:lnTo>
                  <a:lnTo>
                    <a:pt x="33" y="1558"/>
                  </a:lnTo>
                  <a:lnTo>
                    <a:pt x="364" y="1345"/>
                  </a:lnTo>
                  <a:lnTo>
                    <a:pt x="364" y="1253"/>
                  </a:lnTo>
                  <a:lnTo>
                    <a:pt x="33" y="1040"/>
                  </a:lnTo>
                  <a:lnTo>
                    <a:pt x="364" y="825"/>
                  </a:lnTo>
                  <a:lnTo>
                    <a:pt x="364" y="733"/>
                  </a:lnTo>
                  <a:lnTo>
                    <a:pt x="33" y="520"/>
                  </a:lnTo>
                  <a:lnTo>
                    <a:pt x="364" y="307"/>
                  </a:lnTo>
                  <a:lnTo>
                    <a:pt x="364" y="212"/>
                  </a:lnTo>
                  <a:lnTo>
                    <a:pt x="33" y="0"/>
                  </a:lnTo>
                  <a:lnTo>
                    <a:pt x="0" y="0"/>
                  </a:lnTo>
                  <a:lnTo>
                    <a:pt x="0" y="45"/>
                  </a:lnTo>
                  <a:lnTo>
                    <a:pt x="333" y="260"/>
                  </a:lnTo>
                  <a:close/>
                </a:path>
              </a:pathLst>
            </a:custGeom>
            <a:solidFill>
              <a:srgbClr val="DB96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8" name="Freeform 137"/>
            <p:cNvSpPr>
              <a:spLocks noEditPoints="1"/>
            </p:cNvSpPr>
            <p:nvPr/>
          </p:nvSpPr>
          <p:spPr bwMode="auto">
            <a:xfrm>
              <a:off x="1480313" y="2769258"/>
              <a:ext cx="434311" cy="2754530"/>
            </a:xfrm>
            <a:custGeom>
              <a:avLst/>
              <a:gdLst>
                <a:gd name="T0" fmla="*/ 485 w 485"/>
                <a:gd name="T1" fmla="*/ 0 h 3076"/>
                <a:gd name="T2" fmla="*/ 485 w 485"/>
                <a:gd name="T3" fmla="*/ 3076 h 3076"/>
                <a:gd name="T4" fmla="*/ 402 w 485"/>
                <a:gd name="T5" fmla="*/ 3076 h 3076"/>
                <a:gd name="T6" fmla="*/ 402 w 485"/>
                <a:gd name="T7" fmla="*/ 0 h 3076"/>
                <a:gd name="T8" fmla="*/ 485 w 485"/>
                <a:gd name="T9" fmla="*/ 0 h 3076"/>
                <a:gd name="T10" fmla="*/ 0 w 485"/>
                <a:gd name="T11" fmla="*/ 3076 h 3076"/>
                <a:gd name="T12" fmla="*/ 83 w 485"/>
                <a:gd name="T13" fmla="*/ 3076 h 3076"/>
                <a:gd name="T14" fmla="*/ 83 w 485"/>
                <a:gd name="T15" fmla="*/ 0 h 3076"/>
                <a:gd name="T16" fmla="*/ 0 w 485"/>
                <a:gd name="T17" fmla="*/ 0 h 3076"/>
                <a:gd name="T18" fmla="*/ 0 w 485"/>
                <a:gd name="T19" fmla="*/ 3076 h 3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5" h="3076">
                  <a:moveTo>
                    <a:pt x="485" y="0"/>
                  </a:moveTo>
                  <a:lnTo>
                    <a:pt x="485" y="3076"/>
                  </a:lnTo>
                  <a:lnTo>
                    <a:pt x="402" y="3076"/>
                  </a:lnTo>
                  <a:lnTo>
                    <a:pt x="402" y="0"/>
                  </a:lnTo>
                  <a:lnTo>
                    <a:pt x="485" y="0"/>
                  </a:lnTo>
                  <a:close/>
                  <a:moveTo>
                    <a:pt x="0" y="3076"/>
                  </a:moveTo>
                  <a:lnTo>
                    <a:pt x="83" y="3076"/>
                  </a:lnTo>
                  <a:lnTo>
                    <a:pt x="83" y="0"/>
                  </a:lnTo>
                  <a:lnTo>
                    <a:pt x="0" y="0"/>
                  </a:lnTo>
                  <a:lnTo>
                    <a:pt x="0" y="3076"/>
                  </a:lnTo>
                  <a:close/>
                </a:path>
              </a:pathLst>
            </a:custGeom>
            <a:solidFill>
              <a:srgbClr val="E5CA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9" name="Freeform 138"/>
            <p:cNvSpPr>
              <a:spLocks noEditPoints="1"/>
            </p:cNvSpPr>
            <p:nvPr/>
          </p:nvSpPr>
          <p:spPr bwMode="auto">
            <a:xfrm>
              <a:off x="1516132" y="2769258"/>
              <a:ext cx="359986" cy="2754530"/>
            </a:xfrm>
            <a:custGeom>
              <a:avLst/>
              <a:gdLst>
                <a:gd name="T0" fmla="*/ 0 w 402"/>
                <a:gd name="T1" fmla="*/ 0 h 3076"/>
                <a:gd name="T2" fmla="*/ 43 w 402"/>
                <a:gd name="T3" fmla="*/ 0 h 3076"/>
                <a:gd name="T4" fmla="*/ 43 w 402"/>
                <a:gd name="T5" fmla="*/ 3076 h 3076"/>
                <a:gd name="T6" fmla="*/ 0 w 402"/>
                <a:gd name="T7" fmla="*/ 3076 h 3076"/>
                <a:gd name="T8" fmla="*/ 0 w 402"/>
                <a:gd name="T9" fmla="*/ 0 h 3076"/>
                <a:gd name="T10" fmla="*/ 362 w 402"/>
                <a:gd name="T11" fmla="*/ 0 h 3076"/>
                <a:gd name="T12" fmla="*/ 362 w 402"/>
                <a:gd name="T13" fmla="*/ 3076 h 3076"/>
                <a:gd name="T14" fmla="*/ 402 w 402"/>
                <a:gd name="T15" fmla="*/ 3076 h 3076"/>
                <a:gd name="T16" fmla="*/ 402 w 402"/>
                <a:gd name="T17" fmla="*/ 0 h 3076"/>
                <a:gd name="T18" fmla="*/ 362 w 402"/>
                <a:gd name="T19" fmla="*/ 0 h 3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2" h="3076">
                  <a:moveTo>
                    <a:pt x="0" y="0"/>
                  </a:moveTo>
                  <a:lnTo>
                    <a:pt x="43" y="0"/>
                  </a:lnTo>
                  <a:lnTo>
                    <a:pt x="43" y="3076"/>
                  </a:lnTo>
                  <a:lnTo>
                    <a:pt x="0" y="3076"/>
                  </a:lnTo>
                  <a:lnTo>
                    <a:pt x="0" y="0"/>
                  </a:lnTo>
                  <a:close/>
                  <a:moveTo>
                    <a:pt x="362" y="0"/>
                  </a:moveTo>
                  <a:lnTo>
                    <a:pt x="362" y="3076"/>
                  </a:lnTo>
                  <a:lnTo>
                    <a:pt x="402" y="3076"/>
                  </a:lnTo>
                  <a:lnTo>
                    <a:pt x="402" y="0"/>
                  </a:lnTo>
                  <a:lnTo>
                    <a:pt x="362" y="0"/>
                  </a:lnTo>
                  <a:close/>
                </a:path>
              </a:pathLst>
            </a:custGeom>
            <a:solidFill>
              <a:srgbClr val="EBA2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40" name="Rectangle 139"/>
            <p:cNvSpPr>
              <a:spLocks noChangeArrowheads="1"/>
            </p:cNvSpPr>
            <p:nvPr/>
          </p:nvSpPr>
          <p:spPr bwMode="auto">
            <a:xfrm>
              <a:off x="1505387" y="2479119"/>
              <a:ext cx="359986" cy="90445"/>
            </a:xfrm>
            <a:prstGeom prst="rect">
              <a:avLst/>
            </a:prstGeom>
            <a:solidFill>
              <a:srgbClr val="DB962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41" name="Rectangle 140"/>
            <p:cNvSpPr>
              <a:spLocks noChangeArrowheads="1"/>
            </p:cNvSpPr>
            <p:nvPr/>
          </p:nvSpPr>
          <p:spPr bwMode="auto">
            <a:xfrm>
              <a:off x="1685379" y="2479119"/>
              <a:ext cx="179993" cy="90445"/>
            </a:xfrm>
            <a:prstGeom prst="rect">
              <a:avLst/>
            </a:prstGeom>
            <a:solidFill>
              <a:srgbClr val="AF7F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3" name="Freeform 162"/>
            <p:cNvSpPr>
              <a:spLocks/>
            </p:cNvSpPr>
            <p:nvPr/>
          </p:nvSpPr>
          <p:spPr bwMode="auto">
            <a:xfrm>
              <a:off x="1427479" y="2040329"/>
              <a:ext cx="516696" cy="438791"/>
            </a:xfrm>
            <a:custGeom>
              <a:avLst/>
              <a:gdLst>
                <a:gd name="T0" fmla="*/ 190 w 244"/>
                <a:gd name="T1" fmla="*/ 0 h 207"/>
                <a:gd name="T2" fmla="*/ 0 w 244"/>
                <a:gd name="T3" fmla="*/ 0 h 207"/>
                <a:gd name="T4" fmla="*/ 0 w 244"/>
                <a:gd name="T5" fmla="*/ 207 h 207"/>
                <a:gd name="T6" fmla="*/ 244 w 244"/>
                <a:gd name="T7" fmla="*/ 207 h 207"/>
                <a:gd name="T8" fmla="*/ 244 w 244"/>
                <a:gd name="T9" fmla="*/ 58 h 207"/>
                <a:gd name="T10" fmla="*/ 190 w 244"/>
                <a:gd name="T11" fmla="*/ 0 h 207"/>
              </a:gdLst>
              <a:ahLst/>
              <a:cxnLst>
                <a:cxn ang="0">
                  <a:pos x="T0" y="T1"/>
                </a:cxn>
                <a:cxn ang="0">
                  <a:pos x="T2" y="T3"/>
                </a:cxn>
                <a:cxn ang="0">
                  <a:pos x="T4" y="T5"/>
                </a:cxn>
                <a:cxn ang="0">
                  <a:pos x="T6" y="T7"/>
                </a:cxn>
                <a:cxn ang="0">
                  <a:pos x="T8" y="T9"/>
                </a:cxn>
                <a:cxn ang="0">
                  <a:pos x="T10" y="T11"/>
                </a:cxn>
              </a:cxnLst>
              <a:rect l="0" t="0" r="r" b="b"/>
              <a:pathLst>
                <a:path w="244" h="207">
                  <a:moveTo>
                    <a:pt x="190" y="0"/>
                  </a:moveTo>
                  <a:cubicBezTo>
                    <a:pt x="0" y="0"/>
                    <a:pt x="0" y="0"/>
                    <a:pt x="0" y="0"/>
                  </a:cubicBezTo>
                  <a:cubicBezTo>
                    <a:pt x="0" y="207"/>
                    <a:pt x="0" y="207"/>
                    <a:pt x="0" y="207"/>
                  </a:cubicBezTo>
                  <a:cubicBezTo>
                    <a:pt x="244" y="207"/>
                    <a:pt x="244" y="207"/>
                    <a:pt x="244" y="207"/>
                  </a:cubicBezTo>
                  <a:cubicBezTo>
                    <a:pt x="244" y="58"/>
                    <a:pt x="244" y="58"/>
                    <a:pt x="244" y="58"/>
                  </a:cubicBezTo>
                  <a:cubicBezTo>
                    <a:pt x="244" y="26"/>
                    <a:pt x="223" y="0"/>
                    <a:pt x="190" y="0"/>
                  </a:cubicBezTo>
                  <a:close/>
                </a:path>
              </a:pathLst>
            </a:custGeom>
            <a:solidFill>
              <a:srgbClr val="EBA2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4" name="Freeform 163"/>
            <p:cNvSpPr>
              <a:spLocks/>
            </p:cNvSpPr>
            <p:nvPr/>
          </p:nvSpPr>
          <p:spPr bwMode="auto">
            <a:xfrm>
              <a:off x="1685379" y="2040329"/>
              <a:ext cx="258796" cy="438791"/>
            </a:xfrm>
            <a:custGeom>
              <a:avLst/>
              <a:gdLst>
                <a:gd name="T0" fmla="*/ 0 w 122"/>
                <a:gd name="T1" fmla="*/ 207 h 207"/>
                <a:gd name="T2" fmla="*/ 122 w 122"/>
                <a:gd name="T3" fmla="*/ 207 h 207"/>
                <a:gd name="T4" fmla="*/ 122 w 122"/>
                <a:gd name="T5" fmla="*/ 58 h 207"/>
                <a:gd name="T6" fmla="*/ 68 w 122"/>
                <a:gd name="T7" fmla="*/ 0 h 207"/>
                <a:gd name="T8" fmla="*/ 0 w 122"/>
                <a:gd name="T9" fmla="*/ 0 h 207"/>
                <a:gd name="T10" fmla="*/ 0 w 122"/>
                <a:gd name="T11" fmla="*/ 207 h 207"/>
              </a:gdLst>
              <a:ahLst/>
              <a:cxnLst>
                <a:cxn ang="0">
                  <a:pos x="T0" y="T1"/>
                </a:cxn>
                <a:cxn ang="0">
                  <a:pos x="T2" y="T3"/>
                </a:cxn>
                <a:cxn ang="0">
                  <a:pos x="T4" y="T5"/>
                </a:cxn>
                <a:cxn ang="0">
                  <a:pos x="T6" y="T7"/>
                </a:cxn>
                <a:cxn ang="0">
                  <a:pos x="T8" y="T9"/>
                </a:cxn>
                <a:cxn ang="0">
                  <a:pos x="T10" y="T11"/>
                </a:cxn>
              </a:cxnLst>
              <a:rect l="0" t="0" r="r" b="b"/>
              <a:pathLst>
                <a:path w="122" h="207">
                  <a:moveTo>
                    <a:pt x="0" y="207"/>
                  </a:moveTo>
                  <a:cubicBezTo>
                    <a:pt x="122" y="207"/>
                    <a:pt x="122" y="207"/>
                    <a:pt x="122" y="207"/>
                  </a:cubicBezTo>
                  <a:cubicBezTo>
                    <a:pt x="122" y="207"/>
                    <a:pt x="122" y="90"/>
                    <a:pt x="122" y="58"/>
                  </a:cubicBezTo>
                  <a:cubicBezTo>
                    <a:pt x="122" y="26"/>
                    <a:pt x="101" y="0"/>
                    <a:pt x="68" y="0"/>
                  </a:cubicBezTo>
                  <a:cubicBezTo>
                    <a:pt x="34" y="0"/>
                    <a:pt x="0" y="0"/>
                    <a:pt x="0" y="0"/>
                  </a:cubicBezTo>
                  <a:lnTo>
                    <a:pt x="0" y="207"/>
                  </a:lnTo>
                  <a:close/>
                </a:path>
              </a:pathLst>
            </a:custGeom>
            <a:solidFill>
              <a:srgbClr val="DB96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5" name="Freeform 164"/>
            <p:cNvSpPr>
              <a:spLocks/>
            </p:cNvSpPr>
            <p:nvPr/>
          </p:nvSpPr>
          <p:spPr bwMode="auto">
            <a:xfrm>
              <a:off x="1556429" y="1830784"/>
              <a:ext cx="260587" cy="209545"/>
            </a:xfrm>
            <a:custGeom>
              <a:avLst/>
              <a:gdLst>
                <a:gd name="T0" fmla="*/ 123 w 123"/>
                <a:gd name="T1" fmla="*/ 99 h 99"/>
                <a:gd name="T2" fmla="*/ 123 w 123"/>
                <a:gd name="T3" fmla="*/ 17 h 99"/>
                <a:gd name="T4" fmla="*/ 105 w 123"/>
                <a:gd name="T5" fmla="*/ 0 h 99"/>
                <a:gd name="T6" fmla="*/ 17 w 123"/>
                <a:gd name="T7" fmla="*/ 0 h 99"/>
                <a:gd name="T8" fmla="*/ 0 w 123"/>
                <a:gd name="T9" fmla="*/ 17 h 99"/>
                <a:gd name="T10" fmla="*/ 0 w 123"/>
                <a:gd name="T11" fmla="*/ 99 h 99"/>
                <a:gd name="T12" fmla="*/ 123 w 123"/>
                <a:gd name="T13" fmla="*/ 99 h 99"/>
              </a:gdLst>
              <a:ahLst/>
              <a:cxnLst>
                <a:cxn ang="0">
                  <a:pos x="T0" y="T1"/>
                </a:cxn>
                <a:cxn ang="0">
                  <a:pos x="T2" y="T3"/>
                </a:cxn>
                <a:cxn ang="0">
                  <a:pos x="T4" y="T5"/>
                </a:cxn>
                <a:cxn ang="0">
                  <a:pos x="T6" y="T7"/>
                </a:cxn>
                <a:cxn ang="0">
                  <a:pos x="T8" y="T9"/>
                </a:cxn>
                <a:cxn ang="0">
                  <a:pos x="T10" y="T11"/>
                </a:cxn>
                <a:cxn ang="0">
                  <a:pos x="T12" y="T13"/>
                </a:cxn>
              </a:cxnLst>
              <a:rect l="0" t="0" r="r" b="b"/>
              <a:pathLst>
                <a:path w="123" h="99">
                  <a:moveTo>
                    <a:pt x="123" y="99"/>
                  </a:moveTo>
                  <a:cubicBezTo>
                    <a:pt x="123" y="17"/>
                    <a:pt x="123" y="17"/>
                    <a:pt x="123" y="17"/>
                  </a:cubicBezTo>
                  <a:cubicBezTo>
                    <a:pt x="123" y="8"/>
                    <a:pt x="115" y="0"/>
                    <a:pt x="105" y="0"/>
                  </a:cubicBezTo>
                  <a:cubicBezTo>
                    <a:pt x="17" y="0"/>
                    <a:pt x="17" y="0"/>
                    <a:pt x="17" y="0"/>
                  </a:cubicBezTo>
                  <a:cubicBezTo>
                    <a:pt x="8" y="0"/>
                    <a:pt x="0" y="8"/>
                    <a:pt x="0" y="17"/>
                  </a:cubicBezTo>
                  <a:cubicBezTo>
                    <a:pt x="0" y="99"/>
                    <a:pt x="0" y="99"/>
                    <a:pt x="0" y="99"/>
                  </a:cubicBezTo>
                  <a:lnTo>
                    <a:pt x="123" y="99"/>
                  </a:lnTo>
                  <a:close/>
                </a:path>
              </a:pathLst>
            </a:custGeom>
            <a:solidFill>
              <a:srgbClr val="E5CA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6" name="Freeform 165"/>
            <p:cNvSpPr>
              <a:spLocks/>
            </p:cNvSpPr>
            <p:nvPr/>
          </p:nvSpPr>
          <p:spPr bwMode="auto">
            <a:xfrm>
              <a:off x="1685379" y="1830784"/>
              <a:ext cx="131637" cy="209545"/>
            </a:xfrm>
            <a:custGeom>
              <a:avLst/>
              <a:gdLst>
                <a:gd name="T0" fmla="*/ 44 w 62"/>
                <a:gd name="T1" fmla="*/ 0 h 99"/>
                <a:gd name="T2" fmla="*/ 0 w 62"/>
                <a:gd name="T3" fmla="*/ 0 h 99"/>
                <a:gd name="T4" fmla="*/ 0 w 62"/>
                <a:gd name="T5" fmla="*/ 99 h 99"/>
                <a:gd name="T6" fmla="*/ 62 w 62"/>
                <a:gd name="T7" fmla="*/ 99 h 99"/>
                <a:gd name="T8" fmla="*/ 62 w 62"/>
                <a:gd name="T9" fmla="*/ 17 h 99"/>
                <a:gd name="T10" fmla="*/ 44 w 62"/>
                <a:gd name="T11" fmla="*/ 0 h 99"/>
              </a:gdLst>
              <a:ahLst/>
              <a:cxnLst>
                <a:cxn ang="0">
                  <a:pos x="T0" y="T1"/>
                </a:cxn>
                <a:cxn ang="0">
                  <a:pos x="T2" y="T3"/>
                </a:cxn>
                <a:cxn ang="0">
                  <a:pos x="T4" y="T5"/>
                </a:cxn>
                <a:cxn ang="0">
                  <a:pos x="T6" y="T7"/>
                </a:cxn>
                <a:cxn ang="0">
                  <a:pos x="T8" y="T9"/>
                </a:cxn>
                <a:cxn ang="0">
                  <a:pos x="T10" y="T11"/>
                </a:cxn>
              </a:cxnLst>
              <a:rect l="0" t="0" r="r" b="b"/>
              <a:pathLst>
                <a:path w="62" h="99">
                  <a:moveTo>
                    <a:pt x="44" y="0"/>
                  </a:moveTo>
                  <a:cubicBezTo>
                    <a:pt x="0" y="0"/>
                    <a:pt x="0" y="0"/>
                    <a:pt x="0" y="0"/>
                  </a:cubicBezTo>
                  <a:cubicBezTo>
                    <a:pt x="0" y="99"/>
                    <a:pt x="0" y="99"/>
                    <a:pt x="0" y="99"/>
                  </a:cubicBezTo>
                  <a:cubicBezTo>
                    <a:pt x="62" y="99"/>
                    <a:pt x="62" y="99"/>
                    <a:pt x="62" y="99"/>
                  </a:cubicBezTo>
                  <a:cubicBezTo>
                    <a:pt x="62" y="17"/>
                    <a:pt x="62" y="17"/>
                    <a:pt x="62" y="17"/>
                  </a:cubicBezTo>
                  <a:cubicBezTo>
                    <a:pt x="62" y="8"/>
                    <a:pt x="54" y="0"/>
                    <a:pt x="44" y="0"/>
                  </a:cubicBezTo>
                  <a:close/>
                </a:path>
              </a:pathLst>
            </a:custGeom>
            <a:solidFill>
              <a:srgbClr val="EBA2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7" name="Rectangle 166"/>
            <p:cNvSpPr>
              <a:spLocks noChangeArrowheads="1"/>
            </p:cNvSpPr>
            <p:nvPr/>
          </p:nvSpPr>
          <p:spPr bwMode="auto">
            <a:xfrm>
              <a:off x="1435539" y="2612548"/>
              <a:ext cx="499682" cy="156711"/>
            </a:xfrm>
            <a:prstGeom prst="rect">
              <a:avLst/>
            </a:prstGeom>
            <a:solidFill>
              <a:srgbClr val="DB962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8" name="Rectangle 167"/>
            <p:cNvSpPr>
              <a:spLocks noChangeArrowheads="1"/>
            </p:cNvSpPr>
            <p:nvPr/>
          </p:nvSpPr>
          <p:spPr bwMode="auto">
            <a:xfrm>
              <a:off x="1460612" y="2569564"/>
              <a:ext cx="451326" cy="42984"/>
            </a:xfrm>
            <a:prstGeom prst="rect">
              <a:avLst/>
            </a:prstGeom>
            <a:solidFill>
              <a:srgbClr val="EBA2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9" name="Rectangle 168"/>
            <p:cNvSpPr>
              <a:spLocks noChangeArrowheads="1"/>
            </p:cNvSpPr>
            <p:nvPr/>
          </p:nvSpPr>
          <p:spPr bwMode="auto">
            <a:xfrm>
              <a:off x="1685379" y="2569564"/>
              <a:ext cx="226558" cy="42984"/>
            </a:xfrm>
            <a:prstGeom prst="rect">
              <a:avLst/>
            </a:prstGeom>
            <a:solidFill>
              <a:srgbClr val="DB962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70" name="Rectangle 169"/>
            <p:cNvSpPr>
              <a:spLocks noChangeArrowheads="1"/>
            </p:cNvSpPr>
            <p:nvPr/>
          </p:nvSpPr>
          <p:spPr bwMode="auto">
            <a:xfrm>
              <a:off x="1685379" y="2612548"/>
              <a:ext cx="249841" cy="156711"/>
            </a:xfrm>
            <a:prstGeom prst="rect">
              <a:avLst/>
            </a:prstGeom>
            <a:solidFill>
              <a:srgbClr val="AF7F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71" name="Freeform 170"/>
            <p:cNvSpPr>
              <a:spLocks/>
            </p:cNvSpPr>
            <p:nvPr/>
          </p:nvSpPr>
          <p:spPr bwMode="auto">
            <a:xfrm>
              <a:off x="1524192" y="2105700"/>
              <a:ext cx="351926" cy="249842"/>
            </a:xfrm>
            <a:custGeom>
              <a:avLst/>
              <a:gdLst>
                <a:gd name="T0" fmla="*/ 166 w 166"/>
                <a:gd name="T1" fmla="*/ 118 h 118"/>
                <a:gd name="T2" fmla="*/ 0 w 166"/>
                <a:gd name="T3" fmla="*/ 118 h 118"/>
                <a:gd name="T4" fmla="*/ 0 w 166"/>
                <a:gd name="T5" fmla="*/ 0 h 118"/>
                <a:gd name="T6" fmla="*/ 124 w 166"/>
                <a:gd name="T7" fmla="*/ 0 h 118"/>
                <a:gd name="T8" fmla="*/ 166 w 166"/>
                <a:gd name="T9" fmla="*/ 37 h 118"/>
                <a:gd name="T10" fmla="*/ 166 w 166"/>
                <a:gd name="T11" fmla="*/ 118 h 118"/>
              </a:gdLst>
              <a:ahLst/>
              <a:cxnLst>
                <a:cxn ang="0">
                  <a:pos x="T0" y="T1"/>
                </a:cxn>
                <a:cxn ang="0">
                  <a:pos x="T2" y="T3"/>
                </a:cxn>
                <a:cxn ang="0">
                  <a:pos x="T4" y="T5"/>
                </a:cxn>
                <a:cxn ang="0">
                  <a:pos x="T6" y="T7"/>
                </a:cxn>
                <a:cxn ang="0">
                  <a:pos x="T8" y="T9"/>
                </a:cxn>
                <a:cxn ang="0">
                  <a:pos x="T10" y="T11"/>
                </a:cxn>
              </a:cxnLst>
              <a:rect l="0" t="0" r="r" b="b"/>
              <a:pathLst>
                <a:path w="166" h="118">
                  <a:moveTo>
                    <a:pt x="166" y="118"/>
                  </a:moveTo>
                  <a:cubicBezTo>
                    <a:pt x="0" y="118"/>
                    <a:pt x="0" y="118"/>
                    <a:pt x="0" y="118"/>
                  </a:cubicBezTo>
                  <a:cubicBezTo>
                    <a:pt x="0" y="0"/>
                    <a:pt x="0" y="0"/>
                    <a:pt x="0" y="0"/>
                  </a:cubicBezTo>
                  <a:cubicBezTo>
                    <a:pt x="0" y="0"/>
                    <a:pt x="97" y="0"/>
                    <a:pt x="124" y="0"/>
                  </a:cubicBezTo>
                  <a:cubicBezTo>
                    <a:pt x="151" y="0"/>
                    <a:pt x="166" y="4"/>
                    <a:pt x="166" y="37"/>
                  </a:cubicBezTo>
                  <a:cubicBezTo>
                    <a:pt x="166" y="70"/>
                    <a:pt x="166" y="118"/>
                    <a:pt x="166" y="118"/>
                  </a:cubicBezTo>
                  <a:close/>
                </a:path>
              </a:pathLst>
            </a:custGeom>
            <a:solidFill>
              <a:srgbClr val="4C47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72" name="Freeform 171"/>
            <p:cNvSpPr>
              <a:spLocks/>
            </p:cNvSpPr>
            <p:nvPr/>
          </p:nvSpPr>
          <p:spPr bwMode="auto">
            <a:xfrm>
              <a:off x="1524192" y="2105700"/>
              <a:ext cx="351926" cy="249842"/>
            </a:xfrm>
            <a:custGeom>
              <a:avLst/>
              <a:gdLst>
                <a:gd name="T0" fmla="*/ 124 w 166"/>
                <a:gd name="T1" fmla="*/ 0 h 118"/>
                <a:gd name="T2" fmla="*/ 0 w 166"/>
                <a:gd name="T3" fmla="*/ 0 h 118"/>
                <a:gd name="T4" fmla="*/ 0 w 166"/>
                <a:gd name="T5" fmla="*/ 20 h 118"/>
                <a:gd name="T6" fmla="*/ 106 w 166"/>
                <a:gd name="T7" fmla="*/ 20 h 118"/>
                <a:gd name="T8" fmla="*/ 148 w 166"/>
                <a:gd name="T9" fmla="*/ 58 h 118"/>
                <a:gd name="T10" fmla="*/ 148 w 166"/>
                <a:gd name="T11" fmla="*/ 118 h 118"/>
                <a:gd name="T12" fmla="*/ 166 w 166"/>
                <a:gd name="T13" fmla="*/ 118 h 118"/>
                <a:gd name="T14" fmla="*/ 166 w 166"/>
                <a:gd name="T15" fmla="*/ 37 h 118"/>
                <a:gd name="T16" fmla="*/ 124 w 166"/>
                <a:gd name="T17"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118">
                  <a:moveTo>
                    <a:pt x="124" y="0"/>
                  </a:moveTo>
                  <a:cubicBezTo>
                    <a:pt x="97" y="0"/>
                    <a:pt x="0" y="0"/>
                    <a:pt x="0" y="0"/>
                  </a:cubicBezTo>
                  <a:cubicBezTo>
                    <a:pt x="0" y="20"/>
                    <a:pt x="0" y="20"/>
                    <a:pt x="0" y="20"/>
                  </a:cubicBezTo>
                  <a:cubicBezTo>
                    <a:pt x="29" y="20"/>
                    <a:pt x="86" y="20"/>
                    <a:pt x="106" y="20"/>
                  </a:cubicBezTo>
                  <a:cubicBezTo>
                    <a:pt x="132" y="20"/>
                    <a:pt x="148" y="24"/>
                    <a:pt x="148" y="58"/>
                  </a:cubicBezTo>
                  <a:cubicBezTo>
                    <a:pt x="148" y="77"/>
                    <a:pt x="148" y="101"/>
                    <a:pt x="148" y="118"/>
                  </a:cubicBezTo>
                  <a:cubicBezTo>
                    <a:pt x="166" y="118"/>
                    <a:pt x="166" y="118"/>
                    <a:pt x="166" y="118"/>
                  </a:cubicBezTo>
                  <a:cubicBezTo>
                    <a:pt x="166" y="118"/>
                    <a:pt x="166" y="70"/>
                    <a:pt x="166" y="37"/>
                  </a:cubicBezTo>
                  <a:cubicBezTo>
                    <a:pt x="166" y="4"/>
                    <a:pt x="151" y="0"/>
                    <a:pt x="124" y="0"/>
                  </a:cubicBezTo>
                  <a:close/>
                </a:path>
              </a:pathLst>
            </a:custGeom>
            <a:solidFill>
              <a:srgbClr val="2F2F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73" name="Oval 172"/>
            <p:cNvSpPr>
              <a:spLocks noChangeArrowheads="1"/>
            </p:cNvSpPr>
            <p:nvPr/>
          </p:nvSpPr>
          <p:spPr bwMode="auto">
            <a:xfrm>
              <a:off x="1584189" y="1214686"/>
              <a:ext cx="209544" cy="207754"/>
            </a:xfrm>
            <a:prstGeom prst="ellipse">
              <a:avLst/>
            </a:prstGeom>
            <a:solidFill>
              <a:srgbClr val="DB96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74" name="Oval 173"/>
            <p:cNvSpPr>
              <a:spLocks noChangeArrowheads="1"/>
            </p:cNvSpPr>
            <p:nvPr/>
          </p:nvSpPr>
          <p:spPr bwMode="auto">
            <a:xfrm>
              <a:off x="1628068" y="1258565"/>
              <a:ext cx="120891" cy="119100"/>
            </a:xfrm>
            <a:prstGeom prst="ellipse">
              <a:avLst/>
            </a:prstGeom>
            <a:solidFill>
              <a:srgbClr val="AF7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1" name="Freeform 180"/>
            <p:cNvSpPr>
              <a:spLocks/>
            </p:cNvSpPr>
            <p:nvPr/>
          </p:nvSpPr>
          <p:spPr bwMode="auto">
            <a:xfrm>
              <a:off x="4104090" y="2004509"/>
              <a:ext cx="554307" cy="101190"/>
            </a:xfrm>
            <a:custGeom>
              <a:avLst/>
              <a:gdLst>
                <a:gd name="T0" fmla="*/ 562 w 619"/>
                <a:gd name="T1" fmla="*/ 113 h 113"/>
                <a:gd name="T2" fmla="*/ 54 w 619"/>
                <a:gd name="T3" fmla="*/ 113 h 113"/>
                <a:gd name="T4" fmla="*/ 0 w 619"/>
                <a:gd name="T5" fmla="*/ 0 h 113"/>
                <a:gd name="T6" fmla="*/ 619 w 619"/>
                <a:gd name="T7" fmla="*/ 0 h 113"/>
                <a:gd name="T8" fmla="*/ 562 w 619"/>
                <a:gd name="T9" fmla="*/ 113 h 113"/>
              </a:gdLst>
              <a:ahLst/>
              <a:cxnLst>
                <a:cxn ang="0">
                  <a:pos x="T0" y="T1"/>
                </a:cxn>
                <a:cxn ang="0">
                  <a:pos x="T2" y="T3"/>
                </a:cxn>
                <a:cxn ang="0">
                  <a:pos x="T4" y="T5"/>
                </a:cxn>
                <a:cxn ang="0">
                  <a:pos x="T6" y="T7"/>
                </a:cxn>
                <a:cxn ang="0">
                  <a:pos x="T8" y="T9"/>
                </a:cxn>
              </a:cxnLst>
              <a:rect l="0" t="0" r="r" b="b"/>
              <a:pathLst>
                <a:path w="619" h="113">
                  <a:moveTo>
                    <a:pt x="562" y="113"/>
                  </a:moveTo>
                  <a:lnTo>
                    <a:pt x="54" y="113"/>
                  </a:lnTo>
                  <a:lnTo>
                    <a:pt x="0" y="0"/>
                  </a:lnTo>
                  <a:lnTo>
                    <a:pt x="619" y="0"/>
                  </a:lnTo>
                  <a:lnTo>
                    <a:pt x="562" y="113"/>
                  </a:lnTo>
                  <a:close/>
                </a:path>
              </a:pathLst>
            </a:custGeom>
            <a:solidFill>
              <a:srgbClr val="DB96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2" name="Freeform 181"/>
            <p:cNvSpPr>
              <a:spLocks/>
            </p:cNvSpPr>
            <p:nvPr/>
          </p:nvSpPr>
          <p:spPr bwMode="auto">
            <a:xfrm>
              <a:off x="4380796" y="2004509"/>
              <a:ext cx="277601" cy="101190"/>
            </a:xfrm>
            <a:custGeom>
              <a:avLst/>
              <a:gdLst>
                <a:gd name="T0" fmla="*/ 0 w 310"/>
                <a:gd name="T1" fmla="*/ 113 h 113"/>
                <a:gd name="T2" fmla="*/ 253 w 310"/>
                <a:gd name="T3" fmla="*/ 113 h 113"/>
                <a:gd name="T4" fmla="*/ 310 w 310"/>
                <a:gd name="T5" fmla="*/ 0 h 113"/>
                <a:gd name="T6" fmla="*/ 0 w 310"/>
                <a:gd name="T7" fmla="*/ 0 h 113"/>
                <a:gd name="T8" fmla="*/ 0 w 310"/>
                <a:gd name="T9" fmla="*/ 113 h 113"/>
              </a:gdLst>
              <a:ahLst/>
              <a:cxnLst>
                <a:cxn ang="0">
                  <a:pos x="T0" y="T1"/>
                </a:cxn>
                <a:cxn ang="0">
                  <a:pos x="T2" y="T3"/>
                </a:cxn>
                <a:cxn ang="0">
                  <a:pos x="T4" y="T5"/>
                </a:cxn>
                <a:cxn ang="0">
                  <a:pos x="T6" y="T7"/>
                </a:cxn>
                <a:cxn ang="0">
                  <a:pos x="T8" y="T9"/>
                </a:cxn>
              </a:cxnLst>
              <a:rect l="0" t="0" r="r" b="b"/>
              <a:pathLst>
                <a:path w="310" h="113">
                  <a:moveTo>
                    <a:pt x="0" y="113"/>
                  </a:moveTo>
                  <a:lnTo>
                    <a:pt x="253" y="113"/>
                  </a:lnTo>
                  <a:lnTo>
                    <a:pt x="310" y="0"/>
                  </a:lnTo>
                  <a:lnTo>
                    <a:pt x="0" y="0"/>
                  </a:lnTo>
                  <a:lnTo>
                    <a:pt x="0" y="113"/>
                  </a:lnTo>
                  <a:close/>
                </a:path>
              </a:pathLst>
            </a:custGeom>
            <a:solidFill>
              <a:srgbClr val="AF7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3" name="Freeform 182"/>
            <p:cNvSpPr>
              <a:spLocks/>
            </p:cNvSpPr>
            <p:nvPr/>
          </p:nvSpPr>
          <p:spPr bwMode="auto">
            <a:xfrm>
              <a:off x="1277037" y="5523789"/>
              <a:ext cx="838176" cy="133428"/>
            </a:xfrm>
            <a:custGeom>
              <a:avLst/>
              <a:gdLst>
                <a:gd name="T0" fmla="*/ 936 w 936"/>
                <a:gd name="T1" fmla="*/ 149 h 149"/>
                <a:gd name="T2" fmla="*/ 0 w 936"/>
                <a:gd name="T3" fmla="*/ 149 h 149"/>
                <a:gd name="T4" fmla="*/ 139 w 936"/>
                <a:gd name="T5" fmla="*/ 0 h 149"/>
                <a:gd name="T6" fmla="*/ 797 w 936"/>
                <a:gd name="T7" fmla="*/ 0 h 149"/>
                <a:gd name="T8" fmla="*/ 936 w 936"/>
                <a:gd name="T9" fmla="*/ 149 h 149"/>
              </a:gdLst>
              <a:ahLst/>
              <a:cxnLst>
                <a:cxn ang="0">
                  <a:pos x="T0" y="T1"/>
                </a:cxn>
                <a:cxn ang="0">
                  <a:pos x="T2" y="T3"/>
                </a:cxn>
                <a:cxn ang="0">
                  <a:pos x="T4" y="T5"/>
                </a:cxn>
                <a:cxn ang="0">
                  <a:pos x="T6" y="T7"/>
                </a:cxn>
                <a:cxn ang="0">
                  <a:pos x="T8" y="T9"/>
                </a:cxn>
              </a:cxnLst>
              <a:rect l="0" t="0" r="r" b="b"/>
              <a:pathLst>
                <a:path w="936" h="149">
                  <a:moveTo>
                    <a:pt x="936" y="149"/>
                  </a:moveTo>
                  <a:lnTo>
                    <a:pt x="0" y="149"/>
                  </a:lnTo>
                  <a:lnTo>
                    <a:pt x="139" y="0"/>
                  </a:lnTo>
                  <a:lnTo>
                    <a:pt x="797" y="0"/>
                  </a:lnTo>
                  <a:lnTo>
                    <a:pt x="936" y="149"/>
                  </a:lnTo>
                  <a:close/>
                </a:path>
              </a:pathLst>
            </a:custGeom>
            <a:solidFill>
              <a:srgbClr val="D5D5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4" name="Rectangle 183"/>
            <p:cNvSpPr>
              <a:spLocks noChangeArrowheads="1"/>
            </p:cNvSpPr>
            <p:nvPr/>
          </p:nvSpPr>
          <p:spPr bwMode="auto">
            <a:xfrm>
              <a:off x="1277037" y="5657217"/>
              <a:ext cx="838176" cy="1200783"/>
            </a:xfrm>
            <a:prstGeom prst="rect">
              <a:avLst/>
            </a:prstGeom>
            <a:solidFill>
              <a:srgbClr val="A2A2A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5" name="Freeform 184"/>
            <p:cNvSpPr>
              <a:spLocks/>
            </p:cNvSpPr>
            <p:nvPr/>
          </p:nvSpPr>
          <p:spPr bwMode="auto">
            <a:xfrm>
              <a:off x="1696125" y="5523789"/>
              <a:ext cx="419088" cy="133428"/>
            </a:xfrm>
            <a:custGeom>
              <a:avLst/>
              <a:gdLst>
                <a:gd name="T0" fmla="*/ 468 w 468"/>
                <a:gd name="T1" fmla="*/ 149 h 149"/>
                <a:gd name="T2" fmla="*/ 329 w 468"/>
                <a:gd name="T3" fmla="*/ 0 h 149"/>
                <a:gd name="T4" fmla="*/ 0 w 468"/>
                <a:gd name="T5" fmla="*/ 0 h 149"/>
                <a:gd name="T6" fmla="*/ 0 w 468"/>
                <a:gd name="T7" fmla="*/ 149 h 149"/>
                <a:gd name="T8" fmla="*/ 468 w 468"/>
                <a:gd name="T9" fmla="*/ 149 h 149"/>
              </a:gdLst>
              <a:ahLst/>
              <a:cxnLst>
                <a:cxn ang="0">
                  <a:pos x="T0" y="T1"/>
                </a:cxn>
                <a:cxn ang="0">
                  <a:pos x="T2" y="T3"/>
                </a:cxn>
                <a:cxn ang="0">
                  <a:pos x="T4" y="T5"/>
                </a:cxn>
                <a:cxn ang="0">
                  <a:pos x="T6" y="T7"/>
                </a:cxn>
                <a:cxn ang="0">
                  <a:pos x="T8" y="T9"/>
                </a:cxn>
              </a:cxnLst>
              <a:rect l="0" t="0" r="r" b="b"/>
              <a:pathLst>
                <a:path w="468" h="149">
                  <a:moveTo>
                    <a:pt x="468" y="149"/>
                  </a:moveTo>
                  <a:lnTo>
                    <a:pt x="329" y="0"/>
                  </a:lnTo>
                  <a:lnTo>
                    <a:pt x="0" y="0"/>
                  </a:lnTo>
                  <a:lnTo>
                    <a:pt x="0" y="149"/>
                  </a:lnTo>
                  <a:lnTo>
                    <a:pt x="468" y="149"/>
                  </a:lnTo>
                  <a:close/>
                </a:path>
              </a:pathLst>
            </a:custGeom>
            <a:solidFill>
              <a:srgbClr val="BCBC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6" name="Rectangle 185"/>
            <p:cNvSpPr>
              <a:spLocks noChangeArrowheads="1"/>
            </p:cNvSpPr>
            <p:nvPr/>
          </p:nvSpPr>
          <p:spPr bwMode="auto">
            <a:xfrm>
              <a:off x="1696125" y="5657217"/>
              <a:ext cx="419088" cy="1200783"/>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187" name="Group 186"/>
          <p:cNvGrpSpPr/>
          <p:nvPr/>
        </p:nvGrpSpPr>
        <p:grpSpPr>
          <a:xfrm>
            <a:off x="227778" y="-1177970"/>
            <a:ext cx="4725698" cy="996283"/>
            <a:chOff x="117848" y="-1177969"/>
            <a:chExt cx="4725698" cy="996283"/>
          </a:xfrm>
        </p:grpSpPr>
        <p:cxnSp>
          <p:nvCxnSpPr>
            <p:cNvPr id="188" name="Straight Arrow Connector 187"/>
            <p:cNvCxnSpPr/>
            <p:nvPr/>
          </p:nvCxnSpPr>
          <p:spPr>
            <a:xfrm>
              <a:off x="2480697" y="-609600"/>
              <a:ext cx="0" cy="427914"/>
            </a:xfrm>
            <a:prstGeom prst="straightConnector1">
              <a:avLst/>
            </a:prstGeom>
            <a:ln w="38100" cap="rnd">
              <a:tailEnd type="triangle"/>
            </a:ln>
          </p:spPr>
          <p:style>
            <a:lnRef idx="1">
              <a:schemeClr val="accent1"/>
            </a:lnRef>
            <a:fillRef idx="0">
              <a:schemeClr val="accent1"/>
            </a:fillRef>
            <a:effectRef idx="0">
              <a:schemeClr val="accent1"/>
            </a:effectRef>
            <a:fontRef idx="minor">
              <a:schemeClr val="tx1"/>
            </a:fontRef>
          </p:style>
        </p:cxnSp>
        <p:sp>
          <p:nvSpPr>
            <p:cNvPr id="189" name="TextBox 188"/>
            <p:cNvSpPr txBox="1"/>
            <p:nvPr/>
          </p:nvSpPr>
          <p:spPr>
            <a:xfrm>
              <a:off x="117848" y="-1177969"/>
              <a:ext cx="4725698" cy="565146"/>
            </a:xfrm>
            <a:prstGeom prst="rect">
              <a:avLst/>
            </a:prstGeom>
            <a:noFill/>
          </p:spPr>
          <p:txBody>
            <a:bodyPr wrap="none" lIns="72000" tIns="36000" rIns="72000" bIns="36000" rtlCol="0" anchor="t">
              <a:spAutoFit/>
            </a:bodyPr>
            <a:lstStyle/>
            <a:p>
              <a:pPr algn="ctr"/>
              <a:r>
                <a:rPr lang="en-US" sz="1600" b="1" dirty="0">
                  <a:solidFill>
                    <a:schemeClr val="tx2"/>
                  </a:solidFill>
                </a:rPr>
                <a:t>Click The Object Below This Arrow Connector</a:t>
              </a:r>
            </a:p>
            <a:p>
              <a:pPr algn="ctr"/>
              <a:r>
                <a:rPr lang="en-US" sz="1600" b="1" dirty="0">
                  <a:solidFill>
                    <a:schemeClr val="tx2"/>
                  </a:solidFill>
                </a:rPr>
                <a:t>To See Our Tricks</a:t>
              </a:r>
            </a:p>
          </p:txBody>
        </p:sp>
      </p:grpSp>
      <p:sp>
        <p:nvSpPr>
          <p:cNvPr id="66" name="TextBox 65"/>
          <p:cNvSpPr txBox="1"/>
          <p:nvPr/>
        </p:nvSpPr>
        <p:spPr>
          <a:xfrm>
            <a:off x="4461280" y="587093"/>
            <a:ext cx="3269486"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Fast Mission &amp; Vision</a:t>
            </a:r>
          </a:p>
        </p:txBody>
      </p:sp>
      <p:sp>
        <p:nvSpPr>
          <p:cNvPr id="67" name="TextBox 6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Tree>
    <p:extLst>
      <p:ext uri="{BB962C8B-B14F-4D97-AF65-F5344CB8AC3E}">
        <p14:creationId xmlns:p14="http://schemas.microsoft.com/office/powerpoint/2010/main" val="146907730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nodeType="afterEffect">
                                  <p:stCondLst>
                                    <p:cond delay="0"/>
                                  </p:stCondLst>
                                  <p:childTnLst>
                                    <p:animMotion origin="layout" path="M -4.79167E-6 -2.59259E-6 L -4.79167E-6 0.18287 " pathEditMode="relative" rAng="0" ptsTypes="AA">
                                      <p:cBhvr>
                                        <p:cTn id="6" dur="1000" fill="hold"/>
                                        <p:tgtEl>
                                          <p:spTgt spid="119"/>
                                        </p:tgtEl>
                                        <p:attrNameLst>
                                          <p:attrName>ppt_x</p:attrName>
                                          <p:attrName>ppt_y</p:attrName>
                                        </p:attrNameLst>
                                      </p:cBhvr>
                                      <p:rCtr x="0" y="9144"/>
                                    </p:animMotion>
                                  </p:childTnLst>
                                </p:cTn>
                              </p:par>
                              <p:par>
                                <p:cTn id="7" presetID="64" presetClass="path" presetSubtype="0" accel="50000" decel="50000" fill="hold" nodeType="withEffect">
                                  <p:stCondLst>
                                    <p:cond delay="0"/>
                                  </p:stCondLst>
                                  <p:childTnLst>
                                    <p:animMotion origin="layout" path="M -1.25E-6 3.7037E-6 L -1.25E-6 -0.13704 " pathEditMode="relative" rAng="0" ptsTypes="AA">
                                      <p:cBhvr>
                                        <p:cTn id="8" dur="1000" fill="hold"/>
                                        <p:tgtEl>
                                          <p:spTgt spid="111"/>
                                        </p:tgtEl>
                                        <p:attrNameLst>
                                          <p:attrName>ppt_x</p:attrName>
                                          <p:attrName>ppt_y</p:attrName>
                                        </p:attrNameLst>
                                      </p:cBhvr>
                                      <p:rCtr x="0" y="-6852"/>
                                    </p:animMotion>
                                  </p:childTnLst>
                                </p:cTn>
                              </p:par>
                            </p:childTnLst>
                          </p:cTn>
                        </p:par>
                        <p:par>
                          <p:cTn id="9" fill="hold">
                            <p:stCondLst>
                              <p:cond delay="1000"/>
                            </p:stCondLst>
                            <p:childTnLst>
                              <p:par>
                                <p:cTn id="10" presetID="64" presetClass="path" presetSubtype="0" accel="50000" decel="50000" fill="hold" nodeType="afterEffect">
                                  <p:stCondLst>
                                    <p:cond delay="0"/>
                                  </p:stCondLst>
                                  <p:childTnLst>
                                    <p:animMotion origin="layout" path="M -4.79167E-6 0.18287 L -4.79167E-6 -2.59259E-6 " pathEditMode="relative" rAng="0" ptsTypes="AA">
                                      <p:cBhvr>
                                        <p:cTn id="11" dur="1000" fill="hold"/>
                                        <p:tgtEl>
                                          <p:spTgt spid="119"/>
                                        </p:tgtEl>
                                        <p:attrNameLst>
                                          <p:attrName>ppt_x</p:attrName>
                                          <p:attrName>ppt_y</p:attrName>
                                        </p:attrNameLst>
                                      </p:cBhvr>
                                      <p:rCtr x="0" y="-9144"/>
                                    </p:animMotion>
                                  </p:childTnLst>
                                </p:cTn>
                              </p:par>
                              <p:par>
                                <p:cTn id="12" presetID="42" presetClass="path" presetSubtype="0" accel="50000" decel="50000" fill="hold" nodeType="withEffect">
                                  <p:stCondLst>
                                    <p:cond delay="0"/>
                                  </p:stCondLst>
                                  <p:childTnLst>
                                    <p:animMotion origin="layout" path="M -1.25E-6 -0.13704 L -1.25E-6 0.05231 " pathEditMode="relative" rAng="0" ptsTypes="AA">
                                      <p:cBhvr>
                                        <p:cTn id="13" dur="1000" fill="hold"/>
                                        <p:tgtEl>
                                          <p:spTgt spid="111"/>
                                        </p:tgtEl>
                                        <p:attrNameLst>
                                          <p:attrName>ppt_x</p:attrName>
                                          <p:attrName>ppt_y</p:attrName>
                                        </p:attrNameLst>
                                      </p:cBhvr>
                                      <p:rCtr x="0" y="9468"/>
                                    </p:animMotion>
                                  </p:childTnLst>
                                </p:cTn>
                              </p:par>
                              <p:par>
                                <p:cTn id="14" presetID="64" presetClass="path" presetSubtype="0" accel="50000" decel="50000" fill="hold" nodeType="withEffect">
                                  <p:stCondLst>
                                    <p:cond delay="0"/>
                                  </p:stCondLst>
                                  <p:childTnLst>
                                    <p:animMotion origin="layout" path="M 2.08333E-6 -3.33333E-6 L 2.08333E-6 -0.18148 " pathEditMode="relative" rAng="0" ptsTypes="AA">
                                      <p:cBhvr>
                                        <p:cTn id="15" dur="1000" fill="hold"/>
                                        <p:tgtEl>
                                          <p:spTgt spid="48"/>
                                        </p:tgtEl>
                                        <p:attrNameLst>
                                          <p:attrName>ppt_x</p:attrName>
                                          <p:attrName>ppt_y</p:attrName>
                                        </p:attrNameLst>
                                      </p:cBhvr>
                                      <p:rCtr x="0" y="-907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4349734" y="587093"/>
            <a:ext cx="3492559"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BUILDING INFOGRAPHIC</a:t>
            </a:r>
          </a:p>
        </p:txBody>
      </p:sp>
      <p:sp>
        <p:nvSpPr>
          <p:cNvPr id="7" name="TextBox 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54" name="Rectangle 53"/>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0" y="5149374"/>
            <a:ext cx="12192000" cy="170862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Freeform 5"/>
          <p:cNvSpPr>
            <a:spLocks/>
          </p:cNvSpPr>
          <p:nvPr/>
        </p:nvSpPr>
        <p:spPr bwMode="auto">
          <a:xfrm>
            <a:off x="1" y="1967474"/>
            <a:ext cx="12192000" cy="3192794"/>
          </a:xfrm>
          <a:custGeom>
            <a:avLst/>
            <a:gdLst>
              <a:gd name="T0" fmla="*/ 23 w 2520"/>
              <a:gd name="T1" fmla="*/ 258 h 355"/>
              <a:gd name="T2" fmla="*/ 77 w 2520"/>
              <a:gd name="T3" fmla="*/ 264 h 355"/>
              <a:gd name="T4" fmla="*/ 141 w 2520"/>
              <a:gd name="T5" fmla="*/ 301 h 355"/>
              <a:gd name="T6" fmla="*/ 225 w 2520"/>
              <a:gd name="T7" fmla="*/ 240 h 355"/>
              <a:gd name="T8" fmla="*/ 283 w 2520"/>
              <a:gd name="T9" fmla="*/ 236 h 355"/>
              <a:gd name="T10" fmla="*/ 346 w 2520"/>
              <a:gd name="T11" fmla="*/ 256 h 355"/>
              <a:gd name="T12" fmla="*/ 411 w 2520"/>
              <a:gd name="T13" fmla="*/ 251 h 355"/>
              <a:gd name="T14" fmla="*/ 514 w 2520"/>
              <a:gd name="T15" fmla="*/ 46 h 355"/>
              <a:gd name="T16" fmla="*/ 542 w 2520"/>
              <a:gd name="T17" fmla="*/ 46 h 355"/>
              <a:gd name="T18" fmla="*/ 565 w 2520"/>
              <a:gd name="T19" fmla="*/ 45 h 355"/>
              <a:gd name="T20" fmla="*/ 598 w 2520"/>
              <a:gd name="T21" fmla="*/ 226 h 355"/>
              <a:gd name="T22" fmla="*/ 622 w 2520"/>
              <a:gd name="T23" fmla="*/ 192 h 355"/>
              <a:gd name="T24" fmla="*/ 691 w 2520"/>
              <a:gd name="T25" fmla="*/ 137 h 355"/>
              <a:gd name="T26" fmla="*/ 743 w 2520"/>
              <a:gd name="T27" fmla="*/ 162 h 355"/>
              <a:gd name="T28" fmla="*/ 773 w 2520"/>
              <a:gd name="T29" fmla="*/ 279 h 355"/>
              <a:gd name="T30" fmla="*/ 797 w 2520"/>
              <a:gd name="T31" fmla="*/ 139 h 355"/>
              <a:gd name="T32" fmla="*/ 886 w 2520"/>
              <a:gd name="T33" fmla="*/ 134 h 355"/>
              <a:gd name="T34" fmla="*/ 946 w 2520"/>
              <a:gd name="T35" fmla="*/ 126 h 355"/>
              <a:gd name="T36" fmla="*/ 966 w 2520"/>
              <a:gd name="T37" fmla="*/ 112 h 355"/>
              <a:gd name="T38" fmla="*/ 1012 w 2520"/>
              <a:gd name="T39" fmla="*/ 0 h 355"/>
              <a:gd name="T40" fmla="*/ 1111 w 2520"/>
              <a:gd name="T41" fmla="*/ 122 h 355"/>
              <a:gd name="T42" fmla="*/ 1138 w 2520"/>
              <a:gd name="T43" fmla="*/ 79 h 355"/>
              <a:gd name="T44" fmla="*/ 1160 w 2520"/>
              <a:gd name="T45" fmla="*/ 45 h 355"/>
              <a:gd name="T46" fmla="*/ 1192 w 2520"/>
              <a:gd name="T47" fmla="*/ 43 h 355"/>
              <a:gd name="T48" fmla="*/ 1219 w 2520"/>
              <a:gd name="T49" fmla="*/ 78 h 355"/>
              <a:gd name="T50" fmla="*/ 1299 w 2520"/>
              <a:gd name="T51" fmla="*/ 124 h 355"/>
              <a:gd name="T52" fmla="*/ 1322 w 2520"/>
              <a:gd name="T53" fmla="*/ 99 h 355"/>
              <a:gd name="T54" fmla="*/ 1386 w 2520"/>
              <a:gd name="T55" fmla="*/ 231 h 355"/>
              <a:gd name="T56" fmla="*/ 1434 w 2520"/>
              <a:gd name="T57" fmla="*/ 119 h 355"/>
              <a:gd name="T58" fmla="*/ 1509 w 2520"/>
              <a:gd name="T59" fmla="*/ 119 h 355"/>
              <a:gd name="T60" fmla="*/ 1535 w 2520"/>
              <a:gd name="T61" fmla="*/ 175 h 355"/>
              <a:gd name="T62" fmla="*/ 1565 w 2520"/>
              <a:gd name="T63" fmla="*/ 102 h 355"/>
              <a:gd name="T64" fmla="*/ 1612 w 2520"/>
              <a:gd name="T65" fmla="*/ 99 h 355"/>
              <a:gd name="T66" fmla="*/ 1655 w 2520"/>
              <a:gd name="T67" fmla="*/ 106 h 355"/>
              <a:gd name="T68" fmla="*/ 1681 w 2520"/>
              <a:gd name="T69" fmla="*/ 177 h 355"/>
              <a:gd name="T70" fmla="*/ 1710 w 2520"/>
              <a:gd name="T71" fmla="*/ 279 h 355"/>
              <a:gd name="T72" fmla="*/ 1741 w 2520"/>
              <a:gd name="T73" fmla="*/ 119 h 355"/>
              <a:gd name="T74" fmla="*/ 1782 w 2520"/>
              <a:gd name="T75" fmla="*/ 119 h 355"/>
              <a:gd name="T76" fmla="*/ 1853 w 2520"/>
              <a:gd name="T77" fmla="*/ 245 h 355"/>
              <a:gd name="T78" fmla="*/ 1880 w 2520"/>
              <a:gd name="T79" fmla="*/ 264 h 355"/>
              <a:gd name="T80" fmla="*/ 1893 w 2520"/>
              <a:gd name="T81" fmla="*/ 225 h 355"/>
              <a:gd name="T82" fmla="*/ 1946 w 2520"/>
              <a:gd name="T83" fmla="*/ 258 h 355"/>
              <a:gd name="T84" fmla="*/ 1972 w 2520"/>
              <a:gd name="T85" fmla="*/ 312 h 355"/>
              <a:gd name="T86" fmla="*/ 2104 w 2520"/>
              <a:gd name="T87" fmla="*/ 294 h 355"/>
              <a:gd name="T88" fmla="*/ 2142 w 2520"/>
              <a:gd name="T89" fmla="*/ 283 h 355"/>
              <a:gd name="T90" fmla="*/ 2167 w 2520"/>
              <a:gd name="T91" fmla="*/ 263 h 355"/>
              <a:gd name="T92" fmla="*/ 2206 w 2520"/>
              <a:gd name="T93" fmla="*/ 306 h 355"/>
              <a:gd name="T94" fmla="*/ 2237 w 2520"/>
              <a:gd name="T95" fmla="*/ 240 h 355"/>
              <a:gd name="T96" fmla="*/ 2268 w 2520"/>
              <a:gd name="T97" fmla="*/ 314 h 355"/>
              <a:gd name="T98" fmla="*/ 2288 w 2520"/>
              <a:gd name="T99" fmla="*/ 240 h 355"/>
              <a:gd name="T100" fmla="*/ 2325 w 2520"/>
              <a:gd name="T101" fmla="*/ 317 h 355"/>
              <a:gd name="T102" fmla="*/ 2373 w 2520"/>
              <a:gd name="T103" fmla="*/ 298 h 355"/>
              <a:gd name="T104" fmla="*/ 2414 w 2520"/>
              <a:gd name="T105" fmla="*/ 316 h 355"/>
              <a:gd name="T106" fmla="*/ 2445 w 2520"/>
              <a:gd name="T107" fmla="*/ 291 h 355"/>
              <a:gd name="T108" fmla="*/ 2476 w 2520"/>
              <a:gd name="T109" fmla="*/ 319 h 355"/>
              <a:gd name="T110" fmla="*/ 2520 w 2520"/>
              <a:gd name="T111" fmla="*/ 355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520" h="355">
                <a:moveTo>
                  <a:pt x="0" y="355"/>
                </a:moveTo>
                <a:lnTo>
                  <a:pt x="0" y="273"/>
                </a:lnTo>
                <a:lnTo>
                  <a:pt x="23" y="273"/>
                </a:lnTo>
                <a:lnTo>
                  <a:pt x="23" y="258"/>
                </a:lnTo>
                <a:lnTo>
                  <a:pt x="66" y="258"/>
                </a:lnTo>
                <a:lnTo>
                  <a:pt x="66" y="278"/>
                </a:lnTo>
                <a:lnTo>
                  <a:pt x="77" y="278"/>
                </a:lnTo>
                <a:lnTo>
                  <a:pt x="77" y="264"/>
                </a:lnTo>
                <a:lnTo>
                  <a:pt x="95" y="264"/>
                </a:lnTo>
                <a:lnTo>
                  <a:pt x="95" y="288"/>
                </a:lnTo>
                <a:lnTo>
                  <a:pt x="141" y="288"/>
                </a:lnTo>
                <a:lnTo>
                  <a:pt x="141" y="301"/>
                </a:lnTo>
                <a:lnTo>
                  <a:pt x="195" y="301"/>
                </a:lnTo>
                <a:lnTo>
                  <a:pt x="195" y="251"/>
                </a:lnTo>
                <a:lnTo>
                  <a:pt x="225" y="251"/>
                </a:lnTo>
                <a:lnTo>
                  <a:pt x="225" y="240"/>
                </a:lnTo>
                <a:lnTo>
                  <a:pt x="257" y="240"/>
                </a:lnTo>
                <a:lnTo>
                  <a:pt x="257" y="226"/>
                </a:lnTo>
                <a:lnTo>
                  <a:pt x="283" y="226"/>
                </a:lnTo>
                <a:lnTo>
                  <a:pt x="283" y="236"/>
                </a:lnTo>
                <a:lnTo>
                  <a:pt x="319" y="236"/>
                </a:lnTo>
                <a:lnTo>
                  <a:pt x="319" y="243"/>
                </a:lnTo>
                <a:lnTo>
                  <a:pt x="346" y="243"/>
                </a:lnTo>
                <a:lnTo>
                  <a:pt x="346" y="256"/>
                </a:lnTo>
                <a:lnTo>
                  <a:pt x="354" y="256"/>
                </a:lnTo>
                <a:lnTo>
                  <a:pt x="354" y="236"/>
                </a:lnTo>
                <a:lnTo>
                  <a:pt x="411" y="236"/>
                </a:lnTo>
                <a:lnTo>
                  <a:pt x="411" y="251"/>
                </a:lnTo>
                <a:lnTo>
                  <a:pt x="480" y="251"/>
                </a:lnTo>
                <a:lnTo>
                  <a:pt x="480" y="51"/>
                </a:lnTo>
                <a:lnTo>
                  <a:pt x="514" y="51"/>
                </a:lnTo>
                <a:lnTo>
                  <a:pt x="514" y="46"/>
                </a:lnTo>
                <a:lnTo>
                  <a:pt x="524" y="46"/>
                </a:lnTo>
                <a:lnTo>
                  <a:pt x="524" y="64"/>
                </a:lnTo>
                <a:lnTo>
                  <a:pt x="542" y="64"/>
                </a:lnTo>
                <a:lnTo>
                  <a:pt x="542" y="46"/>
                </a:lnTo>
                <a:lnTo>
                  <a:pt x="548" y="46"/>
                </a:lnTo>
                <a:lnTo>
                  <a:pt x="548" y="38"/>
                </a:lnTo>
                <a:lnTo>
                  <a:pt x="565" y="38"/>
                </a:lnTo>
                <a:lnTo>
                  <a:pt x="565" y="45"/>
                </a:lnTo>
                <a:lnTo>
                  <a:pt x="586" y="45"/>
                </a:lnTo>
                <a:lnTo>
                  <a:pt x="586" y="79"/>
                </a:lnTo>
                <a:lnTo>
                  <a:pt x="598" y="79"/>
                </a:lnTo>
                <a:lnTo>
                  <a:pt x="598" y="226"/>
                </a:lnTo>
                <a:lnTo>
                  <a:pt x="614" y="226"/>
                </a:lnTo>
                <a:lnTo>
                  <a:pt x="614" y="205"/>
                </a:lnTo>
                <a:lnTo>
                  <a:pt x="622" y="205"/>
                </a:lnTo>
                <a:lnTo>
                  <a:pt x="622" y="192"/>
                </a:lnTo>
                <a:lnTo>
                  <a:pt x="679" y="192"/>
                </a:lnTo>
                <a:lnTo>
                  <a:pt x="679" y="155"/>
                </a:lnTo>
                <a:lnTo>
                  <a:pt x="691" y="155"/>
                </a:lnTo>
                <a:lnTo>
                  <a:pt x="691" y="137"/>
                </a:lnTo>
                <a:lnTo>
                  <a:pt x="733" y="137"/>
                </a:lnTo>
                <a:lnTo>
                  <a:pt x="733" y="152"/>
                </a:lnTo>
                <a:lnTo>
                  <a:pt x="743" y="152"/>
                </a:lnTo>
                <a:lnTo>
                  <a:pt x="743" y="162"/>
                </a:lnTo>
                <a:lnTo>
                  <a:pt x="760" y="162"/>
                </a:lnTo>
                <a:lnTo>
                  <a:pt x="760" y="259"/>
                </a:lnTo>
                <a:lnTo>
                  <a:pt x="773" y="259"/>
                </a:lnTo>
                <a:lnTo>
                  <a:pt x="773" y="279"/>
                </a:lnTo>
                <a:lnTo>
                  <a:pt x="781" y="279"/>
                </a:lnTo>
                <a:lnTo>
                  <a:pt x="781" y="152"/>
                </a:lnTo>
                <a:lnTo>
                  <a:pt x="797" y="152"/>
                </a:lnTo>
                <a:lnTo>
                  <a:pt x="797" y="139"/>
                </a:lnTo>
                <a:lnTo>
                  <a:pt x="868" y="139"/>
                </a:lnTo>
                <a:lnTo>
                  <a:pt x="868" y="150"/>
                </a:lnTo>
                <a:lnTo>
                  <a:pt x="886" y="150"/>
                </a:lnTo>
                <a:lnTo>
                  <a:pt x="886" y="134"/>
                </a:lnTo>
                <a:lnTo>
                  <a:pt x="892" y="134"/>
                </a:lnTo>
                <a:lnTo>
                  <a:pt x="892" y="104"/>
                </a:lnTo>
                <a:lnTo>
                  <a:pt x="946" y="104"/>
                </a:lnTo>
                <a:lnTo>
                  <a:pt x="946" y="126"/>
                </a:lnTo>
                <a:lnTo>
                  <a:pt x="953" y="126"/>
                </a:lnTo>
                <a:lnTo>
                  <a:pt x="953" y="137"/>
                </a:lnTo>
                <a:lnTo>
                  <a:pt x="966" y="137"/>
                </a:lnTo>
                <a:lnTo>
                  <a:pt x="966" y="112"/>
                </a:lnTo>
                <a:lnTo>
                  <a:pt x="972" y="112"/>
                </a:lnTo>
                <a:lnTo>
                  <a:pt x="972" y="66"/>
                </a:lnTo>
                <a:lnTo>
                  <a:pt x="1012" y="66"/>
                </a:lnTo>
                <a:lnTo>
                  <a:pt x="1012" y="0"/>
                </a:lnTo>
                <a:lnTo>
                  <a:pt x="1097" y="0"/>
                </a:lnTo>
                <a:lnTo>
                  <a:pt x="1097" y="139"/>
                </a:lnTo>
                <a:lnTo>
                  <a:pt x="1111" y="139"/>
                </a:lnTo>
                <a:lnTo>
                  <a:pt x="1111" y="122"/>
                </a:lnTo>
                <a:lnTo>
                  <a:pt x="1120" y="122"/>
                </a:lnTo>
                <a:lnTo>
                  <a:pt x="1120" y="104"/>
                </a:lnTo>
                <a:lnTo>
                  <a:pt x="1138" y="104"/>
                </a:lnTo>
                <a:lnTo>
                  <a:pt x="1138" y="79"/>
                </a:lnTo>
                <a:lnTo>
                  <a:pt x="1152" y="79"/>
                </a:lnTo>
                <a:lnTo>
                  <a:pt x="1152" y="55"/>
                </a:lnTo>
                <a:lnTo>
                  <a:pt x="1160" y="55"/>
                </a:lnTo>
                <a:lnTo>
                  <a:pt x="1160" y="45"/>
                </a:lnTo>
                <a:lnTo>
                  <a:pt x="1174" y="45"/>
                </a:lnTo>
                <a:lnTo>
                  <a:pt x="1174" y="31"/>
                </a:lnTo>
                <a:lnTo>
                  <a:pt x="1192" y="31"/>
                </a:lnTo>
                <a:lnTo>
                  <a:pt x="1192" y="43"/>
                </a:lnTo>
                <a:lnTo>
                  <a:pt x="1206" y="43"/>
                </a:lnTo>
                <a:lnTo>
                  <a:pt x="1206" y="51"/>
                </a:lnTo>
                <a:lnTo>
                  <a:pt x="1219" y="51"/>
                </a:lnTo>
                <a:lnTo>
                  <a:pt x="1219" y="78"/>
                </a:lnTo>
                <a:lnTo>
                  <a:pt x="1232" y="78"/>
                </a:lnTo>
                <a:lnTo>
                  <a:pt x="1232" y="119"/>
                </a:lnTo>
                <a:lnTo>
                  <a:pt x="1299" y="119"/>
                </a:lnTo>
                <a:lnTo>
                  <a:pt x="1299" y="124"/>
                </a:lnTo>
                <a:lnTo>
                  <a:pt x="1314" y="124"/>
                </a:lnTo>
                <a:lnTo>
                  <a:pt x="1314" y="111"/>
                </a:lnTo>
                <a:lnTo>
                  <a:pt x="1322" y="111"/>
                </a:lnTo>
                <a:lnTo>
                  <a:pt x="1322" y="99"/>
                </a:lnTo>
                <a:lnTo>
                  <a:pt x="1376" y="99"/>
                </a:lnTo>
                <a:lnTo>
                  <a:pt x="1376" y="111"/>
                </a:lnTo>
                <a:lnTo>
                  <a:pt x="1386" y="111"/>
                </a:lnTo>
                <a:lnTo>
                  <a:pt x="1386" y="231"/>
                </a:lnTo>
                <a:lnTo>
                  <a:pt x="1393" y="231"/>
                </a:lnTo>
                <a:lnTo>
                  <a:pt x="1393" y="210"/>
                </a:lnTo>
                <a:lnTo>
                  <a:pt x="1434" y="210"/>
                </a:lnTo>
                <a:lnTo>
                  <a:pt x="1434" y="119"/>
                </a:lnTo>
                <a:lnTo>
                  <a:pt x="1450" y="119"/>
                </a:lnTo>
                <a:lnTo>
                  <a:pt x="1450" y="106"/>
                </a:lnTo>
                <a:lnTo>
                  <a:pt x="1509" y="106"/>
                </a:lnTo>
                <a:lnTo>
                  <a:pt x="1509" y="119"/>
                </a:lnTo>
                <a:lnTo>
                  <a:pt x="1524" y="119"/>
                </a:lnTo>
                <a:lnTo>
                  <a:pt x="1524" y="281"/>
                </a:lnTo>
                <a:lnTo>
                  <a:pt x="1535" y="281"/>
                </a:lnTo>
                <a:lnTo>
                  <a:pt x="1535" y="175"/>
                </a:lnTo>
                <a:lnTo>
                  <a:pt x="1553" y="175"/>
                </a:lnTo>
                <a:lnTo>
                  <a:pt x="1553" y="112"/>
                </a:lnTo>
                <a:lnTo>
                  <a:pt x="1565" y="112"/>
                </a:lnTo>
                <a:lnTo>
                  <a:pt x="1565" y="102"/>
                </a:lnTo>
                <a:lnTo>
                  <a:pt x="1571" y="102"/>
                </a:lnTo>
                <a:lnTo>
                  <a:pt x="1571" y="89"/>
                </a:lnTo>
                <a:lnTo>
                  <a:pt x="1612" y="89"/>
                </a:lnTo>
                <a:lnTo>
                  <a:pt x="1612" y="99"/>
                </a:lnTo>
                <a:lnTo>
                  <a:pt x="1628" y="99"/>
                </a:lnTo>
                <a:lnTo>
                  <a:pt x="1628" y="86"/>
                </a:lnTo>
                <a:lnTo>
                  <a:pt x="1655" y="86"/>
                </a:lnTo>
                <a:lnTo>
                  <a:pt x="1655" y="106"/>
                </a:lnTo>
                <a:lnTo>
                  <a:pt x="1666" y="106"/>
                </a:lnTo>
                <a:lnTo>
                  <a:pt x="1666" y="112"/>
                </a:lnTo>
                <a:lnTo>
                  <a:pt x="1681" y="112"/>
                </a:lnTo>
                <a:lnTo>
                  <a:pt x="1681" y="177"/>
                </a:lnTo>
                <a:lnTo>
                  <a:pt x="1691" y="177"/>
                </a:lnTo>
                <a:lnTo>
                  <a:pt x="1691" y="291"/>
                </a:lnTo>
                <a:lnTo>
                  <a:pt x="1710" y="291"/>
                </a:lnTo>
                <a:lnTo>
                  <a:pt x="1710" y="279"/>
                </a:lnTo>
                <a:lnTo>
                  <a:pt x="1728" y="279"/>
                </a:lnTo>
                <a:lnTo>
                  <a:pt x="1728" y="225"/>
                </a:lnTo>
                <a:lnTo>
                  <a:pt x="1741" y="225"/>
                </a:lnTo>
                <a:lnTo>
                  <a:pt x="1741" y="119"/>
                </a:lnTo>
                <a:lnTo>
                  <a:pt x="1769" y="119"/>
                </a:lnTo>
                <a:lnTo>
                  <a:pt x="1769" y="94"/>
                </a:lnTo>
                <a:lnTo>
                  <a:pt x="1782" y="94"/>
                </a:lnTo>
                <a:lnTo>
                  <a:pt x="1782" y="119"/>
                </a:lnTo>
                <a:lnTo>
                  <a:pt x="1828" y="119"/>
                </a:lnTo>
                <a:lnTo>
                  <a:pt x="1828" y="225"/>
                </a:lnTo>
                <a:lnTo>
                  <a:pt x="1853" y="225"/>
                </a:lnTo>
                <a:lnTo>
                  <a:pt x="1853" y="245"/>
                </a:lnTo>
                <a:lnTo>
                  <a:pt x="1859" y="245"/>
                </a:lnTo>
                <a:lnTo>
                  <a:pt x="1859" y="271"/>
                </a:lnTo>
                <a:lnTo>
                  <a:pt x="1880" y="271"/>
                </a:lnTo>
                <a:lnTo>
                  <a:pt x="1880" y="264"/>
                </a:lnTo>
                <a:lnTo>
                  <a:pt x="1889" y="264"/>
                </a:lnTo>
                <a:lnTo>
                  <a:pt x="1889" y="243"/>
                </a:lnTo>
                <a:lnTo>
                  <a:pt x="1893" y="243"/>
                </a:lnTo>
                <a:lnTo>
                  <a:pt x="1893" y="225"/>
                </a:lnTo>
                <a:lnTo>
                  <a:pt x="1934" y="225"/>
                </a:lnTo>
                <a:lnTo>
                  <a:pt x="1934" y="246"/>
                </a:lnTo>
                <a:lnTo>
                  <a:pt x="1946" y="246"/>
                </a:lnTo>
                <a:lnTo>
                  <a:pt x="1946" y="258"/>
                </a:lnTo>
                <a:lnTo>
                  <a:pt x="1965" y="258"/>
                </a:lnTo>
                <a:lnTo>
                  <a:pt x="1965" y="278"/>
                </a:lnTo>
                <a:lnTo>
                  <a:pt x="1972" y="278"/>
                </a:lnTo>
                <a:lnTo>
                  <a:pt x="1972" y="312"/>
                </a:lnTo>
                <a:lnTo>
                  <a:pt x="1987" y="312"/>
                </a:lnTo>
                <a:lnTo>
                  <a:pt x="1987" y="215"/>
                </a:lnTo>
                <a:lnTo>
                  <a:pt x="2104" y="215"/>
                </a:lnTo>
                <a:lnTo>
                  <a:pt x="2104" y="294"/>
                </a:lnTo>
                <a:lnTo>
                  <a:pt x="2121" y="294"/>
                </a:lnTo>
                <a:lnTo>
                  <a:pt x="2121" y="309"/>
                </a:lnTo>
                <a:lnTo>
                  <a:pt x="2142" y="309"/>
                </a:lnTo>
                <a:lnTo>
                  <a:pt x="2142" y="283"/>
                </a:lnTo>
                <a:lnTo>
                  <a:pt x="2149" y="283"/>
                </a:lnTo>
                <a:lnTo>
                  <a:pt x="2149" y="271"/>
                </a:lnTo>
                <a:lnTo>
                  <a:pt x="2167" y="271"/>
                </a:lnTo>
                <a:lnTo>
                  <a:pt x="2167" y="263"/>
                </a:lnTo>
                <a:lnTo>
                  <a:pt x="2190" y="263"/>
                </a:lnTo>
                <a:lnTo>
                  <a:pt x="2190" y="311"/>
                </a:lnTo>
                <a:lnTo>
                  <a:pt x="2206" y="311"/>
                </a:lnTo>
                <a:lnTo>
                  <a:pt x="2206" y="306"/>
                </a:lnTo>
                <a:lnTo>
                  <a:pt x="2224" y="306"/>
                </a:lnTo>
                <a:lnTo>
                  <a:pt x="2224" y="248"/>
                </a:lnTo>
                <a:lnTo>
                  <a:pt x="2237" y="248"/>
                </a:lnTo>
                <a:lnTo>
                  <a:pt x="2237" y="240"/>
                </a:lnTo>
                <a:lnTo>
                  <a:pt x="2257" y="240"/>
                </a:lnTo>
                <a:lnTo>
                  <a:pt x="2257" y="246"/>
                </a:lnTo>
                <a:lnTo>
                  <a:pt x="2268" y="246"/>
                </a:lnTo>
                <a:lnTo>
                  <a:pt x="2268" y="314"/>
                </a:lnTo>
                <a:lnTo>
                  <a:pt x="2278" y="314"/>
                </a:lnTo>
                <a:lnTo>
                  <a:pt x="2278" y="248"/>
                </a:lnTo>
                <a:lnTo>
                  <a:pt x="2288" y="248"/>
                </a:lnTo>
                <a:lnTo>
                  <a:pt x="2288" y="240"/>
                </a:lnTo>
                <a:lnTo>
                  <a:pt x="2309" y="240"/>
                </a:lnTo>
                <a:lnTo>
                  <a:pt x="2309" y="246"/>
                </a:lnTo>
                <a:lnTo>
                  <a:pt x="2325" y="246"/>
                </a:lnTo>
                <a:lnTo>
                  <a:pt x="2325" y="317"/>
                </a:lnTo>
                <a:lnTo>
                  <a:pt x="2361" y="317"/>
                </a:lnTo>
                <a:lnTo>
                  <a:pt x="2361" y="307"/>
                </a:lnTo>
                <a:lnTo>
                  <a:pt x="2373" y="307"/>
                </a:lnTo>
                <a:lnTo>
                  <a:pt x="2373" y="298"/>
                </a:lnTo>
                <a:lnTo>
                  <a:pt x="2406" y="298"/>
                </a:lnTo>
                <a:lnTo>
                  <a:pt x="2406" y="307"/>
                </a:lnTo>
                <a:lnTo>
                  <a:pt x="2414" y="307"/>
                </a:lnTo>
                <a:lnTo>
                  <a:pt x="2414" y="316"/>
                </a:lnTo>
                <a:lnTo>
                  <a:pt x="2435" y="316"/>
                </a:lnTo>
                <a:lnTo>
                  <a:pt x="2435" y="307"/>
                </a:lnTo>
                <a:lnTo>
                  <a:pt x="2445" y="307"/>
                </a:lnTo>
                <a:lnTo>
                  <a:pt x="2445" y="291"/>
                </a:lnTo>
                <a:lnTo>
                  <a:pt x="2456" y="291"/>
                </a:lnTo>
                <a:lnTo>
                  <a:pt x="2456" y="299"/>
                </a:lnTo>
                <a:lnTo>
                  <a:pt x="2476" y="299"/>
                </a:lnTo>
                <a:lnTo>
                  <a:pt x="2476" y="319"/>
                </a:lnTo>
                <a:lnTo>
                  <a:pt x="2489" y="319"/>
                </a:lnTo>
                <a:lnTo>
                  <a:pt x="2489" y="312"/>
                </a:lnTo>
                <a:lnTo>
                  <a:pt x="2520" y="312"/>
                </a:lnTo>
                <a:lnTo>
                  <a:pt x="2520" y="355"/>
                </a:lnTo>
                <a:lnTo>
                  <a:pt x="0" y="355"/>
                </a:lnTo>
                <a:close/>
              </a:path>
            </a:pathLst>
          </a:custGeom>
          <a:solidFill>
            <a:schemeClr val="tx1">
              <a:alpha val="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9" name="Rectangle 78"/>
          <p:cNvSpPr/>
          <p:nvPr/>
        </p:nvSpPr>
        <p:spPr>
          <a:xfrm>
            <a:off x="1801285" y="5049229"/>
            <a:ext cx="1044000" cy="10427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406146" y="4822847"/>
            <a:ext cx="1044000" cy="33065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1" name="Group 80"/>
          <p:cNvGrpSpPr/>
          <p:nvPr/>
        </p:nvGrpSpPr>
        <p:grpSpPr>
          <a:xfrm>
            <a:off x="1511239" y="1967473"/>
            <a:ext cx="9842560" cy="3181901"/>
            <a:chOff x="1955802" y="1813291"/>
            <a:chExt cx="8474214" cy="3598498"/>
          </a:xfrm>
        </p:grpSpPr>
        <p:cxnSp>
          <p:nvCxnSpPr>
            <p:cNvPr id="82" name="Straight Connector 81"/>
            <p:cNvCxnSpPr/>
            <p:nvPr/>
          </p:nvCxnSpPr>
          <p:spPr>
            <a:xfrm>
              <a:off x="1955802" y="5411789"/>
              <a:ext cx="8474214" cy="0"/>
            </a:xfrm>
            <a:prstGeom prst="line">
              <a:avLst/>
            </a:prstGeom>
            <a:ln w="9525">
              <a:solidFill>
                <a:schemeClr val="tx2">
                  <a:lumMod val="60000"/>
                  <a:lumOff val="4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1955802" y="4498627"/>
              <a:ext cx="8474214" cy="0"/>
            </a:xfrm>
            <a:prstGeom prst="line">
              <a:avLst/>
            </a:prstGeom>
            <a:ln w="9525">
              <a:solidFill>
                <a:schemeClr val="tx2">
                  <a:lumMod val="60000"/>
                  <a:lumOff val="4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1955802" y="3613111"/>
              <a:ext cx="8474214" cy="0"/>
            </a:xfrm>
            <a:prstGeom prst="line">
              <a:avLst/>
            </a:prstGeom>
            <a:ln w="9525">
              <a:solidFill>
                <a:schemeClr val="tx2">
                  <a:lumMod val="60000"/>
                  <a:lumOff val="4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1955802" y="2719702"/>
              <a:ext cx="8474214" cy="0"/>
            </a:xfrm>
            <a:prstGeom prst="line">
              <a:avLst/>
            </a:prstGeom>
            <a:ln w="9525">
              <a:solidFill>
                <a:schemeClr val="tx2">
                  <a:lumMod val="60000"/>
                  <a:lumOff val="4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1955802" y="1813291"/>
              <a:ext cx="8474214" cy="0"/>
            </a:xfrm>
            <a:prstGeom prst="line">
              <a:avLst/>
            </a:prstGeom>
            <a:ln w="9525">
              <a:solidFill>
                <a:schemeClr val="tx2">
                  <a:lumMod val="60000"/>
                  <a:lumOff val="4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grpSp>
      <p:grpSp>
        <p:nvGrpSpPr>
          <p:cNvPr id="87" name="Group 86"/>
          <p:cNvGrpSpPr/>
          <p:nvPr/>
        </p:nvGrpSpPr>
        <p:grpSpPr>
          <a:xfrm>
            <a:off x="1324713" y="1887921"/>
            <a:ext cx="152477" cy="3337465"/>
            <a:chOff x="1324713" y="1887921"/>
            <a:chExt cx="152477" cy="3337465"/>
          </a:xfrm>
        </p:grpSpPr>
        <p:sp>
          <p:nvSpPr>
            <p:cNvPr id="88" name="Oval 87"/>
            <p:cNvSpPr>
              <a:spLocks noChangeArrowheads="1"/>
            </p:cNvSpPr>
            <p:nvPr/>
          </p:nvSpPr>
          <p:spPr bwMode="auto">
            <a:xfrm>
              <a:off x="1364045" y="5112394"/>
              <a:ext cx="73814" cy="73964"/>
            </a:xfrm>
            <a:prstGeom prst="ellipse">
              <a:avLst/>
            </a:prstGeom>
            <a:solidFill>
              <a:schemeClr val="tx2">
                <a:lumMod val="40000"/>
                <a:lumOff val="6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 name="Freeform 88"/>
            <p:cNvSpPr>
              <a:spLocks noEditPoints="1"/>
            </p:cNvSpPr>
            <p:nvPr/>
          </p:nvSpPr>
          <p:spPr bwMode="auto">
            <a:xfrm>
              <a:off x="1324713" y="5073365"/>
              <a:ext cx="152477" cy="152021"/>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solidFill>
              <a:schemeClr val="tx2">
                <a:lumMod val="40000"/>
                <a:lumOff val="6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 name="Oval 89"/>
            <p:cNvSpPr>
              <a:spLocks noChangeArrowheads="1"/>
            </p:cNvSpPr>
            <p:nvPr/>
          </p:nvSpPr>
          <p:spPr bwMode="auto">
            <a:xfrm>
              <a:off x="1364045" y="4314097"/>
              <a:ext cx="73814" cy="73964"/>
            </a:xfrm>
            <a:prstGeom prst="ellipse">
              <a:avLst/>
            </a:prstGeom>
            <a:solidFill>
              <a:schemeClr val="tx2">
                <a:lumMod val="40000"/>
                <a:lumOff val="6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90"/>
            <p:cNvSpPr>
              <a:spLocks noEditPoints="1"/>
            </p:cNvSpPr>
            <p:nvPr/>
          </p:nvSpPr>
          <p:spPr bwMode="auto">
            <a:xfrm>
              <a:off x="1324713" y="4275068"/>
              <a:ext cx="152477" cy="152021"/>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solidFill>
              <a:schemeClr val="tx2">
                <a:lumMod val="40000"/>
                <a:lumOff val="6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Oval 91"/>
            <p:cNvSpPr>
              <a:spLocks noChangeArrowheads="1"/>
            </p:cNvSpPr>
            <p:nvPr/>
          </p:nvSpPr>
          <p:spPr bwMode="auto">
            <a:xfrm>
              <a:off x="1364045" y="3521948"/>
              <a:ext cx="73814" cy="73964"/>
            </a:xfrm>
            <a:prstGeom prst="ellipse">
              <a:avLst/>
            </a:prstGeom>
            <a:solidFill>
              <a:schemeClr val="tx2">
                <a:lumMod val="40000"/>
                <a:lumOff val="6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92"/>
            <p:cNvSpPr>
              <a:spLocks noEditPoints="1"/>
            </p:cNvSpPr>
            <p:nvPr/>
          </p:nvSpPr>
          <p:spPr bwMode="auto">
            <a:xfrm>
              <a:off x="1324713" y="3482919"/>
              <a:ext cx="152477" cy="152021"/>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solidFill>
              <a:schemeClr val="tx2">
                <a:lumMod val="40000"/>
                <a:lumOff val="6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 name="Oval 93"/>
            <p:cNvSpPr>
              <a:spLocks noChangeArrowheads="1"/>
            </p:cNvSpPr>
            <p:nvPr/>
          </p:nvSpPr>
          <p:spPr bwMode="auto">
            <a:xfrm>
              <a:off x="1364045" y="2722741"/>
              <a:ext cx="73814" cy="73964"/>
            </a:xfrm>
            <a:prstGeom prst="ellipse">
              <a:avLst/>
            </a:prstGeom>
            <a:solidFill>
              <a:schemeClr val="tx2">
                <a:lumMod val="40000"/>
                <a:lumOff val="6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94"/>
            <p:cNvSpPr>
              <a:spLocks noEditPoints="1"/>
            </p:cNvSpPr>
            <p:nvPr/>
          </p:nvSpPr>
          <p:spPr bwMode="auto">
            <a:xfrm>
              <a:off x="1324713" y="2683712"/>
              <a:ext cx="152477" cy="152021"/>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solidFill>
              <a:schemeClr val="tx2">
                <a:lumMod val="40000"/>
                <a:lumOff val="6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96" name="Group 95"/>
            <p:cNvGrpSpPr/>
            <p:nvPr/>
          </p:nvGrpSpPr>
          <p:grpSpPr>
            <a:xfrm>
              <a:off x="1400951" y="2061884"/>
              <a:ext cx="0" cy="2971525"/>
              <a:chOff x="1864300" y="866842"/>
              <a:chExt cx="0" cy="2001685"/>
            </a:xfrm>
            <a:solidFill>
              <a:schemeClr val="tx2"/>
            </a:solidFill>
          </p:grpSpPr>
          <p:cxnSp>
            <p:nvCxnSpPr>
              <p:cNvPr id="99" name="Straight Connector 98"/>
              <p:cNvCxnSpPr/>
              <p:nvPr/>
            </p:nvCxnSpPr>
            <p:spPr>
              <a:xfrm>
                <a:off x="1864300" y="2479018"/>
                <a:ext cx="0" cy="389509"/>
              </a:xfrm>
              <a:prstGeom prst="line">
                <a:avLst/>
              </a:prstGeom>
              <a:grpFill/>
              <a:ln w="9525">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a:off x="1864300" y="1941268"/>
                <a:ext cx="0" cy="389509"/>
              </a:xfrm>
              <a:prstGeom prst="line">
                <a:avLst/>
              </a:prstGeom>
              <a:grpFill/>
              <a:ln w="9525">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a:off x="1864300" y="1402905"/>
                <a:ext cx="0" cy="389509"/>
              </a:xfrm>
              <a:prstGeom prst="line">
                <a:avLst/>
              </a:prstGeom>
              <a:grpFill/>
              <a:ln w="9525">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a:off x="1864300" y="866842"/>
                <a:ext cx="0" cy="389509"/>
              </a:xfrm>
              <a:prstGeom prst="line">
                <a:avLst/>
              </a:prstGeom>
              <a:grpFill/>
              <a:ln w="9525">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grpSp>
        <p:sp>
          <p:nvSpPr>
            <p:cNvPr id="97" name="Oval 96"/>
            <p:cNvSpPr>
              <a:spLocks noChangeArrowheads="1"/>
            </p:cNvSpPr>
            <p:nvPr/>
          </p:nvSpPr>
          <p:spPr bwMode="auto">
            <a:xfrm>
              <a:off x="1364045" y="1926950"/>
              <a:ext cx="73814" cy="73964"/>
            </a:xfrm>
            <a:prstGeom prst="ellipse">
              <a:avLst/>
            </a:prstGeom>
            <a:solidFill>
              <a:schemeClr val="tx2">
                <a:lumMod val="40000"/>
                <a:lumOff val="6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97"/>
            <p:cNvSpPr>
              <a:spLocks noEditPoints="1"/>
            </p:cNvSpPr>
            <p:nvPr/>
          </p:nvSpPr>
          <p:spPr bwMode="auto">
            <a:xfrm>
              <a:off x="1324713" y="1887921"/>
              <a:ext cx="152477" cy="152021"/>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solidFill>
              <a:schemeClr val="tx2">
                <a:lumMod val="40000"/>
                <a:lumOff val="6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03" name="TextBox 102"/>
          <p:cNvSpPr txBox="1"/>
          <p:nvPr/>
        </p:nvSpPr>
        <p:spPr>
          <a:xfrm>
            <a:off x="3646660" y="5183980"/>
            <a:ext cx="562975" cy="307777"/>
          </a:xfrm>
          <a:prstGeom prst="rect">
            <a:avLst/>
          </a:prstGeom>
          <a:noFill/>
        </p:spPr>
        <p:txBody>
          <a:bodyPr wrap="none" rtlCol="0">
            <a:spAutoFit/>
          </a:bodyPr>
          <a:lstStyle/>
          <a:p>
            <a:pPr algn="ctr"/>
            <a:r>
              <a:rPr lang="en-US" sz="1400" b="1" dirty="0">
                <a:solidFill>
                  <a:schemeClr val="bg2"/>
                </a:solidFill>
              </a:rPr>
              <a:t>2012</a:t>
            </a:r>
            <a:endParaRPr lang="id-ID" sz="1400" b="1" dirty="0">
              <a:solidFill>
                <a:schemeClr val="bg2"/>
              </a:solidFill>
            </a:endParaRPr>
          </a:p>
        </p:txBody>
      </p:sp>
      <p:sp>
        <p:nvSpPr>
          <p:cNvPr id="104" name="TextBox 103"/>
          <p:cNvSpPr txBox="1"/>
          <p:nvPr/>
        </p:nvSpPr>
        <p:spPr>
          <a:xfrm>
            <a:off x="5265444" y="5183980"/>
            <a:ext cx="562975" cy="307777"/>
          </a:xfrm>
          <a:prstGeom prst="rect">
            <a:avLst/>
          </a:prstGeom>
          <a:noFill/>
        </p:spPr>
        <p:txBody>
          <a:bodyPr wrap="none" rtlCol="0">
            <a:spAutoFit/>
          </a:bodyPr>
          <a:lstStyle/>
          <a:p>
            <a:pPr algn="ctr"/>
            <a:r>
              <a:rPr lang="en-US" sz="1400" b="1" dirty="0">
                <a:solidFill>
                  <a:schemeClr val="bg2"/>
                </a:solidFill>
              </a:rPr>
              <a:t>2013</a:t>
            </a:r>
            <a:endParaRPr lang="id-ID" sz="1400" b="1" dirty="0">
              <a:solidFill>
                <a:schemeClr val="bg2"/>
              </a:solidFill>
            </a:endParaRPr>
          </a:p>
        </p:txBody>
      </p:sp>
      <p:sp>
        <p:nvSpPr>
          <p:cNvPr id="105" name="TextBox 104"/>
          <p:cNvSpPr txBox="1"/>
          <p:nvPr/>
        </p:nvSpPr>
        <p:spPr>
          <a:xfrm>
            <a:off x="6873329" y="5183980"/>
            <a:ext cx="562975" cy="307777"/>
          </a:xfrm>
          <a:prstGeom prst="rect">
            <a:avLst/>
          </a:prstGeom>
          <a:noFill/>
        </p:spPr>
        <p:txBody>
          <a:bodyPr wrap="none" rtlCol="0">
            <a:spAutoFit/>
          </a:bodyPr>
          <a:lstStyle/>
          <a:p>
            <a:pPr algn="ctr"/>
            <a:r>
              <a:rPr lang="en-US" sz="1400" b="1" dirty="0">
                <a:solidFill>
                  <a:schemeClr val="bg2"/>
                </a:solidFill>
              </a:rPr>
              <a:t>2014</a:t>
            </a:r>
            <a:endParaRPr lang="id-ID" sz="1400" b="1" dirty="0">
              <a:solidFill>
                <a:schemeClr val="bg2"/>
              </a:solidFill>
            </a:endParaRPr>
          </a:p>
        </p:txBody>
      </p:sp>
      <p:sp>
        <p:nvSpPr>
          <p:cNvPr id="106" name="TextBox 105"/>
          <p:cNvSpPr txBox="1"/>
          <p:nvPr/>
        </p:nvSpPr>
        <p:spPr>
          <a:xfrm>
            <a:off x="8491506" y="5183980"/>
            <a:ext cx="562975" cy="307777"/>
          </a:xfrm>
          <a:prstGeom prst="rect">
            <a:avLst/>
          </a:prstGeom>
          <a:noFill/>
        </p:spPr>
        <p:txBody>
          <a:bodyPr wrap="none" rtlCol="0">
            <a:spAutoFit/>
          </a:bodyPr>
          <a:lstStyle/>
          <a:p>
            <a:pPr algn="ctr"/>
            <a:r>
              <a:rPr lang="en-US" sz="1400" b="1" dirty="0">
                <a:solidFill>
                  <a:schemeClr val="bg2"/>
                </a:solidFill>
              </a:rPr>
              <a:t>2015</a:t>
            </a:r>
            <a:endParaRPr lang="id-ID" sz="1400" b="1" dirty="0">
              <a:solidFill>
                <a:schemeClr val="bg2"/>
              </a:solidFill>
            </a:endParaRPr>
          </a:p>
        </p:txBody>
      </p:sp>
      <p:sp>
        <p:nvSpPr>
          <p:cNvPr id="107" name="TextBox 106"/>
          <p:cNvSpPr txBox="1"/>
          <p:nvPr/>
        </p:nvSpPr>
        <p:spPr>
          <a:xfrm>
            <a:off x="2041799" y="5183980"/>
            <a:ext cx="562975" cy="307777"/>
          </a:xfrm>
          <a:prstGeom prst="rect">
            <a:avLst/>
          </a:prstGeom>
          <a:noFill/>
        </p:spPr>
        <p:txBody>
          <a:bodyPr wrap="none" rtlCol="0">
            <a:spAutoFit/>
          </a:bodyPr>
          <a:lstStyle/>
          <a:p>
            <a:pPr algn="ctr"/>
            <a:r>
              <a:rPr lang="en-US" sz="1400" b="1" dirty="0">
                <a:solidFill>
                  <a:schemeClr val="bg2"/>
                </a:solidFill>
              </a:rPr>
              <a:t>2011</a:t>
            </a:r>
            <a:endParaRPr lang="id-ID" sz="1400" b="1" dirty="0">
              <a:solidFill>
                <a:schemeClr val="bg2"/>
              </a:solidFill>
            </a:endParaRPr>
          </a:p>
        </p:txBody>
      </p:sp>
      <p:sp>
        <p:nvSpPr>
          <p:cNvPr id="108" name="TextBox 3"/>
          <p:cNvSpPr txBox="1">
            <a:spLocks noChangeArrowheads="1"/>
          </p:cNvSpPr>
          <p:nvPr/>
        </p:nvSpPr>
        <p:spPr bwMode="auto">
          <a:xfrm>
            <a:off x="910298" y="4228217"/>
            <a:ext cx="381186" cy="223936"/>
          </a:xfrm>
          <a:prstGeom prst="rect">
            <a:avLst/>
          </a:prstGeom>
          <a:noFill/>
          <a:ln w="9525">
            <a:noFill/>
            <a:miter lim="800000"/>
            <a:headEnd/>
            <a:tailEnd/>
          </a:ln>
        </p:spPr>
        <p:txBody>
          <a:bodyPr wrap="none" lIns="61749" tIns="30875" rIns="61749" bIns="30875">
            <a:spAutoFit/>
          </a:bodyPr>
          <a:lstStyle/>
          <a:p>
            <a:pPr algn="r" eaLnBrk="1" hangingPunct="1"/>
            <a:r>
              <a:rPr lang="id-ID" sz="1050" b="1" dirty="0">
                <a:solidFill>
                  <a:schemeClr val="tx1">
                    <a:lumMod val="50000"/>
                    <a:lumOff val="50000"/>
                  </a:schemeClr>
                </a:solidFill>
                <a:cs typeface="Arial" charset="0"/>
              </a:rPr>
              <a:t>25%</a:t>
            </a:r>
            <a:endParaRPr lang="en-US" sz="1050" b="1" dirty="0">
              <a:solidFill>
                <a:schemeClr val="tx1">
                  <a:lumMod val="50000"/>
                  <a:lumOff val="50000"/>
                </a:schemeClr>
              </a:solidFill>
              <a:cs typeface="Arial" charset="0"/>
            </a:endParaRPr>
          </a:p>
        </p:txBody>
      </p:sp>
      <p:sp>
        <p:nvSpPr>
          <p:cNvPr id="109" name="TextBox 3"/>
          <p:cNvSpPr txBox="1">
            <a:spLocks noChangeArrowheads="1"/>
          </p:cNvSpPr>
          <p:nvPr/>
        </p:nvSpPr>
        <p:spPr bwMode="auto">
          <a:xfrm>
            <a:off x="910298" y="3449623"/>
            <a:ext cx="381186" cy="223936"/>
          </a:xfrm>
          <a:prstGeom prst="rect">
            <a:avLst/>
          </a:prstGeom>
          <a:noFill/>
          <a:ln w="9525">
            <a:noFill/>
            <a:miter lim="800000"/>
            <a:headEnd/>
            <a:tailEnd/>
          </a:ln>
        </p:spPr>
        <p:txBody>
          <a:bodyPr wrap="none" lIns="61749" tIns="30875" rIns="61749" bIns="30875">
            <a:spAutoFit/>
          </a:bodyPr>
          <a:lstStyle/>
          <a:p>
            <a:pPr algn="r" eaLnBrk="1" hangingPunct="1"/>
            <a:r>
              <a:rPr lang="id-ID" sz="1050" b="1" dirty="0">
                <a:solidFill>
                  <a:schemeClr val="tx1">
                    <a:lumMod val="50000"/>
                    <a:lumOff val="50000"/>
                  </a:schemeClr>
                </a:solidFill>
                <a:cs typeface="Arial" charset="0"/>
              </a:rPr>
              <a:t>50%</a:t>
            </a:r>
            <a:endParaRPr lang="en-US" sz="1050" b="1" dirty="0">
              <a:solidFill>
                <a:schemeClr val="tx1">
                  <a:lumMod val="50000"/>
                  <a:lumOff val="50000"/>
                </a:schemeClr>
              </a:solidFill>
              <a:cs typeface="Arial" charset="0"/>
            </a:endParaRPr>
          </a:p>
        </p:txBody>
      </p:sp>
      <p:sp>
        <p:nvSpPr>
          <p:cNvPr id="110" name="TextBox 3"/>
          <p:cNvSpPr txBox="1">
            <a:spLocks noChangeArrowheads="1"/>
          </p:cNvSpPr>
          <p:nvPr/>
        </p:nvSpPr>
        <p:spPr bwMode="auto">
          <a:xfrm>
            <a:off x="910298" y="2686002"/>
            <a:ext cx="381186" cy="223936"/>
          </a:xfrm>
          <a:prstGeom prst="rect">
            <a:avLst/>
          </a:prstGeom>
          <a:noFill/>
          <a:ln w="9525">
            <a:noFill/>
            <a:miter lim="800000"/>
            <a:headEnd/>
            <a:tailEnd/>
          </a:ln>
        </p:spPr>
        <p:txBody>
          <a:bodyPr wrap="none" lIns="61749" tIns="30875" rIns="61749" bIns="30875">
            <a:spAutoFit/>
          </a:bodyPr>
          <a:lstStyle/>
          <a:p>
            <a:pPr algn="r" eaLnBrk="1" hangingPunct="1"/>
            <a:r>
              <a:rPr lang="id-ID" sz="1050" b="1" dirty="0">
                <a:solidFill>
                  <a:schemeClr val="tx1">
                    <a:lumMod val="50000"/>
                    <a:lumOff val="50000"/>
                  </a:schemeClr>
                </a:solidFill>
                <a:cs typeface="Arial" charset="0"/>
              </a:rPr>
              <a:t>75%</a:t>
            </a:r>
            <a:endParaRPr lang="en-US" sz="1050" b="1" dirty="0">
              <a:solidFill>
                <a:schemeClr val="tx1">
                  <a:lumMod val="50000"/>
                  <a:lumOff val="50000"/>
                </a:schemeClr>
              </a:solidFill>
              <a:cs typeface="Arial" charset="0"/>
            </a:endParaRPr>
          </a:p>
        </p:txBody>
      </p:sp>
      <p:sp>
        <p:nvSpPr>
          <p:cNvPr id="111" name="TextBox 3"/>
          <p:cNvSpPr txBox="1">
            <a:spLocks noChangeArrowheads="1"/>
          </p:cNvSpPr>
          <p:nvPr/>
        </p:nvSpPr>
        <p:spPr bwMode="auto">
          <a:xfrm>
            <a:off x="839767" y="1869975"/>
            <a:ext cx="451717" cy="223936"/>
          </a:xfrm>
          <a:prstGeom prst="rect">
            <a:avLst/>
          </a:prstGeom>
          <a:noFill/>
          <a:ln w="9525">
            <a:noFill/>
            <a:miter lim="800000"/>
            <a:headEnd/>
            <a:tailEnd/>
          </a:ln>
        </p:spPr>
        <p:txBody>
          <a:bodyPr wrap="none" lIns="61749" tIns="30875" rIns="61749" bIns="30875">
            <a:spAutoFit/>
          </a:bodyPr>
          <a:lstStyle/>
          <a:p>
            <a:pPr algn="r" eaLnBrk="1" hangingPunct="1"/>
            <a:r>
              <a:rPr lang="id-ID" sz="1050" b="1" dirty="0">
                <a:solidFill>
                  <a:schemeClr val="tx1">
                    <a:lumMod val="50000"/>
                    <a:lumOff val="50000"/>
                  </a:schemeClr>
                </a:solidFill>
                <a:cs typeface="Arial" charset="0"/>
              </a:rPr>
              <a:t>100%</a:t>
            </a:r>
            <a:endParaRPr lang="en-US" sz="1050" b="1" dirty="0">
              <a:solidFill>
                <a:schemeClr val="tx1">
                  <a:lumMod val="50000"/>
                  <a:lumOff val="50000"/>
                </a:schemeClr>
              </a:solidFill>
              <a:cs typeface="Arial" charset="0"/>
            </a:endParaRPr>
          </a:p>
        </p:txBody>
      </p:sp>
      <p:sp>
        <p:nvSpPr>
          <p:cNvPr id="112" name="TextBox 111"/>
          <p:cNvSpPr txBox="1"/>
          <p:nvPr/>
        </p:nvSpPr>
        <p:spPr>
          <a:xfrm>
            <a:off x="916158" y="5682500"/>
            <a:ext cx="10437641" cy="703334"/>
          </a:xfrm>
          <a:prstGeom prst="rect">
            <a:avLst/>
          </a:prstGeom>
          <a:noFill/>
        </p:spPr>
        <p:txBody>
          <a:bodyPr wrap="square" rtlCol="0">
            <a:spAutoFit/>
          </a:bodyPr>
          <a:lstStyle/>
          <a:p>
            <a:pPr algn="ctr">
              <a:lnSpc>
                <a:spcPct val="150000"/>
              </a:lnSpc>
            </a:pPr>
            <a:r>
              <a:rPr lang="en-US" sz="1400" dirty="0">
                <a:solidFill>
                  <a:schemeClr val="bg2"/>
                </a:solidFill>
              </a:rPr>
              <a:t>Contrary to popular belief, </a:t>
            </a:r>
            <a:r>
              <a:rPr lang="en-US" sz="1400" dirty="0" err="1">
                <a:solidFill>
                  <a:schemeClr val="bg2"/>
                </a:solidFill>
              </a:rPr>
              <a:t>Lorem</a:t>
            </a:r>
            <a:r>
              <a:rPr lang="en-US" sz="1400" dirty="0">
                <a:solidFill>
                  <a:schemeClr val="bg2"/>
                </a:solidFill>
              </a:rPr>
              <a:t> </a:t>
            </a:r>
            <a:r>
              <a:rPr lang="en-US" sz="1400" dirty="0" err="1">
                <a:solidFill>
                  <a:schemeClr val="bg2"/>
                </a:solidFill>
              </a:rPr>
              <a:t>Ipsum</a:t>
            </a:r>
            <a:r>
              <a:rPr lang="en-US" sz="1400" dirty="0">
                <a:solidFill>
                  <a:schemeClr val="bg2"/>
                </a:solidFill>
              </a:rPr>
              <a:t> is not simply random text. It has roots in a piece of classical Latin literature from 45 BC. Contrary to It has roots in a piece of classical Latin literature from 45 BC. </a:t>
            </a:r>
            <a:endParaRPr lang="en-US" sz="1400" dirty="0">
              <a:solidFill>
                <a:schemeClr val="bg2"/>
              </a:solidFill>
              <a:latin typeface="Signika Negative" pitchFamily="2" charset="0"/>
            </a:endParaRPr>
          </a:p>
        </p:txBody>
      </p:sp>
      <p:grpSp>
        <p:nvGrpSpPr>
          <p:cNvPr id="113" name="Group 112"/>
          <p:cNvGrpSpPr/>
          <p:nvPr/>
        </p:nvGrpSpPr>
        <p:grpSpPr>
          <a:xfrm>
            <a:off x="1802245" y="3518288"/>
            <a:ext cx="1042080" cy="1542215"/>
            <a:chOff x="1802245" y="3518288"/>
            <a:chExt cx="1042080" cy="1542215"/>
          </a:xfrm>
        </p:grpSpPr>
        <p:sp>
          <p:nvSpPr>
            <p:cNvPr id="114" name="Freeform 9"/>
            <p:cNvSpPr>
              <a:spLocks/>
            </p:cNvSpPr>
            <p:nvPr/>
          </p:nvSpPr>
          <p:spPr bwMode="auto">
            <a:xfrm>
              <a:off x="1802245" y="3518288"/>
              <a:ext cx="1042080" cy="1542215"/>
            </a:xfrm>
            <a:custGeom>
              <a:avLst/>
              <a:gdLst>
                <a:gd name="T0" fmla="*/ 648 w 648"/>
                <a:gd name="T1" fmla="*/ 959 h 959"/>
                <a:gd name="T2" fmla="*/ 648 w 648"/>
                <a:gd name="T3" fmla="*/ 683 h 959"/>
                <a:gd name="T4" fmla="*/ 593 w 648"/>
                <a:gd name="T5" fmla="*/ 683 h 959"/>
                <a:gd name="T6" fmla="*/ 593 w 648"/>
                <a:gd name="T7" fmla="*/ 438 h 959"/>
                <a:gd name="T8" fmla="*/ 545 w 648"/>
                <a:gd name="T9" fmla="*/ 438 h 959"/>
                <a:gd name="T10" fmla="*/ 545 w 648"/>
                <a:gd name="T11" fmla="*/ 162 h 959"/>
                <a:gd name="T12" fmla="*/ 426 w 648"/>
                <a:gd name="T13" fmla="*/ 162 h 959"/>
                <a:gd name="T14" fmla="*/ 426 w 648"/>
                <a:gd name="T15" fmla="*/ 0 h 959"/>
                <a:gd name="T16" fmla="*/ 218 w 648"/>
                <a:gd name="T17" fmla="*/ 0 h 959"/>
                <a:gd name="T18" fmla="*/ 218 w 648"/>
                <a:gd name="T19" fmla="*/ 162 h 959"/>
                <a:gd name="T20" fmla="*/ 103 w 648"/>
                <a:gd name="T21" fmla="*/ 162 h 959"/>
                <a:gd name="T22" fmla="*/ 103 w 648"/>
                <a:gd name="T23" fmla="*/ 438 h 959"/>
                <a:gd name="T24" fmla="*/ 58 w 648"/>
                <a:gd name="T25" fmla="*/ 438 h 959"/>
                <a:gd name="T26" fmla="*/ 58 w 648"/>
                <a:gd name="T27" fmla="*/ 683 h 959"/>
                <a:gd name="T28" fmla="*/ 0 w 648"/>
                <a:gd name="T29" fmla="*/ 683 h 959"/>
                <a:gd name="T30" fmla="*/ 0 w 648"/>
                <a:gd name="T31" fmla="*/ 959 h 959"/>
                <a:gd name="T32" fmla="*/ 648 w 648"/>
                <a:gd name="T33" fmla="*/ 959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8" h="959">
                  <a:moveTo>
                    <a:pt x="648" y="959"/>
                  </a:moveTo>
                  <a:lnTo>
                    <a:pt x="648" y="683"/>
                  </a:lnTo>
                  <a:lnTo>
                    <a:pt x="593" y="683"/>
                  </a:lnTo>
                  <a:lnTo>
                    <a:pt x="593" y="438"/>
                  </a:lnTo>
                  <a:lnTo>
                    <a:pt x="545" y="438"/>
                  </a:lnTo>
                  <a:lnTo>
                    <a:pt x="545" y="162"/>
                  </a:lnTo>
                  <a:lnTo>
                    <a:pt x="426" y="162"/>
                  </a:lnTo>
                  <a:lnTo>
                    <a:pt x="426" y="0"/>
                  </a:lnTo>
                  <a:lnTo>
                    <a:pt x="218" y="0"/>
                  </a:lnTo>
                  <a:lnTo>
                    <a:pt x="218" y="162"/>
                  </a:lnTo>
                  <a:lnTo>
                    <a:pt x="103" y="162"/>
                  </a:lnTo>
                  <a:lnTo>
                    <a:pt x="103" y="438"/>
                  </a:lnTo>
                  <a:lnTo>
                    <a:pt x="58" y="438"/>
                  </a:lnTo>
                  <a:lnTo>
                    <a:pt x="58" y="683"/>
                  </a:lnTo>
                  <a:lnTo>
                    <a:pt x="0" y="683"/>
                  </a:lnTo>
                  <a:lnTo>
                    <a:pt x="0" y="959"/>
                  </a:lnTo>
                  <a:lnTo>
                    <a:pt x="648" y="959"/>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15" name="Group 114"/>
            <p:cNvGrpSpPr/>
            <p:nvPr/>
          </p:nvGrpSpPr>
          <p:grpSpPr>
            <a:xfrm>
              <a:off x="1913710" y="3954333"/>
              <a:ext cx="819150" cy="1016000"/>
              <a:chOff x="13808075" y="4321175"/>
              <a:chExt cx="819150" cy="1016000"/>
            </a:xfrm>
          </p:grpSpPr>
          <p:sp>
            <p:nvSpPr>
              <p:cNvPr id="116" name="Rectangle 10"/>
              <p:cNvSpPr>
                <a:spLocks noChangeArrowheads="1"/>
              </p:cNvSpPr>
              <p:nvPr/>
            </p:nvSpPr>
            <p:spPr bwMode="auto">
              <a:xfrm>
                <a:off x="13989050" y="5080000"/>
                <a:ext cx="100012" cy="2571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7" name="Rectangle 11"/>
              <p:cNvSpPr>
                <a:spLocks noChangeArrowheads="1"/>
              </p:cNvSpPr>
              <p:nvPr/>
            </p:nvSpPr>
            <p:spPr bwMode="auto">
              <a:xfrm>
                <a:off x="14062075" y="4699000"/>
                <a:ext cx="98425" cy="2635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8" name="Rectangle 12"/>
              <p:cNvSpPr>
                <a:spLocks noChangeArrowheads="1"/>
              </p:cNvSpPr>
              <p:nvPr/>
            </p:nvSpPr>
            <p:spPr bwMode="auto">
              <a:xfrm>
                <a:off x="14160500" y="5080000"/>
                <a:ext cx="98425" cy="2571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9" name="Rectangle 13"/>
              <p:cNvSpPr>
                <a:spLocks noChangeArrowheads="1"/>
              </p:cNvSpPr>
              <p:nvPr/>
            </p:nvSpPr>
            <p:spPr bwMode="auto">
              <a:xfrm>
                <a:off x="14244638" y="4699000"/>
                <a:ext cx="101600" cy="2635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0" name="Rectangle 14"/>
              <p:cNvSpPr>
                <a:spLocks noChangeArrowheads="1"/>
              </p:cNvSpPr>
              <p:nvPr/>
            </p:nvSpPr>
            <p:spPr bwMode="auto">
              <a:xfrm>
                <a:off x="14346238" y="5080000"/>
                <a:ext cx="98425" cy="2571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1" name="Rectangle 15"/>
              <p:cNvSpPr>
                <a:spLocks noChangeArrowheads="1"/>
              </p:cNvSpPr>
              <p:nvPr/>
            </p:nvSpPr>
            <p:spPr bwMode="auto">
              <a:xfrm>
                <a:off x="14524038" y="5080000"/>
                <a:ext cx="103187" cy="2571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2" name="Rectangle 16"/>
              <p:cNvSpPr>
                <a:spLocks noChangeArrowheads="1"/>
              </p:cNvSpPr>
              <p:nvPr/>
            </p:nvSpPr>
            <p:spPr bwMode="auto">
              <a:xfrm>
                <a:off x="14425613" y="4699000"/>
                <a:ext cx="98425" cy="2635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3" name="Rectangle 17"/>
              <p:cNvSpPr>
                <a:spLocks noChangeArrowheads="1"/>
              </p:cNvSpPr>
              <p:nvPr/>
            </p:nvSpPr>
            <p:spPr bwMode="auto">
              <a:xfrm>
                <a:off x="14327188" y="4321175"/>
                <a:ext cx="106362" cy="2571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4" name="Rectangle 18"/>
              <p:cNvSpPr>
                <a:spLocks noChangeArrowheads="1"/>
              </p:cNvSpPr>
              <p:nvPr/>
            </p:nvSpPr>
            <p:spPr bwMode="auto">
              <a:xfrm>
                <a:off x="14152563" y="4321175"/>
                <a:ext cx="98425" cy="2571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5" name="Rectangle 19"/>
              <p:cNvSpPr>
                <a:spLocks noChangeArrowheads="1"/>
              </p:cNvSpPr>
              <p:nvPr/>
            </p:nvSpPr>
            <p:spPr bwMode="auto">
              <a:xfrm>
                <a:off x="13966825" y="4321175"/>
                <a:ext cx="106362" cy="2571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6" name="Rectangle 20"/>
              <p:cNvSpPr>
                <a:spLocks noChangeArrowheads="1"/>
              </p:cNvSpPr>
              <p:nvPr/>
            </p:nvSpPr>
            <p:spPr bwMode="auto">
              <a:xfrm>
                <a:off x="13879513" y="4699000"/>
                <a:ext cx="109537" cy="2635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7" name="Rectangle 21"/>
              <p:cNvSpPr>
                <a:spLocks noChangeArrowheads="1"/>
              </p:cNvSpPr>
              <p:nvPr/>
            </p:nvSpPr>
            <p:spPr bwMode="auto">
              <a:xfrm>
                <a:off x="13808075" y="5080000"/>
                <a:ext cx="98425" cy="2571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grpSp>
        <p:nvGrpSpPr>
          <p:cNvPr id="128" name="Group 127"/>
          <p:cNvGrpSpPr/>
          <p:nvPr/>
        </p:nvGrpSpPr>
        <p:grpSpPr>
          <a:xfrm>
            <a:off x="3407106" y="3369949"/>
            <a:ext cx="1042080" cy="1542215"/>
            <a:chOff x="3407106" y="3369949"/>
            <a:chExt cx="1042080" cy="1542215"/>
          </a:xfrm>
        </p:grpSpPr>
        <p:sp>
          <p:nvSpPr>
            <p:cNvPr id="129" name="Freeform 9"/>
            <p:cNvSpPr>
              <a:spLocks/>
            </p:cNvSpPr>
            <p:nvPr/>
          </p:nvSpPr>
          <p:spPr bwMode="auto">
            <a:xfrm>
              <a:off x="3407106" y="3369949"/>
              <a:ext cx="1042080" cy="1542215"/>
            </a:xfrm>
            <a:custGeom>
              <a:avLst/>
              <a:gdLst>
                <a:gd name="T0" fmla="*/ 648 w 648"/>
                <a:gd name="T1" fmla="*/ 959 h 959"/>
                <a:gd name="T2" fmla="*/ 648 w 648"/>
                <a:gd name="T3" fmla="*/ 683 h 959"/>
                <a:gd name="T4" fmla="*/ 593 w 648"/>
                <a:gd name="T5" fmla="*/ 683 h 959"/>
                <a:gd name="T6" fmla="*/ 593 w 648"/>
                <a:gd name="T7" fmla="*/ 438 h 959"/>
                <a:gd name="T8" fmla="*/ 545 w 648"/>
                <a:gd name="T9" fmla="*/ 438 h 959"/>
                <a:gd name="T10" fmla="*/ 545 w 648"/>
                <a:gd name="T11" fmla="*/ 162 h 959"/>
                <a:gd name="T12" fmla="*/ 426 w 648"/>
                <a:gd name="T13" fmla="*/ 162 h 959"/>
                <a:gd name="T14" fmla="*/ 426 w 648"/>
                <a:gd name="T15" fmla="*/ 0 h 959"/>
                <a:gd name="T16" fmla="*/ 218 w 648"/>
                <a:gd name="T17" fmla="*/ 0 h 959"/>
                <a:gd name="T18" fmla="*/ 218 w 648"/>
                <a:gd name="T19" fmla="*/ 162 h 959"/>
                <a:gd name="T20" fmla="*/ 103 w 648"/>
                <a:gd name="T21" fmla="*/ 162 h 959"/>
                <a:gd name="T22" fmla="*/ 103 w 648"/>
                <a:gd name="T23" fmla="*/ 438 h 959"/>
                <a:gd name="T24" fmla="*/ 58 w 648"/>
                <a:gd name="T25" fmla="*/ 438 h 959"/>
                <a:gd name="T26" fmla="*/ 58 w 648"/>
                <a:gd name="T27" fmla="*/ 683 h 959"/>
                <a:gd name="T28" fmla="*/ 0 w 648"/>
                <a:gd name="T29" fmla="*/ 683 h 959"/>
                <a:gd name="T30" fmla="*/ 0 w 648"/>
                <a:gd name="T31" fmla="*/ 959 h 959"/>
                <a:gd name="T32" fmla="*/ 648 w 648"/>
                <a:gd name="T33" fmla="*/ 959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8" h="959">
                  <a:moveTo>
                    <a:pt x="648" y="959"/>
                  </a:moveTo>
                  <a:lnTo>
                    <a:pt x="648" y="683"/>
                  </a:lnTo>
                  <a:lnTo>
                    <a:pt x="593" y="683"/>
                  </a:lnTo>
                  <a:lnTo>
                    <a:pt x="593" y="438"/>
                  </a:lnTo>
                  <a:lnTo>
                    <a:pt x="545" y="438"/>
                  </a:lnTo>
                  <a:lnTo>
                    <a:pt x="545" y="162"/>
                  </a:lnTo>
                  <a:lnTo>
                    <a:pt x="426" y="162"/>
                  </a:lnTo>
                  <a:lnTo>
                    <a:pt x="426" y="0"/>
                  </a:lnTo>
                  <a:lnTo>
                    <a:pt x="218" y="0"/>
                  </a:lnTo>
                  <a:lnTo>
                    <a:pt x="218" y="162"/>
                  </a:lnTo>
                  <a:lnTo>
                    <a:pt x="103" y="162"/>
                  </a:lnTo>
                  <a:lnTo>
                    <a:pt x="103" y="438"/>
                  </a:lnTo>
                  <a:lnTo>
                    <a:pt x="58" y="438"/>
                  </a:lnTo>
                  <a:lnTo>
                    <a:pt x="58" y="683"/>
                  </a:lnTo>
                  <a:lnTo>
                    <a:pt x="0" y="683"/>
                  </a:lnTo>
                  <a:lnTo>
                    <a:pt x="0" y="959"/>
                  </a:lnTo>
                  <a:lnTo>
                    <a:pt x="648" y="959"/>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30" name="Group 129"/>
            <p:cNvGrpSpPr/>
            <p:nvPr/>
          </p:nvGrpSpPr>
          <p:grpSpPr>
            <a:xfrm>
              <a:off x="3518571" y="3805994"/>
              <a:ext cx="819150" cy="1016000"/>
              <a:chOff x="13808075" y="4321175"/>
              <a:chExt cx="819150" cy="1016000"/>
            </a:xfrm>
            <a:solidFill>
              <a:schemeClr val="accent2">
                <a:lumMod val="60000"/>
                <a:lumOff val="40000"/>
              </a:schemeClr>
            </a:solidFill>
          </p:grpSpPr>
          <p:sp>
            <p:nvSpPr>
              <p:cNvPr id="131" name="Rectangle 10"/>
              <p:cNvSpPr>
                <a:spLocks noChangeArrowheads="1"/>
              </p:cNvSpPr>
              <p:nvPr/>
            </p:nvSpPr>
            <p:spPr bwMode="auto">
              <a:xfrm>
                <a:off x="13989050" y="5080000"/>
                <a:ext cx="10001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2" name="Rectangle 11"/>
              <p:cNvSpPr>
                <a:spLocks noChangeArrowheads="1"/>
              </p:cNvSpPr>
              <p:nvPr/>
            </p:nvSpPr>
            <p:spPr bwMode="auto">
              <a:xfrm>
                <a:off x="14062075" y="4699000"/>
                <a:ext cx="98425"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3" name="Rectangle 12"/>
              <p:cNvSpPr>
                <a:spLocks noChangeArrowheads="1"/>
              </p:cNvSpPr>
              <p:nvPr/>
            </p:nvSpPr>
            <p:spPr bwMode="auto">
              <a:xfrm>
                <a:off x="14160500"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4" name="Rectangle 13"/>
              <p:cNvSpPr>
                <a:spLocks noChangeArrowheads="1"/>
              </p:cNvSpPr>
              <p:nvPr/>
            </p:nvSpPr>
            <p:spPr bwMode="auto">
              <a:xfrm>
                <a:off x="14244638" y="4699000"/>
                <a:ext cx="101600"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5" name="Rectangle 14"/>
              <p:cNvSpPr>
                <a:spLocks noChangeArrowheads="1"/>
              </p:cNvSpPr>
              <p:nvPr/>
            </p:nvSpPr>
            <p:spPr bwMode="auto">
              <a:xfrm>
                <a:off x="14346238"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6" name="Rectangle 15"/>
              <p:cNvSpPr>
                <a:spLocks noChangeArrowheads="1"/>
              </p:cNvSpPr>
              <p:nvPr/>
            </p:nvSpPr>
            <p:spPr bwMode="auto">
              <a:xfrm>
                <a:off x="14524038" y="5080000"/>
                <a:ext cx="103187"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7" name="Rectangle 16"/>
              <p:cNvSpPr>
                <a:spLocks noChangeArrowheads="1"/>
              </p:cNvSpPr>
              <p:nvPr/>
            </p:nvSpPr>
            <p:spPr bwMode="auto">
              <a:xfrm>
                <a:off x="14425613" y="4699000"/>
                <a:ext cx="98425"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8" name="Rectangle 17"/>
              <p:cNvSpPr>
                <a:spLocks noChangeArrowheads="1"/>
              </p:cNvSpPr>
              <p:nvPr/>
            </p:nvSpPr>
            <p:spPr bwMode="auto">
              <a:xfrm>
                <a:off x="14327188" y="4321175"/>
                <a:ext cx="10636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9" name="Rectangle 18"/>
              <p:cNvSpPr>
                <a:spLocks noChangeArrowheads="1"/>
              </p:cNvSpPr>
              <p:nvPr/>
            </p:nvSpPr>
            <p:spPr bwMode="auto">
              <a:xfrm>
                <a:off x="14152563" y="4321175"/>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0" name="Rectangle 19"/>
              <p:cNvSpPr>
                <a:spLocks noChangeArrowheads="1"/>
              </p:cNvSpPr>
              <p:nvPr/>
            </p:nvSpPr>
            <p:spPr bwMode="auto">
              <a:xfrm>
                <a:off x="13966825" y="4321175"/>
                <a:ext cx="10636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1" name="Rectangle 20"/>
              <p:cNvSpPr>
                <a:spLocks noChangeArrowheads="1"/>
              </p:cNvSpPr>
              <p:nvPr/>
            </p:nvSpPr>
            <p:spPr bwMode="auto">
              <a:xfrm>
                <a:off x="13879513" y="4699000"/>
                <a:ext cx="109537"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2" name="Rectangle 21"/>
              <p:cNvSpPr>
                <a:spLocks noChangeArrowheads="1"/>
              </p:cNvSpPr>
              <p:nvPr/>
            </p:nvSpPr>
            <p:spPr bwMode="auto">
              <a:xfrm>
                <a:off x="13808075"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143" name="Rectangle 142"/>
          <p:cNvSpPr/>
          <p:nvPr/>
        </p:nvSpPr>
        <p:spPr>
          <a:xfrm>
            <a:off x="5024930" y="4698269"/>
            <a:ext cx="1044000" cy="45523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4" name="Rectangle 143"/>
          <p:cNvSpPr/>
          <p:nvPr/>
        </p:nvSpPr>
        <p:spPr>
          <a:xfrm>
            <a:off x="6632815" y="4163497"/>
            <a:ext cx="1044000" cy="99000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5" name="Group 144"/>
          <p:cNvGrpSpPr/>
          <p:nvPr/>
        </p:nvGrpSpPr>
        <p:grpSpPr>
          <a:xfrm>
            <a:off x="5025890" y="3174253"/>
            <a:ext cx="1042080" cy="1542215"/>
            <a:chOff x="5025890" y="3174253"/>
            <a:chExt cx="1042080" cy="1542215"/>
          </a:xfrm>
        </p:grpSpPr>
        <p:sp>
          <p:nvSpPr>
            <p:cNvPr id="146" name="Freeform 9"/>
            <p:cNvSpPr>
              <a:spLocks/>
            </p:cNvSpPr>
            <p:nvPr/>
          </p:nvSpPr>
          <p:spPr bwMode="auto">
            <a:xfrm>
              <a:off x="5025890" y="3174253"/>
              <a:ext cx="1042080" cy="1542215"/>
            </a:xfrm>
            <a:custGeom>
              <a:avLst/>
              <a:gdLst>
                <a:gd name="T0" fmla="*/ 648 w 648"/>
                <a:gd name="T1" fmla="*/ 959 h 959"/>
                <a:gd name="T2" fmla="*/ 648 w 648"/>
                <a:gd name="T3" fmla="*/ 683 h 959"/>
                <a:gd name="T4" fmla="*/ 593 w 648"/>
                <a:gd name="T5" fmla="*/ 683 h 959"/>
                <a:gd name="T6" fmla="*/ 593 w 648"/>
                <a:gd name="T7" fmla="*/ 438 h 959"/>
                <a:gd name="T8" fmla="*/ 545 w 648"/>
                <a:gd name="T9" fmla="*/ 438 h 959"/>
                <a:gd name="T10" fmla="*/ 545 w 648"/>
                <a:gd name="T11" fmla="*/ 162 h 959"/>
                <a:gd name="T12" fmla="*/ 426 w 648"/>
                <a:gd name="T13" fmla="*/ 162 h 959"/>
                <a:gd name="T14" fmla="*/ 426 w 648"/>
                <a:gd name="T15" fmla="*/ 0 h 959"/>
                <a:gd name="T16" fmla="*/ 218 w 648"/>
                <a:gd name="T17" fmla="*/ 0 h 959"/>
                <a:gd name="T18" fmla="*/ 218 w 648"/>
                <a:gd name="T19" fmla="*/ 162 h 959"/>
                <a:gd name="T20" fmla="*/ 103 w 648"/>
                <a:gd name="T21" fmla="*/ 162 h 959"/>
                <a:gd name="T22" fmla="*/ 103 w 648"/>
                <a:gd name="T23" fmla="*/ 438 h 959"/>
                <a:gd name="T24" fmla="*/ 58 w 648"/>
                <a:gd name="T25" fmla="*/ 438 h 959"/>
                <a:gd name="T26" fmla="*/ 58 w 648"/>
                <a:gd name="T27" fmla="*/ 683 h 959"/>
                <a:gd name="T28" fmla="*/ 0 w 648"/>
                <a:gd name="T29" fmla="*/ 683 h 959"/>
                <a:gd name="T30" fmla="*/ 0 w 648"/>
                <a:gd name="T31" fmla="*/ 959 h 959"/>
                <a:gd name="T32" fmla="*/ 648 w 648"/>
                <a:gd name="T33" fmla="*/ 959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8" h="959">
                  <a:moveTo>
                    <a:pt x="648" y="959"/>
                  </a:moveTo>
                  <a:lnTo>
                    <a:pt x="648" y="683"/>
                  </a:lnTo>
                  <a:lnTo>
                    <a:pt x="593" y="683"/>
                  </a:lnTo>
                  <a:lnTo>
                    <a:pt x="593" y="438"/>
                  </a:lnTo>
                  <a:lnTo>
                    <a:pt x="545" y="438"/>
                  </a:lnTo>
                  <a:lnTo>
                    <a:pt x="545" y="162"/>
                  </a:lnTo>
                  <a:lnTo>
                    <a:pt x="426" y="162"/>
                  </a:lnTo>
                  <a:lnTo>
                    <a:pt x="426" y="0"/>
                  </a:lnTo>
                  <a:lnTo>
                    <a:pt x="218" y="0"/>
                  </a:lnTo>
                  <a:lnTo>
                    <a:pt x="218" y="162"/>
                  </a:lnTo>
                  <a:lnTo>
                    <a:pt x="103" y="162"/>
                  </a:lnTo>
                  <a:lnTo>
                    <a:pt x="103" y="438"/>
                  </a:lnTo>
                  <a:lnTo>
                    <a:pt x="58" y="438"/>
                  </a:lnTo>
                  <a:lnTo>
                    <a:pt x="58" y="683"/>
                  </a:lnTo>
                  <a:lnTo>
                    <a:pt x="0" y="683"/>
                  </a:lnTo>
                  <a:lnTo>
                    <a:pt x="0" y="959"/>
                  </a:lnTo>
                  <a:lnTo>
                    <a:pt x="648" y="959"/>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47" name="Group 146"/>
            <p:cNvGrpSpPr/>
            <p:nvPr/>
          </p:nvGrpSpPr>
          <p:grpSpPr>
            <a:xfrm>
              <a:off x="5137355" y="3608072"/>
              <a:ext cx="819150" cy="1016000"/>
              <a:chOff x="13808075" y="4321175"/>
              <a:chExt cx="819150" cy="1016000"/>
            </a:xfrm>
            <a:solidFill>
              <a:schemeClr val="accent3">
                <a:lumMod val="60000"/>
                <a:lumOff val="40000"/>
              </a:schemeClr>
            </a:solidFill>
          </p:grpSpPr>
          <p:sp>
            <p:nvSpPr>
              <p:cNvPr id="148" name="Rectangle 10"/>
              <p:cNvSpPr>
                <a:spLocks noChangeArrowheads="1"/>
              </p:cNvSpPr>
              <p:nvPr/>
            </p:nvSpPr>
            <p:spPr bwMode="auto">
              <a:xfrm>
                <a:off x="13989050" y="5080000"/>
                <a:ext cx="10001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9" name="Rectangle 11"/>
              <p:cNvSpPr>
                <a:spLocks noChangeArrowheads="1"/>
              </p:cNvSpPr>
              <p:nvPr/>
            </p:nvSpPr>
            <p:spPr bwMode="auto">
              <a:xfrm>
                <a:off x="14062075" y="4699000"/>
                <a:ext cx="98425"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0" name="Rectangle 12"/>
              <p:cNvSpPr>
                <a:spLocks noChangeArrowheads="1"/>
              </p:cNvSpPr>
              <p:nvPr/>
            </p:nvSpPr>
            <p:spPr bwMode="auto">
              <a:xfrm>
                <a:off x="14160500"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1" name="Rectangle 13"/>
              <p:cNvSpPr>
                <a:spLocks noChangeArrowheads="1"/>
              </p:cNvSpPr>
              <p:nvPr/>
            </p:nvSpPr>
            <p:spPr bwMode="auto">
              <a:xfrm>
                <a:off x="14244638" y="4699000"/>
                <a:ext cx="101600"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2" name="Rectangle 14"/>
              <p:cNvSpPr>
                <a:spLocks noChangeArrowheads="1"/>
              </p:cNvSpPr>
              <p:nvPr/>
            </p:nvSpPr>
            <p:spPr bwMode="auto">
              <a:xfrm>
                <a:off x="14346238"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3" name="Rectangle 15"/>
              <p:cNvSpPr>
                <a:spLocks noChangeArrowheads="1"/>
              </p:cNvSpPr>
              <p:nvPr/>
            </p:nvSpPr>
            <p:spPr bwMode="auto">
              <a:xfrm>
                <a:off x="14524038" y="5080000"/>
                <a:ext cx="103187"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4" name="Rectangle 16"/>
              <p:cNvSpPr>
                <a:spLocks noChangeArrowheads="1"/>
              </p:cNvSpPr>
              <p:nvPr/>
            </p:nvSpPr>
            <p:spPr bwMode="auto">
              <a:xfrm>
                <a:off x="14425613" y="4699000"/>
                <a:ext cx="98425"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5" name="Rectangle 17"/>
              <p:cNvSpPr>
                <a:spLocks noChangeArrowheads="1"/>
              </p:cNvSpPr>
              <p:nvPr/>
            </p:nvSpPr>
            <p:spPr bwMode="auto">
              <a:xfrm>
                <a:off x="14327188" y="4321175"/>
                <a:ext cx="10636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6" name="Rectangle 18"/>
              <p:cNvSpPr>
                <a:spLocks noChangeArrowheads="1"/>
              </p:cNvSpPr>
              <p:nvPr/>
            </p:nvSpPr>
            <p:spPr bwMode="auto">
              <a:xfrm>
                <a:off x="14152563" y="4321175"/>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7" name="Rectangle 19"/>
              <p:cNvSpPr>
                <a:spLocks noChangeArrowheads="1"/>
              </p:cNvSpPr>
              <p:nvPr/>
            </p:nvSpPr>
            <p:spPr bwMode="auto">
              <a:xfrm>
                <a:off x="13966825" y="4321175"/>
                <a:ext cx="10636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8" name="Rectangle 20"/>
              <p:cNvSpPr>
                <a:spLocks noChangeArrowheads="1"/>
              </p:cNvSpPr>
              <p:nvPr/>
            </p:nvSpPr>
            <p:spPr bwMode="auto">
              <a:xfrm>
                <a:off x="13879513" y="4699000"/>
                <a:ext cx="109537"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9" name="Rectangle 21"/>
              <p:cNvSpPr>
                <a:spLocks noChangeArrowheads="1"/>
              </p:cNvSpPr>
              <p:nvPr/>
            </p:nvSpPr>
            <p:spPr bwMode="auto">
              <a:xfrm>
                <a:off x="13808075"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grpSp>
      </p:grpSp>
      <p:grpSp>
        <p:nvGrpSpPr>
          <p:cNvPr id="160" name="Group 159"/>
          <p:cNvGrpSpPr/>
          <p:nvPr/>
        </p:nvGrpSpPr>
        <p:grpSpPr>
          <a:xfrm>
            <a:off x="6633775" y="2658868"/>
            <a:ext cx="1042080" cy="1542215"/>
            <a:chOff x="6633775" y="2658868"/>
            <a:chExt cx="1042080" cy="1542215"/>
          </a:xfrm>
        </p:grpSpPr>
        <p:sp>
          <p:nvSpPr>
            <p:cNvPr id="161" name="Freeform 9"/>
            <p:cNvSpPr>
              <a:spLocks/>
            </p:cNvSpPr>
            <p:nvPr/>
          </p:nvSpPr>
          <p:spPr bwMode="auto">
            <a:xfrm>
              <a:off x="6633775" y="2658868"/>
              <a:ext cx="1042080" cy="1542215"/>
            </a:xfrm>
            <a:custGeom>
              <a:avLst/>
              <a:gdLst>
                <a:gd name="T0" fmla="*/ 648 w 648"/>
                <a:gd name="T1" fmla="*/ 959 h 959"/>
                <a:gd name="T2" fmla="*/ 648 w 648"/>
                <a:gd name="T3" fmla="*/ 683 h 959"/>
                <a:gd name="T4" fmla="*/ 593 w 648"/>
                <a:gd name="T5" fmla="*/ 683 h 959"/>
                <a:gd name="T6" fmla="*/ 593 w 648"/>
                <a:gd name="T7" fmla="*/ 438 h 959"/>
                <a:gd name="T8" fmla="*/ 545 w 648"/>
                <a:gd name="T9" fmla="*/ 438 h 959"/>
                <a:gd name="T10" fmla="*/ 545 w 648"/>
                <a:gd name="T11" fmla="*/ 162 h 959"/>
                <a:gd name="T12" fmla="*/ 426 w 648"/>
                <a:gd name="T13" fmla="*/ 162 h 959"/>
                <a:gd name="T14" fmla="*/ 426 w 648"/>
                <a:gd name="T15" fmla="*/ 0 h 959"/>
                <a:gd name="T16" fmla="*/ 218 w 648"/>
                <a:gd name="T17" fmla="*/ 0 h 959"/>
                <a:gd name="T18" fmla="*/ 218 w 648"/>
                <a:gd name="T19" fmla="*/ 162 h 959"/>
                <a:gd name="T20" fmla="*/ 103 w 648"/>
                <a:gd name="T21" fmla="*/ 162 h 959"/>
                <a:gd name="T22" fmla="*/ 103 w 648"/>
                <a:gd name="T23" fmla="*/ 438 h 959"/>
                <a:gd name="T24" fmla="*/ 58 w 648"/>
                <a:gd name="T25" fmla="*/ 438 h 959"/>
                <a:gd name="T26" fmla="*/ 58 w 648"/>
                <a:gd name="T27" fmla="*/ 683 h 959"/>
                <a:gd name="T28" fmla="*/ 0 w 648"/>
                <a:gd name="T29" fmla="*/ 683 h 959"/>
                <a:gd name="T30" fmla="*/ 0 w 648"/>
                <a:gd name="T31" fmla="*/ 959 h 959"/>
                <a:gd name="T32" fmla="*/ 648 w 648"/>
                <a:gd name="T33" fmla="*/ 959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8" h="959">
                  <a:moveTo>
                    <a:pt x="648" y="959"/>
                  </a:moveTo>
                  <a:lnTo>
                    <a:pt x="648" y="683"/>
                  </a:lnTo>
                  <a:lnTo>
                    <a:pt x="593" y="683"/>
                  </a:lnTo>
                  <a:lnTo>
                    <a:pt x="593" y="438"/>
                  </a:lnTo>
                  <a:lnTo>
                    <a:pt x="545" y="438"/>
                  </a:lnTo>
                  <a:lnTo>
                    <a:pt x="545" y="162"/>
                  </a:lnTo>
                  <a:lnTo>
                    <a:pt x="426" y="162"/>
                  </a:lnTo>
                  <a:lnTo>
                    <a:pt x="426" y="0"/>
                  </a:lnTo>
                  <a:lnTo>
                    <a:pt x="218" y="0"/>
                  </a:lnTo>
                  <a:lnTo>
                    <a:pt x="218" y="162"/>
                  </a:lnTo>
                  <a:lnTo>
                    <a:pt x="103" y="162"/>
                  </a:lnTo>
                  <a:lnTo>
                    <a:pt x="103" y="438"/>
                  </a:lnTo>
                  <a:lnTo>
                    <a:pt x="58" y="438"/>
                  </a:lnTo>
                  <a:lnTo>
                    <a:pt x="58" y="683"/>
                  </a:lnTo>
                  <a:lnTo>
                    <a:pt x="0" y="683"/>
                  </a:lnTo>
                  <a:lnTo>
                    <a:pt x="0" y="959"/>
                  </a:lnTo>
                  <a:lnTo>
                    <a:pt x="648" y="959"/>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62" name="Group 161"/>
            <p:cNvGrpSpPr/>
            <p:nvPr/>
          </p:nvGrpSpPr>
          <p:grpSpPr>
            <a:xfrm>
              <a:off x="6745240" y="3102533"/>
              <a:ext cx="819150" cy="1016000"/>
              <a:chOff x="13808075" y="4321175"/>
              <a:chExt cx="819150" cy="1016000"/>
            </a:xfrm>
            <a:solidFill>
              <a:schemeClr val="accent4">
                <a:lumMod val="60000"/>
                <a:lumOff val="40000"/>
              </a:schemeClr>
            </a:solidFill>
          </p:grpSpPr>
          <p:sp>
            <p:nvSpPr>
              <p:cNvPr id="163" name="Rectangle 10"/>
              <p:cNvSpPr>
                <a:spLocks noChangeArrowheads="1"/>
              </p:cNvSpPr>
              <p:nvPr/>
            </p:nvSpPr>
            <p:spPr bwMode="auto">
              <a:xfrm>
                <a:off x="13989050" y="5080000"/>
                <a:ext cx="10001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64" name="Rectangle 11"/>
              <p:cNvSpPr>
                <a:spLocks noChangeArrowheads="1"/>
              </p:cNvSpPr>
              <p:nvPr/>
            </p:nvSpPr>
            <p:spPr bwMode="auto">
              <a:xfrm>
                <a:off x="14062075" y="4699000"/>
                <a:ext cx="98425"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65" name="Rectangle 12"/>
              <p:cNvSpPr>
                <a:spLocks noChangeArrowheads="1"/>
              </p:cNvSpPr>
              <p:nvPr/>
            </p:nvSpPr>
            <p:spPr bwMode="auto">
              <a:xfrm>
                <a:off x="14160500"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66" name="Rectangle 13"/>
              <p:cNvSpPr>
                <a:spLocks noChangeArrowheads="1"/>
              </p:cNvSpPr>
              <p:nvPr/>
            </p:nvSpPr>
            <p:spPr bwMode="auto">
              <a:xfrm>
                <a:off x="14244638" y="4699000"/>
                <a:ext cx="101600"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67" name="Rectangle 14"/>
              <p:cNvSpPr>
                <a:spLocks noChangeArrowheads="1"/>
              </p:cNvSpPr>
              <p:nvPr/>
            </p:nvSpPr>
            <p:spPr bwMode="auto">
              <a:xfrm>
                <a:off x="14346238"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68" name="Rectangle 15"/>
              <p:cNvSpPr>
                <a:spLocks noChangeArrowheads="1"/>
              </p:cNvSpPr>
              <p:nvPr/>
            </p:nvSpPr>
            <p:spPr bwMode="auto">
              <a:xfrm>
                <a:off x="14524038" y="5080000"/>
                <a:ext cx="103187"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69" name="Rectangle 16"/>
              <p:cNvSpPr>
                <a:spLocks noChangeArrowheads="1"/>
              </p:cNvSpPr>
              <p:nvPr/>
            </p:nvSpPr>
            <p:spPr bwMode="auto">
              <a:xfrm>
                <a:off x="14425613" y="4699000"/>
                <a:ext cx="98425"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70" name="Rectangle 17"/>
              <p:cNvSpPr>
                <a:spLocks noChangeArrowheads="1"/>
              </p:cNvSpPr>
              <p:nvPr/>
            </p:nvSpPr>
            <p:spPr bwMode="auto">
              <a:xfrm>
                <a:off x="14327188" y="4321175"/>
                <a:ext cx="10636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71" name="Rectangle 18"/>
              <p:cNvSpPr>
                <a:spLocks noChangeArrowheads="1"/>
              </p:cNvSpPr>
              <p:nvPr/>
            </p:nvSpPr>
            <p:spPr bwMode="auto">
              <a:xfrm>
                <a:off x="14152563" y="4321175"/>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72" name="Rectangle 19"/>
              <p:cNvSpPr>
                <a:spLocks noChangeArrowheads="1"/>
              </p:cNvSpPr>
              <p:nvPr/>
            </p:nvSpPr>
            <p:spPr bwMode="auto">
              <a:xfrm>
                <a:off x="13966825" y="4321175"/>
                <a:ext cx="10636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73" name="Rectangle 20"/>
              <p:cNvSpPr>
                <a:spLocks noChangeArrowheads="1"/>
              </p:cNvSpPr>
              <p:nvPr/>
            </p:nvSpPr>
            <p:spPr bwMode="auto">
              <a:xfrm>
                <a:off x="13879513" y="4699000"/>
                <a:ext cx="109537"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74" name="Rectangle 21"/>
              <p:cNvSpPr>
                <a:spLocks noChangeArrowheads="1"/>
              </p:cNvSpPr>
              <p:nvPr/>
            </p:nvSpPr>
            <p:spPr bwMode="auto">
              <a:xfrm>
                <a:off x="13808075"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175" name="Rectangle 174"/>
          <p:cNvSpPr/>
          <p:nvPr/>
        </p:nvSpPr>
        <p:spPr>
          <a:xfrm>
            <a:off x="8250992" y="4441869"/>
            <a:ext cx="1044000" cy="71163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6" name="Group 175"/>
          <p:cNvGrpSpPr/>
          <p:nvPr/>
        </p:nvGrpSpPr>
        <p:grpSpPr>
          <a:xfrm>
            <a:off x="8251952" y="2962590"/>
            <a:ext cx="1042080" cy="1542215"/>
            <a:chOff x="8251952" y="2962590"/>
            <a:chExt cx="1042080" cy="1542215"/>
          </a:xfrm>
        </p:grpSpPr>
        <p:sp>
          <p:nvSpPr>
            <p:cNvPr id="177" name="Freeform 9"/>
            <p:cNvSpPr>
              <a:spLocks/>
            </p:cNvSpPr>
            <p:nvPr/>
          </p:nvSpPr>
          <p:spPr bwMode="auto">
            <a:xfrm>
              <a:off x="8251952" y="2962590"/>
              <a:ext cx="1042080" cy="1542215"/>
            </a:xfrm>
            <a:custGeom>
              <a:avLst/>
              <a:gdLst>
                <a:gd name="T0" fmla="*/ 648 w 648"/>
                <a:gd name="T1" fmla="*/ 959 h 959"/>
                <a:gd name="T2" fmla="*/ 648 w 648"/>
                <a:gd name="T3" fmla="*/ 683 h 959"/>
                <a:gd name="T4" fmla="*/ 593 w 648"/>
                <a:gd name="T5" fmla="*/ 683 h 959"/>
                <a:gd name="T6" fmla="*/ 593 w 648"/>
                <a:gd name="T7" fmla="*/ 438 h 959"/>
                <a:gd name="T8" fmla="*/ 545 w 648"/>
                <a:gd name="T9" fmla="*/ 438 h 959"/>
                <a:gd name="T10" fmla="*/ 545 w 648"/>
                <a:gd name="T11" fmla="*/ 162 h 959"/>
                <a:gd name="T12" fmla="*/ 426 w 648"/>
                <a:gd name="T13" fmla="*/ 162 h 959"/>
                <a:gd name="T14" fmla="*/ 426 w 648"/>
                <a:gd name="T15" fmla="*/ 0 h 959"/>
                <a:gd name="T16" fmla="*/ 218 w 648"/>
                <a:gd name="T17" fmla="*/ 0 h 959"/>
                <a:gd name="T18" fmla="*/ 218 w 648"/>
                <a:gd name="T19" fmla="*/ 162 h 959"/>
                <a:gd name="T20" fmla="*/ 103 w 648"/>
                <a:gd name="T21" fmla="*/ 162 h 959"/>
                <a:gd name="T22" fmla="*/ 103 w 648"/>
                <a:gd name="T23" fmla="*/ 438 h 959"/>
                <a:gd name="T24" fmla="*/ 58 w 648"/>
                <a:gd name="T25" fmla="*/ 438 h 959"/>
                <a:gd name="T26" fmla="*/ 58 w 648"/>
                <a:gd name="T27" fmla="*/ 683 h 959"/>
                <a:gd name="T28" fmla="*/ 0 w 648"/>
                <a:gd name="T29" fmla="*/ 683 h 959"/>
                <a:gd name="T30" fmla="*/ 0 w 648"/>
                <a:gd name="T31" fmla="*/ 959 h 959"/>
                <a:gd name="T32" fmla="*/ 648 w 648"/>
                <a:gd name="T33" fmla="*/ 959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8" h="959">
                  <a:moveTo>
                    <a:pt x="648" y="959"/>
                  </a:moveTo>
                  <a:lnTo>
                    <a:pt x="648" y="683"/>
                  </a:lnTo>
                  <a:lnTo>
                    <a:pt x="593" y="683"/>
                  </a:lnTo>
                  <a:lnTo>
                    <a:pt x="593" y="438"/>
                  </a:lnTo>
                  <a:lnTo>
                    <a:pt x="545" y="438"/>
                  </a:lnTo>
                  <a:lnTo>
                    <a:pt x="545" y="162"/>
                  </a:lnTo>
                  <a:lnTo>
                    <a:pt x="426" y="162"/>
                  </a:lnTo>
                  <a:lnTo>
                    <a:pt x="426" y="0"/>
                  </a:lnTo>
                  <a:lnTo>
                    <a:pt x="218" y="0"/>
                  </a:lnTo>
                  <a:lnTo>
                    <a:pt x="218" y="162"/>
                  </a:lnTo>
                  <a:lnTo>
                    <a:pt x="103" y="162"/>
                  </a:lnTo>
                  <a:lnTo>
                    <a:pt x="103" y="438"/>
                  </a:lnTo>
                  <a:lnTo>
                    <a:pt x="58" y="438"/>
                  </a:lnTo>
                  <a:lnTo>
                    <a:pt x="58" y="683"/>
                  </a:lnTo>
                  <a:lnTo>
                    <a:pt x="0" y="683"/>
                  </a:lnTo>
                  <a:lnTo>
                    <a:pt x="0" y="959"/>
                  </a:lnTo>
                  <a:lnTo>
                    <a:pt x="648" y="959"/>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78" name="Group 177"/>
            <p:cNvGrpSpPr/>
            <p:nvPr/>
          </p:nvGrpSpPr>
          <p:grpSpPr>
            <a:xfrm>
              <a:off x="8363417" y="3391015"/>
              <a:ext cx="819150" cy="1016000"/>
              <a:chOff x="13808075" y="4321175"/>
              <a:chExt cx="819150" cy="1016000"/>
            </a:xfrm>
            <a:solidFill>
              <a:schemeClr val="accent5">
                <a:lumMod val="60000"/>
                <a:lumOff val="40000"/>
              </a:schemeClr>
            </a:solidFill>
          </p:grpSpPr>
          <p:sp>
            <p:nvSpPr>
              <p:cNvPr id="179" name="Rectangle 10"/>
              <p:cNvSpPr>
                <a:spLocks noChangeArrowheads="1"/>
              </p:cNvSpPr>
              <p:nvPr/>
            </p:nvSpPr>
            <p:spPr bwMode="auto">
              <a:xfrm>
                <a:off x="13989050" y="5080000"/>
                <a:ext cx="10001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0" name="Rectangle 11"/>
              <p:cNvSpPr>
                <a:spLocks noChangeArrowheads="1"/>
              </p:cNvSpPr>
              <p:nvPr/>
            </p:nvSpPr>
            <p:spPr bwMode="auto">
              <a:xfrm>
                <a:off x="14062075" y="4699000"/>
                <a:ext cx="98425"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1" name="Rectangle 12"/>
              <p:cNvSpPr>
                <a:spLocks noChangeArrowheads="1"/>
              </p:cNvSpPr>
              <p:nvPr/>
            </p:nvSpPr>
            <p:spPr bwMode="auto">
              <a:xfrm>
                <a:off x="14160500"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2" name="Rectangle 13"/>
              <p:cNvSpPr>
                <a:spLocks noChangeArrowheads="1"/>
              </p:cNvSpPr>
              <p:nvPr/>
            </p:nvSpPr>
            <p:spPr bwMode="auto">
              <a:xfrm>
                <a:off x="14244638" y="4699000"/>
                <a:ext cx="101600"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3" name="Rectangle 14"/>
              <p:cNvSpPr>
                <a:spLocks noChangeArrowheads="1"/>
              </p:cNvSpPr>
              <p:nvPr/>
            </p:nvSpPr>
            <p:spPr bwMode="auto">
              <a:xfrm>
                <a:off x="14346238"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4" name="Rectangle 15"/>
              <p:cNvSpPr>
                <a:spLocks noChangeArrowheads="1"/>
              </p:cNvSpPr>
              <p:nvPr/>
            </p:nvSpPr>
            <p:spPr bwMode="auto">
              <a:xfrm>
                <a:off x="14524038" y="5080000"/>
                <a:ext cx="103187"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5" name="Rectangle 16"/>
              <p:cNvSpPr>
                <a:spLocks noChangeArrowheads="1"/>
              </p:cNvSpPr>
              <p:nvPr/>
            </p:nvSpPr>
            <p:spPr bwMode="auto">
              <a:xfrm>
                <a:off x="14425613" y="4699000"/>
                <a:ext cx="98425"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6" name="Rectangle 17"/>
              <p:cNvSpPr>
                <a:spLocks noChangeArrowheads="1"/>
              </p:cNvSpPr>
              <p:nvPr/>
            </p:nvSpPr>
            <p:spPr bwMode="auto">
              <a:xfrm>
                <a:off x="14327188" y="4321175"/>
                <a:ext cx="10636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7" name="Rectangle 18"/>
              <p:cNvSpPr>
                <a:spLocks noChangeArrowheads="1"/>
              </p:cNvSpPr>
              <p:nvPr/>
            </p:nvSpPr>
            <p:spPr bwMode="auto">
              <a:xfrm>
                <a:off x="14152563" y="4321175"/>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8" name="Rectangle 19"/>
              <p:cNvSpPr>
                <a:spLocks noChangeArrowheads="1"/>
              </p:cNvSpPr>
              <p:nvPr/>
            </p:nvSpPr>
            <p:spPr bwMode="auto">
              <a:xfrm>
                <a:off x="13966825" y="4321175"/>
                <a:ext cx="10636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9" name="Rectangle 20"/>
              <p:cNvSpPr>
                <a:spLocks noChangeArrowheads="1"/>
              </p:cNvSpPr>
              <p:nvPr/>
            </p:nvSpPr>
            <p:spPr bwMode="auto">
              <a:xfrm>
                <a:off x="13879513" y="4699000"/>
                <a:ext cx="109537"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90" name="Rectangle 21"/>
              <p:cNvSpPr>
                <a:spLocks noChangeArrowheads="1"/>
              </p:cNvSpPr>
              <p:nvPr/>
            </p:nvSpPr>
            <p:spPr bwMode="auto">
              <a:xfrm>
                <a:off x="13808075"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191" name="TextBox 190"/>
          <p:cNvSpPr txBox="1"/>
          <p:nvPr/>
        </p:nvSpPr>
        <p:spPr>
          <a:xfrm>
            <a:off x="10106771" y="5160267"/>
            <a:ext cx="562975" cy="307777"/>
          </a:xfrm>
          <a:prstGeom prst="rect">
            <a:avLst/>
          </a:prstGeom>
          <a:noFill/>
        </p:spPr>
        <p:txBody>
          <a:bodyPr wrap="none" rtlCol="0">
            <a:spAutoFit/>
          </a:bodyPr>
          <a:lstStyle/>
          <a:p>
            <a:pPr algn="ctr"/>
            <a:r>
              <a:rPr lang="en-US" sz="1400" b="1" dirty="0">
                <a:solidFill>
                  <a:schemeClr val="bg2"/>
                </a:solidFill>
              </a:rPr>
              <a:t>2016</a:t>
            </a:r>
            <a:endParaRPr lang="id-ID" sz="1400" b="1" dirty="0">
              <a:solidFill>
                <a:schemeClr val="bg2"/>
              </a:solidFill>
            </a:endParaRPr>
          </a:p>
        </p:txBody>
      </p:sp>
      <p:sp>
        <p:nvSpPr>
          <p:cNvPr id="192" name="Rectangle 191"/>
          <p:cNvSpPr/>
          <p:nvPr/>
        </p:nvSpPr>
        <p:spPr>
          <a:xfrm>
            <a:off x="9866257" y="3777313"/>
            <a:ext cx="1044000" cy="137618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3" name="Group 192"/>
          <p:cNvGrpSpPr/>
          <p:nvPr/>
        </p:nvGrpSpPr>
        <p:grpSpPr>
          <a:xfrm>
            <a:off x="9867217" y="2272056"/>
            <a:ext cx="1042080" cy="1542215"/>
            <a:chOff x="9867217" y="2272056"/>
            <a:chExt cx="1042080" cy="1542215"/>
          </a:xfrm>
        </p:grpSpPr>
        <p:sp>
          <p:nvSpPr>
            <p:cNvPr id="194" name="Freeform 9"/>
            <p:cNvSpPr>
              <a:spLocks/>
            </p:cNvSpPr>
            <p:nvPr/>
          </p:nvSpPr>
          <p:spPr bwMode="auto">
            <a:xfrm>
              <a:off x="9867217" y="2272056"/>
              <a:ext cx="1042080" cy="1542215"/>
            </a:xfrm>
            <a:custGeom>
              <a:avLst/>
              <a:gdLst>
                <a:gd name="T0" fmla="*/ 648 w 648"/>
                <a:gd name="T1" fmla="*/ 959 h 959"/>
                <a:gd name="T2" fmla="*/ 648 w 648"/>
                <a:gd name="T3" fmla="*/ 683 h 959"/>
                <a:gd name="T4" fmla="*/ 593 w 648"/>
                <a:gd name="T5" fmla="*/ 683 h 959"/>
                <a:gd name="T6" fmla="*/ 593 w 648"/>
                <a:gd name="T7" fmla="*/ 438 h 959"/>
                <a:gd name="T8" fmla="*/ 545 w 648"/>
                <a:gd name="T9" fmla="*/ 438 h 959"/>
                <a:gd name="T10" fmla="*/ 545 w 648"/>
                <a:gd name="T11" fmla="*/ 162 h 959"/>
                <a:gd name="T12" fmla="*/ 426 w 648"/>
                <a:gd name="T13" fmla="*/ 162 h 959"/>
                <a:gd name="T14" fmla="*/ 426 w 648"/>
                <a:gd name="T15" fmla="*/ 0 h 959"/>
                <a:gd name="T16" fmla="*/ 218 w 648"/>
                <a:gd name="T17" fmla="*/ 0 h 959"/>
                <a:gd name="T18" fmla="*/ 218 w 648"/>
                <a:gd name="T19" fmla="*/ 162 h 959"/>
                <a:gd name="T20" fmla="*/ 103 w 648"/>
                <a:gd name="T21" fmla="*/ 162 h 959"/>
                <a:gd name="T22" fmla="*/ 103 w 648"/>
                <a:gd name="T23" fmla="*/ 438 h 959"/>
                <a:gd name="T24" fmla="*/ 58 w 648"/>
                <a:gd name="T25" fmla="*/ 438 h 959"/>
                <a:gd name="T26" fmla="*/ 58 w 648"/>
                <a:gd name="T27" fmla="*/ 683 h 959"/>
                <a:gd name="T28" fmla="*/ 0 w 648"/>
                <a:gd name="T29" fmla="*/ 683 h 959"/>
                <a:gd name="T30" fmla="*/ 0 w 648"/>
                <a:gd name="T31" fmla="*/ 959 h 959"/>
                <a:gd name="T32" fmla="*/ 648 w 648"/>
                <a:gd name="T33" fmla="*/ 959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8" h="959">
                  <a:moveTo>
                    <a:pt x="648" y="959"/>
                  </a:moveTo>
                  <a:lnTo>
                    <a:pt x="648" y="683"/>
                  </a:lnTo>
                  <a:lnTo>
                    <a:pt x="593" y="683"/>
                  </a:lnTo>
                  <a:lnTo>
                    <a:pt x="593" y="438"/>
                  </a:lnTo>
                  <a:lnTo>
                    <a:pt x="545" y="438"/>
                  </a:lnTo>
                  <a:lnTo>
                    <a:pt x="545" y="162"/>
                  </a:lnTo>
                  <a:lnTo>
                    <a:pt x="426" y="162"/>
                  </a:lnTo>
                  <a:lnTo>
                    <a:pt x="426" y="0"/>
                  </a:lnTo>
                  <a:lnTo>
                    <a:pt x="218" y="0"/>
                  </a:lnTo>
                  <a:lnTo>
                    <a:pt x="218" y="162"/>
                  </a:lnTo>
                  <a:lnTo>
                    <a:pt x="103" y="162"/>
                  </a:lnTo>
                  <a:lnTo>
                    <a:pt x="103" y="438"/>
                  </a:lnTo>
                  <a:lnTo>
                    <a:pt x="58" y="438"/>
                  </a:lnTo>
                  <a:lnTo>
                    <a:pt x="58" y="683"/>
                  </a:lnTo>
                  <a:lnTo>
                    <a:pt x="0" y="683"/>
                  </a:lnTo>
                  <a:lnTo>
                    <a:pt x="0" y="959"/>
                  </a:lnTo>
                  <a:lnTo>
                    <a:pt x="648" y="959"/>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95" name="Group 194"/>
            <p:cNvGrpSpPr/>
            <p:nvPr/>
          </p:nvGrpSpPr>
          <p:grpSpPr>
            <a:xfrm>
              <a:off x="9978682" y="2715721"/>
              <a:ext cx="819150" cy="1016000"/>
              <a:chOff x="13808075" y="4321175"/>
              <a:chExt cx="819150" cy="1016000"/>
            </a:xfrm>
            <a:solidFill>
              <a:schemeClr val="accent6">
                <a:lumMod val="60000"/>
                <a:lumOff val="40000"/>
              </a:schemeClr>
            </a:solidFill>
          </p:grpSpPr>
          <p:sp>
            <p:nvSpPr>
              <p:cNvPr id="196" name="Rectangle 10"/>
              <p:cNvSpPr>
                <a:spLocks noChangeArrowheads="1"/>
              </p:cNvSpPr>
              <p:nvPr/>
            </p:nvSpPr>
            <p:spPr bwMode="auto">
              <a:xfrm>
                <a:off x="13989050" y="5080000"/>
                <a:ext cx="10001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97" name="Rectangle 11"/>
              <p:cNvSpPr>
                <a:spLocks noChangeArrowheads="1"/>
              </p:cNvSpPr>
              <p:nvPr/>
            </p:nvSpPr>
            <p:spPr bwMode="auto">
              <a:xfrm>
                <a:off x="14062075" y="4699000"/>
                <a:ext cx="98425"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98" name="Rectangle 12"/>
              <p:cNvSpPr>
                <a:spLocks noChangeArrowheads="1"/>
              </p:cNvSpPr>
              <p:nvPr/>
            </p:nvSpPr>
            <p:spPr bwMode="auto">
              <a:xfrm>
                <a:off x="14160500"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99" name="Rectangle 13"/>
              <p:cNvSpPr>
                <a:spLocks noChangeArrowheads="1"/>
              </p:cNvSpPr>
              <p:nvPr/>
            </p:nvSpPr>
            <p:spPr bwMode="auto">
              <a:xfrm>
                <a:off x="14244638" y="4699000"/>
                <a:ext cx="101600"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0" name="Rectangle 14"/>
              <p:cNvSpPr>
                <a:spLocks noChangeArrowheads="1"/>
              </p:cNvSpPr>
              <p:nvPr/>
            </p:nvSpPr>
            <p:spPr bwMode="auto">
              <a:xfrm>
                <a:off x="14346238"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1" name="Rectangle 15"/>
              <p:cNvSpPr>
                <a:spLocks noChangeArrowheads="1"/>
              </p:cNvSpPr>
              <p:nvPr/>
            </p:nvSpPr>
            <p:spPr bwMode="auto">
              <a:xfrm>
                <a:off x="14524038" y="5080000"/>
                <a:ext cx="103187"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2" name="Rectangle 16"/>
              <p:cNvSpPr>
                <a:spLocks noChangeArrowheads="1"/>
              </p:cNvSpPr>
              <p:nvPr/>
            </p:nvSpPr>
            <p:spPr bwMode="auto">
              <a:xfrm>
                <a:off x="14425613" y="4699000"/>
                <a:ext cx="98425"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3" name="Rectangle 17"/>
              <p:cNvSpPr>
                <a:spLocks noChangeArrowheads="1"/>
              </p:cNvSpPr>
              <p:nvPr/>
            </p:nvSpPr>
            <p:spPr bwMode="auto">
              <a:xfrm>
                <a:off x="14327188" y="4321175"/>
                <a:ext cx="10636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4" name="Rectangle 18"/>
              <p:cNvSpPr>
                <a:spLocks noChangeArrowheads="1"/>
              </p:cNvSpPr>
              <p:nvPr/>
            </p:nvSpPr>
            <p:spPr bwMode="auto">
              <a:xfrm>
                <a:off x="14152563" y="4321175"/>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5" name="Rectangle 19"/>
              <p:cNvSpPr>
                <a:spLocks noChangeArrowheads="1"/>
              </p:cNvSpPr>
              <p:nvPr/>
            </p:nvSpPr>
            <p:spPr bwMode="auto">
              <a:xfrm>
                <a:off x="13966825" y="4321175"/>
                <a:ext cx="106362"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6" name="Rectangle 20"/>
              <p:cNvSpPr>
                <a:spLocks noChangeArrowheads="1"/>
              </p:cNvSpPr>
              <p:nvPr/>
            </p:nvSpPr>
            <p:spPr bwMode="auto">
              <a:xfrm>
                <a:off x="13879513" y="4699000"/>
                <a:ext cx="109537" cy="26352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7" name="Rectangle 21"/>
              <p:cNvSpPr>
                <a:spLocks noChangeArrowheads="1"/>
              </p:cNvSpPr>
              <p:nvPr/>
            </p:nvSpPr>
            <p:spPr bwMode="auto">
              <a:xfrm>
                <a:off x="13808075" y="5080000"/>
                <a:ext cx="98425" cy="257175"/>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17025395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500" fill="hold"/>
                                        <p:tgtEl>
                                          <p:spTgt spid="55"/>
                                        </p:tgtEl>
                                        <p:attrNameLst>
                                          <p:attrName>ppt_x</p:attrName>
                                        </p:attrNameLst>
                                      </p:cBhvr>
                                      <p:tavLst>
                                        <p:tav tm="0">
                                          <p:val>
                                            <p:strVal val="#ppt_x"/>
                                          </p:val>
                                        </p:tav>
                                        <p:tav tm="100000">
                                          <p:val>
                                            <p:strVal val="#ppt_x"/>
                                          </p:val>
                                        </p:tav>
                                      </p:tavLst>
                                    </p:anim>
                                    <p:anim calcmode="lin" valueType="num">
                                      <p:cBhvr additive="base">
                                        <p:cTn id="8" dur="500" fill="hold"/>
                                        <p:tgtEl>
                                          <p:spTgt spid="5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78"/>
                                        </p:tgtEl>
                                        <p:attrNameLst>
                                          <p:attrName>style.visibility</p:attrName>
                                        </p:attrNameLst>
                                      </p:cBhvr>
                                      <p:to>
                                        <p:strVal val="visible"/>
                                      </p:to>
                                    </p:set>
                                    <p:animEffect transition="in" filter="fade">
                                      <p:cBhvr>
                                        <p:cTn id="12" dur="500"/>
                                        <p:tgtEl>
                                          <p:spTgt spid="78"/>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112"/>
                                        </p:tgtEl>
                                        <p:attrNameLst>
                                          <p:attrName>style.visibility</p:attrName>
                                        </p:attrNameLst>
                                      </p:cBhvr>
                                      <p:to>
                                        <p:strVal val="visible"/>
                                      </p:to>
                                    </p:set>
                                    <p:animEffect transition="in" filter="fade">
                                      <p:cBhvr>
                                        <p:cTn id="16" dur="500"/>
                                        <p:tgtEl>
                                          <p:spTgt spid="112"/>
                                        </p:tgtEl>
                                      </p:cBhvr>
                                    </p:animEffect>
                                  </p:childTnLst>
                                </p:cTn>
                              </p:par>
                            </p:childTnLst>
                          </p:cTn>
                        </p:par>
                        <p:par>
                          <p:cTn id="17" fill="hold">
                            <p:stCondLst>
                              <p:cond delay="1500"/>
                            </p:stCondLst>
                            <p:childTnLst>
                              <p:par>
                                <p:cTn id="18" presetID="22" presetClass="entr" presetSubtype="4" fill="hold" nodeType="afterEffect">
                                  <p:stCondLst>
                                    <p:cond delay="0"/>
                                  </p:stCondLst>
                                  <p:childTnLst>
                                    <p:set>
                                      <p:cBhvr>
                                        <p:cTn id="19" dur="1" fill="hold">
                                          <p:stCondLst>
                                            <p:cond delay="0"/>
                                          </p:stCondLst>
                                        </p:cTn>
                                        <p:tgtEl>
                                          <p:spTgt spid="87"/>
                                        </p:tgtEl>
                                        <p:attrNameLst>
                                          <p:attrName>style.visibility</p:attrName>
                                        </p:attrNameLst>
                                      </p:cBhvr>
                                      <p:to>
                                        <p:strVal val="visible"/>
                                      </p:to>
                                    </p:set>
                                    <p:animEffect transition="in" filter="wipe(down)">
                                      <p:cBhvr>
                                        <p:cTn id="20" dur="500"/>
                                        <p:tgtEl>
                                          <p:spTgt spid="87"/>
                                        </p:tgtEl>
                                      </p:cBhvr>
                                    </p:animEffect>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81"/>
                                        </p:tgtEl>
                                        <p:attrNameLst>
                                          <p:attrName>style.visibility</p:attrName>
                                        </p:attrNameLst>
                                      </p:cBhvr>
                                      <p:to>
                                        <p:strVal val="visible"/>
                                      </p:to>
                                    </p:set>
                                    <p:animEffect transition="in" filter="wipe(left)">
                                      <p:cBhvr>
                                        <p:cTn id="24" dur="500"/>
                                        <p:tgtEl>
                                          <p:spTgt spid="81"/>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08"/>
                                        </p:tgtEl>
                                        <p:attrNameLst>
                                          <p:attrName>style.visibility</p:attrName>
                                        </p:attrNameLst>
                                      </p:cBhvr>
                                      <p:to>
                                        <p:strVal val="visible"/>
                                      </p:to>
                                    </p:set>
                                    <p:animEffect transition="in" filter="fade">
                                      <p:cBhvr>
                                        <p:cTn id="27" dur="500"/>
                                        <p:tgtEl>
                                          <p:spTgt spid="108"/>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09"/>
                                        </p:tgtEl>
                                        <p:attrNameLst>
                                          <p:attrName>style.visibility</p:attrName>
                                        </p:attrNameLst>
                                      </p:cBhvr>
                                      <p:to>
                                        <p:strVal val="visible"/>
                                      </p:to>
                                    </p:set>
                                    <p:animEffect transition="in" filter="fade">
                                      <p:cBhvr>
                                        <p:cTn id="30" dur="500"/>
                                        <p:tgtEl>
                                          <p:spTgt spid="109"/>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0"/>
                                        </p:tgtEl>
                                        <p:attrNameLst>
                                          <p:attrName>style.visibility</p:attrName>
                                        </p:attrNameLst>
                                      </p:cBhvr>
                                      <p:to>
                                        <p:strVal val="visible"/>
                                      </p:to>
                                    </p:set>
                                    <p:animEffect transition="in" filter="fade">
                                      <p:cBhvr>
                                        <p:cTn id="33" dur="500"/>
                                        <p:tgtEl>
                                          <p:spTgt spid="110"/>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11"/>
                                        </p:tgtEl>
                                        <p:attrNameLst>
                                          <p:attrName>style.visibility</p:attrName>
                                        </p:attrNameLst>
                                      </p:cBhvr>
                                      <p:to>
                                        <p:strVal val="visible"/>
                                      </p:to>
                                    </p:set>
                                    <p:animEffect transition="in" filter="fade">
                                      <p:cBhvr>
                                        <p:cTn id="36" dur="500"/>
                                        <p:tgtEl>
                                          <p:spTgt spid="111"/>
                                        </p:tgtEl>
                                      </p:cBhvr>
                                    </p:animEffect>
                                  </p:childTnLst>
                                </p:cTn>
                              </p:par>
                            </p:childTnLst>
                          </p:cTn>
                        </p:par>
                        <p:par>
                          <p:cTn id="37" fill="hold">
                            <p:stCondLst>
                              <p:cond delay="2500"/>
                            </p:stCondLst>
                            <p:childTnLst>
                              <p:par>
                                <p:cTn id="38" presetID="10" presetClass="entr" presetSubtype="0" fill="hold" grpId="0" nodeType="afterEffect">
                                  <p:stCondLst>
                                    <p:cond delay="0"/>
                                  </p:stCondLst>
                                  <p:childTnLst>
                                    <p:set>
                                      <p:cBhvr>
                                        <p:cTn id="39" dur="1" fill="hold">
                                          <p:stCondLst>
                                            <p:cond delay="0"/>
                                          </p:stCondLst>
                                        </p:cTn>
                                        <p:tgtEl>
                                          <p:spTgt spid="107"/>
                                        </p:tgtEl>
                                        <p:attrNameLst>
                                          <p:attrName>style.visibility</p:attrName>
                                        </p:attrNameLst>
                                      </p:cBhvr>
                                      <p:to>
                                        <p:strVal val="visible"/>
                                      </p:to>
                                    </p:set>
                                    <p:animEffect transition="in" filter="fade">
                                      <p:cBhvr>
                                        <p:cTn id="40" dur="500"/>
                                        <p:tgtEl>
                                          <p:spTgt spid="107"/>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03"/>
                                        </p:tgtEl>
                                        <p:attrNameLst>
                                          <p:attrName>style.visibility</p:attrName>
                                        </p:attrNameLst>
                                      </p:cBhvr>
                                      <p:to>
                                        <p:strVal val="visible"/>
                                      </p:to>
                                    </p:set>
                                    <p:animEffect transition="in" filter="fade">
                                      <p:cBhvr>
                                        <p:cTn id="43" dur="500"/>
                                        <p:tgtEl>
                                          <p:spTgt spid="103"/>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04"/>
                                        </p:tgtEl>
                                        <p:attrNameLst>
                                          <p:attrName>style.visibility</p:attrName>
                                        </p:attrNameLst>
                                      </p:cBhvr>
                                      <p:to>
                                        <p:strVal val="visible"/>
                                      </p:to>
                                    </p:set>
                                    <p:animEffect transition="in" filter="fade">
                                      <p:cBhvr>
                                        <p:cTn id="46" dur="500"/>
                                        <p:tgtEl>
                                          <p:spTgt spid="104"/>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05"/>
                                        </p:tgtEl>
                                        <p:attrNameLst>
                                          <p:attrName>style.visibility</p:attrName>
                                        </p:attrNameLst>
                                      </p:cBhvr>
                                      <p:to>
                                        <p:strVal val="visible"/>
                                      </p:to>
                                    </p:set>
                                    <p:animEffect transition="in" filter="fade">
                                      <p:cBhvr>
                                        <p:cTn id="49" dur="500"/>
                                        <p:tgtEl>
                                          <p:spTgt spid="105"/>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06"/>
                                        </p:tgtEl>
                                        <p:attrNameLst>
                                          <p:attrName>style.visibility</p:attrName>
                                        </p:attrNameLst>
                                      </p:cBhvr>
                                      <p:to>
                                        <p:strVal val="visible"/>
                                      </p:to>
                                    </p:set>
                                    <p:animEffect transition="in" filter="fade">
                                      <p:cBhvr>
                                        <p:cTn id="52" dur="500"/>
                                        <p:tgtEl>
                                          <p:spTgt spid="106"/>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91"/>
                                        </p:tgtEl>
                                        <p:attrNameLst>
                                          <p:attrName>style.visibility</p:attrName>
                                        </p:attrNameLst>
                                      </p:cBhvr>
                                      <p:to>
                                        <p:strVal val="visible"/>
                                      </p:to>
                                    </p:set>
                                    <p:animEffect transition="in" filter="fade">
                                      <p:cBhvr>
                                        <p:cTn id="55" dur="500"/>
                                        <p:tgtEl>
                                          <p:spTgt spid="191"/>
                                        </p:tgtEl>
                                      </p:cBhvr>
                                    </p:animEffect>
                                  </p:childTnLst>
                                </p:cTn>
                              </p:par>
                            </p:childTnLst>
                          </p:cTn>
                        </p:par>
                        <p:par>
                          <p:cTn id="56" fill="hold">
                            <p:stCondLst>
                              <p:cond delay="3000"/>
                            </p:stCondLst>
                            <p:childTnLst>
                              <p:par>
                                <p:cTn id="57" presetID="22" presetClass="entr" presetSubtype="4" fill="hold" grpId="0" nodeType="afterEffect">
                                  <p:stCondLst>
                                    <p:cond delay="0"/>
                                  </p:stCondLst>
                                  <p:childTnLst>
                                    <p:set>
                                      <p:cBhvr>
                                        <p:cTn id="58" dur="1" fill="hold">
                                          <p:stCondLst>
                                            <p:cond delay="0"/>
                                          </p:stCondLst>
                                        </p:cTn>
                                        <p:tgtEl>
                                          <p:spTgt spid="79"/>
                                        </p:tgtEl>
                                        <p:attrNameLst>
                                          <p:attrName>style.visibility</p:attrName>
                                        </p:attrNameLst>
                                      </p:cBhvr>
                                      <p:to>
                                        <p:strVal val="visible"/>
                                      </p:to>
                                    </p:set>
                                    <p:animEffect transition="in" filter="wipe(down)">
                                      <p:cBhvr>
                                        <p:cTn id="59" dur="500"/>
                                        <p:tgtEl>
                                          <p:spTgt spid="79"/>
                                        </p:tgtEl>
                                      </p:cBhvr>
                                    </p:animEffect>
                                  </p:childTnLst>
                                </p:cTn>
                              </p:par>
                            </p:childTnLst>
                          </p:cTn>
                        </p:par>
                        <p:par>
                          <p:cTn id="60" fill="hold">
                            <p:stCondLst>
                              <p:cond delay="3500"/>
                            </p:stCondLst>
                            <p:childTnLst>
                              <p:par>
                                <p:cTn id="61" presetID="22" presetClass="entr" presetSubtype="4" fill="hold" nodeType="afterEffect">
                                  <p:stCondLst>
                                    <p:cond delay="0"/>
                                  </p:stCondLst>
                                  <p:childTnLst>
                                    <p:set>
                                      <p:cBhvr>
                                        <p:cTn id="62" dur="1" fill="hold">
                                          <p:stCondLst>
                                            <p:cond delay="0"/>
                                          </p:stCondLst>
                                        </p:cTn>
                                        <p:tgtEl>
                                          <p:spTgt spid="113"/>
                                        </p:tgtEl>
                                        <p:attrNameLst>
                                          <p:attrName>style.visibility</p:attrName>
                                        </p:attrNameLst>
                                      </p:cBhvr>
                                      <p:to>
                                        <p:strVal val="visible"/>
                                      </p:to>
                                    </p:set>
                                    <p:animEffect transition="in" filter="wipe(down)">
                                      <p:cBhvr>
                                        <p:cTn id="63" dur="500"/>
                                        <p:tgtEl>
                                          <p:spTgt spid="113"/>
                                        </p:tgtEl>
                                      </p:cBhvr>
                                    </p:animEffect>
                                  </p:childTnLst>
                                </p:cTn>
                              </p:par>
                            </p:childTnLst>
                          </p:cTn>
                        </p:par>
                        <p:par>
                          <p:cTn id="64" fill="hold">
                            <p:stCondLst>
                              <p:cond delay="4000"/>
                            </p:stCondLst>
                            <p:childTnLst>
                              <p:par>
                                <p:cTn id="65" presetID="22" presetClass="entr" presetSubtype="4" fill="hold" grpId="0" nodeType="afterEffect">
                                  <p:stCondLst>
                                    <p:cond delay="0"/>
                                  </p:stCondLst>
                                  <p:childTnLst>
                                    <p:set>
                                      <p:cBhvr>
                                        <p:cTn id="66" dur="1" fill="hold">
                                          <p:stCondLst>
                                            <p:cond delay="0"/>
                                          </p:stCondLst>
                                        </p:cTn>
                                        <p:tgtEl>
                                          <p:spTgt spid="80"/>
                                        </p:tgtEl>
                                        <p:attrNameLst>
                                          <p:attrName>style.visibility</p:attrName>
                                        </p:attrNameLst>
                                      </p:cBhvr>
                                      <p:to>
                                        <p:strVal val="visible"/>
                                      </p:to>
                                    </p:set>
                                    <p:animEffect transition="in" filter="wipe(down)">
                                      <p:cBhvr>
                                        <p:cTn id="67" dur="500"/>
                                        <p:tgtEl>
                                          <p:spTgt spid="80"/>
                                        </p:tgtEl>
                                      </p:cBhvr>
                                    </p:animEffect>
                                  </p:childTnLst>
                                </p:cTn>
                              </p:par>
                            </p:childTnLst>
                          </p:cTn>
                        </p:par>
                        <p:par>
                          <p:cTn id="68" fill="hold">
                            <p:stCondLst>
                              <p:cond delay="4500"/>
                            </p:stCondLst>
                            <p:childTnLst>
                              <p:par>
                                <p:cTn id="69" presetID="22" presetClass="entr" presetSubtype="4" fill="hold" nodeType="afterEffect">
                                  <p:stCondLst>
                                    <p:cond delay="0"/>
                                  </p:stCondLst>
                                  <p:childTnLst>
                                    <p:set>
                                      <p:cBhvr>
                                        <p:cTn id="70" dur="1" fill="hold">
                                          <p:stCondLst>
                                            <p:cond delay="0"/>
                                          </p:stCondLst>
                                        </p:cTn>
                                        <p:tgtEl>
                                          <p:spTgt spid="128"/>
                                        </p:tgtEl>
                                        <p:attrNameLst>
                                          <p:attrName>style.visibility</p:attrName>
                                        </p:attrNameLst>
                                      </p:cBhvr>
                                      <p:to>
                                        <p:strVal val="visible"/>
                                      </p:to>
                                    </p:set>
                                    <p:animEffect transition="in" filter="wipe(down)">
                                      <p:cBhvr>
                                        <p:cTn id="71" dur="500"/>
                                        <p:tgtEl>
                                          <p:spTgt spid="128"/>
                                        </p:tgtEl>
                                      </p:cBhvr>
                                    </p:animEffect>
                                  </p:childTnLst>
                                </p:cTn>
                              </p:par>
                            </p:childTnLst>
                          </p:cTn>
                        </p:par>
                        <p:par>
                          <p:cTn id="72" fill="hold">
                            <p:stCondLst>
                              <p:cond delay="5000"/>
                            </p:stCondLst>
                            <p:childTnLst>
                              <p:par>
                                <p:cTn id="73" presetID="22" presetClass="entr" presetSubtype="4" fill="hold" grpId="0" nodeType="afterEffect">
                                  <p:stCondLst>
                                    <p:cond delay="0"/>
                                  </p:stCondLst>
                                  <p:childTnLst>
                                    <p:set>
                                      <p:cBhvr>
                                        <p:cTn id="74" dur="1" fill="hold">
                                          <p:stCondLst>
                                            <p:cond delay="0"/>
                                          </p:stCondLst>
                                        </p:cTn>
                                        <p:tgtEl>
                                          <p:spTgt spid="143"/>
                                        </p:tgtEl>
                                        <p:attrNameLst>
                                          <p:attrName>style.visibility</p:attrName>
                                        </p:attrNameLst>
                                      </p:cBhvr>
                                      <p:to>
                                        <p:strVal val="visible"/>
                                      </p:to>
                                    </p:set>
                                    <p:animEffect transition="in" filter="wipe(down)">
                                      <p:cBhvr>
                                        <p:cTn id="75" dur="500"/>
                                        <p:tgtEl>
                                          <p:spTgt spid="143"/>
                                        </p:tgtEl>
                                      </p:cBhvr>
                                    </p:animEffect>
                                  </p:childTnLst>
                                </p:cTn>
                              </p:par>
                            </p:childTnLst>
                          </p:cTn>
                        </p:par>
                        <p:par>
                          <p:cTn id="76" fill="hold">
                            <p:stCondLst>
                              <p:cond delay="5500"/>
                            </p:stCondLst>
                            <p:childTnLst>
                              <p:par>
                                <p:cTn id="77" presetID="22" presetClass="entr" presetSubtype="4" fill="hold" nodeType="afterEffect">
                                  <p:stCondLst>
                                    <p:cond delay="0"/>
                                  </p:stCondLst>
                                  <p:childTnLst>
                                    <p:set>
                                      <p:cBhvr>
                                        <p:cTn id="78" dur="1" fill="hold">
                                          <p:stCondLst>
                                            <p:cond delay="0"/>
                                          </p:stCondLst>
                                        </p:cTn>
                                        <p:tgtEl>
                                          <p:spTgt spid="145"/>
                                        </p:tgtEl>
                                        <p:attrNameLst>
                                          <p:attrName>style.visibility</p:attrName>
                                        </p:attrNameLst>
                                      </p:cBhvr>
                                      <p:to>
                                        <p:strVal val="visible"/>
                                      </p:to>
                                    </p:set>
                                    <p:animEffect transition="in" filter="wipe(down)">
                                      <p:cBhvr>
                                        <p:cTn id="79" dur="500"/>
                                        <p:tgtEl>
                                          <p:spTgt spid="145"/>
                                        </p:tgtEl>
                                      </p:cBhvr>
                                    </p:animEffect>
                                  </p:childTnLst>
                                </p:cTn>
                              </p:par>
                            </p:childTnLst>
                          </p:cTn>
                        </p:par>
                        <p:par>
                          <p:cTn id="80" fill="hold">
                            <p:stCondLst>
                              <p:cond delay="6000"/>
                            </p:stCondLst>
                            <p:childTnLst>
                              <p:par>
                                <p:cTn id="81" presetID="22" presetClass="entr" presetSubtype="4" fill="hold" grpId="0" nodeType="afterEffect">
                                  <p:stCondLst>
                                    <p:cond delay="0"/>
                                  </p:stCondLst>
                                  <p:childTnLst>
                                    <p:set>
                                      <p:cBhvr>
                                        <p:cTn id="82" dur="1" fill="hold">
                                          <p:stCondLst>
                                            <p:cond delay="0"/>
                                          </p:stCondLst>
                                        </p:cTn>
                                        <p:tgtEl>
                                          <p:spTgt spid="144"/>
                                        </p:tgtEl>
                                        <p:attrNameLst>
                                          <p:attrName>style.visibility</p:attrName>
                                        </p:attrNameLst>
                                      </p:cBhvr>
                                      <p:to>
                                        <p:strVal val="visible"/>
                                      </p:to>
                                    </p:set>
                                    <p:animEffect transition="in" filter="wipe(down)">
                                      <p:cBhvr>
                                        <p:cTn id="83" dur="500"/>
                                        <p:tgtEl>
                                          <p:spTgt spid="144"/>
                                        </p:tgtEl>
                                      </p:cBhvr>
                                    </p:animEffect>
                                  </p:childTnLst>
                                </p:cTn>
                              </p:par>
                            </p:childTnLst>
                          </p:cTn>
                        </p:par>
                        <p:par>
                          <p:cTn id="84" fill="hold">
                            <p:stCondLst>
                              <p:cond delay="6500"/>
                            </p:stCondLst>
                            <p:childTnLst>
                              <p:par>
                                <p:cTn id="85" presetID="22" presetClass="entr" presetSubtype="4" fill="hold" nodeType="afterEffect">
                                  <p:stCondLst>
                                    <p:cond delay="0"/>
                                  </p:stCondLst>
                                  <p:childTnLst>
                                    <p:set>
                                      <p:cBhvr>
                                        <p:cTn id="86" dur="1" fill="hold">
                                          <p:stCondLst>
                                            <p:cond delay="0"/>
                                          </p:stCondLst>
                                        </p:cTn>
                                        <p:tgtEl>
                                          <p:spTgt spid="160"/>
                                        </p:tgtEl>
                                        <p:attrNameLst>
                                          <p:attrName>style.visibility</p:attrName>
                                        </p:attrNameLst>
                                      </p:cBhvr>
                                      <p:to>
                                        <p:strVal val="visible"/>
                                      </p:to>
                                    </p:set>
                                    <p:animEffect transition="in" filter="wipe(down)">
                                      <p:cBhvr>
                                        <p:cTn id="87" dur="500"/>
                                        <p:tgtEl>
                                          <p:spTgt spid="160"/>
                                        </p:tgtEl>
                                      </p:cBhvr>
                                    </p:animEffect>
                                  </p:childTnLst>
                                </p:cTn>
                              </p:par>
                            </p:childTnLst>
                          </p:cTn>
                        </p:par>
                        <p:par>
                          <p:cTn id="88" fill="hold">
                            <p:stCondLst>
                              <p:cond delay="7000"/>
                            </p:stCondLst>
                            <p:childTnLst>
                              <p:par>
                                <p:cTn id="89" presetID="22" presetClass="entr" presetSubtype="4" fill="hold" grpId="0" nodeType="afterEffect">
                                  <p:stCondLst>
                                    <p:cond delay="0"/>
                                  </p:stCondLst>
                                  <p:childTnLst>
                                    <p:set>
                                      <p:cBhvr>
                                        <p:cTn id="90" dur="1" fill="hold">
                                          <p:stCondLst>
                                            <p:cond delay="0"/>
                                          </p:stCondLst>
                                        </p:cTn>
                                        <p:tgtEl>
                                          <p:spTgt spid="175"/>
                                        </p:tgtEl>
                                        <p:attrNameLst>
                                          <p:attrName>style.visibility</p:attrName>
                                        </p:attrNameLst>
                                      </p:cBhvr>
                                      <p:to>
                                        <p:strVal val="visible"/>
                                      </p:to>
                                    </p:set>
                                    <p:animEffect transition="in" filter="wipe(down)">
                                      <p:cBhvr>
                                        <p:cTn id="91" dur="500"/>
                                        <p:tgtEl>
                                          <p:spTgt spid="175"/>
                                        </p:tgtEl>
                                      </p:cBhvr>
                                    </p:animEffect>
                                  </p:childTnLst>
                                </p:cTn>
                              </p:par>
                            </p:childTnLst>
                          </p:cTn>
                        </p:par>
                        <p:par>
                          <p:cTn id="92" fill="hold">
                            <p:stCondLst>
                              <p:cond delay="7500"/>
                            </p:stCondLst>
                            <p:childTnLst>
                              <p:par>
                                <p:cTn id="93" presetID="22" presetClass="entr" presetSubtype="4" fill="hold" nodeType="afterEffect">
                                  <p:stCondLst>
                                    <p:cond delay="0"/>
                                  </p:stCondLst>
                                  <p:childTnLst>
                                    <p:set>
                                      <p:cBhvr>
                                        <p:cTn id="94" dur="1" fill="hold">
                                          <p:stCondLst>
                                            <p:cond delay="0"/>
                                          </p:stCondLst>
                                        </p:cTn>
                                        <p:tgtEl>
                                          <p:spTgt spid="176"/>
                                        </p:tgtEl>
                                        <p:attrNameLst>
                                          <p:attrName>style.visibility</p:attrName>
                                        </p:attrNameLst>
                                      </p:cBhvr>
                                      <p:to>
                                        <p:strVal val="visible"/>
                                      </p:to>
                                    </p:set>
                                    <p:animEffect transition="in" filter="wipe(down)">
                                      <p:cBhvr>
                                        <p:cTn id="95" dur="500"/>
                                        <p:tgtEl>
                                          <p:spTgt spid="176"/>
                                        </p:tgtEl>
                                      </p:cBhvr>
                                    </p:animEffect>
                                  </p:childTnLst>
                                </p:cTn>
                              </p:par>
                            </p:childTnLst>
                          </p:cTn>
                        </p:par>
                        <p:par>
                          <p:cTn id="96" fill="hold">
                            <p:stCondLst>
                              <p:cond delay="8000"/>
                            </p:stCondLst>
                            <p:childTnLst>
                              <p:par>
                                <p:cTn id="97" presetID="22" presetClass="entr" presetSubtype="4" fill="hold" grpId="0" nodeType="afterEffect">
                                  <p:stCondLst>
                                    <p:cond delay="0"/>
                                  </p:stCondLst>
                                  <p:childTnLst>
                                    <p:set>
                                      <p:cBhvr>
                                        <p:cTn id="98" dur="1" fill="hold">
                                          <p:stCondLst>
                                            <p:cond delay="0"/>
                                          </p:stCondLst>
                                        </p:cTn>
                                        <p:tgtEl>
                                          <p:spTgt spid="192"/>
                                        </p:tgtEl>
                                        <p:attrNameLst>
                                          <p:attrName>style.visibility</p:attrName>
                                        </p:attrNameLst>
                                      </p:cBhvr>
                                      <p:to>
                                        <p:strVal val="visible"/>
                                      </p:to>
                                    </p:set>
                                    <p:animEffect transition="in" filter="wipe(down)">
                                      <p:cBhvr>
                                        <p:cTn id="99" dur="500"/>
                                        <p:tgtEl>
                                          <p:spTgt spid="192"/>
                                        </p:tgtEl>
                                      </p:cBhvr>
                                    </p:animEffect>
                                  </p:childTnLst>
                                </p:cTn>
                              </p:par>
                            </p:childTnLst>
                          </p:cTn>
                        </p:par>
                        <p:par>
                          <p:cTn id="100" fill="hold">
                            <p:stCondLst>
                              <p:cond delay="8500"/>
                            </p:stCondLst>
                            <p:childTnLst>
                              <p:par>
                                <p:cTn id="101" presetID="22" presetClass="entr" presetSubtype="4" fill="hold" nodeType="afterEffect">
                                  <p:stCondLst>
                                    <p:cond delay="0"/>
                                  </p:stCondLst>
                                  <p:childTnLst>
                                    <p:set>
                                      <p:cBhvr>
                                        <p:cTn id="102" dur="1" fill="hold">
                                          <p:stCondLst>
                                            <p:cond delay="0"/>
                                          </p:stCondLst>
                                        </p:cTn>
                                        <p:tgtEl>
                                          <p:spTgt spid="193"/>
                                        </p:tgtEl>
                                        <p:attrNameLst>
                                          <p:attrName>style.visibility</p:attrName>
                                        </p:attrNameLst>
                                      </p:cBhvr>
                                      <p:to>
                                        <p:strVal val="visible"/>
                                      </p:to>
                                    </p:set>
                                    <p:animEffect transition="in" filter="wipe(down)">
                                      <p:cBhvr>
                                        <p:cTn id="103" dur="500"/>
                                        <p:tgtEl>
                                          <p:spTgt spid="1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78" grpId="0" animBg="1"/>
      <p:bldP spid="79" grpId="0" animBg="1"/>
      <p:bldP spid="80" grpId="0" animBg="1"/>
      <p:bldP spid="103" grpId="0"/>
      <p:bldP spid="104" grpId="0"/>
      <p:bldP spid="105" grpId="0"/>
      <p:bldP spid="106" grpId="0"/>
      <p:bldP spid="107" grpId="0"/>
      <p:bldP spid="108" grpId="0"/>
      <p:bldP spid="109" grpId="0"/>
      <p:bldP spid="110" grpId="0"/>
      <p:bldP spid="111" grpId="0"/>
      <p:bldP spid="112" grpId="0"/>
      <p:bldP spid="143" grpId="0" animBg="1"/>
      <p:bldP spid="144" grpId="0" animBg="1"/>
      <p:bldP spid="175" grpId="0" animBg="1"/>
      <p:bldP spid="191" grpId="0"/>
      <p:bldP spid="19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Parallelogram 34"/>
          <p:cNvSpPr/>
          <p:nvPr/>
        </p:nvSpPr>
        <p:spPr>
          <a:xfrm flipH="1">
            <a:off x="6296025" y="0"/>
            <a:ext cx="5895975" cy="6858000"/>
          </a:xfrm>
          <a:prstGeom prst="parallelogram">
            <a:avLst>
              <a:gd name="adj" fmla="val 72643"/>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TextBox 89"/>
          <p:cNvSpPr txBox="1"/>
          <p:nvPr/>
        </p:nvSpPr>
        <p:spPr>
          <a:xfrm>
            <a:off x="949571" y="587093"/>
            <a:ext cx="2860911" cy="523220"/>
          </a:xfrm>
          <a:prstGeom prst="rect">
            <a:avLst/>
          </a:prstGeom>
          <a:noFill/>
        </p:spPr>
        <p:txBody>
          <a:bodyPr wrap="none" rtlCol="0">
            <a:spAutoFit/>
          </a:bodyPr>
          <a:lstStyle/>
          <a:p>
            <a:r>
              <a:rPr lang="en-ID" sz="2800" dirty="0">
                <a:solidFill>
                  <a:schemeClr val="tx1">
                    <a:lumMod val="65000"/>
                    <a:lumOff val="35000"/>
                  </a:schemeClr>
                </a:solidFill>
                <a:latin typeface="+mj-lt"/>
              </a:rPr>
              <a:t>We Are Innovative</a:t>
            </a:r>
          </a:p>
        </p:txBody>
      </p:sp>
      <p:sp>
        <p:nvSpPr>
          <p:cNvPr id="91" name="TextBox 90"/>
          <p:cNvSpPr txBox="1"/>
          <p:nvPr/>
        </p:nvSpPr>
        <p:spPr>
          <a:xfrm>
            <a:off x="949571" y="1110313"/>
            <a:ext cx="5739521" cy="276999"/>
          </a:xfrm>
          <a:prstGeom prst="rect">
            <a:avLst/>
          </a:prstGeom>
          <a:noFill/>
        </p:spPr>
        <p:txBody>
          <a:bodyPr wrap="none" rtlCol="0">
            <a:spAutoFit/>
          </a:bodyPr>
          <a:lstStyle/>
          <a:p>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pic>
        <p:nvPicPr>
          <p:cNvPr id="140" name="Picture 13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80660" y="758833"/>
            <a:ext cx="5920681" cy="6105303"/>
          </a:xfrm>
          <a:prstGeom prst="rect">
            <a:avLst/>
          </a:prstGeom>
        </p:spPr>
      </p:pic>
      <p:grpSp>
        <p:nvGrpSpPr>
          <p:cNvPr id="141" name="Group 140"/>
          <p:cNvGrpSpPr/>
          <p:nvPr/>
        </p:nvGrpSpPr>
        <p:grpSpPr>
          <a:xfrm>
            <a:off x="1095215" y="4124685"/>
            <a:ext cx="1014557" cy="924399"/>
            <a:chOff x="1292225" y="3246438"/>
            <a:chExt cx="1411288" cy="1285875"/>
          </a:xfrm>
          <a:solidFill>
            <a:schemeClr val="tx1">
              <a:lumMod val="85000"/>
              <a:lumOff val="15000"/>
            </a:schemeClr>
          </a:solidFill>
        </p:grpSpPr>
        <p:sp>
          <p:nvSpPr>
            <p:cNvPr id="142" name="Rectangle 47"/>
            <p:cNvSpPr>
              <a:spLocks noChangeArrowheads="1"/>
            </p:cNvSpPr>
            <p:nvPr/>
          </p:nvSpPr>
          <p:spPr bwMode="auto">
            <a:xfrm>
              <a:off x="1517650" y="4446588"/>
              <a:ext cx="114300" cy="333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3" name="Freeform 48"/>
            <p:cNvSpPr>
              <a:spLocks/>
            </p:cNvSpPr>
            <p:nvPr/>
          </p:nvSpPr>
          <p:spPr bwMode="auto">
            <a:xfrm>
              <a:off x="1517650" y="4341813"/>
              <a:ext cx="114300" cy="44450"/>
            </a:xfrm>
            <a:custGeom>
              <a:avLst/>
              <a:gdLst>
                <a:gd name="T0" fmla="*/ 0 w 72"/>
                <a:gd name="T1" fmla="*/ 28 h 28"/>
                <a:gd name="T2" fmla="*/ 72 w 72"/>
                <a:gd name="T3" fmla="*/ 21 h 28"/>
                <a:gd name="T4" fmla="*/ 72 w 72"/>
                <a:gd name="T5" fmla="*/ 0 h 28"/>
                <a:gd name="T6" fmla="*/ 0 w 72"/>
                <a:gd name="T7" fmla="*/ 5 h 28"/>
                <a:gd name="T8" fmla="*/ 0 w 72"/>
                <a:gd name="T9" fmla="*/ 28 h 28"/>
              </a:gdLst>
              <a:ahLst/>
              <a:cxnLst>
                <a:cxn ang="0">
                  <a:pos x="T0" y="T1"/>
                </a:cxn>
                <a:cxn ang="0">
                  <a:pos x="T2" y="T3"/>
                </a:cxn>
                <a:cxn ang="0">
                  <a:pos x="T4" y="T5"/>
                </a:cxn>
                <a:cxn ang="0">
                  <a:pos x="T6" y="T7"/>
                </a:cxn>
                <a:cxn ang="0">
                  <a:pos x="T8" y="T9"/>
                </a:cxn>
              </a:cxnLst>
              <a:rect l="0" t="0" r="r" b="b"/>
              <a:pathLst>
                <a:path w="72" h="28">
                  <a:moveTo>
                    <a:pt x="0" y="28"/>
                  </a:moveTo>
                  <a:lnTo>
                    <a:pt x="72" y="21"/>
                  </a:lnTo>
                  <a:lnTo>
                    <a:pt x="72" y="0"/>
                  </a:lnTo>
                  <a:lnTo>
                    <a:pt x="0" y="5"/>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4" name="Freeform 49"/>
            <p:cNvSpPr>
              <a:spLocks/>
            </p:cNvSpPr>
            <p:nvPr/>
          </p:nvSpPr>
          <p:spPr bwMode="auto">
            <a:xfrm>
              <a:off x="1517650" y="4237038"/>
              <a:ext cx="114300" cy="52388"/>
            </a:xfrm>
            <a:custGeom>
              <a:avLst/>
              <a:gdLst>
                <a:gd name="T0" fmla="*/ 0 w 72"/>
                <a:gd name="T1" fmla="*/ 33 h 33"/>
                <a:gd name="T2" fmla="*/ 72 w 72"/>
                <a:gd name="T3" fmla="*/ 22 h 33"/>
                <a:gd name="T4" fmla="*/ 72 w 72"/>
                <a:gd name="T5" fmla="*/ 0 h 33"/>
                <a:gd name="T6" fmla="*/ 0 w 72"/>
                <a:gd name="T7" fmla="*/ 10 h 33"/>
                <a:gd name="T8" fmla="*/ 0 w 72"/>
                <a:gd name="T9" fmla="*/ 33 h 33"/>
              </a:gdLst>
              <a:ahLst/>
              <a:cxnLst>
                <a:cxn ang="0">
                  <a:pos x="T0" y="T1"/>
                </a:cxn>
                <a:cxn ang="0">
                  <a:pos x="T2" y="T3"/>
                </a:cxn>
                <a:cxn ang="0">
                  <a:pos x="T4" y="T5"/>
                </a:cxn>
                <a:cxn ang="0">
                  <a:pos x="T6" y="T7"/>
                </a:cxn>
                <a:cxn ang="0">
                  <a:pos x="T8" y="T9"/>
                </a:cxn>
              </a:cxnLst>
              <a:rect l="0" t="0" r="r" b="b"/>
              <a:pathLst>
                <a:path w="72" h="33">
                  <a:moveTo>
                    <a:pt x="0" y="33"/>
                  </a:moveTo>
                  <a:lnTo>
                    <a:pt x="72" y="22"/>
                  </a:lnTo>
                  <a:lnTo>
                    <a:pt x="72" y="0"/>
                  </a:lnTo>
                  <a:lnTo>
                    <a:pt x="0" y="10"/>
                  </a:lnTo>
                  <a:lnTo>
                    <a:pt x="0"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5" name="Freeform 50"/>
            <p:cNvSpPr>
              <a:spLocks/>
            </p:cNvSpPr>
            <p:nvPr/>
          </p:nvSpPr>
          <p:spPr bwMode="auto">
            <a:xfrm>
              <a:off x="1517650" y="4133851"/>
              <a:ext cx="114300" cy="60325"/>
            </a:xfrm>
            <a:custGeom>
              <a:avLst/>
              <a:gdLst>
                <a:gd name="T0" fmla="*/ 0 w 72"/>
                <a:gd name="T1" fmla="*/ 38 h 38"/>
                <a:gd name="T2" fmla="*/ 72 w 72"/>
                <a:gd name="T3" fmla="*/ 21 h 38"/>
                <a:gd name="T4" fmla="*/ 72 w 72"/>
                <a:gd name="T5" fmla="*/ 0 h 38"/>
                <a:gd name="T6" fmla="*/ 0 w 72"/>
                <a:gd name="T7" fmla="*/ 15 h 38"/>
                <a:gd name="T8" fmla="*/ 0 w 72"/>
                <a:gd name="T9" fmla="*/ 38 h 38"/>
              </a:gdLst>
              <a:ahLst/>
              <a:cxnLst>
                <a:cxn ang="0">
                  <a:pos x="T0" y="T1"/>
                </a:cxn>
                <a:cxn ang="0">
                  <a:pos x="T2" y="T3"/>
                </a:cxn>
                <a:cxn ang="0">
                  <a:pos x="T4" y="T5"/>
                </a:cxn>
                <a:cxn ang="0">
                  <a:pos x="T6" y="T7"/>
                </a:cxn>
                <a:cxn ang="0">
                  <a:pos x="T8" y="T9"/>
                </a:cxn>
              </a:cxnLst>
              <a:rect l="0" t="0" r="r" b="b"/>
              <a:pathLst>
                <a:path w="72" h="38">
                  <a:moveTo>
                    <a:pt x="0" y="38"/>
                  </a:moveTo>
                  <a:lnTo>
                    <a:pt x="72" y="21"/>
                  </a:lnTo>
                  <a:lnTo>
                    <a:pt x="72" y="0"/>
                  </a:lnTo>
                  <a:lnTo>
                    <a:pt x="0" y="15"/>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6" name="Freeform 51"/>
            <p:cNvSpPr>
              <a:spLocks/>
            </p:cNvSpPr>
            <p:nvPr/>
          </p:nvSpPr>
          <p:spPr bwMode="auto">
            <a:xfrm>
              <a:off x="1517650" y="4025901"/>
              <a:ext cx="114300" cy="71438"/>
            </a:xfrm>
            <a:custGeom>
              <a:avLst/>
              <a:gdLst>
                <a:gd name="T0" fmla="*/ 0 w 72"/>
                <a:gd name="T1" fmla="*/ 45 h 45"/>
                <a:gd name="T2" fmla="*/ 72 w 72"/>
                <a:gd name="T3" fmla="*/ 23 h 45"/>
                <a:gd name="T4" fmla="*/ 72 w 72"/>
                <a:gd name="T5" fmla="*/ 0 h 45"/>
                <a:gd name="T6" fmla="*/ 0 w 72"/>
                <a:gd name="T7" fmla="*/ 23 h 45"/>
                <a:gd name="T8" fmla="*/ 0 w 72"/>
                <a:gd name="T9" fmla="*/ 45 h 45"/>
              </a:gdLst>
              <a:ahLst/>
              <a:cxnLst>
                <a:cxn ang="0">
                  <a:pos x="T0" y="T1"/>
                </a:cxn>
                <a:cxn ang="0">
                  <a:pos x="T2" y="T3"/>
                </a:cxn>
                <a:cxn ang="0">
                  <a:pos x="T4" y="T5"/>
                </a:cxn>
                <a:cxn ang="0">
                  <a:pos x="T6" y="T7"/>
                </a:cxn>
                <a:cxn ang="0">
                  <a:pos x="T8" y="T9"/>
                </a:cxn>
              </a:cxnLst>
              <a:rect l="0" t="0" r="r" b="b"/>
              <a:pathLst>
                <a:path w="72" h="45">
                  <a:moveTo>
                    <a:pt x="0" y="45"/>
                  </a:moveTo>
                  <a:lnTo>
                    <a:pt x="72" y="23"/>
                  </a:lnTo>
                  <a:lnTo>
                    <a:pt x="72" y="0"/>
                  </a:lnTo>
                  <a:lnTo>
                    <a:pt x="0" y="23"/>
                  </a:lnTo>
                  <a:lnTo>
                    <a:pt x="0"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7" name="Freeform 52"/>
            <p:cNvSpPr>
              <a:spLocks/>
            </p:cNvSpPr>
            <p:nvPr/>
          </p:nvSpPr>
          <p:spPr bwMode="auto">
            <a:xfrm>
              <a:off x="1517650" y="3922713"/>
              <a:ext cx="114300" cy="77788"/>
            </a:xfrm>
            <a:custGeom>
              <a:avLst/>
              <a:gdLst>
                <a:gd name="T0" fmla="*/ 0 w 72"/>
                <a:gd name="T1" fmla="*/ 49 h 49"/>
                <a:gd name="T2" fmla="*/ 72 w 72"/>
                <a:gd name="T3" fmla="*/ 23 h 49"/>
                <a:gd name="T4" fmla="*/ 72 w 72"/>
                <a:gd name="T5" fmla="*/ 0 h 49"/>
                <a:gd name="T6" fmla="*/ 0 w 72"/>
                <a:gd name="T7" fmla="*/ 28 h 49"/>
                <a:gd name="T8" fmla="*/ 0 w 72"/>
                <a:gd name="T9" fmla="*/ 49 h 49"/>
              </a:gdLst>
              <a:ahLst/>
              <a:cxnLst>
                <a:cxn ang="0">
                  <a:pos x="T0" y="T1"/>
                </a:cxn>
                <a:cxn ang="0">
                  <a:pos x="T2" y="T3"/>
                </a:cxn>
                <a:cxn ang="0">
                  <a:pos x="T4" y="T5"/>
                </a:cxn>
                <a:cxn ang="0">
                  <a:pos x="T6" y="T7"/>
                </a:cxn>
                <a:cxn ang="0">
                  <a:pos x="T8" y="T9"/>
                </a:cxn>
              </a:cxnLst>
              <a:rect l="0" t="0" r="r" b="b"/>
              <a:pathLst>
                <a:path w="72" h="49">
                  <a:moveTo>
                    <a:pt x="0" y="49"/>
                  </a:moveTo>
                  <a:lnTo>
                    <a:pt x="72" y="23"/>
                  </a:lnTo>
                  <a:lnTo>
                    <a:pt x="72" y="0"/>
                  </a:lnTo>
                  <a:lnTo>
                    <a:pt x="0" y="28"/>
                  </a:lnTo>
                  <a:lnTo>
                    <a:pt x="0"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8" name="Freeform 53"/>
            <p:cNvSpPr>
              <a:spLocks/>
            </p:cNvSpPr>
            <p:nvPr/>
          </p:nvSpPr>
          <p:spPr bwMode="auto">
            <a:xfrm>
              <a:off x="1517650" y="3817938"/>
              <a:ext cx="114300" cy="85725"/>
            </a:xfrm>
            <a:custGeom>
              <a:avLst/>
              <a:gdLst>
                <a:gd name="T0" fmla="*/ 0 w 72"/>
                <a:gd name="T1" fmla="*/ 54 h 54"/>
                <a:gd name="T2" fmla="*/ 72 w 72"/>
                <a:gd name="T3" fmla="*/ 23 h 54"/>
                <a:gd name="T4" fmla="*/ 72 w 72"/>
                <a:gd name="T5" fmla="*/ 0 h 54"/>
                <a:gd name="T6" fmla="*/ 0 w 72"/>
                <a:gd name="T7" fmla="*/ 33 h 54"/>
                <a:gd name="T8" fmla="*/ 0 w 72"/>
                <a:gd name="T9" fmla="*/ 54 h 54"/>
              </a:gdLst>
              <a:ahLst/>
              <a:cxnLst>
                <a:cxn ang="0">
                  <a:pos x="T0" y="T1"/>
                </a:cxn>
                <a:cxn ang="0">
                  <a:pos x="T2" y="T3"/>
                </a:cxn>
                <a:cxn ang="0">
                  <a:pos x="T4" y="T5"/>
                </a:cxn>
                <a:cxn ang="0">
                  <a:pos x="T6" y="T7"/>
                </a:cxn>
                <a:cxn ang="0">
                  <a:pos x="T8" y="T9"/>
                </a:cxn>
              </a:cxnLst>
              <a:rect l="0" t="0" r="r" b="b"/>
              <a:pathLst>
                <a:path w="72" h="54">
                  <a:moveTo>
                    <a:pt x="0" y="54"/>
                  </a:moveTo>
                  <a:lnTo>
                    <a:pt x="72" y="23"/>
                  </a:lnTo>
                  <a:lnTo>
                    <a:pt x="72" y="0"/>
                  </a:lnTo>
                  <a:lnTo>
                    <a:pt x="0" y="33"/>
                  </a:lnTo>
                  <a:lnTo>
                    <a:pt x="0"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9" name="Freeform 54"/>
            <p:cNvSpPr>
              <a:spLocks/>
            </p:cNvSpPr>
            <p:nvPr/>
          </p:nvSpPr>
          <p:spPr bwMode="auto">
            <a:xfrm>
              <a:off x="1517650" y="3713163"/>
              <a:ext cx="114300" cy="93663"/>
            </a:xfrm>
            <a:custGeom>
              <a:avLst/>
              <a:gdLst>
                <a:gd name="T0" fmla="*/ 0 w 72"/>
                <a:gd name="T1" fmla="*/ 59 h 59"/>
                <a:gd name="T2" fmla="*/ 72 w 72"/>
                <a:gd name="T3" fmla="*/ 23 h 59"/>
                <a:gd name="T4" fmla="*/ 72 w 72"/>
                <a:gd name="T5" fmla="*/ 0 h 59"/>
                <a:gd name="T6" fmla="*/ 0 w 72"/>
                <a:gd name="T7" fmla="*/ 38 h 59"/>
                <a:gd name="T8" fmla="*/ 0 w 72"/>
                <a:gd name="T9" fmla="*/ 59 h 59"/>
              </a:gdLst>
              <a:ahLst/>
              <a:cxnLst>
                <a:cxn ang="0">
                  <a:pos x="T0" y="T1"/>
                </a:cxn>
                <a:cxn ang="0">
                  <a:pos x="T2" y="T3"/>
                </a:cxn>
                <a:cxn ang="0">
                  <a:pos x="T4" y="T5"/>
                </a:cxn>
                <a:cxn ang="0">
                  <a:pos x="T6" y="T7"/>
                </a:cxn>
                <a:cxn ang="0">
                  <a:pos x="T8" y="T9"/>
                </a:cxn>
              </a:cxnLst>
              <a:rect l="0" t="0" r="r" b="b"/>
              <a:pathLst>
                <a:path w="72" h="59">
                  <a:moveTo>
                    <a:pt x="0" y="59"/>
                  </a:moveTo>
                  <a:lnTo>
                    <a:pt x="72" y="23"/>
                  </a:lnTo>
                  <a:lnTo>
                    <a:pt x="72" y="0"/>
                  </a:lnTo>
                  <a:lnTo>
                    <a:pt x="0" y="38"/>
                  </a:lnTo>
                  <a:lnTo>
                    <a:pt x="0"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0" name="Freeform 55"/>
            <p:cNvSpPr>
              <a:spLocks/>
            </p:cNvSpPr>
            <p:nvPr/>
          </p:nvSpPr>
          <p:spPr bwMode="auto">
            <a:xfrm>
              <a:off x="1517650" y="3609976"/>
              <a:ext cx="114300" cy="103188"/>
            </a:xfrm>
            <a:custGeom>
              <a:avLst/>
              <a:gdLst>
                <a:gd name="T0" fmla="*/ 0 w 72"/>
                <a:gd name="T1" fmla="*/ 65 h 65"/>
                <a:gd name="T2" fmla="*/ 72 w 72"/>
                <a:gd name="T3" fmla="*/ 21 h 65"/>
                <a:gd name="T4" fmla="*/ 72 w 72"/>
                <a:gd name="T5" fmla="*/ 0 h 65"/>
                <a:gd name="T6" fmla="*/ 0 w 72"/>
                <a:gd name="T7" fmla="*/ 42 h 65"/>
                <a:gd name="T8" fmla="*/ 0 w 72"/>
                <a:gd name="T9" fmla="*/ 65 h 65"/>
              </a:gdLst>
              <a:ahLst/>
              <a:cxnLst>
                <a:cxn ang="0">
                  <a:pos x="T0" y="T1"/>
                </a:cxn>
                <a:cxn ang="0">
                  <a:pos x="T2" y="T3"/>
                </a:cxn>
                <a:cxn ang="0">
                  <a:pos x="T4" y="T5"/>
                </a:cxn>
                <a:cxn ang="0">
                  <a:pos x="T6" y="T7"/>
                </a:cxn>
                <a:cxn ang="0">
                  <a:pos x="T8" y="T9"/>
                </a:cxn>
              </a:cxnLst>
              <a:rect l="0" t="0" r="r" b="b"/>
              <a:pathLst>
                <a:path w="72" h="65">
                  <a:moveTo>
                    <a:pt x="0" y="65"/>
                  </a:moveTo>
                  <a:lnTo>
                    <a:pt x="72" y="21"/>
                  </a:lnTo>
                  <a:lnTo>
                    <a:pt x="72" y="0"/>
                  </a:lnTo>
                  <a:lnTo>
                    <a:pt x="0" y="42"/>
                  </a:lnTo>
                  <a:lnTo>
                    <a:pt x="0" y="6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1" name="Rectangle 56"/>
            <p:cNvSpPr>
              <a:spLocks noChangeArrowheads="1"/>
            </p:cNvSpPr>
            <p:nvPr/>
          </p:nvSpPr>
          <p:spPr bwMode="auto">
            <a:xfrm>
              <a:off x="2363788" y="4446588"/>
              <a:ext cx="112713" cy="333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2" name="Freeform 57"/>
            <p:cNvSpPr>
              <a:spLocks/>
            </p:cNvSpPr>
            <p:nvPr/>
          </p:nvSpPr>
          <p:spPr bwMode="auto">
            <a:xfrm>
              <a:off x="2363788" y="4341813"/>
              <a:ext cx="112713" cy="44450"/>
            </a:xfrm>
            <a:custGeom>
              <a:avLst/>
              <a:gdLst>
                <a:gd name="T0" fmla="*/ 71 w 71"/>
                <a:gd name="T1" fmla="*/ 5 h 28"/>
                <a:gd name="T2" fmla="*/ 0 w 71"/>
                <a:gd name="T3" fmla="*/ 0 h 28"/>
                <a:gd name="T4" fmla="*/ 0 w 71"/>
                <a:gd name="T5" fmla="*/ 21 h 28"/>
                <a:gd name="T6" fmla="*/ 71 w 71"/>
                <a:gd name="T7" fmla="*/ 28 h 28"/>
                <a:gd name="T8" fmla="*/ 71 w 71"/>
                <a:gd name="T9" fmla="*/ 5 h 28"/>
              </a:gdLst>
              <a:ahLst/>
              <a:cxnLst>
                <a:cxn ang="0">
                  <a:pos x="T0" y="T1"/>
                </a:cxn>
                <a:cxn ang="0">
                  <a:pos x="T2" y="T3"/>
                </a:cxn>
                <a:cxn ang="0">
                  <a:pos x="T4" y="T5"/>
                </a:cxn>
                <a:cxn ang="0">
                  <a:pos x="T6" y="T7"/>
                </a:cxn>
                <a:cxn ang="0">
                  <a:pos x="T8" y="T9"/>
                </a:cxn>
              </a:cxnLst>
              <a:rect l="0" t="0" r="r" b="b"/>
              <a:pathLst>
                <a:path w="71" h="28">
                  <a:moveTo>
                    <a:pt x="71" y="5"/>
                  </a:moveTo>
                  <a:lnTo>
                    <a:pt x="0" y="0"/>
                  </a:lnTo>
                  <a:lnTo>
                    <a:pt x="0" y="21"/>
                  </a:lnTo>
                  <a:lnTo>
                    <a:pt x="71" y="28"/>
                  </a:lnTo>
                  <a:lnTo>
                    <a:pt x="71"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3" name="Freeform 58"/>
            <p:cNvSpPr>
              <a:spLocks/>
            </p:cNvSpPr>
            <p:nvPr/>
          </p:nvSpPr>
          <p:spPr bwMode="auto">
            <a:xfrm>
              <a:off x="2363788" y="4237038"/>
              <a:ext cx="112713" cy="52388"/>
            </a:xfrm>
            <a:custGeom>
              <a:avLst/>
              <a:gdLst>
                <a:gd name="T0" fmla="*/ 71 w 71"/>
                <a:gd name="T1" fmla="*/ 10 h 33"/>
                <a:gd name="T2" fmla="*/ 0 w 71"/>
                <a:gd name="T3" fmla="*/ 0 h 33"/>
                <a:gd name="T4" fmla="*/ 0 w 71"/>
                <a:gd name="T5" fmla="*/ 22 h 33"/>
                <a:gd name="T6" fmla="*/ 71 w 71"/>
                <a:gd name="T7" fmla="*/ 33 h 33"/>
                <a:gd name="T8" fmla="*/ 71 w 71"/>
                <a:gd name="T9" fmla="*/ 10 h 33"/>
              </a:gdLst>
              <a:ahLst/>
              <a:cxnLst>
                <a:cxn ang="0">
                  <a:pos x="T0" y="T1"/>
                </a:cxn>
                <a:cxn ang="0">
                  <a:pos x="T2" y="T3"/>
                </a:cxn>
                <a:cxn ang="0">
                  <a:pos x="T4" y="T5"/>
                </a:cxn>
                <a:cxn ang="0">
                  <a:pos x="T6" y="T7"/>
                </a:cxn>
                <a:cxn ang="0">
                  <a:pos x="T8" y="T9"/>
                </a:cxn>
              </a:cxnLst>
              <a:rect l="0" t="0" r="r" b="b"/>
              <a:pathLst>
                <a:path w="71" h="33">
                  <a:moveTo>
                    <a:pt x="71" y="10"/>
                  </a:moveTo>
                  <a:lnTo>
                    <a:pt x="0" y="0"/>
                  </a:lnTo>
                  <a:lnTo>
                    <a:pt x="0" y="22"/>
                  </a:lnTo>
                  <a:lnTo>
                    <a:pt x="71" y="33"/>
                  </a:lnTo>
                  <a:lnTo>
                    <a:pt x="71"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4" name="Freeform 59"/>
            <p:cNvSpPr>
              <a:spLocks/>
            </p:cNvSpPr>
            <p:nvPr/>
          </p:nvSpPr>
          <p:spPr bwMode="auto">
            <a:xfrm>
              <a:off x="2363788" y="4133851"/>
              <a:ext cx="112713" cy="60325"/>
            </a:xfrm>
            <a:custGeom>
              <a:avLst/>
              <a:gdLst>
                <a:gd name="T0" fmla="*/ 71 w 71"/>
                <a:gd name="T1" fmla="*/ 15 h 38"/>
                <a:gd name="T2" fmla="*/ 0 w 71"/>
                <a:gd name="T3" fmla="*/ 0 h 38"/>
                <a:gd name="T4" fmla="*/ 0 w 71"/>
                <a:gd name="T5" fmla="*/ 21 h 38"/>
                <a:gd name="T6" fmla="*/ 71 w 71"/>
                <a:gd name="T7" fmla="*/ 38 h 38"/>
                <a:gd name="T8" fmla="*/ 71 w 71"/>
                <a:gd name="T9" fmla="*/ 15 h 38"/>
              </a:gdLst>
              <a:ahLst/>
              <a:cxnLst>
                <a:cxn ang="0">
                  <a:pos x="T0" y="T1"/>
                </a:cxn>
                <a:cxn ang="0">
                  <a:pos x="T2" y="T3"/>
                </a:cxn>
                <a:cxn ang="0">
                  <a:pos x="T4" y="T5"/>
                </a:cxn>
                <a:cxn ang="0">
                  <a:pos x="T6" y="T7"/>
                </a:cxn>
                <a:cxn ang="0">
                  <a:pos x="T8" y="T9"/>
                </a:cxn>
              </a:cxnLst>
              <a:rect l="0" t="0" r="r" b="b"/>
              <a:pathLst>
                <a:path w="71" h="38">
                  <a:moveTo>
                    <a:pt x="71" y="15"/>
                  </a:moveTo>
                  <a:lnTo>
                    <a:pt x="0" y="0"/>
                  </a:lnTo>
                  <a:lnTo>
                    <a:pt x="0" y="21"/>
                  </a:lnTo>
                  <a:lnTo>
                    <a:pt x="71" y="38"/>
                  </a:lnTo>
                  <a:lnTo>
                    <a:pt x="71"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5" name="Freeform 60"/>
            <p:cNvSpPr>
              <a:spLocks/>
            </p:cNvSpPr>
            <p:nvPr/>
          </p:nvSpPr>
          <p:spPr bwMode="auto">
            <a:xfrm>
              <a:off x="2363788" y="4025901"/>
              <a:ext cx="112713" cy="71438"/>
            </a:xfrm>
            <a:custGeom>
              <a:avLst/>
              <a:gdLst>
                <a:gd name="T0" fmla="*/ 71 w 71"/>
                <a:gd name="T1" fmla="*/ 23 h 45"/>
                <a:gd name="T2" fmla="*/ 0 w 71"/>
                <a:gd name="T3" fmla="*/ 0 h 45"/>
                <a:gd name="T4" fmla="*/ 0 w 71"/>
                <a:gd name="T5" fmla="*/ 23 h 45"/>
                <a:gd name="T6" fmla="*/ 71 w 71"/>
                <a:gd name="T7" fmla="*/ 45 h 45"/>
                <a:gd name="T8" fmla="*/ 71 w 71"/>
                <a:gd name="T9" fmla="*/ 23 h 45"/>
              </a:gdLst>
              <a:ahLst/>
              <a:cxnLst>
                <a:cxn ang="0">
                  <a:pos x="T0" y="T1"/>
                </a:cxn>
                <a:cxn ang="0">
                  <a:pos x="T2" y="T3"/>
                </a:cxn>
                <a:cxn ang="0">
                  <a:pos x="T4" y="T5"/>
                </a:cxn>
                <a:cxn ang="0">
                  <a:pos x="T6" y="T7"/>
                </a:cxn>
                <a:cxn ang="0">
                  <a:pos x="T8" y="T9"/>
                </a:cxn>
              </a:cxnLst>
              <a:rect l="0" t="0" r="r" b="b"/>
              <a:pathLst>
                <a:path w="71" h="45">
                  <a:moveTo>
                    <a:pt x="71" y="23"/>
                  </a:moveTo>
                  <a:lnTo>
                    <a:pt x="0" y="0"/>
                  </a:lnTo>
                  <a:lnTo>
                    <a:pt x="0" y="23"/>
                  </a:lnTo>
                  <a:lnTo>
                    <a:pt x="71" y="45"/>
                  </a:lnTo>
                  <a:lnTo>
                    <a:pt x="71"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6" name="Freeform 61"/>
            <p:cNvSpPr>
              <a:spLocks/>
            </p:cNvSpPr>
            <p:nvPr/>
          </p:nvSpPr>
          <p:spPr bwMode="auto">
            <a:xfrm>
              <a:off x="2363788" y="3922713"/>
              <a:ext cx="112713" cy="77788"/>
            </a:xfrm>
            <a:custGeom>
              <a:avLst/>
              <a:gdLst>
                <a:gd name="T0" fmla="*/ 71 w 71"/>
                <a:gd name="T1" fmla="*/ 28 h 49"/>
                <a:gd name="T2" fmla="*/ 0 w 71"/>
                <a:gd name="T3" fmla="*/ 0 h 49"/>
                <a:gd name="T4" fmla="*/ 0 w 71"/>
                <a:gd name="T5" fmla="*/ 23 h 49"/>
                <a:gd name="T6" fmla="*/ 71 w 71"/>
                <a:gd name="T7" fmla="*/ 49 h 49"/>
                <a:gd name="T8" fmla="*/ 71 w 71"/>
                <a:gd name="T9" fmla="*/ 28 h 49"/>
              </a:gdLst>
              <a:ahLst/>
              <a:cxnLst>
                <a:cxn ang="0">
                  <a:pos x="T0" y="T1"/>
                </a:cxn>
                <a:cxn ang="0">
                  <a:pos x="T2" y="T3"/>
                </a:cxn>
                <a:cxn ang="0">
                  <a:pos x="T4" y="T5"/>
                </a:cxn>
                <a:cxn ang="0">
                  <a:pos x="T6" y="T7"/>
                </a:cxn>
                <a:cxn ang="0">
                  <a:pos x="T8" y="T9"/>
                </a:cxn>
              </a:cxnLst>
              <a:rect l="0" t="0" r="r" b="b"/>
              <a:pathLst>
                <a:path w="71" h="49">
                  <a:moveTo>
                    <a:pt x="71" y="28"/>
                  </a:moveTo>
                  <a:lnTo>
                    <a:pt x="0" y="0"/>
                  </a:lnTo>
                  <a:lnTo>
                    <a:pt x="0" y="23"/>
                  </a:lnTo>
                  <a:lnTo>
                    <a:pt x="71" y="49"/>
                  </a:lnTo>
                  <a:lnTo>
                    <a:pt x="71"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7" name="Freeform 62"/>
            <p:cNvSpPr>
              <a:spLocks/>
            </p:cNvSpPr>
            <p:nvPr/>
          </p:nvSpPr>
          <p:spPr bwMode="auto">
            <a:xfrm>
              <a:off x="2363788" y="3817938"/>
              <a:ext cx="112713" cy="85725"/>
            </a:xfrm>
            <a:custGeom>
              <a:avLst/>
              <a:gdLst>
                <a:gd name="T0" fmla="*/ 71 w 71"/>
                <a:gd name="T1" fmla="*/ 33 h 54"/>
                <a:gd name="T2" fmla="*/ 0 w 71"/>
                <a:gd name="T3" fmla="*/ 0 h 54"/>
                <a:gd name="T4" fmla="*/ 0 w 71"/>
                <a:gd name="T5" fmla="*/ 23 h 54"/>
                <a:gd name="T6" fmla="*/ 71 w 71"/>
                <a:gd name="T7" fmla="*/ 54 h 54"/>
                <a:gd name="T8" fmla="*/ 71 w 71"/>
                <a:gd name="T9" fmla="*/ 33 h 54"/>
              </a:gdLst>
              <a:ahLst/>
              <a:cxnLst>
                <a:cxn ang="0">
                  <a:pos x="T0" y="T1"/>
                </a:cxn>
                <a:cxn ang="0">
                  <a:pos x="T2" y="T3"/>
                </a:cxn>
                <a:cxn ang="0">
                  <a:pos x="T4" y="T5"/>
                </a:cxn>
                <a:cxn ang="0">
                  <a:pos x="T6" y="T7"/>
                </a:cxn>
                <a:cxn ang="0">
                  <a:pos x="T8" y="T9"/>
                </a:cxn>
              </a:cxnLst>
              <a:rect l="0" t="0" r="r" b="b"/>
              <a:pathLst>
                <a:path w="71" h="54">
                  <a:moveTo>
                    <a:pt x="71" y="33"/>
                  </a:moveTo>
                  <a:lnTo>
                    <a:pt x="0" y="0"/>
                  </a:lnTo>
                  <a:lnTo>
                    <a:pt x="0" y="23"/>
                  </a:lnTo>
                  <a:lnTo>
                    <a:pt x="71" y="54"/>
                  </a:lnTo>
                  <a:lnTo>
                    <a:pt x="71"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8" name="Freeform 63"/>
            <p:cNvSpPr>
              <a:spLocks/>
            </p:cNvSpPr>
            <p:nvPr/>
          </p:nvSpPr>
          <p:spPr bwMode="auto">
            <a:xfrm>
              <a:off x="2363788" y="3713163"/>
              <a:ext cx="112713" cy="93663"/>
            </a:xfrm>
            <a:custGeom>
              <a:avLst/>
              <a:gdLst>
                <a:gd name="T0" fmla="*/ 71 w 71"/>
                <a:gd name="T1" fmla="*/ 38 h 59"/>
                <a:gd name="T2" fmla="*/ 0 w 71"/>
                <a:gd name="T3" fmla="*/ 0 h 59"/>
                <a:gd name="T4" fmla="*/ 0 w 71"/>
                <a:gd name="T5" fmla="*/ 23 h 59"/>
                <a:gd name="T6" fmla="*/ 71 w 71"/>
                <a:gd name="T7" fmla="*/ 59 h 59"/>
                <a:gd name="T8" fmla="*/ 71 w 71"/>
                <a:gd name="T9" fmla="*/ 38 h 59"/>
              </a:gdLst>
              <a:ahLst/>
              <a:cxnLst>
                <a:cxn ang="0">
                  <a:pos x="T0" y="T1"/>
                </a:cxn>
                <a:cxn ang="0">
                  <a:pos x="T2" y="T3"/>
                </a:cxn>
                <a:cxn ang="0">
                  <a:pos x="T4" y="T5"/>
                </a:cxn>
                <a:cxn ang="0">
                  <a:pos x="T6" y="T7"/>
                </a:cxn>
                <a:cxn ang="0">
                  <a:pos x="T8" y="T9"/>
                </a:cxn>
              </a:cxnLst>
              <a:rect l="0" t="0" r="r" b="b"/>
              <a:pathLst>
                <a:path w="71" h="59">
                  <a:moveTo>
                    <a:pt x="71" y="38"/>
                  </a:moveTo>
                  <a:lnTo>
                    <a:pt x="0" y="0"/>
                  </a:lnTo>
                  <a:lnTo>
                    <a:pt x="0" y="23"/>
                  </a:lnTo>
                  <a:lnTo>
                    <a:pt x="71" y="59"/>
                  </a:lnTo>
                  <a:lnTo>
                    <a:pt x="71"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9" name="Freeform 64"/>
            <p:cNvSpPr>
              <a:spLocks/>
            </p:cNvSpPr>
            <p:nvPr/>
          </p:nvSpPr>
          <p:spPr bwMode="auto">
            <a:xfrm>
              <a:off x="2363788" y="3609976"/>
              <a:ext cx="112713" cy="103188"/>
            </a:xfrm>
            <a:custGeom>
              <a:avLst/>
              <a:gdLst>
                <a:gd name="T0" fmla="*/ 71 w 71"/>
                <a:gd name="T1" fmla="*/ 42 h 65"/>
                <a:gd name="T2" fmla="*/ 0 w 71"/>
                <a:gd name="T3" fmla="*/ 0 h 65"/>
                <a:gd name="T4" fmla="*/ 0 w 71"/>
                <a:gd name="T5" fmla="*/ 21 h 65"/>
                <a:gd name="T6" fmla="*/ 71 w 71"/>
                <a:gd name="T7" fmla="*/ 65 h 65"/>
                <a:gd name="T8" fmla="*/ 71 w 71"/>
                <a:gd name="T9" fmla="*/ 42 h 65"/>
              </a:gdLst>
              <a:ahLst/>
              <a:cxnLst>
                <a:cxn ang="0">
                  <a:pos x="T0" y="T1"/>
                </a:cxn>
                <a:cxn ang="0">
                  <a:pos x="T2" y="T3"/>
                </a:cxn>
                <a:cxn ang="0">
                  <a:pos x="T4" y="T5"/>
                </a:cxn>
                <a:cxn ang="0">
                  <a:pos x="T6" y="T7"/>
                </a:cxn>
                <a:cxn ang="0">
                  <a:pos x="T8" y="T9"/>
                </a:cxn>
              </a:cxnLst>
              <a:rect l="0" t="0" r="r" b="b"/>
              <a:pathLst>
                <a:path w="71" h="65">
                  <a:moveTo>
                    <a:pt x="71" y="42"/>
                  </a:moveTo>
                  <a:lnTo>
                    <a:pt x="0" y="0"/>
                  </a:lnTo>
                  <a:lnTo>
                    <a:pt x="0" y="21"/>
                  </a:lnTo>
                  <a:lnTo>
                    <a:pt x="71" y="65"/>
                  </a:lnTo>
                  <a:lnTo>
                    <a:pt x="71"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0" name="Freeform 65"/>
            <p:cNvSpPr>
              <a:spLocks noEditPoints="1"/>
            </p:cNvSpPr>
            <p:nvPr/>
          </p:nvSpPr>
          <p:spPr bwMode="auto">
            <a:xfrm>
              <a:off x="1292225" y="3246438"/>
              <a:ext cx="1411288" cy="1285875"/>
            </a:xfrm>
            <a:custGeom>
              <a:avLst/>
              <a:gdLst>
                <a:gd name="T0" fmla="*/ 779 w 889"/>
                <a:gd name="T1" fmla="*/ 253 h 810"/>
                <a:gd name="T2" fmla="*/ 648 w 889"/>
                <a:gd name="T3" fmla="*/ 176 h 810"/>
                <a:gd name="T4" fmla="*/ 574 w 889"/>
                <a:gd name="T5" fmla="*/ 66 h 810"/>
                <a:gd name="T6" fmla="*/ 452 w 889"/>
                <a:gd name="T7" fmla="*/ 2 h 810"/>
                <a:gd name="T8" fmla="*/ 436 w 889"/>
                <a:gd name="T9" fmla="*/ 2 h 810"/>
                <a:gd name="T10" fmla="*/ 316 w 889"/>
                <a:gd name="T11" fmla="*/ 66 h 810"/>
                <a:gd name="T12" fmla="*/ 242 w 889"/>
                <a:gd name="T13" fmla="*/ 176 h 810"/>
                <a:gd name="T14" fmla="*/ 109 w 889"/>
                <a:gd name="T15" fmla="*/ 253 h 810"/>
                <a:gd name="T16" fmla="*/ 0 w 889"/>
                <a:gd name="T17" fmla="*/ 790 h 810"/>
                <a:gd name="T18" fmla="*/ 889 w 889"/>
                <a:gd name="T19" fmla="*/ 790 h 810"/>
                <a:gd name="T20" fmla="*/ 434 w 889"/>
                <a:gd name="T21" fmla="*/ 68 h 810"/>
                <a:gd name="T22" fmla="*/ 331 w 889"/>
                <a:gd name="T23" fmla="*/ 124 h 810"/>
                <a:gd name="T24" fmla="*/ 331 w 889"/>
                <a:gd name="T25" fmla="*/ 734 h 810"/>
                <a:gd name="T26" fmla="*/ 331 w 889"/>
                <a:gd name="T27" fmla="*/ 621 h 810"/>
                <a:gd name="T28" fmla="*/ 434 w 889"/>
                <a:gd name="T29" fmla="*/ 610 h 810"/>
                <a:gd name="T30" fmla="*/ 434 w 889"/>
                <a:gd name="T31" fmla="*/ 661 h 810"/>
                <a:gd name="T32" fmla="*/ 434 w 889"/>
                <a:gd name="T33" fmla="*/ 629 h 810"/>
                <a:gd name="T34" fmla="*/ 331 w 889"/>
                <a:gd name="T35" fmla="*/ 688 h 810"/>
                <a:gd name="T36" fmla="*/ 434 w 889"/>
                <a:gd name="T37" fmla="*/ 201 h 810"/>
                <a:gd name="T38" fmla="*/ 434 w 889"/>
                <a:gd name="T39" fmla="*/ 170 h 810"/>
                <a:gd name="T40" fmla="*/ 434 w 889"/>
                <a:gd name="T41" fmla="*/ 252 h 810"/>
                <a:gd name="T42" fmla="*/ 434 w 889"/>
                <a:gd name="T43" fmla="*/ 222 h 810"/>
                <a:gd name="T44" fmla="*/ 331 w 889"/>
                <a:gd name="T45" fmla="*/ 337 h 810"/>
                <a:gd name="T46" fmla="*/ 434 w 889"/>
                <a:gd name="T47" fmla="*/ 324 h 810"/>
                <a:gd name="T48" fmla="*/ 331 w 889"/>
                <a:gd name="T49" fmla="*/ 358 h 810"/>
                <a:gd name="T50" fmla="*/ 434 w 889"/>
                <a:gd name="T51" fmla="*/ 404 h 810"/>
                <a:gd name="T52" fmla="*/ 434 w 889"/>
                <a:gd name="T53" fmla="*/ 375 h 810"/>
                <a:gd name="T54" fmla="*/ 331 w 889"/>
                <a:gd name="T55" fmla="*/ 478 h 810"/>
                <a:gd name="T56" fmla="*/ 434 w 889"/>
                <a:gd name="T57" fmla="*/ 477 h 810"/>
                <a:gd name="T58" fmla="*/ 331 w 889"/>
                <a:gd name="T59" fmla="*/ 500 h 810"/>
                <a:gd name="T60" fmla="*/ 434 w 889"/>
                <a:gd name="T61" fmla="*/ 559 h 810"/>
                <a:gd name="T62" fmla="*/ 434 w 889"/>
                <a:gd name="T63" fmla="*/ 528 h 810"/>
                <a:gd name="T64" fmla="*/ 434 w 889"/>
                <a:gd name="T65" fmla="*/ 790 h 810"/>
                <a:gd name="T66" fmla="*/ 331 w 889"/>
                <a:gd name="T67" fmla="*/ 171 h 810"/>
                <a:gd name="T68" fmla="*/ 331 w 889"/>
                <a:gd name="T69" fmla="*/ 196 h 810"/>
                <a:gd name="T70" fmla="*/ 659 w 889"/>
                <a:gd name="T71" fmla="*/ 790 h 810"/>
                <a:gd name="T72" fmla="*/ 764 w 889"/>
                <a:gd name="T73" fmla="*/ 790 h 810"/>
                <a:gd name="T74" fmla="*/ 639 w 889"/>
                <a:gd name="T75" fmla="*/ 790 h 810"/>
                <a:gd name="T76" fmla="*/ 559 w 889"/>
                <a:gd name="T77" fmla="*/ 81 h 810"/>
                <a:gd name="T78" fmla="*/ 454 w 889"/>
                <a:gd name="T79" fmla="*/ 25 h 810"/>
                <a:gd name="T80" fmla="*/ 434 w 889"/>
                <a:gd name="T81" fmla="*/ 46 h 810"/>
                <a:gd name="T82" fmla="*/ 434 w 889"/>
                <a:gd name="T83" fmla="*/ 25 h 810"/>
                <a:gd name="T84" fmla="*/ 250 w 889"/>
                <a:gd name="T85" fmla="*/ 197 h 810"/>
                <a:gd name="T86" fmla="*/ 124 w 889"/>
                <a:gd name="T87" fmla="*/ 268 h 810"/>
                <a:gd name="T88" fmla="*/ 124 w 889"/>
                <a:gd name="T89" fmla="*/ 790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89" h="810">
                  <a:moveTo>
                    <a:pt x="784" y="790"/>
                  </a:moveTo>
                  <a:lnTo>
                    <a:pt x="784" y="261"/>
                  </a:lnTo>
                  <a:lnTo>
                    <a:pt x="779" y="253"/>
                  </a:lnTo>
                  <a:lnTo>
                    <a:pt x="654" y="178"/>
                  </a:lnTo>
                  <a:lnTo>
                    <a:pt x="651" y="179"/>
                  </a:lnTo>
                  <a:lnTo>
                    <a:pt x="648" y="176"/>
                  </a:lnTo>
                  <a:lnTo>
                    <a:pt x="579" y="188"/>
                  </a:lnTo>
                  <a:lnTo>
                    <a:pt x="579" y="76"/>
                  </a:lnTo>
                  <a:lnTo>
                    <a:pt x="574" y="66"/>
                  </a:lnTo>
                  <a:lnTo>
                    <a:pt x="454" y="4"/>
                  </a:lnTo>
                  <a:lnTo>
                    <a:pt x="454" y="2"/>
                  </a:lnTo>
                  <a:lnTo>
                    <a:pt x="452" y="2"/>
                  </a:lnTo>
                  <a:lnTo>
                    <a:pt x="449" y="0"/>
                  </a:lnTo>
                  <a:lnTo>
                    <a:pt x="439" y="0"/>
                  </a:lnTo>
                  <a:lnTo>
                    <a:pt x="436" y="2"/>
                  </a:lnTo>
                  <a:lnTo>
                    <a:pt x="434" y="2"/>
                  </a:lnTo>
                  <a:lnTo>
                    <a:pt x="434" y="4"/>
                  </a:lnTo>
                  <a:lnTo>
                    <a:pt x="316" y="66"/>
                  </a:lnTo>
                  <a:lnTo>
                    <a:pt x="311" y="76"/>
                  </a:lnTo>
                  <a:lnTo>
                    <a:pt x="311" y="188"/>
                  </a:lnTo>
                  <a:lnTo>
                    <a:pt x="242" y="176"/>
                  </a:lnTo>
                  <a:lnTo>
                    <a:pt x="239" y="179"/>
                  </a:lnTo>
                  <a:lnTo>
                    <a:pt x="235" y="178"/>
                  </a:lnTo>
                  <a:lnTo>
                    <a:pt x="109" y="253"/>
                  </a:lnTo>
                  <a:lnTo>
                    <a:pt x="104" y="261"/>
                  </a:lnTo>
                  <a:lnTo>
                    <a:pt x="104" y="790"/>
                  </a:lnTo>
                  <a:lnTo>
                    <a:pt x="0" y="790"/>
                  </a:lnTo>
                  <a:lnTo>
                    <a:pt x="0" y="810"/>
                  </a:lnTo>
                  <a:lnTo>
                    <a:pt x="889" y="810"/>
                  </a:lnTo>
                  <a:lnTo>
                    <a:pt x="889" y="790"/>
                  </a:lnTo>
                  <a:lnTo>
                    <a:pt x="784" y="790"/>
                  </a:lnTo>
                  <a:close/>
                  <a:moveTo>
                    <a:pt x="331" y="124"/>
                  </a:moveTo>
                  <a:lnTo>
                    <a:pt x="434" y="68"/>
                  </a:lnTo>
                  <a:lnTo>
                    <a:pt x="434" y="97"/>
                  </a:lnTo>
                  <a:lnTo>
                    <a:pt x="331" y="148"/>
                  </a:lnTo>
                  <a:lnTo>
                    <a:pt x="331" y="124"/>
                  </a:lnTo>
                  <a:close/>
                  <a:moveTo>
                    <a:pt x="434" y="762"/>
                  </a:moveTo>
                  <a:lnTo>
                    <a:pt x="331" y="762"/>
                  </a:lnTo>
                  <a:lnTo>
                    <a:pt x="331" y="734"/>
                  </a:lnTo>
                  <a:lnTo>
                    <a:pt x="434" y="731"/>
                  </a:lnTo>
                  <a:lnTo>
                    <a:pt x="434" y="762"/>
                  </a:lnTo>
                  <a:close/>
                  <a:moveTo>
                    <a:pt x="331" y="621"/>
                  </a:moveTo>
                  <a:lnTo>
                    <a:pt x="331" y="593"/>
                  </a:lnTo>
                  <a:lnTo>
                    <a:pt x="434" y="578"/>
                  </a:lnTo>
                  <a:lnTo>
                    <a:pt x="434" y="610"/>
                  </a:lnTo>
                  <a:lnTo>
                    <a:pt x="331" y="621"/>
                  </a:lnTo>
                  <a:close/>
                  <a:moveTo>
                    <a:pt x="434" y="629"/>
                  </a:moveTo>
                  <a:lnTo>
                    <a:pt x="434" y="661"/>
                  </a:lnTo>
                  <a:lnTo>
                    <a:pt x="331" y="669"/>
                  </a:lnTo>
                  <a:lnTo>
                    <a:pt x="331" y="641"/>
                  </a:lnTo>
                  <a:lnTo>
                    <a:pt x="434" y="629"/>
                  </a:lnTo>
                  <a:close/>
                  <a:moveTo>
                    <a:pt x="434" y="711"/>
                  </a:moveTo>
                  <a:lnTo>
                    <a:pt x="331" y="715"/>
                  </a:lnTo>
                  <a:lnTo>
                    <a:pt x="331" y="688"/>
                  </a:lnTo>
                  <a:lnTo>
                    <a:pt x="434" y="680"/>
                  </a:lnTo>
                  <a:lnTo>
                    <a:pt x="434" y="711"/>
                  </a:lnTo>
                  <a:close/>
                  <a:moveTo>
                    <a:pt x="434" y="201"/>
                  </a:moveTo>
                  <a:lnTo>
                    <a:pt x="331" y="243"/>
                  </a:lnTo>
                  <a:lnTo>
                    <a:pt x="331" y="217"/>
                  </a:lnTo>
                  <a:lnTo>
                    <a:pt x="434" y="170"/>
                  </a:lnTo>
                  <a:lnTo>
                    <a:pt x="434" y="201"/>
                  </a:lnTo>
                  <a:close/>
                  <a:moveTo>
                    <a:pt x="434" y="222"/>
                  </a:moveTo>
                  <a:lnTo>
                    <a:pt x="434" y="252"/>
                  </a:lnTo>
                  <a:lnTo>
                    <a:pt x="331" y="291"/>
                  </a:lnTo>
                  <a:lnTo>
                    <a:pt x="331" y="265"/>
                  </a:lnTo>
                  <a:lnTo>
                    <a:pt x="434" y="222"/>
                  </a:lnTo>
                  <a:close/>
                  <a:moveTo>
                    <a:pt x="434" y="273"/>
                  </a:moveTo>
                  <a:lnTo>
                    <a:pt x="434" y="303"/>
                  </a:lnTo>
                  <a:lnTo>
                    <a:pt x="331" y="337"/>
                  </a:lnTo>
                  <a:lnTo>
                    <a:pt x="331" y="311"/>
                  </a:lnTo>
                  <a:lnTo>
                    <a:pt x="434" y="273"/>
                  </a:lnTo>
                  <a:close/>
                  <a:moveTo>
                    <a:pt x="434" y="324"/>
                  </a:moveTo>
                  <a:lnTo>
                    <a:pt x="434" y="353"/>
                  </a:lnTo>
                  <a:lnTo>
                    <a:pt x="331" y="385"/>
                  </a:lnTo>
                  <a:lnTo>
                    <a:pt x="331" y="358"/>
                  </a:lnTo>
                  <a:lnTo>
                    <a:pt x="434" y="324"/>
                  </a:lnTo>
                  <a:close/>
                  <a:moveTo>
                    <a:pt x="434" y="375"/>
                  </a:moveTo>
                  <a:lnTo>
                    <a:pt x="434" y="404"/>
                  </a:lnTo>
                  <a:lnTo>
                    <a:pt x="331" y="432"/>
                  </a:lnTo>
                  <a:lnTo>
                    <a:pt x="331" y="406"/>
                  </a:lnTo>
                  <a:lnTo>
                    <a:pt x="434" y="375"/>
                  </a:lnTo>
                  <a:close/>
                  <a:moveTo>
                    <a:pt x="434" y="426"/>
                  </a:moveTo>
                  <a:lnTo>
                    <a:pt x="434" y="457"/>
                  </a:lnTo>
                  <a:lnTo>
                    <a:pt x="331" y="478"/>
                  </a:lnTo>
                  <a:lnTo>
                    <a:pt x="331" y="452"/>
                  </a:lnTo>
                  <a:lnTo>
                    <a:pt x="434" y="426"/>
                  </a:lnTo>
                  <a:close/>
                  <a:moveTo>
                    <a:pt x="434" y="477"/>
                  </a:moveTo>
                  <a:lnTo>
                    <a:pt x="434" y="508"/>
                  </a:lnTo>
                  <a:lnTo>
                    <a:pt x="331" y="526"/>
                  </a:lnTo>
                  <a:lnTo>
                    <a:pt x="331" y="500"/>
                  </a:lnTo>
                  <a:lnTo>
                    <a:pt x="434" y="477"/>
                  </a:lnTo>
                  <a:close/>
                  <a:moveTo>
                    <a:pt x="434" y="528"/>
                  </a:moveTo>
                  <a:lnTo>
                    <a:pt x="434" y="559"/>
                  </a:lnTo>
                  <a:lnTo>
                    <a:pt x="331" y="574"/>
                  </a:lnTo>
                  <a:lnTo>
                    <a:pt x="331" y="546"/>
                  </a:lnTo>
                  <a:lnTo>
                    <a:pt x="434" y="528"/>
                  </a:lnTo>
                  <a:close/>
                  <a:moveTo>
                    <a:pt x="331" y="782"/>
                  </a:moveTo>
                  <a:lnTo>
                    <a:pt x="434" y="782"/>
                  </a:lnTo>
                  <a:lnTo>
                    <a:pt x="434" y="790"/>
                  </a:lnTo>
                  <a:lnTo>
                    <a:pt x="331" y="790"/>
                  </a:lnTo>
                  <a:lnTo>
                    <a:pt x="331" y="782"/>
                  </a:lnTo>
                  <a:close/>
                  <a:moveTo>
                    <a:pt x="331" y="171"/>
                  </a:moveTo>
                  <a:lnTo>
                    <a:pt x="434" y="119"/>
                  </a:lnTo>
                  <a:lnTo>
                    <a:pt x="434" y="148"/>
                  </a:lnTo>
                  <a:lnTo>
                    <a:pt x="331" y="196"/>
                  </a:lnTo>
                  <a:lnTo>
                    <a:pt x="331" y="171"/>
                  </a:lnTo>
                  <a:close/>
                  <a:moveTo>
                    <a:pt x="764" y="790"/>
                  </a:moveTo>
                  <a:lnTo>
                    <a:pt x="659" y="790"/>
                  </a:lnTo>
                  <a:lnTo>
                    <a:pt x="659" y="204"/>
                  </a:lnTo>
                  <a:lnTo>
                    <a:pt x="764" y="268"/>
                  </a:lnTo>
                  <a:lnTo>
                    <a:pt x="764" y="790"/>
                  </a:lnTo>
                  <a:close/>
                  <a:moveTo>
                    <a:pt x="579" y="207"/>
                  </a:moveTo>
                  <a:lnTo>
                    <a:pt x="639" y="197"/>
                  </a:lnTo>
                  <a:lnTo>
                    <a:pt x="639" y="790"/>
                  </a:lnTo>
                  <a:lnTo>
                    <a:pt x="579" y="790"/>
                  </a:lnTo>
                  <a:lnTo>
                    <a:pt x="579" y="207"/>
                  </a:lnTo>
                  <a:close/>
                  <a:moveTo>
                    <a:pt x="559" y="81"/>
                  </a:moveTo>
                  <a:lnTo>
                    <a:pt x="559" y="790"/>
                  </a:lnTo>
                  <a:lnTo>
                    <a:pt x="454" y="790"/>
                  </a:lnTo>
                  <a:lnTo>
                    <a:pt x="454" y="25"/>
                  </a:lnTo>
                  <a:lnTo>
                    <a:pt x="559" y="81"/>
                  </a:lnTo>
                  <a:close/>
                  <a:moveTo>
                    <a:pt x="434" y="25"/>
                  </a:moveTo>
                  <a:lnTo>
                    <a:pt x="434" y="46"/>
                  </a:lnTo>
                  <a:lnTo>
                    <a:pt x="331" y="102"/>
                  </a:lnTo>
                  <a:lnTo>
                    <a:pt x="331" y="81"/>
                  </a:lnTo>
                  <a:lnTo>
                    <a:pt x="434" y="25"/>
                  </a:lnTo>
                  <a:close/>
                  <a:moveTo>
                    <a:pt x="309" y="790"/>
                  </a:moveTo>
                  <a:lnTo>
                    <a:pt x="250" y="790"/>
                  </a:lnTo>
                  <a:lnTo>
                    <a:pt x="250" y="197"/>
                  </a:lnTo>
                  <a:lnTo>
                    <a:pt x="309" y="207"/>
                  </a:lnTo>
                  <a:lnTo>
                    <a:pt x="309" y="790"/>
                  </a:lnTo>
                  <a:close/>
                  <a:moveTo>
                    <a:pt x="124" y="268"/>
                  </a:moveTo>
                  <a:lnTo>
                    <a:pt x="230" y="204"/>
                  </a:lnTo>
                  <a:lnTo>
                    <a:pt x="230" y="790"/>
                  </a:lnTo>
                  <a:lnTo>
                    <a:pt x="124" y="790"/>
                  </a:lnTo>
                  <a:lnTo>
                    <a:pt x="124" y="2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61" name="TextBox 160"/>
          <p:cNvSpPr txBox="1"/>
          <p:nvPr/>
        </p:nvSpPr>
        <p:spPr>
          <a:xfrm>
            <a:off x="2271827" y="4223366"/>
            <a:ext cx="3608833" cy="923330"/>
          </a:xfrm>
          <a:prstGeom prst="rect">
            <a:avLst/>
          </a:prstGeom>
          <a:noFill/>
        </p:spPr>
        <p:txBody>
          <a:bodyPr wrap="square" rtlCol="0">
            <a:spAutoFit/>
          </a:bodyPr>
          <a:lstStyle/>
          <a:p>
            <a:pPr algn="just">
              <a:lnSpc>
                <a:spcPct val="150000"/>
              </a:lnSpc>
            </a:pPr>
            <a:r>
              <a:rPr lang="en-ID" sz="1200" dirty="0">
                <a:solidFill>
                  <a:schemeClr val="tx1">
                    <a:lumMod val="50000"/>
                    <a:lumOff val="50000"/>
                  </a:schemeClr>
                </a:solidFill>
              </a:rPr>
              <a:t>Appropriately synthesize interactive opportunities through go forward relationships. Competently procrastinate client </a:t>
            </a:r>
            <a:r>
              <a:rPr lang="en-ID" sz="1200" dirty="0" err="1">
                <a:solidFill>
                  <a:schemeClr val="tx1">
                    <a:lumMod val="50000"/>
                    <a:lumOff val="50000"/>
                  </a:schemeClr>
                </a:solidFill>
              </a:rPr>
              <a:t>centere</a:t>
            </a:r>
            <a:r>
              <a:rPr lang="en-ID" sz="1200" dirty="0">
                <a:solidFill>
                  <a:schemeClr val="tx1">
                    <a:lumMod val="50000"/>
                    <a:lumOff val="50000"/>
                  </a:schemeClr>
                </a:solidFill>
              </a:rPr>
              <a:t>.</a:t>
            </a:r>
          </a:p>
        </p:txBody>
      </p:sp>
      <p:sp>
        <p:nvSpPr>
          <p:cNvPr id="162" name="TextBox 161"/>
          <p:cNvSpPr txBox="1"/>
          <p:nvPr/>
        </p:nvSpPr>
        <p:spPr>
          <a:xfrm>
            <a:off x="998442" y="1951259"/>
            <a:ext cx="4945190" cy="1708160"/>
          </a:xfrm>
          <a:prstGeom prst="rect">
            <a:avLst/>
          </a:prstGeom>
          <a:noFill/>
        </p:spPr>
        <p:txBody>
          <a:bodyPr wrap="square" rtlCol="0">
            <a:spAutoFit/>
          </a:bodyPr>
          <a:lstStyle/>
          <a:p>
            <a:pPr algn="just">
              <a:lnSpc>
                <a:spcPct val="150000"/>
              </a:lnSpc>
            </a:pPr>
            <a:r>
              <a:rPr lang="en-ID" sz="1400" dirty="0">
                <a:solidFill>
                  <a:schemeClr val="tx1">
                    <a:lumMod val="50000"/>
                    <a:lumOff val="50000"/>
                  </a:schemeClr>
                </a:solidFill>
              </a:rPr>
              <a:t>We love clean design and advanced digital solutions, a clear plan for a new project or just an idea</a:t>
            </a:r>
            <a:r>
              <a:rPr lang="en-ID" sz="1400" dirty="0">
                <a:solidFill>
                  <a:schemeClr val="tx1">
                    <a:lumMod val="85000"/>
                    <a:lumOff val="15000"/>
                  </a:schemeClr>
                </a:solidFill>
              </a:rPr>
              <a:t>, </a:t>
            </a:r>
            <a:r>
              <a:rPr lang="en-ID" sz="1400" i="1" dirty="0">
                <a:solidFill>
                  <a:schemeClr val="accent1"/>
                </a:solidFill>
              </a:rPr>
              <a:t>bring your business to the next level,</a:t>
            </a:r>
            <a:r>
              <a:rPr lang="en-ID" sz="1400" i="1" dirty="0">
                <a:solidFill>
                  <a:schemeClr val="tx1">
                    <a:lumMod val="50000"/>
                    <a:lumOff val="50000"/>
                  </a:schemeClr>
                </a:solidFill>
              </a:rPr>
              <a:t> </a:t>
            </a:r>
            <a:r>
              <a:rPr lang="id-ID" sz="1400" dirty="0">
                <a:solidFill>
                  <a:schemeClr val="tx1">
                    <a:lumMod val="50000"/>
                    <a:lumOff val="50000"/>
                  </a:schemeClr>
                </a:solidFill>
              </a:rPr>
              <a:t>Bring your business to the next Level with Powerfull presentation</a:t>
            </a:r>
            <a:r>
              <a:rPr lang="en-ID" sz="1400" dirty="0">
                <a:solidFill>
                  <a:schemeClr val="tx1">
                    <a:lumMod val="50000"/>
                    <a:lumOff val="50000"/>
                  </a:schemeClr>
                </a:solidFill>
              </a:rPr>
              <a:t> Appropriately synthesize interactive opportunities through go forward relationships. </a:t>
            </a:r>
          </a:p>
        </p:txBody>
      </p:sp>
      <p:sp>
        <p:nvSpPr>
          <p:cNvPr id="34" name="Rectangle 33"/>
          <p:cNvSpPr/>
          <p:nvPr/>
        </p:nvSpPr>
        <p:spPr>
          <a:xfrm rot="16200000">
            <a:off x="1604746"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2837448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TextBox 65"/>
          <p:cNvSpPr txBox="1"/>
          <p:nvPr/>
        </p:nvSpPr>
        <p:spPr>
          <a:xfrm>
            <a:off x="3887355" y="587093"/>
            <a:ext cx="4417363"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CONSTRUCTION  INFOGRAPHIC</a:t>
            </a:r>
          </a:p>
        </p:txBody>
      </p:sp>
      <p:sp>
        <p:nvSpPr>
          <p:cNvPr id="67" name="TextBox 6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49" name="Rectangle 48"/>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9" name="Freeform 35"/>
          <p:cNvSpPr>
            <a:spLocks/>
          </p:cNvSpPr>
          <p:nvPr/>
        </p:nvSpPr>
        <p:spPr bwMode="auto">
          <a:xfrm>
            <a:off x="3175" y="2302364"/>
            <a:ext cx="12188825" cy="4283820"/>
          </a:xfrm>
          <a:custGeom>
            <a:avLst/>
            <a:gdLst>
              <a:gd name="T0" fmla="*/ 3108 w 3200"/>
              <a:gd name="T1" fmla="*/ 892 h 1124"/>
              <a:gd name="T2" fmla="*/ 3090 w 3200"/>
              <a:gd name="T3" fmla="*/ 608 h 1124"/>
              <a:gd name="T4" fmla="*/ 2996 w 3200"/>
              <a:gd name="T5" fmla="*/ 892 h 1124"/>
              <a:gd name="T6" fmla="*/ 2843 w 3200"/>
              <a:gd name="T7" fmla="*/ 442 h 1124"/>
              <a:gd name="T8" fmla="*/ 2730 w 3200"/>
              <a:gd name="T9" fmla="*/ 892 h 1124"/>
              <a:gd name="T10" fmla="*/ 2706 w 3200"/>
              <a:gd name="T11" fmla="*/ 350 h 1124"/>
              <a:gd name="T12" fmla="*/ 2649 w 3200"/>
              <a:gd name="T13" fmla="*/ 149 h 1124"/>
              <a:gd name="T14" fmla="*/ 2592 w 3200"/>
              <a:gd name="T15" fmla="*/ 350 h 1124"/>
              <a:gd name="T16" fmla="*/ 2445 w 3200"/>
              <a:gd name="T17" fmla="*/ 892 h 1124"/>
              <a:gd name="T18" fmla="*/ 2331 w 3200"/>
              <a:gd name="T19" fmla="*/ 487 h 1124"/>
              <a:gd name="T20" fmla="*/ 2239 w 3200"/>
              <a:gd name="T21" fmla="*/ 892 h 1124"/>
              <a:gd name="T22" fmla="*/ 2109 w 3200"/>
              <a:gd name="T23" fmla="*/ 574 h 1124"/>
              <a:gd name="T24" fmla="*/ 2036 w 3200"/>
              <a:gd name="T25" fmla="*/ 892 h 1124"/>
              <a:gd name="T26" fmla="*/ 1987 w 3200"/>
              <a:gd name="T27" fmla="*/ 338 h 1124"/>
              <a:gd name="T28" fmla="*/ 1979 w 3200"/>
              <a:gd name="T29" fmla="*/ 338 h 1124"/>
              <a:gd name="T30" fmla="*/ 1913 w 3200"/>
              <a:gd name="T31" fmla="*/ 450 h 1124"/>
              <a:gd name="T32" fmla="*/ 1793 w 3200"/>
              <a:gd name="T33" fmla="*/ 380 h 1124"/>
              <a:gd name="T34" fmla="*/ 1744 w 3200"/>
              <a:gd name="T35" fmla="*/ 450 h 1124"/>
              <a:gd name="T36" fmla="*/ 1630 w 3200"/>
              <a:gd name="T37" fmla="*/ 384 h 1124"/>
              <a:gd name="T38" fmla="*/ 1608 w 3200"/>
              <a:gd name="T39" fmla="*/ 892 h 1124"/>
              <a:gd name="T40" fmla="*/ 1556 w 3200"/>
              <a:gd name="T41" fmla="*/ 664 h 1124"/>
              <a:gd name="T42" fmla="*/ 1468 w 3200"/>
              <a:gd name="T43" fmla="*/ 595 h 1124"/>
              <a:gd name="T44" fmla="*/ 1375 w 3200"/>
              <a:gd name="T45" fmla="*/ 547 h 1124"/>
              <a:gd name="T46" fmla="*/ 1333 w 3200"/>
              <a:gd name="T47" fmla="*/ 626 h 1124"/>
              <a:gd name="T48" fmla="*/ 1303 w 3200"/>
              <a:gd name="T49" fmla="*/ 230 h 1124"/>
              <a:gd name="T50" fmla="*/ 1240 w 3200"/>
              <a:gd name="T51" fmla="*/ 0 h 1124"/>
              <a:gd name="T52" fmla="*/ 1175 w 3200"/>
              <a:gd name="T53" fmla="*/ 230 h 1124"/>
              <a:gd name="T54" fmla="*/ 1152 w 3200"/>
              <a:gd name="T55" fmla="*/ 892 h 1124"/>
              <a:gd name="T56" fmla="*/ 1129 w 3200"/>
              <a:gd name="T57" fmla="*/ 485 h 1124"/>
              <a:gd name="T58" fmla="*/ 1021 w 3200"/>
              <a:gd name="T59" fmla="*/ 892 h 1124"/>
              <a:gd name="T60" fmla="*/ 986 w 3200"/>
              <a:gd name="T61" fmla="*/ 485 h 1124"/>
              <a:gd name="T62" fmla="*/ 835 w 3200"/>
              <a:gd name="T63" fmla="*/ 354 h 1124"/>
              <a:gd name="T64" fmla="*/ 686 w 3200"/>
              <a:gd name="T65" fmla="*/ 485 h 1124"/>
              <a:gd name="T66" fmla="*/ 668 w 3200"/>
              <a:gd name="T67" fmla="*/ 892 h 1124"/>
              <a:gd name="T68" fmla="*/ 549 w 3200"/>
              <a:gd name="T69" fmla="*/ 684 h 1124"/>
              <a:gd name="T70" fmla="*/ 524 w 3200"/>
              <a:gd name="T71" fmla="*/ 892 h 1124"/>
              <a:gd name="T72" fmla="*/ 464 w 3200"/>
              <a:gd name="T73" fmla="*/ 727 h 1124"/>
              <a:gd name="T74" fmla="*/ 411 w 3200"/>
              <a:gd name="T75" fmla="*/ 892 h 1124"/>
              <a:gd name="T76" fmla="*/ 321 w 3200"/>
              <a:gd name="T77" fmla="*/ 612 h 1124"/>
              <a:gd name="T78" fmla="*/ 315 w 3200"/>
              <a:gd name="T79" fmla="*/ 892 h 1124"/>
              <a:gd name="T80" fmla="*/ 256 w 3200"/>
              <a:gd name="T81" fmla="*/ 708 h 1124"/>
              <a:gd name="T82" fmla="*/ 196 w 3200"/>
              <a:gd name="T83" fmla="*/ 684 h 1124"/>
              <a:gd name="T84" fmla="*/ 179 w 3200"/>
              <a:gd name="T85" fmla="*/ 892 h 1124"/>
              <a:gd name="T86" fmla="*/ 95 w 3200"/>
              <a:gd name="T87" fmla="*/ 578 h 1124"/>
              <a:gd name="T88" fmla="*/ 35 w 3200"/>
              <a:gd name="T89" fmla="*/ 485 h 1124"/>
              <a:gd name="T90" fmla="*/ 25 w 3200"/>
              <a:gd name="T91" fmla="*/ 485 h 1124"/>
              <a:gd name="T92" fmla="*/ 0 w 3200"/>
              <a:gd name="T93" fmla="*/ 1124 h 1124"/>
              <a:gd name="T94" fmla="*/ 3200 w 3200"/>
              <a:gd name="T95" fmla="*/ 472 h 1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00" h="1124">
                <a:moveTo>
                  <a:pt x="3108" y="472"/>
                </a:moveTo>
                <a:cubicBezTo>
                  <a:pt x="3108" y="892"/>
                  <a:pt x="3108" y="892"/>
                  <a:pt x="3108" y="892"/>
                </a:cubicBezTo>
                <a:cubicBezTo>
                  <a:pt x="3090" y="892"/>
                  <a:pt x="3090" y="892"/>
                  <a:pt x="3090" y="892"/>
                </a:cubicBezTo>
                <a:cubicBezTo>
                  <a:pt x="3090" y="608"/>
                  <a:pt x="3090" y="608"/>
                  <a:pt x="3090" y="608"/>
                </a:cubicBezTo>
                <a:cubicBezTo>
                  <a:pt x="2996" y="608"/>
                  <a:pt x="2996" y="608"/>
                  <a:pt x="2996" y="608"/>
                </a:cubicBezTo>
                <a:cubicBezTo>
                  <a:pt x="2996" y="892"/>
                  <a:pt x="2996" y="892"/>
                  <a:pt x="2996" y="892"/>
                </a:cubicBezTo>
                <a:cubicBezTo>
                  <a:pt x="2843" y="892"/>
                  <a:pt x="2843" y="892"/>
                  <a:pt x="2843" y="892"/>
                </a:cubicBezTo>
                <a:cubicBezTo>
                  <a:pt x="2843" y="442"/>
                  <a:pt x="2843" y="442"/>
                  <a:pt x="2843" y="442"/>
                </a:cubicBezTo>
                <a:cubicBezTo>
                  <a:pt x="2730" y="442"/>
                  <a:pt x="2730" y="442"/>
                  <a:pt x="2730" y="442"/>
                </a:cubicBezTo>
                <a:cubicBezTo>
                  <a:pt x="2730" y="892"/>
                  <a:pt x="2730" y="892"/>
                  <a:pt x="2730" y="892"/>
                </a:cubicBezTo>
                <a:cubicBezTo>
                  <a:pt x="2706" y="892"/>
                  <a:pt x="2706" y="892"/>
                  <a:pt x="2706" y="892"/>
                </a:cubicBezTo>
                <a:cubicBezTo>
                  <a:pt x="2706" y="350"/>
                  <a:pt x="2706" y="350"/>
                  <a:pt x="2706" y="350"/>
                </a:cubicBezTo>
                <a:cubicBezTo>
                  <a:pt x="2706" y="319"/>
                  <a:pt x="2682" y="295"/>
                  <a:pt x="2653" y="293"/>
                </a:cubicBezTo>
                <a:cubicBezTo>
                  <a:pt x="2649" y="149"/>
                  <a:pt x="2649" y="149"/>
                  <a:pt x="2649" y="149"/>
                </a:cubicBezTo>
                <a:cubicBezTo>
                  <a:pt x="2646" y="293"/>
                  <a:pt x="2646" y="293"/>
                  <a:pt x="2646" y="293"/>
                </a:cubicBezTo>
                <a:cubicBezTo>
                  <a:pt x="2616" y="295"/>
                  <a:pt x="2592" y="319"/>
                  <a:pt x="2592" y="350"/>
                </a:cubicBezTo>
                <a:cubicBezTo>
                  <a:pt x="2592" y="892"/>
                  <a:pt x="2592" y="892"/>
                  <a:pt x="2592" y="892"/>
                </a:cubicBezTo>
                <a:cubicBezTo>
                  <a:pt x="2445" y="892"/>
                  <a:pt x="2445" y="892"/>
                  <a:pt x="2445" y="892"/>
                </a:cubicBezTo>
                <a:cubicBezTo>
                  <a:pt x="2445" y="487"/>
                  <a:pt x="2445" y="487"/>
                  <a:pt x="2445" y="487"/>
                </a:cubicBezTo>
                <a:cubicBezTo>
                  <a:pt x="2331" y="487"/>
                  <a:pt x="2331" y="487"/>
                  <a:pt x="2331" y="487"/>
                </a:cubicBezTo>
                <a:cubicBezTo>
                  <a:pt x="2331" y="892"/>
                  <a:pt x="2331" y="892"/>
                  <a:pt x="2331" y="892"/>
                </a:cubicBezTo>
                <a:cubicBezTo>
                  <a:pt x="2239" y="892"/>
                  <a:pt x="2239" y="892"/>
                  <a:pt x="2239" y="892"/>
                </a:cubicBezTo>
                <a:cubicBezTo>
                  <a:pt x="2239" y="574"/>
                  <a:pt x="2239" y="574"/>
                  <a:pt x="2239" y="574"/>
                </a:cubicBezTo>
                <a:cubicBezTo>
                  <a:pt x="2109" y="574"/>
                  <a:pt x="2109" y="574"/>
                  <a:pt x="2109" y="574"/>
                </a:cubicBezTo>
                <a:cubicBezTo>
                  <a:pt x="2109" y="892"/>
                  <a:pt x="2109" y="892"/>
                  <a:pt x="2109" y="892"/>
                </a:cubicBezTo>
                <a:cubicBezTo>
                  <a:pt x="2036" y="892"/>
                  <a:pt x="2036" y="892"/>
                  <a:pt x="2036" y="892"/>
                </a:cubicBezTo>
                <a:cubicBezTo>
                  <a:pt x="2036" y="338"/>
                  <a:pt x="2036" y="338"/>
                  <a:pt x="2036" y="338"/>
                </a:cubicBezTo>
                <a:cubicBezTo>
                  <a:pt x="1987" y="338"/>
                  <a:pt x="1987" y="338"/>
                  <a:pt x="1987" y="338"/>
                </a:cubicBezTo>
                <a:cubicBezTo>
                  <a:pt x="1983" y="165"/>
                  <a:pt x="1983" y="165"/>
                  <a:pt x="1983" y="165"/>
                </a:cubicBezTo>
                <a:cubicBezTo>
                  <a:pt x="1979" y="338"/>
                  <a:pt x="1979" y="338"/>
                  <a:pt x="1979" y="338"/>
                </a:cubicBezTo>
                <a:cubicBezTo>
                  <a:pt x="1913" y="338"/>
                  <a:pt x="1913" y="338"/>
                  <a:pt x="1913" y="338"/>
                </a:cubicBezTo>
                <a:cubicBezTo>
                  <a:pt x="1913" y="450"/>
                  <a:pt x="1913" y="450"/>
                  <a:pt x="1913" y="450"/>
                </a:cubicBezTo>
                <a:cubicBezTo>
                  <a:pt x="1833" y="450"/>
                  <a:pt x="1833" y="450"/>
                  <a:pt x="1833" y="450"/>
                </a:cubicBezTo>
                <a:cubicBezTo>
                  <a:pt x="1793" y="380"/>
                  <a:pt x="1793" y="380"/>
                  <a:pt x="1793" y="380"/>
                </a:cubicBezTo>
                <a:cubicBezTo>
                  <a:pt x="1753" y="450"/>
                  <a:pt x="1753" y="450"/>
                  <a:pt x="1753" y="450"/>
                </a:cubicBezTo>
                <a:cubicBezTo>
                  <a:pt x="1744" y="450"/>
                  <a:pt x="1744" y="450"/>
                  <a:pt x="1744" y="450"/>
                </a:cubicBezTo>
                <a:cubicBezTo>
                  <a:pt x="1744" y="384"/>
                  <a:pt x="1744" y="384"/>
                  <a:pt x="1744" y="384"/>
                </a:cubicBezTo>
                <a:cubicBezTo>
                  <a:pt x="1630" y="384"/>
                  <a:pt x="1630" y="384"/>
                  <a:pt x="1630" y="384"/>
                </a:cubicBezTo>
                <a:cubicBezTo>
                  <a:pt x="1630" y="892"/>
                  <a:pt x="1630" y="892"/>
                  <a:pt x="1630" y="892"/>
                </a:cubicBezTo>
                <a:cubicBezTo>
                  <a:pt x="1608" y="892"/>
                  <a:pt x="1608" y="892"/>
                  <a:pt x="1608" y="892"/>
                </a:cubicBezTo>
                <a:cubicBezTo>
                  <a:pt x="1608" y="664"/>
                  <a:pt x="1608" y="664"/>
                  <a:pt x="1608" y="664"/>
                </a:cubicBezTo>
                <a:cubicBezTo>
                  <a:pt x="1556" y="664"/>
                  <a:pt x="1556" y="664"/>
                  <a:pt x="1556" y="664"/>
                </a:cubicBezTo>
                <a:cubicBezTo>
                  <a:pt x="1556" y="595"/>
                  <a:pt x="1556" y="595"/>
                  <a:pt x="1556" y="595"/>
                </a:cubicBezTo>
                <a:cubicBezTo>
                  <a:pt x="1468" y="595"/>
                  <a:pt x="1468" y="595"/>
                  <a:pt x="1468" y="595"/>
                </a:cubicBezTo>
                <a:cubicBezTo>
                  <a:pt x="1468" y="547"/>
                  <a:pt x="1468" y="547"/>
                  <a:pt x="1468" y="547"/>
                </a:cubicBezTo>
                <a:cubicBezTo>
                  <a:pt x="1375" y="547"/>
                  <a:pt x="1375" y="547"/>
                  <a:pt x="1375" y="547"/>
                </a:cubicBezTo>
                <a:cubicBezTo>
                  <a:pt x="1375" y="626"/>
                  <a:pt x="1375" y="626"/>
                  <a:pt x="1375" y="626"/>
                </a:cubicBezTo>
                <a:cubicBezTo>
                  <a:pt x="1333" y="626"/>
                  <a:pt x="1333" y="626"/>
                  <a:pt x="1333" y="626"/>
                </a:cubicBezTo>
                <a:cubicBezTo>
                  <a:pt x="1333" y="230"/>
                  <a:pt x="1333" y="230"/>
                  <a:pt x="1333" y="230"/>
                </a:cubicBezTo>
                <a:cubicBezTo>
                  <a:pt x="1303" y="230"/>
                  <a:pt x="1303" y="230"/>
                  <a:pt x="1303" y="230"/>
                </a:cubicBezTo>
                <a:cubicBezTo>
                  <a:pt x="1294" y="206"/>
                  <a:pt x="1271" y="189"/>
                  <a:pt x="1245" y="187"/>
                </a:cubicBezTo>
                <a:cubicBezTo>
                  <a:pt x="1240" y="0"/>
                  <a:pt x="1240" y="0"/>
                  <a:pt x="1240" y="0"/>
                </a:cubicBezTo>
                <a:cubicBezTo>
                  <a:pt x="1236" y="187"/>
                  <a:pt x="1236" y="187"/>
                  <a:pt x="1236" y="187"/>
                </a:cubicBezTo>
                <a:cubicBezTo>
                  <a:pt x="1208" y="188"/>
                  <a:pt x="1185" y="206"/>
                  <a:pt x="1175" y="230"/>
                </a:cubicBezTo>
                <a:cubicBezTo>
                  <a:pt x="1152" y="230"/>
                  <a:pt x="1152" y="230"/>
                  <a:pt x="1152" y="230"/>
                </a:cubicBezTo>
                <a:cubicBezTo>
                  <a:pt x="1152" y="892"/>
                  <a:pt x="1152" y="892"/>
                  <a:pt x="1152" y="892"/>
                </a:cubicBezTo>
                <a:cubicBezTo>
                  <a:pt x="1129" y="892"/>
                  <a:pt x="1129" y="892"/>
                  <a:pt x="1129" y="892"/>
                </a:cubicBezTo>
                <a:cubicBezTo>
                  <a:pt x="1129" y="485"/>
                  <a:pt x="1129" y="485"/>
                  <a:pt x="1129" y="485"/>
                </a:cubicBezTo>
                <a:cubicBezTo>
                  <a:pt x="1021" y="485"/>
                  <a:pt x="1021" y="485"/>
                  <a:pt x="1021" y="485"/>
                </a:cubicBezTo>
                <a:cubicBezTo>
                  <a:pt x="1021" y="892"/>
                  <a:pt x="1021" y="892"/>
                  <a:pt x="1021" y="892"/>
                </a:cubicBezTo>
                <a:cubicBezTo>
                  <a:pt x="986" y="892"/>
                  <a:pt x="986" y="892"/>
                  <a:pt x="986" y="892"/>
                </a:cubicBezTo>
                <a:cubicBezTo>
                  <a:pt x="986" y="485"/>
                  <a:pt x="986" y="485"/>
                  <a:pt x="986" y="485"/>
                </a:cubicBezTo>
                <a:cubicBezTo>
                  <a:pt x="910" y="485"/>
                  <a:pt x="910" y="485"/>
                  <a:pt x="910" y="485"/>
                </a:cubicBezTo>
                <a:cubicBezTo>
                  <a:pt x="835" y="354"/>
                  <a:pt x="835" y="354"/>
                  <a:pt x="835" y="354"/>
                </a:cubicBezTo>
                <a:cubicBezTo>
                  <a:pt x="760" y="485"/>
                  <a:pt x="760" y="485"/>
                  <a:pt x="760" y="485"/>
                </a:cubicBezTo>
                <a:cubicBezTo>
                  <a:pt x="686" y="485"/>
                  <a:pt x="686" y="485"/>
                  <a:pt x="686" y="485"/>
                </a:cubicBezTo>
                <a:cubicBezTo>
                  <a:pt x="686" y="892"/>
                  <a:pt x="686" y="892"/>
                  <a:pt x="686" y="892"/>
                </a:cubicBezTo>
                <a:cubicBezTo>
                  <a:pt x="668" y="892"/>
                  <a:pt x="668" y="892"/>
                  <a:pt x="668" y="892"/>
                </a:cubicBezTo>
                <a:cubicBezTo>
                  <a:pt x="668" y="684"/>
                  <a:pt x="668" y="684"/>
                  <a:pt x="668" y="684"/>
                </a:cubicBezTo>
                <a:cubicBezTo>
                  <a:pt x="549" y="684"/>
                  <a:pt x="549" y="684"/>
                  <a:pt x="549" y="684"/>
                </a:cubicBezTo>
                <a:cubicBezTo>
                  <a:pt x="549" y="892"/>
                  <a:pt x="549" y="892"/>
                  <a:pt x="549" y="892"/>
                </a:cubicBezTo>
                <a:cubicBezTo>
                  <a:pt x="524" y="892"/>
                  <a:pt x="524" y="892"/>
                  <a:pt x="524" y="892"/>
                </a:cubicBezTo>
                <a:cubicBezTo>
                  <a:pt x="524" y="727"/>
                  <a:pt x="524" y="727"/>
                  <a:pt x="524" y="727"/>
                </a:cubicBezTo>
                <a:cubicBezTo>
                  <a:pt x="464" y="727"/>
                  <a:pt x="464" y="727"/>
                  <a:pt x="464" y="727"/>
                </a:cubicBezTo>
                <a:cubicBezTo>
                  <a:pt x="464" y="892"/>
                  <a:pt x="464" y="892"/>
                  <a:pt x="464" y="892"/>
                </a:cubicBezTo>
                <a:cubicBezTo>
                  <a:pt x="411" y="892"/>
                  <a:pt x="411" y="892"/>
                  <a:pt x="411" y="892"/>
                </a:cubicBezTo>
                <a:cubicBezTo>
                  <a:pt x="411" y="612"/>
                  <a:pt x="411" y="612"/>
                  <a:pt x="411" y="612"/>
                </a:cubicBezTo>
                <a:cubicBezTo>
                  <a:pt x="321" y="612"/>
                  <a:pt x="321" y="612"/>
                  <a:pt x="321" y="612"/>
                </a:cubicBezTo>
                <a:cubicBezTo>
                  <a:pt x="321" y="892"/>
                  <a:pt x="321" y="892"/>
                  <a:pt x="321" y="892"/>
                </a:cubicBezTo>
                <a:cubicBezTo>
                  <a:pt x="315" y="892"/>
                  <a:pt x="315" y="892"/>
                  <a:pt x="315" y="892"/>
                </a:cubicBezTo>
                <a:cubicBezTo>
                  <a:pt x="315" y="708"/>
                  <a:pt x="315" y="708"/>
                  <a:pt x="315" y="708"/>
                </a:cubicBezTo>
                <a:cubicBezTo>
                  <a:pt x="256" y="708"/>
                  <a:pt x="256" y="708"/>
                  <a:pt x="256" y="708"/>
                </a:cubicBezTo>
                <a:cubicBezTo>
                  <a:pt x="256" y="684"/>
                  <a:pt x="256" y="684"/>
                  <a:pt x="256" y="684"/>
                </a:cubicBezTo>
                <a:cubicBezTo>
                  <a:pt x="196" y="684"/>
                  <a:pt x="196" y="684"/>
                  <a:pt x="196" y="684"/>
                </a:cubicBezTo>
                <a:cubicBezTo>
                  <a:pt x="196" y="892"/>
                  <a:pt x="196" y="892"/>
                  <a:pt x="196" y="892"/>
                </a:cubicBezTo>
                <a:cubicBezTo>
                  <a:pt x="179" y="892"/>
                  <a:pt x="179" y="892"/>
                  <a:pt x="179" y="892"/>
                </a:cubicBezTo>
                <a:cubicBezTo>
                  <a:pt x="179" y="578"/>
                  <a:pt x="179" y="578"/>
                  <a:pt x="179" y="578"/>
                </a:cubicBezTo>
                <a:cubicBezTo>
                  <a:pt x="95" y="578"/>
                  <a:pt x="95" y="578"/>
                  <a:pt x="95" y="578"/>
                </a:cubicBezTo>
                <a:cubicBezTo>
                  <a:pt x="95" y="485"/>
                  <a:pt x="95" y="485"/>
                  <a:pt x="95" y="485"/>
                </a:cubicBezTo>
                <a:cubicBezTo>
                  <a:pt x="35" y="485"/>
                  <a:pt x="35" y="485"/>
                  <a:pt x="35" y="485"/>
                </a:cubicBezTo>
                <a:cubicBezTo>
                  <a:pt x="30" y="282"/>
                  <a:pt x="30" y="282"/>
                  <a:pt x="30" y="282"/>
                </a:cubicBezTo>
                <a:cubicBezTo>
                  <a:pt x="25" y="485"/>
                  <a:pt x="25" y="485"/>
                  <a:pt x="25" y="485"/>
                </a:cubicBezTo>
                <a:cubicBezTo>
                  <a:pt x="0" y="485"/>
                  <a:pt x="0" y="485"/>
                  <a:pt x="0" y="485"/>
                </a:cubicBezTo>
                <a:cubicBezTo>
                  <a:pt x="0" y="1124"/>
                  <a:pt x="0" y="1124"/>
                  <a:pt x="0" y="1124"/>
                </a:cubicBezTo>
                <a:cubicBezTo>
                  <a:pt x="3200" y="1124"/>
                  <a:pt x="3200" y="1124"/>
                  <a:pt x="3200" y="1124"/>
                </a:cubicBezTo>
                <a:cubicBezTo>
                  <a:pt x="3200" y="472"/>
                  <a:pt x="3200" y="472"/>
                  <a:pt x="3200" y="472"/>
                </a:cubicBezTo>
                <a:lnTo>
                  <a:pt x="3108" y="472"/>
                </a:lnTo>
                <a:close/>
              </a:path>
            </a:pathLst>
          </a:custGeom>
          <a:solidFill>
            <a:schemeClr val="tx1">
              <a:alpha val="5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70" name="Group 269"/>
          <p:cNvGrpSpPr/>
          <p:nvPr/>
        </p:nvGrpSpPr>
        <p:grpSpPr>
          <a:xfrm>
            <a:off x="889000" y="5228215"/>
            <a:ext cx="1122362" cy="374651"/>
            <a:chOff x="889000" y="5190891"/>
            <a:chExt cx="1122362" cy="374651"/>
          </a:xfrm>
        </p:grpSpPr>
        <p:sp>
          <p:nvSpPr>
            <p:cNvPr id="271" name="Freeform 270"/>
            <p:cNvSpPr>
              <a:spLocks/>
            </p:cNvSpPr>
            <p:nvPr/>
          </p:nvSpPr>
          <p:spPr bwMode="auto">
            <a:xfrm>
              <a:off x="1057275" y="5190891"/>
              <a:ext cx="671512" cy="374650"/>
            </a:xfrm>
            <a:custGeom>
              <a:avLst/>
              <a:gdLst>
                <a:gd name="T0" fmla="*/ 0 w 298"/>
                <a:gd name="T1" fmla="*/ 166 h 166"/>
                <a:gd name="T2" fmla="*/ 7 w 298"/>
                <a:gd name="T3" fmla="*/ 144 h 166"/>
                <a:gd name="T4" fmla="*/ 291 w 298"/>
                <a:gd name="T5" fmla="*/ 143 h 166"/>
                <a:gd name="T6" fmla="*/ 298 w 298"/>
                <a:gd name="T7" fmla="*/ 166 h 166"/>
                <a:gd name="T8" fmla="*/ 0 w 298"/>
                <a:gd name="T9" fmla="*/ 166 h 166"/>
              </a:gdLst>
              <a:ahLst/>
              <a:cxnLst>
                <a:cxn ang="0">
                  <a:pos x="T0" y="T1"/>
                </a:cxn>
                <a:cxn ang="0">
                  <a:pos x="T2" y="T3"/>
                </a:cxn>
                <a:cxn ang="0">
                  <a:pos x="T4" y="T5"/>
                </a:cxn>
                <a:cxn ang="0">
                  <a:pos x="T6" y="T7"/>
                </a:cxn>
                <a:cxn ang="0">
                  <a:pos x="T8" y="T9"/>
                </a:cxn>
              </a:cxnLst>
              <a:rect l="0" t="0" r="r" b="b"/>
              <a:pathLst>
                <a:path w="298" h="166">
                  <a:moveTo>
                    <a:pt x="0" y="166"/>
                  </a:moveTo>
                  <a:cubicBezTo>
                    <a:pt x="7" y="144"/>
                    <a:pt x="7" y="144"/>
                    <a:pt x="7" y="144"/>
                  </a:cubicBezTo>
                  <a:cubicBezTo>
                    <a:pt x="48" y="0"/>
                    <a:pt x="250" y="0"/>
                    <a:pt x="291" y="143"/>
                  </a:cubicBezTo>
                  <a:cubicBezTo>
                    <a:pt x="298" y="166"/>
                    <a:pt x="298" y="166"/>
                    <a:pt x="298" y="166"/>
                  </a:cubicBezTo>
                  <a:lnTo>
                    <a:pt x="0" y="166"/>
                  </a:lnTo>
                  <a:close/>
                </a:path>
              </a:pathLst>
            </a:custGeom>
            <a:solidFill>
              <a:srgbClr val="603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2" name="Freeform 271"/>
            <p:cNvSpPr>
              <a:spLocks/>
            </p:cNvSpPr>
            <p:nvPr/>
          </p:nvSpPr>
          <p:spPr bwMode="auto">
            <a:xfrm>
              <a:off x="1190625" y="5255979"/>
              <a:ext cx="820737" cy="309563"/>
            </a:xfrm>
            <a:custGeom>
              <a:avLst/>
              <a:gdLst>
                <a:gd name="T0" fmla="*/ 364 w 364"/>
                <a:gd name="T1" fmla="*/ 137 h 137"/>
                <a:gd name="T2" fmla="*/ 364 w 364"/>
                <a:gd name="T3" fmla="*/ 137 h 137"/>
                <a:gd name="T4" fmla="*/ 0 w 364"/>
                <a:gd name="T5" fmla="*/ 137 h 137"/>
                <a:gd name="T6" fmla="*/ 0 w 364"/>
                <a:gd name="T7" fmla="*/ 137 h 137"/>
                <a:gd name="T8" fmla="*/ 364 w 364"/>
                <a:gd name="T9" fmla="*/ 137 h 137"/>
              </a:gdLst>
              <a:ahLst/>
              <a:cxnLst>
                <a:cxn ang="0">
                  <a:pos x="T0" y="T1"/>
                </a:cxn>
                <a:cxn ang="0">
                  <a:pos x="T2" y="T3"/>
                </a:cxn>
                <a:cxn ang="0">
                  <a:pos x="T4" y="T5"/>
                </a:cxn>
                <a:cxn ang="0">
                  <a:pos x="T6" y="T7"/>
                </a:cxn>
                <a:cxn ang="0">
                  <a:pos x="T8" y="T9"/>
                </a:cxn>
              </a:cxnLst>
              <a:rect l="0" t="0" r="r" b="b"/>
              <a:pathLst>
                <a:path w="364" h="137">
                  <a:moveTo>
                    <a:pt x="364" y="137"/>
                  </a:moveTo>
                  <a:cubicBezTo>
                    <a:pt x="364" y="137"/>
                    <a:pt x="364" y="137"/>
                    <a:pt x="364" y="137"/>
                  </a:cubicBezTo>
                  <a:cubicBezTo>
                    <a:pt x="281" y="0"/>
                    <a:pt x="82" y="0"/>
                    <a:pt x="0" y="137"/>
                  </a:cubicBezTo>
                  <a:cubicBezTo>
                    <a:pt x="0" y="137"/>
                    <a:pt x="0" y="137"/>
                    <a:pt x="0" y="137"/>
                  </a:cubicBezTo>
                  <a:lnTo>
                    <a:pt x="364" y="137"/>
                  </a:lnTo>
                  <a:close/>
                </a:path>
              </a:pathLst>
            </a:custGeom>
            <a:solidFill>
              <a:srgbClr val="754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3" name="Freeform 272"/>
            <p:cNvSpPr>
              <a:spLocks/>
            </p:cNvSpPr>
            <p:nvPr/>
          </p:nvSpPr>
          <p:spPr bwMode="auto">
            <a:xfrm>
              <a:off x="889000" y="5373454"/>
              <a:ext cx="655637" cy="192088"/>
            </a:xfrm>
            <a:custGeom>
              <a:avLst/>
              <a:gdLst>
                <a:gd name="T0" fmla="*/ 290 w 290"/>
                <a:gd name="T1" fmla="*/ 85 h 85"/>
                <a:gd name="T2" fmla="*/ 290 w 290"/>
                <a:gd name="T3" fmla="*/ 85 h 85"/>
                <a:gd name="T4" fmla="*/ 0 w 290"/>
                <a:gd name="T5" fmla="*/ 85 h 85"/>
                <a:gd name="T6" fmla="*/ 0 w 290"/>
                <a:gd name="T7" fmla="*/ 85 h 85"/>
                <a:gd name="T8" fmla="*/ 290 w 290"/>
                <a:gd name="T9" fmla="*/ 85 h 85"/>
              </a:gdLst>
              <a:ahLst/>
              <a:cxnLst>
                <a:cxn ang="0">
                  <a:pos x="T0" y="T1"/>
                </a:cxn>
                <a:cxn ang="0">
                  <a:pos x="T2" y="T3"/>
                </a:cxn>
                <a:cxn ang="0">
                  <a:pos x="T4" y="T5"/>
                </a:cxn>
                <a:cxn ang="0">
                  <a:pos x="T6" y="T7"/>
                </a:cxn>
                <a:cxn ang="0">
                  <a:pos x="T8" y="T9"/>
                </a:cxn>
              </a:cxnLst>
              <a:rect l="0" t="0" r="r" b="b"/>
              <a:pathLst>
                <a:path w="290" h="85">
                  <a:moveTo>
                    <a:pt x="290" y="85"/>
                  </a:moveTo>
                  <a:cubicBezTo>
                    <a:pt x="290" y="85"/>
                    <a:pt x="290" y="85"/>
                    <a:pt x="290" y="85"/>
                  </a:cubicBezTo>
                  <a:cubicBezTo>
                    <a:pt x="212" y="0"/>
                    <a:pt x="77" y="0"/>
                    <a:pt x="0" y="85"/>
                  </a:cubicBezTo>
                  <a:cubicBezTo>
                    <a:pt x="0" y="85"/>
                    <a:pt x="0" y="85"/>
                    <a:pt x="0" y="85"/>
                  </a:cubicBezTo>
                  <a:lnTo>
                    <a:pt x="290" y="85"/>
                  </a:lnTo>
                  <a:close/>
                </a:path>
              </a:pathLst>
            </a:custGeom>
            <a:solidFill>
              <a:srgbClr val="A67C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74" name="Group 273"/>
          <p:cNvGrpSpPr/>
          <p:nvPr/>
        </p:nvGrpSpPr>
        <p:grpSpPr>
          <a:xfrm>
            <a:off x="3724403" y="5279385"/>
            <a:ext cx="969068" cy="323481"/>
            <a:chOff x="3656933" y="5190891"/>
            <a:chExt cx="1122362" cy="374651"/>
          </a:xfrm>
        </p:grpSpPr>
        <p:sp>
          <p:nvSpPr>
            <p:cNvPr id="275" name="Freeform 274"/>
            <p:cNvSpPr>
              <a:spLocks/>
            </p:cNvSpPr>
            <p:nvPr/>
          </p:nvSpPr>
          <p:spPr bwMode="auto">
            <a:xfrm>
              <a:off x="3825208" y="5190891"/>
              <a:ext cx="671512" cy="374650"/>
            </a:xfrm>
            <a:custGeom>
              <a:avLst/>
              <a:gdLst>
                <a:gd name="T0" fmla="*/ 0 w 298"/>
                <a:gd name="T1" fmla="*/ 166 h 166"/>
                <a:gd name="T2" fmla="*/ 7 w 298"/>
                <a:gd name="T3" fmla="*/ 144 h 166"/>
                <a:gd name="T4" fmla="*/ 291 w 298"/>
                <a:gd name="T5" fmla="*/ 143 h 166"/>
                <a:gd name="T6" fmla="*/ 298 w 298"/>
                <a:gd name="T7" fmla="*/ 166 h 166"/>
                <a:gd name="T8" fmla="*/ 0 w 298"/>
                <a:gd name="T9" fmla="*/ 166 h 166"/>
              </a:gdLst>
              <a:ahLst/>
              <a:cxnLst>
                <a:cxn ang="0">
                  <a:pos x="T0" y="T1"/>
                </a:cxn>
                <a:cxn ang="0">
                  <a:pos x="T2" y="T3"/>
                </a:cxn>
                <a:cxn ang="0">
                  <a:pos x="T4" y="T5"/>
                </a:cxn>
                <a:cxn ang="0">
                  <a:pos x="T6" y="T7"/>
                </a:cxn>
                <a:cxn ang="0">
                  <a:pos x="T8" y="T9"/>
                </a:cxn>
              </a:cxnLst>
              <a:rect l="0" t="0" r="r" b="b"/>
              <a:pathLst>
                <a:path w="298" h="166">
                  <a:moveTo>
                    <a:pt x="0" y="166"/>
                  </a:moveTo>
                  <a:cubicBezTo>
                    <a:pt x="7" y="144"/>
                    <a:pt x="7" y="144"/>
                    <a:pt x="7" y="144"/>
                  </a:cubicBezTo>
                  <a:cubicBezTo>
                    <a:pt x="48" y="0"/>
                    <a:pt x="250" y="0"/>
                    <a:pt x="291" y="143"/>
                  </a:cubicBezTo>
                  <a:cubicBezTo>
                    <a:pt x="298" y="166"/>
                    <a:pt x="298" y="166"/>
                    <a:pt x="298" y="166"/>
                  </a:cubicBezTo>
                  <a:lnTo>
                    <a:pt x="0" y="166"/>
                  </a:lnTo>
                  <a:close/>
                </a:path>
              </a:pathLst>
            </a:custGeom>
            <a:solidFill>
              <a:srgbClr val="603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6" name="Freeform 275"/>
            <p:cNvSpPr>
              <a:spLocks/>
            </p:cNvSpPr>
            <p:nvPr/>
          </p:nvSpPr>
          <p:spPr bwMode="auto">
            <a:xfrm>
              <a:off x="3958558" y="5255979"/>
              <a:ext cx="820737" cy="309563"/>
            </a:xfrm>
            <a:custGeom>
              <a:avLst/>
              <a:gdLst>
                <a:gd name="T0" fmla="*/ 364 w 364"/>
                <a:gd name="T1" fmla="*/ 137 h 137"/>
                <a:gd name="T2" fmla="*/ 364 w 364"/>
                <a:gd name="T3" fmla="*/ 137 h 137"/>
                <a:gd name="T4" fmla="*/ 0 w 364"/>
                <a:gd name="T5" fmla="*/ 137 h 137"/>
                <a:gd name="T6" fmla="*/ 0 w 364"/>
                <a:gd name="T7" fmla="*/ 137 h 137"/>
                <a:gd name="T8" fmla="*/ 364 w 364"/>
                <a:gd name="T9" fmla="*/ 137 h 137"/>
              </a:gdLst>
              <a:ahLst/>
              <a:cxnLst>
                <a:cxn ang="0">
                  <a:pos x="T0" y="T1"/>
                </a:cxn>
                <a:cxn ang="0">
                  <a:pos x="T2" y="T3"/>
                </a:cxn>
                <a:cxn ang="0">
                  <a:pos x="T4" y="T5"/>
                </a:cxn>
                <a:cxn ang="0">
                  <a:pos x="T6" y="T7"/>
                </a:cxn>
                <a:cxn ang="0">
                  <a:pos x="T8" y="T9"/>
                </a:cxn>
              </a:cxnLst>
              <a:rect l="0" t="0" r="r" b="b"/>
              <a:pathLst>
                <a:path w="364" h="137">
                  <a:moveTo>
                    <a:pt x="364" y="137"/>
                  </a:moveTo>
                  <a:cubicBezTo>
                    <a:pt x="364" y="137"/>
                    <a:pt x="364" y="137"/>
                    <a:pt x="364" y="137"/>
                  </a:cubicBezTo>
                  <a:cubicBezTo>
                    <a:pt x="281" y="0"/>
                    <a:pt x="82" y="0"/>
                    <a:pt x="0" y="137"/>
                  </a:cubicBezTo>
                  <a:cubicBezTo>
                    <a:pt x="0" y="137"/>
                    <a:pt x="0" y="137"/>
                    <a:pt x="0" y="137"/>
                  </a:cubicBezTo>
                  <a:lnTo>
                    <a:pt x="364" y="137"/>
                  </a:lnTo>
                  <a:close/>
                </a:path>
              </a:pathLst>
            </a:custGeom>
            <a:solidFill>
              <a:srgbClr val="754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7" name="Freeform 276"/>
            <p:cNvSpPr>
              <a:spLocks/>
            </p:cNvSpPr>
            <p:nvPr/>
          </p:nvSpPr>
          <p:spPr bwMode="auto">
            <a:xfrm>
              <a:off x="3656933" y="5373454"/>
              <a:ext cx="655637" cy="192088"/>
            </a:xfrm>
            <a:custGeom>
              <a:avLst/>
              <a:gdLst>
                <a:gd name="T0" fmla="*/ 290 w 290"/>
                <a:gd name="T1" fmla="*/ 85 h 85"/>
                <a:gd name="T2" fmla="*/ 290 w 290"/>
                <a:gd name="T3" fmla="*/ 85 h 85"/>
                <a:gd name="T4" fmla="*/ 0 w 290"/>
                <a:gd name="T5" fmla="*/ 85 h 85"/>
                <a:gd name="T6" fmla="*/ 0 w 290"/>
                <a:gd name="T7" fmla="*/ 85 h 85"/>
                <a:gd name="T8" fmla="*/ 290 w 290"/>
                <a:gd name="T9" fmla="*/ 85 h 85"/>
              </a:gdLst>
              <a:ahLst/>
              <a:cxnLst>
                <a:cxn ang="0">
                  <a:pos x="T0" y="T1"/>
                </a:cxn>
                <a:cxn ang="0">
                  <a:pos x="T2" y="T3"/>
                </a:cxn>
                <a:cxn ang="0">
                  <a:pos x="T4" y="T5"/>
                </a:cxn>
                <a:cxn ang="0">
                  <a:pos x="T6" y="T7"/>
                </a:cxn>
                <a:cxn ang="0">
                  <a:pos x="T8" y="T9"/>
                </a:cxn>
              </a:cxnLst>
              <a:rect l="0" t="0" r="r" b="b"/>
              <a:pathLst>
                <a:path w="290" h="85">
                  <a:moveTo>
                    <a:pt x="290" y="85"/>
                  </a:moveTo>
                  <a:cubicBezTo>
                    <a:pt x="290" y="85"/>
                    <a:pt x="290" y="85"/>
                    <a:pt x="290" y="85"/>
                  </a:cubicBezTo>
                  <a:cubicBezTo>
                    <a:pt x="212" y="0"/>
                    <a:pt x="77" y="0"/>
                    <a:pt x="0" y="85"/>
                  </a:cubicBezTo>
                  <a:cubicBezTo>
                    <a:pt x="0" y="85"/>
                    <a:pt x="0" y="85"/>
                    <a:pt x="0" y="85"/>
                  </a:cubicBezTo>
                  <a:lnTo>
                    <a:pt x="290" y="85"/>
                  </a:lnTo>
                  <a:close/>
                </a:path>
              </a:pathLst>
            </a:custGeom>
            <a:solidFill>
              <a:srgbClr val="A67C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78" name="Group 277"/>
          <p:cNvGrpSpPr/>
          <p:nvPr/>
        </p:nvGrpSpPr>
        <p:grpSpPr>
          <a:xfrm>
            <a:off x="6466030" y="5174241"/>
            <a:ext cx="1219322" cy="428626"/>
            <a:chOff x="6466030" y="5136917"/>
            <a:chExt cx="1219322" cy="428626"/>
          </a:xfrm>
        </p:grpSpPr>
        <p:sp>
          <p:nvSpPr>
            <p:cNvPr id="279" name="Freeform 278"/>
            <p:cNvSpPr>
              <a:spLocks/>
            </p:cNvSpPr>
            <p:nvPr/>
          </p:nvSpPr>
          <p:spPr bwMode="auto">
            <a:xfrm>
              <a:off x="6537564" y="5136917"/>
              <a:ext cx="768253" cy="428624"/>
            </a:xfrm>
            <a:custGeom>
              <a:avLst/>
              <a:gdLst>
                <a:gd name="T0" fmla="*/ 0 w 298"/>
                <a:gd name="T1" fmla="*/ 166 h 166"/>
                <a:gd name="T2" fmla="*/ 7 w 298"/>
                <a:gd name="T3" fmla="*/ 144 h 166"/>
                <a:gd name="T4" fmla="*/ 291 w 298"/>
                <a:gd name="T5" fmla="*/ 143 h 166"/>
                <a:gd name="T6" fmla="*/ 298 w 298"/>
                <a:gd name="T7" fmla="*/ 166 h 166"/>
                <a:gd name="T8" fmla="*/ 0 w 298"/>
                <a:gd name="T9" fmla="*/ 166 h 166"/>
              </a:gdLst>
              <a:ahLst/>
              <a:cxnLst>
                <a:cxn ang="0">
                  <a:pos x="T0" y="T1"/>
                </a:cxn>
                <a:cxn ang="0">
                  <a:pos x="T2" y="T3"/>
                </a:cxn>
                <a:cxn ang="0">
                  <a:pos x="T4" y="T5"/>
                </a:cxn>
                <a:cxn ang="0">
                  <a:pos x="T6" y="T7"/>
                </a:cxn>
                <a:cxn ang="0">
                  <a:pos x="T8" y="T9"/>
                </a:cxn>
              </a:cxnLst>
              <a:rect l="0" t="0" r="r" b="b"/>
              <a:pathLst>
                <a:path w="298" h="166">
                  <a:moveTo>
                    <a:pt x="0" y="166"/>
                  </a:moveTo>
                  <a:cubicBezTo>
                    <a:pt x="7" y="144"/>
                    <a:pt x="7" y="144"/>
                    <a:pt x="7" y="144"/>
                  </a:cubicBezTo>
                  <a:cubicBezTo>
                    <a:pt x="48" y="0"/>
                    <a:pt x="250" y="0"/>
                    <a:pt x="291" y="143"/>
                  </a:cubicBezTo>
                  <a:cubicBezTo>
                    <a:pt x="298" y="166"/>
                    <a:pt x="298" y="166"/>
                    <a:pt x="298" y="166"/>
                  </a:cubicBezTo>
                  <a:lnTo>
                    <a:pt x="0" y="166"/>
                  </a:lnTo>
                  <a:close/>
                </a:path>
              </a:pathLst>
            </a:custGeom>
            <a:solidFill>
              <a:srgbClr val="603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0" name="Freeform 279"/>
            <p:cNvSpPr>
              <a:spLocks/>
            </p:cNvSpPr>
            <p:nvPr/>
          </p:nvSpPr>
          <p:spPr bwMode="auto">
            <a:xfrm>
              <a:off x="6767655" y="5219409"/>
              <a:ext cx="917697" cy="346134"/>
            </a:xfrm>
            <a:custGeom>
              <a:avLst/>
              <a:gdLst>
                <a:gd name="T0" fmla="*/ 364 w 364"/>
                <a:gd name="T1" fmla="*/ 137 h 137"/>
                <a:gd name="T2" fmla="*/ 364 w 364"/>
                <a:gd name="T3" fmla="*/ 137 h 137"/>
                <a:gd name="T4" fmla="*/ 0 w 364"/>
                <a:gd name="T5" fmla="*/ 137 h 137"/>
                <a:gd name="T6" fmla="*/ 0 w 364"/>
                <a:gd name="T7" fmla="*/ 137 h 137"/>
                <a:gd name="T8" fmla="*/ 364 w 364"/>
                <a:gd name="T9" fmla="*/ 137 h 137"/>
              </a:gdLst>
              <a:ahLst/>
              <a:cxnLst>
                <a:cxn ang="0">
                  <a:pos x="T0" y="T1"/>
                </a:cxn>
                <a:cxn ang="0">
                  <a:pos x="T2" y="T3"/>
                </a:cxn>
                <a:cxn ang="0">
                  <a:pos x="T4" y="T5"/>
                </a:cxn>
                <a:cxn ang="0">
                  <a:pos x="T6" y="T7"/>
                </a:cxn>
                <a:cxn ang="0">
                  <a:pos x="T8" y="T9"/>
                </a:cxn>
              </a:cxnLst>
              <a:rect l="0" t="0" r="r" b="b"/>
              <a:pathLst>
                <a:path w="364" h="137">
                  <a:moveTo>
                    <a:pt x="364" y="137"/>
                  </a:moveTo>
                  <a:cubicBezTo>
                    <a:pt x="364" y="137"/>
                    <a:pt x="364" y="137"/>
                    <a:pt x="364" y="137"/>
                  </a:cubicBezTo>
                  <a:cubicBezTo>
                    <a:pt x="281" y="0"/>
                    <a:pt x="82" y="0"/>
                    <a:pt x="0" y="137"/>
                  </a:cubicBezTo>
                  <a:cubicBezTo>
                    <a:pt x="0" y="137"/>
                    <a:pt x="0" y="137"/>
                    <a:pt x="0" y="137"/>
                  </a:cubicBezTo>
                  <a:lnTo>
                    <a:pt x="364" y="137"/>
                  </a:lnTo>
                  <a:close/>
                </a:path>
              </a:pathLst>
            </a:custGeom>
            <a:solidFill>
              <a:srgbClr val="754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1" name="Freeform 280"/>
            <p:cNvSpPr>
              <a:spLocks/>
            </p:cNvSpPr>
            <p:nvPr/>
          </p:nvSpPr>
          <p:spPr bwMode="auto">
            <a:xfrm>
              <a:off x="6466030" y="5373454"/>
              <a:ext cx="655637" cy="192088"/>
            </a:xfrm>
            <a:custGeom>
              <a:avLst/>
              <a:gdLst>
                <a:gd name="T0" fmla="*/ 290 w 290"/>
                <a:gd name="T1" fmla="*/ 85 h 85"/>
                <a:gd name="T2" fmla="*/ 290 w 290"/>
                <a:gd name="T3" fmla="*/ 85 h 85"/>
                <a:gd name="T4" fmla="*/ 0 w 290"/>
                <a:gd name="T5" fmla="*/ 85 h 85"/>
                <a:gd name="T6" fmla="*/ 0 w 290"/>
                <a:gd name="T7" fmla="*/ 85 h 85"/>
                <a:gd name="T8" fmla="*/ 290 w 290"/>
                <a:gd name="T9" fmla="*/ 85 h 85"/>
              </a:gdLst>
              <a:ahLst/>
              <a:cxnLst>
                <a:cxn ang="0">
                  <a:pos x="T0" y="T1"/>
                </a:cxn>
                <a:cxn ang="0">
                  <a:pos x="T2" y="T3"/>
                </a:cxn>
                <a:cxn ang="0">
                  <a:pos x="T4" y="T5"/>
                </a:cxn>
                <a:cxn ang="0">
                  <a:pos x="T6" y="T7"/>
                </a:cxn>
                <a:cxn ang="0">
                  <a:pos x="T8" y="T9"/>
                </a:cxn>
              </a:cxnLst>
              <a:rect l="0" t="0" r="r" b="b"/>
              <a:pathLst>
                <a:path w="290" h="85">
                  <a:moveTo>
                    <a:pt x="290" y="85"/>
                  </a:moveTo>
                  <a:cubicBezTo>
                    <a:pt x="290" y="85"/>
                    <a:pt x="290" y="85"/>
                    <a:pt x="290" y="85"/>
                  </a:cubicBezTo>
                  <a:cubicBezTo>
                    <a:pt x="212" y="0"/>
                    <a:pt x="77" y="0"/>
                    <a:pt x="0" y="85"/>
                  </a:cubicBezTo>
                  <a:cubicBezTo>
                    <a:pt x="0" y="85"/>
                    <a:pt x="0" y="85"/>
                    <a:pt x="0" y="85"/>
                  </a:cubicBezTo>
                  <a:lnTo>
                    <a:pt x="290" y="85"/>
                  </a:lnTo>
                  <a:close/>
                </a:path>
              </a:pathLst>
            </a:custGeom>
            <a:solidFill>
              <a:srgbClr val="A67C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82" name="Rectangle 281"/>
          <p:cNvSpPr/>
          <p:nvPr/>
        </p:nvSpPr>
        <p:spPr>
          <a:xfrm>
            <a:off x="0" y="6590346"/>
            <a:ext cx="12192000" cy="267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3" name="Freeform 39"/>
          <p:cNvSpPr>
            <a:spLocks/>
          </p:cNvSpPr>
          <p:nvPr/>
        </p:nvSpPr>
        <p:spPr bwMode="auto">
          <a:xfrm>
            <a:off x="10004721" y="5706829"/>
            <a:ext cx="1366688" cy="935271"/>
          </a:xfrm>
          <a:custGeom>
            <a:avLst/>
            <a:gdLst>
              <a:gd name="T0" fmla="*/ 341 w 341"/>
              <a:gd name="T1" fmla="*/ 190 h 190"/>
              <a:gd name="T2" fmla="*/ 334 w 341"/>
              <a:gd name="T3" fmla="*/ 164 h 190"/>
              <a:gd name="T4" fmla="*/ 7 w 341"/>
              <a:gd name="T5" fmla="*/ 164 h 190"/>
              <a:gd name="T6" fmla="*/ 0 w 341"/>
              <a:gd name="T7" fmla="*/ 190 h 190"/>
              <a:gd name="T8" fmla="*/ 341 w 341"/>
              <a:gd name="T9" fmla="*/ 190 h 190"/>
            </a:gdLst>
            <a:ahLst/>
            <a:cxnLst>
              <a:cxn ang="0">
                <a:pos x="T0" y="T1"/>
              </a:cxn>
              <a:cxn ang="0">
                <a:pos x="T2" y="T3"/>
              </a:cxn>
              <a:cxn ang="0">
                <a:pos x="T4" y="T5"/>
              </a:cxn>
              <a:cxn ang="0">
                <a:pos x="T6" y="T7"/>
              </a:cxn>
              <a:cxn ang="0">
                <a:pos x="T8" y="T9"/>
              </a:cxn>
            </a:cxnLst>
            <a:rect l="0" t="0" r="r" b="b"/>
            <a:pathLst>
              <a:path w="341" h="190">
                <a:moveTo>
                  <a:pt x="341" y="190"/>
                </a:moveTo>
                <a:cubicBezTo>
                  <a:pt x="334" y="164"/>
                  <a:pt x="334" y="164"/>
                  <a:pt x="334" y="164"/>
                </a:cubicBezTo>
                <a:cubicBezTo>
                  <a:pt x="287" y="0"/>
                  <a:pt x="54" y="0"/>
                  <a:pt x="7" y="164"/>
                </a:cubicBezTo>
                <a:cubicBezTo>
                  <a:pt x="0" y="190"/>
                  <a:pt x="0" y="190"/>
                  <a:pt x="0" y="190"/>
                </a:cubicBezTo>
                <a:lnTo>
                  <a:pt x="341" y="190"/>
                </a:lnTo>
                <a:close/>
              </a:path>
            </a:pathLst>
          </a:custGeom>
          <a:solidFill>
            <a:srgbClr val="603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4" name="Freeform 40"/>
          <p:cNvSpPr>
            <a:spLocks/>
          </p:cNvSpPr>
          <p:nvPr/>
        </p:nvSpPr>
        <p:spPr bwMode="auto">
          <a:xfrm>
            <a:off x="9426589" y="5862708"/>
            <a:ext cx="1674883" cy="779393"/>
          </a:xfrm>
          <a:custGeom>
            <a:avLst/>
            <a:gdLst>
              <a:gd name="T0" fmla="*/ 0 w 418"/>
              <a:gd name="T1" fmla="*/ 158 h 158"/>
              <a:gd name="T2" fmla="*/ 0 w 418"/>
              <a:gd name="T3" fmla="*/ 158 h 158"/>
              <a:gd name="T4" fmla="*/ 418 w 418"/>
              <a:gd name="T5" fmla="*/ 158 h 158"/>
              <a:gd name="T6" fmla="*/ 418 w 418"/>
              <a:gd name="T7" fmla="*/ 158 h 158"/>
              <a:gd name="T8" fmla="*/ 0 w 418"/>
              <a:gd name="T9" fmla="*/ 158 h 158"/>
            </a:gdLst>
            <a:ahLst/>
            <a:cxnLst>
              <a:cxn ang="0">
                <a:pos x="T0" y="T1"/>
              </a:cxn>
              <a:cxn ang="0">
                <a:pos x="T2" y="T3"/>
              </a:cxn>
              <a:cxn ang="0">
                <a:pos x="T4" y="T5"/>
              </a:cxn>
              <a:cxn ang="0">
                <a:pos x="T6" y="T7"/>
              </a:cxn>
              <a:cxn ang="0">
                <a:pos x="T8" y="T9"/>
              </a:cxn>
            </a:cxnLst>
            <a:rect l="0" t="0" r="r" b="b"/>
            <a:pathLst>
              <a:path w="418" h="158">
                <a:moveTo>
                  <a:pt x="0" y="158"/>
                </a:moveTo>
                <a:cubicBezTo>
                  <a:pt x="0" y="158"/>
                  <a:pt x="0" y="158"/>
                  <a:pt x="0" y="158"/>
                </a:cubicBezTo>
                <a:cubicBezTo>
                  <a:pt x="95" y="0"/>
                  <a:pt x="323" y="0"/>
                  <a:pt x="418" y="158"/>
                </a:cubicBezTo>
                <a:cubicBezTo>
                  <a:pt x="418" y="158"/>
                  <a:pt x="418" y="158"/>
                  <a:pt x="418" y="158"/>
                </a:cubicBezTo>
                <a:lnTo>
                  <a:pt x="0" y="158"/>
                </a:lnTo>
                <a:close/>
              </a:path>
            </a:pathLst>
          </a:custGeom>
          <a:solidFill>
            <a:srgbClr val="754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5" name="Freeform 41"/>
          <p:cNvSpPr>
            <a:spLocks/>
          </p:cNvSpPr>
          <p:nvPr/>
        </p:nvSpPr>
        <p:spPr bwMode="auto">
          <a:xfrm>
            <a:off x="10380933" y="6158877"/>
            <a:ext cx="1334805" cy="483223"/>
          </a:xfrm>
          <a:custGeom>
            <a:avLst/>
            <a:gdLst>
              <a:gd name="T0" fmla="*/ 0 w 333"/>
              <a:gd name="T1" fmla="*/ 98 h 98"/>
              <a:gd name="T2" fmla="*/ 0 w 333"/>
              <a:gd name="T3" fmla="*/ 98 h 98"/>
              <a:gd name="T4" fmla="*/ 333 w 333"/>
              <a:gd name="T5" fmla="*/ 98 h 98"/>
              <a:gd name="T6" fmla="*/ 333 w 333"/>
              <a:gd name="T7" fmla="*/ 98 h 98"/>
              <a:gd name="T8" fmla="*/ 0 w 333"/>
              <a:gd name="T9" fmla="*/ 98 h 98"/>
            </a:gdLst>
            <a:ahLst/>
            <a:cxnLst>
              <a:cxn ang="0">
                <a:pos x="T0" y="T1"/>
              </a:cxn>
              <a:cxn ang="0">
                <a:pos x="T2" y="T3"/>
              </a:cxn>
              <a:cxn ang="0">
                <a:pos x="T4" y="T5"/>
              </a:cxn>
              <a:cxn ang="0">
                <a:pos x="T6" y="T7"/>
              </a:cxn>
              <a:cxn ang="0">
                <a:pos x="T8" y="T9"/>
              </a:cxn>
            </a:cxnLst>
            <a:rect l="0" t="0" r="r" b="b"/>
            <a:pathLst>
              <a:path w="333" h="98">
                <a:moveTo>
                  <a:pt x="0" y="98"/>
                </a:moveTo>
                <a:cubicBezTo>
                  <a:pt x="0" y="98"/>
                  <a:pt x="0" y="98"/>
                  <a:pt x="0" y="98"/>
                </a:cubicBezTo>
                <a:cubicBezTo>
                  <a:pt x="89" y="0"/>
                  <a:pt x="244" y="0"/>
                  <a:pt x="333" y="98"/>
                </a:cubicBezTo>
                <a:cubicBezTo>
                  <a:pt x="333" y="98"/>
                  <a:pt x="333" y="98"/>
                  <a:pt x="333" y="98"/>
                </a:cubicBezTo>
                <a:lnTo>
                  <a:pt x="0" y="98"/>
                </a:lnTo>
                <a:close/>
              </a:path>
            </a:pathLst>
          </a:custGeom>
          <a:solidFill>
            <a:srgbClr val="A67C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286" name="Group 285"/>
          <p:cNvGrpSpPr/>
          <p:nvPr/>
        </p:nvGrpSpPr>
        <p:grpSpPr>
          <a:xfrm>
            <a:off x="11090276" y="5876925"/>
            <a:ext cx="766763" cy="765175"/>
            <a:chOff x="11090276" y="5876925"/>
            <a:chExt cx="766763" cy="765175"/>
          </a:xfrm>
        </p:grpSpPr>
        <p:sp>
          <p:nvSpPr>
            <p:cNvPr id="287" name="Rectangle 42"/>
            <p:cNvSpPr>
              <a:spLocks noChangeArrowheads="1"/>
            </p:cNvSpPr>
            <p:nvPr/>
          </p:nvSpPr>
          <p:spPr bwMode="auto">
            <a:xfrm>
              <a:off x="11153776" y="5949950"/>
              <a:ext cx="65088" cy="692150"/>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8" name="Rectangle 43"/>
            <p:cNvSpPr>
              <a:spLocks noChangeArrowheads="1"/>
            </p:cNvSpPr>
            <p:nvPr/>
          </p:nvSpPr>
          <p:spPr bwMode="auto">
            <a:xfrm>
              <a:off x="11725276" y="5949950"/>
              <a:ext cx="65088" cy="692150"/>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9" name="Rectangle 44"/>
            <p:cNvSpPr>
              <a:spLocks noChangeArrowheads="1"/>
            </p:cNvSpPr>
            <p:nvPr/>
          </p:nvSpPr>
          <p:spPr bwMode="auto">
            <a:xfrm>
              <a:off x="11090276" y="6021388"/>
              <a:ext cx="766763" cy="428625"/>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0" name="Freeform 45"/>
            <p:cNvSpPr>
              <a:spLocks/>
            </p:cNvSpPr>
            <p:nvPr/>
          </p:nvSpPr>
          <p:spPr bwMode="auto">
            <a:xfrm>
              <a:off x="11607801" y="6021388"/>
              <a:ext cx="249238" cy="428625"/>
            </a:xfrm>
            <a:custGeom>
              <a:avLst/>
              <a:gdLst>
                <a:gd name="T0" fmla="*/ 157 w 157"/>
                <a:gd name="T1" fmla="*/ 270 h 270"/>
                <a:gd name="T2" fmla="*/ 74 w 157"/>
                <a:gd name="T3" fmla="*/ 270 h 270"/>
                <a:gd name="T4" fmla="*/ 0 w 157"/>
                <a:gd name="T5" fmla="*/ 0 h 270"/>
                <a:gd name="T6" fmla="*/ 82 w 157"/>
                <a:gd name="T7" fmla="*/ 0 h 270"/>
                <a:gd name="T8" fmla="*/ 157 w 157"/>
                <a:gd name="T9" fmla="*/ 270 h 270"/>
              </a:gdLst>
              <a:ahLst/>
              <a:cxnLst>
                <a:cxn ang="0">
                  <a:pos x="T0" y="T1"/>
                </a:cxn>
                <a:cxn ang="0">
                  <a:pos x="T2" y="T3"/>
                </a:cxn>
                <a:cxn ang="0">
                  <a:pos x="T4" y="T5"/>
                </a:cxn>
                <a:cxn ang="0">
                  <a:pos x="T6" y="T7"/>
                </a:cxn>
                <a:cxn ang="0">
                  <a:pos x="T8" y="T9"/>
                </a:cxn>
              </a:cxnLst>
              <a:rect l="0" t="0" r="r" b="b"/>
              <a:pathLst>
                <a:path w="157" h="270">
                  <a:moveTo>
                    <a:pt x="157" y="270"/>
                  </a:moveTo>
                  <a:lnTo>
                    <a:pt x="74" y="270"/>
                  </a:lnTo>
                  <a:lnTo>
                    <a:pt x="0" y="0"/>
                  </a:lnTo>
                  <a:lnTo>
                    <a:pt x="82" y="0"/>
                  </a:lnTo>
                  <a:lnTo>
                    <a:pt x="157" y="270"/>
                  </a:lnTo>
                  <a:close/>
                </a:path>
              </a:pathLst>
            </a:custGeom>
            <a:solidFill>
              <a:srgbClr val="B32D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1" name="Freeform 46"/>
            <p:cNvSpPr>
              <a:spLocks/>
            </p:cNvSpPr>
            <p:nvPr/>
          </p:nvSpPr>
          <p:spPr bwMode="auto">
            <a:xfrm>
              <a:off x="11350626" y="6021388"/>
              <a:ext cx="246063" cy="428625"/>
            </a:xfrm>
            <a:custGeom>
              <a:avLst/>
              <a:gdLst>
                <a:gd name="T0" fmla="*/ 155 w 155"/>
                <a:gd name="T1" fmla="*/ 270 h 270"/>
                <a:gd name="T2" fmla="*/ 74 w 155"/>
                <a:gd name="T3" fmla="*/ 270 h 270"/>
                <a:gd name="T4" fmla="*/ 0 w 155"/>
                <a:gd name="T5" fmla="*/ 0 h 270"/>
                <a:gd name="T6" fmla="*/ 81 w 155"/>
                <a:gd name="T7" fmla="*/ 0 h 270"/>
                <a:gd name="T8" fmla="*/ 155 w 155"/>
                <a:gd name="T9" fmla="*/ 270 h 270"/>
              </a:gdLst>
              <a:ahLst/>
              <a:cxnLst>
                <a:cxn ang="0">
                  <a:pos x="T0" y="T1"/>
                </a:cxn>
                <a:cxn ang="0">
                  <a:pos x="T2" y="T3"/>
                </a:cxn>
                <a:cxn ang="0">
                  <a:pos x="T4" y="T5"/>
                </a:cxn>
                <a:cxn ang="0">
                  <a:pos x="T6" y="T7"/>
                </a:cxn>
                <a:cxn ang="0">
                  <a:pos x="T8" y="T9"/>
                </a:cxn>
              </a:cxnLst>
              <a:rect l="0" t="0" r="r" b="b"/>
              <a:pathLst>
                <a:path w="155" h="270">
                  <a:moveTo>
                    <a:pt x="155" y="270"/>
                  </a:moveTo>
                  <a:lnTo>
                    <a:pt x="74" y="270"/>
                  </a:lnTo>
                  <a:lnTo>
                    <a:pt x="0" y="0"/>
                  </a:lnTo>
                  <a:lnTo>
                    <a:pt x="81" y="0"/>
                  </a:lnTo>
                  <a:lnTo>
                    <a:pt x="155" y="270"/>
                  </a:lnTo>
                  <a:close/>
                </a:path>
              </a:pathLst>
            </a:custGeom>
            <a:solidFill>
              <a:srgbClr val="B32D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2" name="Freeform 47"/>
            <p:cNvSpPr>
              <a:spLocks/>
            </p:cNvSpPr>
            <p:nvPr/>
          </p:nvSpPr>
          <p:spPr bwMode="auto">
            <a:xfrm>
              <a:off x="11090276" y="6021388"/>
              <a:ext cx="249238" cy="428625"/>
            </a:xfrm>
            <a:custGeom>
              <a:avLst/>
              <a:gdLst>
                <a:gd name="T0" fmla="*/ 157 w 157"/>
                <a:gd name="T1" fmla="*/ 270 h 270"/>
                <a:gd name="T2" fmla="*/ 76 w 157"/>
                <a:gd name="T3" fmla="*/ 270 h 270"/>
                <a:gd name="T4" fmla="*/ 0 w 157"/>
                <a:gd name="T5" fmla="*/ 0 h 270"/>
                <a:gd name="T6" fmla="*/ 81 w 157"/>
                <a:gd name="T7" fmla="*/ 0 h 270"/>
                <a:gd name="T8" fmla="*/ 157 w 157"/>
                <a:gd name="T9" fmla="*/ 270 h 270"/>
              </a:gdLst>
              <a:ahLst/>
              <a:cxnLst>
                <a:cxn ang="0">
                  <a:pos x="T0" y="T1"/>
                </a:cxn>
                <a:cxn ang="0">
                  <a:pos x="T2" y="T3"/>
                </a:cxn>
                <a:cxn ang="0">
                  <a:pos x="T4" y="T5"/>
                </a:cxn>
                <a:cxn ang="0">
                  <a:pos x="T6" y="T7"/>
                </a:cxn>
                <a:cxn ang="0">
                  <a:pos x="T8" y="T9"/>
                </a:cxn>
              </a:cxnLst>
              <a:rect l="0" t="0" r="r" b="b"/>
              <a:pathLst>
                <a:path w="157" h="270">
                  <a:moveTo>
                    <a:pt x="157" y="270"/>
                  </a:moveTo>
                  <a:lnTo>
                    <a:pt x="76" y="270"/>
                  </a:lnTo>
                  <a:lnTo>
                    <a:pt x="0" y="0"/>
                  </a:lnTo>
                  <a:lnTo>
                    <a:pt x="81" y="0"/>
                  </a:lnTo>
                  <a:lnTo>
                    <a:pt x="157" y="270"/>
                  </a:lnTo>
                  <a:close/>
                </a:path>
              </a:pathLst>
            </a:custGeom>
            <a:solidFill>
              <a:srgbClr val="B32D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3" name="Freeform 48"/>
            <p:cNvSpPr>
              <a:spLocks/>
            </p:cNvSpPr>
            <p:nvPr/>
          </p:nvSpPr>
          <p:spPr bwMode="auto">
            <a:xfrm>
              <a:off x="11137901" y="5876925"/>
              <a:ext cx="98425" cy="73025"/>
            </a:xfrm>
            <a:custGeom>
              <a:avLst/>
              <a:gdLst>
                <a:gd name="T0" fmla="*/ 16 w 33"/>
                <a:gd name="T1" fmla="*/ 0 h 24"/>
                <a:gd name="T2" fmla="*/ 16 w 33"/>
                <a:gd name="T3" fmla="*/ 0 h 24"/>
                <a:gd name="T4" fmla="*/ 0 w 33"/>
                <a:gd name="T5" fmla="*/ 17 h 24"/>
                <a:gd name="T6" fmla="*/ 0 w 33"/>
                <a:gd name="T7" fmla="*/ 24 h 24"/>
                <a:gd name="T8" fmla="*/ 33 w 33"/>
                <a:gd name="T9" fmla="*/ 24 h 24"/>
                <a:gd name="T10" fmla="*/ 33 w 33"/>
                <a:gd name="T11" fmla="*/ 17 h 24"/>
                <a:gd name="T12" fmla="*/ 16 w 33"/>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33" h="24">
                  <a:moveTo>
                    <a:pt x="16" y="0"/>
                  </a:moveTo>
                  <a:cubicBezTo>
                    <a:pt x="16" y="0"/>
                    <a:pt x="16" y="0"/>
                    <a:pt x="16" y="0"/>
                  </a:cubicBezTo>
                  <a:cubicBezTo>
                    <a:pt x="7" y="0"/>
                    <a:pt x="0" y="7"/>
                    <a:pt x="0" y="17"/>
                  </a:cubicBezTo>
                  <a:cubicBezTo>
                    <a:pt x="0" y="24"/>
                    <a:pt x="0" y="24"/>
                    <a:pt x="0" y="24"/>
                  </a:cubicBezTo>
                  <a:cubicBezTo>
                    <a:pt x="33" y="24"/>
                    <a:pt x="33" y="24"/>
                    <a:pt x="33" y="24"/>
                  </a:cubicBezTo>
                  <a:cubicBezTo>
                    <a:pt x="33" y="17"/>
                    <a:pt x="33" y="17"/>
                    <a:pt x="33" y="17"/>
                  </a:cubicBezTo>
                  <a:cubicBezTo>
                    <a:pt x="33" y="7"/>
                    <a:pt x="25" y="0"/>
                    <a:pt x="16" y="0"/>
                  </a:cubicBezTo>
                  <a:close/>
                </a:path>
              </a:pathLst>
            </a:custGeom>
            <a:solidFill>
              <a:srgbClr val="E6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4" name="Freeform 49"/>
            <p:cNvSpPr>
              <a:spLocks/>
            </p:cNvSpPr>
            <p:nvPr/>
          </p:nvSpPr>
          <p:spPr bwMode="auto">
            <a:xfrm>
              <a:off x="11710988" y="5876925"/>
              <a:ext cx="98425" cy="73025"/>
            </a:xfrm>
            <a:custGeom>
              <a:avLst/>
              <a:gdLst>
                <a:gd name="T0" fmla="*/ 16 w 33"/>
                <a:gd name="T1" fmla="*/ 0 h 24"/>
                <a:gd name="T2" fmla="*/ 16 w 33"/>
                <a:gd name="T3" fmla="*/ 0 h 24"/>
                <a:gd name="T4" fmla="*/ 0 w 33"/>
                <a:gd name="T5" fmla="*/ 17 h 24"/>
                <a:gd name="T6" fmla="*/ 0 w 33"/>
                <a:gd name="T7" fmla="*/ 24 h 24"/>
                <a:gd name="T8" fmla="*/ 33 w 33"/>
                <a:gd name="T9" fmla="*/ 24 h 24"/>
                <a:gd name="T10" fmla="*/ 33 w 33"/>
                <a:gd name="T11" fmla="*/ 17 h 24"/>
                <a:gd name="T12" fmla="*/ 16 w 33"/>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33" h="24">
                  <a:moveTo>
                    <a:pt x="16" y="0"/>
                  </a:moveTo>
                  <a:cubicBezTo>
                    <a:pt x="16" y="0"/>
                    <a:pt x="16" y="0"/>
                    <a:pt x="16" y="0"/>
                  </a:cubicBezTo>
                  <a:cubicBezTo>
                    <a:pt x="7" y="0"/>
                    <a:pt x="0" y="7"/>
                    <a:pt x="0" y="17"/>
                  </a:cubicBezTo>
                  <a:cubicBezTo>
                    <a:pt x="0" y="24"/>
                    <a:pt x="0" y="24"/>
                    <a:pt x="0" y="24"/>
                  </a:cubicBezTo>
                  <a:cubicBezTo>
                    <a:pt x="33" y="24"/>
                    <a:pt x="33" y="24"/>
                    <a:pt x="33" y="24"/>
                  </a:cubicBezTo>
                  <a:cubicBezTo>
                    <a:pt x="33" y="17"/>
                    <a:pt x="33" y="17"/>
                    <a:pt x="33" y="17"/>
                  </a:cubicBezTo>
                  <a:cubicBezTo>
                    <a:pt x="33" y="7"/>
                    <a:pt x="26" y="0"/>
                    <a:pt x="16" y="0"/>
                  </a:cubicBezTo>
                  <a:close/>
                </a:path>
              </a:pathLst>
            </a:custGeom>
            <a:solidFill>
              <a:srgbClr val="E6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95" name="TextBox 294"/>
          <p:cNvSpPr txBox="1"/>
          <p:nvPr/>
        </p:nvSpPr>
        <p:spPr>
          <a:xfrm>
            <a:off x="991885" y="3964339"/>
            <a:ext cx="928460" cy="584775"/>
          </a:xfrm>
          <a:prstGeom prst="rect">
            <a:avLst/>
          </a:prstGeom>
          <a:noFill/>
        </p:spPr>
        <p:txBody>
          <a:bodyPr wrap="none" rtlCol="0">
            <a:spAutoFit/>
          </a:bodyPr>
          <a:lstStyle/>
          <a:p>
            <a:pPr algn="ctr"/>
            <a:r>
              <a:rPr lang="en-US" sz="3200" dirty="0">
                <a:solidFill>
                  <a:schemeClr val="accent1"/>
                </a:solidFill>
                <a:latin typeface="Bebas" pitchFamily="2" charset="0"/>
              </a:rPr>
              <a:t>32,8</a:t>
            </a:r>
            <a:endParaRPr lang="id-ID" sz="3200" dirty="0">
              <a:solidFill>
                <a:schemeClr val="accent1"/>
              </a:solidFill>
              <a:latin typeface="Bebas" pitchFamily="2" charset="0"/>
            </a:endParaRPr>
          </a:p>
        </p:txBody>
      </p:sp>
      <p:sp>
        <p:nvSpPr>
          <p:cNvPr id="296" name="TextBox 295"/>
          <p:cNvSpPr txBox="1"/>
          <p:nvPr/>
        </p:nvSpPr>
        <p:spPr>
          <a:xfrm>
            <a:off x="1217107" y="4480136"/>
            <a:ext cx="478016" cy="276999"/>
          </a:xfrm>
          <a:prstGeom prst="rect">
            <a:avLst/>
          </a:prstGeom>
          <a:noFill/>
        </p:spPr>
        <p:txBody>
          <a:bodyPr wrap="none" rtlCol="0">
            <a:spAutoFit/>
          </a:bodyPr>
          <a:lstStyle/>
          <a:p>
            <a:pPr algn="ctr"/>
            <a:r>
              <a:rPr lang="en-US" sz="1200" dirty="0">
                <a:solidFill>
                  <a:schemeClr val="tx1">
                    <a:lumMod val="65000"/>
                    <a:lumOff val="35000"/>
                  </a:schemeClr>
                </a:solidFill>
                <a:ea typeface="Raleway" panose="020B0003030101060003" pitchFamily="2" charset="0"/>
              </a:rPr>
              <a:t>total</a:t>
            </a:r>
            <a:endParaRPr lang="id-ID" sz="1200" dirty="0">
              <a:solidFill>
                <a:schemeClr val="tx1">
                  <a:lumMod val="65000"/>
                  <a:lumOff val="35000"/>
                </a:schemeClr>
              </a:solidFill>
              <a:ea typeface="Raleway" panose="020B0003030101060003" pitchFamily="2" charset="0"/>
            </a:endParaRPr>
          </a:p>
        </p:txBody>
      </p:sp>
      <p:sp>
        <p:nvSpPr>
          <p:cNvPr id="297" name="Isosceles Triangle 296"/>
          <p:cNvSpPr/>
          <p:nvPr/>
        </p:nvSpPr>
        <p:spPr>
          <a:xfrm flipH="1" flipV="1">
            <a:off x="1356587" y="4795306"/>
            <a:ext cx="199056" cy="17160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298" name="TextBox 297"/>
          <p:cNvSpPr txBox="1"/>
          <p:nvPr/>
        </p:nvSpPr>
        <p:spPr>
          <a:xfrm>
            <a:off x="1174628" y="3779151"/>
            <a:ext cx="562975" cy="307777"/>
          </a:xfrm>
          <a:prstGeom prst="rect">
            <a:avLst/>
          </a:prstGeom>
          <a:noFill/>
        </p:spPr>
        <p:txBody>
          <a:bodyPr wrap="none" rtlCol="0">
            <a:spAutoFit/>
          </a:bodyPr>
          <a:lstStyle/>
          <a:p>
            <a:pPr algn="ctr"/>
            <a:r>
              <a:rPr lang="en-US" sz="1400" b="1" dirty="0">
                <a:ea typeface="Raleway" panose="020B0003030101060003" pitchFamily="2" charset="0"/>
              </a:rPr>
              <a:t>2014</a:t>
            </a:r>
            <a:endParaRPr lang="id-ID" sz="1400" b="1" dirty="0">
              <a:ea typeface="Raleway" panose="020B0003030101060003" pitchFamily="2" charset="0"/>
            </a:endParaRPr>
          </a:p>
        </p:txBody>
      </p:sp>
      <p:sp>
        <p:nvSpPr>
          <p:cNvPr id="299" name="TextBox 298"/>
          <p:cNvSpPr txBox="1"/>
          <p:nvPr/>
        </p:nvSpPr>
        <p:spPr>
          <a:xfrm>
            <a:off x="3843338" y="3964339"/>
            <a:ext cx="915636" cy="584775"/>
          </a:xfrm>
          <a:prstGeom prst="rect">
            <a:avLst/>
          </a:prstGeom>
          <a:noFill/>
        </p:spPr>
        <p:txBody>
          <a:bodyPr wrap="none" rtlCol="0">
            <a:spAutoFit/>
          </a:bodyPr>
          <a:lstStyle/>
          <a:p>
            <a:pPr algn="ctr"/>
            <a:r>
              <a:rPr lang="en-US" sz="3200" dirty="0">
                <a:solidFill>
                  <a:schemeClr val="accent2"/>
                </a:solidFill>
                <a:latin typeface="Bebas" pitchFamily="2" charset="0"/>
              </a:rPr>
              <a:t>27,3</a:t>
            </a:r>
            <a:endParaRPr lang="id-ID" sz="3200" dirty="0">
              <a:solidFill>
                <a:schemeClr val="accent2"/>
              </a:solidFill>
              <a:latin typeface="Bebas" pitchFamily="2" charset="0"/>
            </a:endParaRPr>
          </a:p>
        </p:txBody>
      </p:sp>
      <p:sp>
        <p:nvSpPr>
          <p:cNvPr id="300" name="TextBox 299"/>
          <p:cNvSpPr txBox="1"/>
          <p:nvPr/>
        </p:nvSpPr>
        <p:spPr>
          <a:xfrm>
            <a:off x="4062148" y="4480136"/>
            <a:ext cx="478016" cy="276999"/>
          </a:xfrm>
          <a:prstGeom prst="rect">
            <a:avLst/>
          </a:prstGeom>
          <a:noFill/>
        </p:spPr>
        <p:txBody>
          <a:bodyPr wrap="none" rtlCol="0">
            <a:spAutoFit/>
          </a:bodyPr>
          <a:lstStyle/>
          <a:p>
            <a:pPr algn="ctr"/>
            <a:r>
              <a:rPr lang="en-US" sz="1200" dirty="0">
                <a:solidFill>
                  <a:schemeClr val="tx1">
                    <a:lumMod val="65000"/>
                    <a:lumOff val="35000"/>
                  </a:schemeClr>
                </a:solidFill>
                <a:ea typeface="Raleway" panose="020B0003030101060003" pitchFamily="2" charset="0"/>
              </a:rPr>
              <a:t>total</a:t>
            </a:r>
            <a:endParaRPr lang="id-ID" sz="1200" dirty="0">
              <a:solidFill>
                <a:schemeClr val="tx1">
                  <a:lumMod val="65000"/>
                  <a:lumOff val="35000"/>
                </a:schemeClr>
              </a:solidFill>
              <a:ea typeface="Raleway" panose="020B0003030101060003" pitchFamily="2" charset="0"/>
            </a:endParaRPr>
          </a:p>
        </p:txBody>
      </p:sp>
      <p:sp>
        <p:nvSpPr>
          <p:cNvPr id="301" name="Isosceles Triangle 300"/>
          <p:cNvSpPr/>
          <p:nvPr/>
        </p:nvSpPr>
        <p:spPr>
          <a:xfrm flipH="1" flipV="1">
            <a:off x="4201628" y="4795306"/>
            <a:ext cx="199056" cy="17160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302" name="TextBox 301"/>
          <p:cNvSpPr txBox="1"/>
          <p:nvPr/>
        </p:nvSpPr>
        <p:spPr>
          <a:xfrm>
            <a:off x="4019669" y="3779151"/>
            <a:ext cx="562975" cy="307777"/>
          </a:xfrm>
          <a:prstGeom prst="rect">
            <a:avLst/>
          </a:prstGeom>
          <a:noFill/>
        </p:spPr>
        <p:txBody>
          <a:bodyPr wrap="none" rtlCol="0">
            <a:spAutoFit/>
          </a:bodyPr>
          <a:lstStyle/>
          <a:p>
            <a:pPr algn="ctr"/>
            <a:r>
              <a:rPr lang="en-US" sz="1400" b="1" dirty="0">
                <a:ea typeface="Raleway" panose="020B0003030101060003" pitchFamily="2" charset="0"/>
              </a:rPr>
              <a:t>2014</a:t>
            </a:r>
            <a:endParaRPr lang="id-ID" sz="1400" b="1" dirty="0">
              <a:ea typeface="Raleway" panose="020B0003030101060003" pitchFamily="2" charset="0"/>
            </a:endParaRPr>
          </a:p>
        </p:txBody>
      </p:sp>
      <p:sp>
        <p:nvSpPr>
          <p:cNvPr id="303" name="TextBox 302"/>
          <p:cNvSpPr txBox="1"/>
          <p:nvPr/>
        </p:nvSpPr>
        <p:spPr>
          <a:xfrm>
            <a:off x="6618159" y="4029453"/>
            <a:ext cx="936924" cy="584775"/>
          </a:xfrm>
          <a:prstGeom prst="rect">
            <a:avLst/>
          </a:prstGeom>
          <a:noFill/>
        </p:spPr>
        <p:txBody>
          <a:bodyPr wrap="none" rtlCol="0">
            <a:spAutoFit/>
          </a:bodyPr>
          <a:lstStyle/>
          <a:p>
            <a:pPr algn="ctr"/>
            <a:r>
              <a:rPr lang="en-US" sz="3200" dirty="0">
                <a:solidFill>
                  <a:schemeClr val="accent3"/>
                </a:solidFill>
                <a:latin typeface="Bebas" pitchFamily="2" charset="0"/>
              </a:rPr>
              <a:t>38,2</a:t>
            </a:r>
            <a:endParaRPr lang="id-ID" sz="3200" dirty="0">
              <a:solidFill>
                <a:schemeClr val="accent3"/>
              </a:solidFill>
              <a:latin typeface="Bebas" pitchFamily="2" charset="0"/>
            </a:endParaRPr>
          </a:p>
        </p:txBody>
      </p:sp>
      <p:sp>
        <p:nvSpPr>
          <p:cNvPr id="304" name="TextBox 303"/>
          <p:cNvSpPr txBox="1"/>
          <p:nvPr/>
        </p:nvSpPr>
        <p:spPr>
          <a:xfrm>
            <a:off x="6847613" y="4545250"/>
            <a:ext cx="478016" cy="276999"/>
          </a:xfrm>
          <a:prstGeom prst="rect">
            <a:avLst/>
          </a:prstGeom>
          <a:noFill/>
        </p:spPr>
        <p:txBody>
          <a:bodyPr wrap="none" rtlCol="0">
            <a:spAutoFit/>
          </a:bodyPr>
          <a:lstStyle/>
          <a:p>
            <a:pPr algn="ctr"/>
            <a:r>
              <a:rPr lang="en-US" sz="1200" dirty="0">
                <a:solidFill>
                  <a:schemeClr val="tx1">
                    <a:lumMod val="65000"/>
                    <a:lumOff val="35000"/>
                  </a:schemeClr>
                </a:solidFill>
                <a:ea typeface="Raleway" panose="020B0003030101060003" pitchFamily="2" charset="0"/>
              </a:rPr>
              <a:t>total</a:t>
            </a:r>
            <a:endParaRPr lang="id-ID" sz="1200" dirty="0">
              <a:solidFill>
                <a:schemeClr val="tx1">
                  <a:lumMod val="65000"/>
                  <a:lumOff val="35000"/>
                </a:schemeClr>
              </a:solidFill>
              <a:ea typeface="Raleway" panose="020B0003030101060003" pitchFamily="2" charset="0"/>
            </a:endParaRPr>
          </a:p>
        </p:txBody>
      </p:sp>
      <p:sp>
        <p:nvSpPr>
          <p:cNvPr id="305" name="Isosceles Triangle 304"/>
          <p:cNvSpPr/>
          <p:nvPr/>
        </p:nvSpPr>
        <p:spPr>
          <a:xfrm flipH="1" flipV="1">
            <a:off x="6987093" y="4860420"/>
            <a:ext cx="199056" cy="171600"/>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306" name="TextBox 305"/>
          <p:cNvSpPr txBox="1"/>
          <p:nvPr/>
        </p:nvSpPr>
        <p:spPr>
          <a:xfrm>
            <a:off x="6805134" y="3844265"/>
            <a:ext cx="562975" cy="307777"/>
          </a:xfrm>
          <a:prstGeom prst="rect">
            <a:avLst/>
          </a:prstGeom>
          <a:noFill/>
        </p:spPr>
        <p:txBody>
          <a:bodyPr wrap="none" rtlCol="0">
            <a:spAutoFit/>
          </a:bodyPr>
          <a:lstStyle/>
          <a:p>
            <a:pPr algn="ctr"/>
            <a:r>
              <a:rPr lang="en-US" sz="1400" b="1" dirty="0">
                <a:ea typeface="Raleway" panose="020B0003030101060003" pitchFamily="2" charset="0"/>
              </a:rPr>
              <a:t>2014</a:t>
            </a:r>
            <a:endParaRPr lang="id-ID" sz="1400" b="1" dirty="0">
              <a:ea typeface="Raleway" panose="020B0003030101060003" pitchFamily="2" charset="0"/>
            </a:endParaRPr>
          </a:p>
        </p:txBody>
      </p:sp>
      <p:sp>
        <p:nvSpPr>
          <p:cNvPr id="307" name="TextBox 306"/>
          <p:cNvSpPr txBox="1"/>
          <p:nvPr/>
        </p:nvSpPr>
        <p:spPr>
          <a:xfrm>
            <a:off x="10161959" y="4535857"/>
            <a:ext cx="928460" cy="584775"/>
          </a:xfrm>
          <a:prstGeom prst="rect">
            <a:avLst/>
          </a:prstGeom>
          <a:noFill/>
        </p:spPr>
        <p:txBody>
          <a:bodyPr wrap="none" rtlCol="0">
            <a:spAutoFit/>
          </a:bodyPr>
          <a:lstStyle/>
          <a:p>
            <a:pPr algn="ctr"/>
            <a:r>
              <a:rPr lang="en-US" sz="3200" dirty="0">
                <a:solidFill>
                  <a:schemeClr val="accent4"/>
                </a:solidFill>
                <a:latin typeface="Bebas" pitchFamily="2" charset="0"/>
              </a:rPr>
              <a:t>32,8</a:t>
            </a:r>
            <a:endParaRPr lang="id-ID" sz="3200" dirty="0">
              <a:solidFill>
                <a:schemeClr val="accent4"/>
              </a:solidFill>
              <a:latin typeface="Bebas" pitchFamily="2" charset="0"/>
            </a:endParaRPr>
          </a:p>
        </p:txBody>
      </p:sp>
      <p:sp>
        <p:nvSpPr>
          <p:cNvPr id="308" name="TextBox 307"/>
          <p:cNvSpPr txBox="1"/>
          <p:nvPr/>
        </p:nvSpPr>
        <p:spPr>
          <a:xfrm>
            <a:off x="10387181" y="5051654"/>
            <a:ext cx="478016" cy="276999"/>
          </a:xfrm>
          <a:prstGeom prst="rect">
            <a:avLst/>
          </a:prstGeom>
          <a:noFill/>
        </p:spPr>
        <p:txBody>
          <a:bodyPr wrap="none" rtlCol="0">
            <a:spAutoFit/>
          </a:bodyPr>
          <a:lstStyle/>
          <a:p>
            <a:pPr algn="ctr"/>
            <a:r>
              <a:rPr lang="en-US" sz="1200" dirty="0">
                <a:solidFill>
                  <a:schemeClr val="tx1">
                    <a:lumMod val="65000"/>
                    <a:lumOff val="35000"/>
                  </a:schemeClr>
                </a:solidFill>
                <a:ea typeface="Raleway" panose="020B0003030101060003" pitchFamily="2" charset="0"/>
              </a:rPr>
              <a:t>total</a:t>
            </a:r>
            <a:endParaRPr lang="id-ID" sz="1200" dirty="0">
              <a:solidFill>
                <a:schemeClr val="tx1">
                  <a:lumMod val="65000"/>
                  <a:lumOff val="35000"/>
                </a:schemeClr>
              </a:solidFill>
              <a:ea typeface="Raleway" panose="020B0003030101060003" pitchFamily="2" charset="0"/>
            </a:endParaRPr>
          </a:p>
        </p:txBody>
      </p:sp>
      <p:sp>
        <p:nvSpPr>
          <p:cNvPr id="309" name="Isosceles Triangle 308"/>
          <p:cNvSpPr/>
          <p:nvPr/>
        </p:nvSpPr>
        <p:spPr>
          <a:xfrm flipH="1" flipV="1">
            <a:off x="10526661" y="5366824"/>
            <a:ext cx="199056" cy="171600"/>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310" name="TextBox 309"/>
          <p:cNvSpPr txBox="1"/>
          <p:nvPr/>
        </p:nvSpPr>
        <p:spPr>
          <a:xfrm>
            <a:off x="10042601" y="3457048"/>
            <a:ext cx="1095300" cy="307777"/>
          </a:xfrm>
          <a:prstGeom prst="rect">
            <a:avLst/>
          </a:prstGeom>
          <a:noFill/>
        </p:spPr>
        <p:txBody>
          <a:bodyPr wrap="none" rtlCol="0">
            <a:spAutoFit/>
          </a:bodyPr>
          <a:lstStyle/>
          <a:p>
            <a:pPr algn="ctr"/>
            <a:r>
              <a:rPr lang="en-US" sz="1400" b="1" dirty="0">
                <a:ea typeface="Raleway" panose="020B0003030101060003" pitchFamily="2" charset="0"/>
              </a:rPr>
              <a:t>Description</a:t>
            </a:r>
            <a:endParaRPr lang="id-ID" sz="1400" b="1" dirty="0">
              <a:ea typeface="Raleway" panose="020B0003030101060003" pitchFamily="2" charset="0"/>
            </a:endParaRPr>
          </a:p>
        </p:txBody>
      </p:sp>
      <p:sp>
        <p:nvSpPr>
          <p:cNvPr id="311" name="TextBox 310"/>
          <p:cNvSpPr txBox="1"/>
          <p:nvPr/>
        </p:nvSpPr>
        <p:spPr>
          <a:xfrm>
            <a:off x="9527829" y="3695796"/>
            <a:ext cx="2124845" cy="830997"/>
          </a:xfrm>
          <a:prstGeom prst="rect">
            <a:avLst/>
          </a:prstGeom>
          <a:noFill/>
        </p:spPr>
        <p:txBody>
          <a:bodyPr wrap="square" rtlCol="0">
            <a:spAutoFit/>
          </a:bodyPr>
          <a:lstStyle/>
          <a:p>
            <a:pPr algn="ctr"/>
            <a:r>
              <a:rPr lang="id-ID" sz="1200" dirty="0">
                <a:solidFill>
                  <a:schemeClr val="tx1">
                    <a:lumMod val="60000"/>
                    <a:lumOff val="40000"/>
                  </a:schemeClr>
                </a:solidFill>
              </a:rPr>
              <a:t>Of shopping carts are abandoned right before the transaction its completed. Suitable for all categories</a:t>
            </a:r>
          </a:p>
        </p:txBody>
      </p:sp>
      <p:sp>
        <p:nvSpPr>
          <p:cNvPr id="312" name="TextBox 311"/>
          <p:cNvSpPr txBox="1"/>
          <p:nvPr/>
        </p:nvSpPr>
        <p:spPr>
          <a:xfrm>
            <a:off x="469878" y="2134426"/>
            <a:ext cx="5157143" cy="854080"/>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rPr>
              <a:t>For every 6 emails received, we get 3 Phone calls. Suitable for all categories business and personal presentation</a:t>
            </a:r>
            <a:r>
              <a:rPr lang="id-ID" sz="1100" b="1" dirty="0">
                <a:solidFill>
                  <a:schemeClr val="tx1">
                    <a:lumMod val="50000"/>
                    <a:lumOff val="50000"/>
                  </a:schemeClr>
                </a:solidFill>
              </a:rPr>
              <a:t>, </a:t>
            </a:r>
            <a:r>
              <a:rPr lang="id-ID" sz="1100" dirty="0">
                <a:solidFill>
                  <a:schemeClr val="tx1">
                    <a:lumMod val="50000"/>
                    <a:lumOff val="50000"/>
                  </a:schemeClr>
                </a:solidFill>
              </a:rPr>
              <a:t>Suitable for all categories business and personal presentation</a:t>
            </a:r>
            <a:r>
              <a:rPr lang="id-ID" sz="1100" b="1" dirty="0">
                <a:solidFill>
                  <a:schemeClr val="tx1">
                    <a:lumMod val="50000"/>
                    <a:lumOff val="50000"/>
                  </a:schemeClr>
                </a:solidFill>
              </a:rPr>
              <a:t>,</a:t>
            </a:r>
            <a:r>
              <a:rPr lang="id-ID" sz="1100" dirty="0">
                <a:solidFill>
                  <a:schemeClr val="tx1">
                    <a:lumMod val="50000"/>
                    <a:lumOff val="50000"/>
                  </a:schemeClr>
                </a:solidFill>
              </a:rPr>
              <a:t> </a:t>
            </a:r>
            <a:r>
              <a:rPr lang="en-US" sz="1100" dirty="0">
                <a:solidFill>
                  <a:schemeClr val="tx1">
                    <a:lumMod val="50000"/>
                    <a:lumOff val="50000"/>
                  </a:schemeClr>
                </a:solidFill>
              </a:rPr>
              <a:t>feel free to edit it because this is your presentation.</a:t>
            </a:r>
            <a:endParaRPr lang="id-ID" sz="1100" dirty="0">
              <a:solidFill>
                <a:schemeClr val="tx1">
                  <a:lumMod val="50000"/>
                  <a:lumOff val="50000"/>
                </a:schemeClr>
              </a:solidFill>
            </a:endParaRPr>
          </a:p>
        </p:txBody>
      </p:sp>
      <p:sp>
        <p:nvSpPr>
          <p:cNvPr id="313" name="TextBox 312"/>
          <p:cNvSpPr txBox="1"/>
          <p:nvPr/>
        </p:nvSpPr>
        <p:spPr>
          <a:xfrm>
            <a:off x="469878" y="1819548"/>
            <a:ext cx="1004699" cy="338554"/>
          </a:xfrm>
          <a:prstGeom prst="rect">
            <a:avLst/>
          </a:prstGeom>
          <a:noFill/>
        </p:spPr>
        <p:txBody>
          <a:bodyPr wrap="none" rtlCol="0">
            <a:spAutoFit/>
          </a:bodyPr>
          <a:lstStyle/>
          <a:p>
            <a:r>
              <a:rPr lang="en-US" sz="1600" dirty="0">
                <a:solidFill>
                  <a:schemeClr val="tx1">
                    <a:lumMod val="50000"/>
                    <a:lumOff val="50000"/>
                  </a:schemeClr>
                </a:solidFill>
                <a:latin typeface="+mj-lt"/>
              </a:rPr>
              <a:t>Workers</a:t>
            </a:r>
            <a:endParaRPr lang="id-ID" sz="1600" dirty="0">
              <a:solidFill>
                <a:schemeClr val="tx1">
                  <a:lumMod val="50000"/>
                  <a:lumOff val="50000"/>
                </a:schemeClr>
              </a:solidFill>
              <a:latin typeface="+mj-lt"/>
            </a:endParaRPr>
          </a:p>
        </p:txBody>
      </p:sp>
      <p:grpSp>
        <p:nvGrpSpPr>
          <p:cNvPr id="314" name="Group 313"/>
          <p:cNvGrpSpPr/>
          <p:nvPr/>
        </p:nvGrpSpPr>
        <p:grpSpPr>
          <a:xfrm>
            <a:off x="6159643" y="2166716"/>
            <a:ext cx="4096914" cy="428885"/>
            <a:chOff x="6159643" y="2166716"/>
            <a:chExt cx="4096914" cy="428885"/>
          </a:xfrm>
        </p:grpSpPr>
        <p:grpSp>
          <p:nvGrpSpPr>
            <p:cNvPr id="315" name="Group 314"/>
            <p:cNvGrpSpPr/>
            <p:nvPr/>
          </p:nvGrpSpPr>
          <p:grpSpPr>
            <a:xfrm>
              <a:off x="6159643" y="2181630"/>
              <a:ext cx="359697" cy="413971"/>
              <a:chOff x="7315200" y="1830388"/>
              <a:chExt cx="1073150" cy="1235075"/>
            </a:xfrm>
            <a:solidFill>
              <a:schemeClr val="accent1"/>
            </a:solidFill>
          </p:grpSpPr>
          <p:sp>
            <p:nvSpPr>
              <p:cNvPr id="361" name="Freeform 53"/>
              <p:cNvSpPr>
                <a:spLocks/>
              </p:cNvSpPr>
              <p:nvPr/>
            </p:nvSpPr>
            <p:spPr bwMode="auto">
              <a:xfrm>
                <a:off x="7624763" y="2568576"/>
                <a:ext cx="134938" cy="131763"/>
              </a:xfrm>
              <a:custGeom>
                <a:avLst/>
                <a:gdLst>
                  <a:gd name="T0" fmla="*/ 23 w 45"/>
                  <a:gd name="T1" fmla="*/ 0 h 44"/>
                  <a:gd name="T2" fmla="*/ 16 w 45"/>
                  <a:gd name="T3" fmla="*/ 1 h 44"/>
                  <a:gd name="T4" fmla="*/ 18 w 45"/>
                  <a:gd name="T5" fmla="*/ 8 h 44"/>
                  <a:gd name="T6" fmla="*/ 8 w 45"/>
                  <a:gd name="T7" fmla="*/ 18 h 44"/>
                  <a:gd name="T8" fmla="*/ 1 w 45"/>
                  <a:gd name="T9" fmla="*/ 16 h 44"/>
                  <a:gd name="T10" fmla="*/ 0 w 45"/>
                  <a:gd name="T11" fmla="*/ 22 h 44"/>
                  <a:gd name="T12" fmla="*/ 23 w 45"/>
                  <a:gd name="T13" fmla="*/ 44 h 44"/>
                  <a:gd name="T14" fmla="*/ 45 w 45"/>
                  <a:gd name="T15" fmla="*/ 22 h 44"/>
                  <a:gd name="T16" fmla="*/ 23 w 45"/>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4">
                    <a:moveTo>
                      <a:pt x="23" y="0"/>
                    </a:moveTo>
                    <a:cubicBezTo>
                      <a:pt x="20" y="0"/>
                      <a:pt x="18" y="1"/>
                      <a:pt x="16" y="1"/>
                    </a:cubicBezTo>
                    <a:cubicBezTo>
                      <a:pt x="17" y="3"/>
                      <a:pt x="18" y="6"/>
                      <a:pt x="18" y="8"/>
                    </a:cubicBezTo>
                    <a:cubicBezTo>
                      <a:pt x="18" y="14"/>
                      <a:pt x="14" y="18"/>
                      <a:pt x="8" y="18"/>
                    </a:cubicBezTo>
                    <a:cubicBezTo>
                      <a:pt x="6" y="18"/>
                      <a:pt x="3" y="17"/>
                      <a:pt x="1" y="16"/>
                    </a:cubicBezTo>
                    <a:cubicBezTo>
                      <a:pt x="1" y="18"/>
                      <a:pt x="0" y="20"/>
                      <a:pt x="0" y="22"/>
                    </a:cubicBezTo>
                    <a:cubicBezTo>
                      <a:pt x="0" y="35"/>
                      <a:pt x="10" y="44"/>
                      <a:pt x="23" y="44"/>
                    </a:cubicBezTo>
                    <a:cubicBezTo>
                      <a:pt x="35" y="44"/>
                      <a:pt x="45" y="35"/>
                      <a:pt x="45" y="22"/>
                    </a:cubicBezTo>
                    <a:cubicBezTo>
                      <a:pt x="45" y="10"/>
                      <a:pt x="35"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2" name="Freeform 54"/>
              <p:cNvSpPr>
                <a:spLocks/>
              </p:cNvSpPr>
              <p:nvPr/>
            </p:nvSpPr>
            <p:spPr bwMode="auto">
              <a:xfrm>
                <a:off x="7940675" y="2562226"/>
                <a:ext cx="131763" cy="134938"/>
              </a:xfrm>
              <a:custGeom>
                <a:avLst/>
                <a:gdLst>
                  <a:gd name="T0" fmla="*/ 22 w 44"/>
                  <a:gd name="T1" fmla="*/ 0 h 45"/>
                  <a:gd name="T2" fmla="*/ 15 w 44"/>
                  <a:gd name="T3" fmla="*/ 1 h 45"/>
                  <a:gd name="T4" fmla="*/ 18 w 44"/>
                  <a:gd name="T5" fmla="*/ 8 h 45"/>
                  <a:gd name="T6" fmla="*/ 7 w 44"/>
                  <a:gd name="T7" fmla="*/ 18 h 45"/>
                  <a:gd name="T8" fmla="*/ 1 w 44"/>
                  <a:gd name="T9" fmla="*/ 16 h 45"/>
                  <a:gd name="T10" fmla="*/ 0 w 44"/>
                  <a:gd name="T11" fmla="*/ 22 h 45"/>
                  <a:gd name="T12" fmla="*/ 22 w 44"/>
                  <a:gd name="T13" fmla="*/ 45 h 45"/>
                  <a:gd name="T14" fmla="*/ 44 w 44"/>
                  <a:gd name="T15" fmla="*/ 22 h 45"/>
                  <a:gd name="T16" fmla="*/ 22 w 44"/>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5">
                    <a:moveTo>
                      <a:pt x="22" y="0"/>
                    </a:moveTo>
                    <a:cubicBezTo>
                      <a:pt x="19" y="0"/>
                      <a:pt x="17" y="1"/>
                      <a:pt x="15" y="1"/>
                    </a:cubicBezTo>
                    <a:cubicBezTo>
                      <a:pt x="17" y="3"/>
                      <a:pt x="18" y="6"/>
                      <a:pt x="18" y="8"/>
                    </a:cubicBezTo>
                    <a:cubicBezTo>
                      <a:pt x="18" y="14"/>
                      <a:pt x="13" y="18"/>
                      <a:pt x="7" y="18"/>
                    </a:cubicBezTo>
                    <a:cubicBezTo>
                      <a:pt x="5" y="18"/>
                      <a:pt x="3" y="17"/>
                      <a:pt x="1" y="16"/>
                    </a:cubicBezTo>
                    <a:cubicBezTo>
                      <a:pt x="0" y="18"/>
                      <a:pt x="0" y="20"/>
                      <a:pt x="0" y="22"/>
                    </a:cubicBezTo>
                    <a:cubicBezTo>
                      <a:pt x="0" y="35"/>
                      <a:pt x="10" y="45"/>
                      <a:pt x="22" y="45"/>
                    </a:cubicBezTo>
                    <a:cubicBezTo>
                      <a:pt x="34" y="45"/>
                      <a:pt x="44" y="35"/>
                      <a:pt x="44" y="22"/>
                    </a:cubicBezTo>
                    <a:cubicBezTo>
                      <a:pt x="44" y="10"/>
                      <a:pt x="34"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3" name="Freeform 55"/>
              <p:cNvSpPr>
                <a:spLocks/>
              </p:cNvSpPr>
              <p:nvPr/>
            </p:nvSpPr>
            <p:spPr bwMode="auto">
              <a:xfrm>
                <a:off x="7748588" y="2843213"/>
                <a:ext cx="204788" cy="77788"/>
              </a:xfrm>
              <a:custGeom>
                <a:avLst/>
                <a:gdLst>
                  <a:gd name="T0" fmla="*/ 34 w 68"/>
                  <a:gd name="T1" fmla="*/ 26 h 26"/>
                  <a:gd name="T2" fmla="*/ 68 w 68"/>
                  <a:gd name="T3" fmla="*/ 0 h 26"/>
                  <a:gd name="T4" fmla="*/ 0 w 68"/>
                  <a:gd name="T5" fmla="*/ 0 h 26"/>
                  <a:gd name="T6" fmla="*/ 34 w 68"/>
                  <a:gd name="T7" fmla="*/ 26 h 26"/>
                </a:gdLst>
                <a:ahLst/>
                <a:cxnLst>
                  <a:cxn ang="0">
                    <a:pos x="T0" y="T1"/>
                  </a:cxn>
                  <a:cxn ang="0">
                    <a:pos x="T2" y="T3"/>
                  </a:cxn>
                  <a:cxn ang="0">
                    <a:pos x="T4" y="T5"/>
                  </a:cxn>
                  <a:cxn ang="0">
                    <a:pos x="T6" y="T7"/>
                  </a:cxn>
                </a:cxnLst>
                <a:rect l="0" t="0" r="r" b="b"/>
                <a:pathLst>
                  <a:path w="68" h="26">
                    <a:moveTo>
                      <a:pt x="34" y="26"/>
                    </a:moveTo>
                    <a:cubicBezTo>
                      <a:pt x="57" y="26"/>
                      <a:pt x="68" y="0"/>
                      <a:pt x="68" y="0"/>
                    </a:cubicBezTo>
                    <a:cubicBezTo>
                      <a:pt x="0" y="0"/>
                      <a:pt x="0" y="0"/>
                      <a:pt x="0" y="0"/>
                    </a:cubicBezTo>
                    <a:cubicBezTo>
                      <a:pt x="0" y="0"/>
                      <a:pt x="11" y="26"/>
                      <a:pt x="3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4" name="Freeform 56"/>
              <p:cNvSpPr>
                <a:spLocks noEditPoints="1"/>
              </p:cNvSpPr>
              <p:nvPr/>
            </p:nvSpPr>
            <p:spPr bwMode="auto">
              <a:xfrm>
                <a:off x="7315200" y="1830388"/>
                <a:ext cx="1073150" cy="1235075"/>
              </a:xfrm>
              <a:custGeom>
                <a:avLst/>
                <a:gdLst>
                  <a:gd name="T0" fmla="*/ 353 w 357"/>
                  <a:gd name="T1" fmla="*/ 141 h 412"/>
                  <a:gd name="T2" fmla="*/ 325 w 357"/>
                  <a:gd name="T3" fmla="*/ 131 h 412"/>
                  <a:gd name="T4" fmla="*/ 231 w 357"/>
                  <a:gd name="T5" fmla="*/ 10 h 412"/>
                  <a:gd name="T6" fmla="*/ 231 w 357"/>
                  <a:gd name="T7" fmla="*/ 118 h 412"/>
                  <a:gd name="T8" fmla="*/ 204 w 357"/>
                  <a:gd name="T9" fmla="*/ 118 h 412"/>
                  <a:gd name="T10" fmla="*/ 204 w 357"/>
                  <a:gd name="T11" fmla="*/ 2 h 412"/>
                  <a:gd name="T12" fmla="*/ 179 w 357"/>
                  <a:gd name="T13" fmla="*/ 0 h 412"/>
                  <a:gd name="T14" fmla="*/ 179 w 357"/>
                  <a:gd name="T15" fmla="*/ 0 h 412"/>
                  <a:gd name="T16" fmla="*/ 179 w 357"/>
                  <a:gd name="T17" fmla="*/ 0 h 412"/>
                  <a:gd name="T18" fmla="*/ 179 w 357"/>
                  <a:gd name="T19" fmla="*/ 0 h 412"/>
                  <a:gd name="T20" fmla="*/ 179 w 357"/>
                  <a:gd name="T21" fmla="*/ 0 h 412"/>
                  <a:gd name="T22" fmla="*/ 154 w 357"/>
                  <a:gd name="T23" fmla="*/ 2 h 412"/>
                  <a:gd name="T24" fmla="*/ 154 w 357"/>
                  <a:gd name="T25" fmla="*/ 118 h 412"/>
                  <a:gd name="T26" fmla="*/ 127 w 357"/>
                  <a:gd name="T27" fmla="*/ 118 h 412"/>
                  <a:gd name="T28" fmla="*/ 127 w 357"/>
                  <a:gd name="T29" fmla="*/ 10 h 412"/>
                  <a:gd name="T30" fmla="*/ 32 w 357"/>
                  <a:gd name="T31" fmla="*/ 131 h 412"/>
                  <a:gd name="T32" fmla="*/ 5 w 357"/>
                  <a:gd name="T33" fmla="*/ 141 h 412"/>
                  <a:gd name="T34" fmla="*/ 6 w 357"/>
                  <a:gd name="T35" fmla="*/ 183 h 412"/>
                  <a:gd name="T36" fmla="*/ 28 w 357"/>
                  <a:gd name="T37" fmla="*/ 188 h 412"/>
                  <a:gd name="T38" fmla="*/ 71 w 357"/>
                  <a:gd name="T39" fmla="*/ 368 h 412"/>
                  <a:gd name="T40" fmla="*/ 178 w 357"/>
                  <a:gd name="T41" fmla="*/ 412 h 412"/>
                  <a:gd name="T42" fmla="*/ 179 w 357"/>
                  <a:gd name="T43" fmla="*/ 412 h 412"/>
                  <a:gd name="T44" fmla="*/ 180 w 357"/>
                  <a:gd name="T45" fmla="*/ 412 h 412"/>
                  <a:gd name="T46" fmla="*/ 287 w 357"/>
                  <a:gd name="T47" fmla="*/ 368 h 412"/>
                  <a:gd name="T48" fmla="*/ 329 w 357"/>
                  <a:gd name="T49" fmla="*/ 188 h 412"/>
                  <a:gd name="T50" fmla="*/ 352 w 357"/>
                  <a:gd name="T51" fmla="*/ 183 h 412"/>
                  <a:gd name="T52" fmla="*/ 353 w 357"/>
                  <a:gd name="T53" fmla="*/ 141 h 412"/>
                  <a:gd name="T54" fmla="*/ 273 w 357"/>
                  <a:gd name="T55" fmla="*/ 356 h 412"/>
                  <a:gd name="T56" fmla="*/ 180 w 357"/>
                  <a:gd name="T57" fmla="*/ 393 h 412"/>
                  <a:gd name="T58" fmla="*/ 179 w 357"/>
                  <a:gd name="T59" fmla="*/ 393 h 412"/>
                  <a:gd name="T60" fmla="*/ 179 w 357"/>
                  <a:gd name="T61" fmla="*/ 393 h 412"/>
                  <a:gd name="T62" fmla="*/ 179 w 357"/>
                  <a:gd name="T63" fmla="*/ 393 h 412"/>
                  <a:gd name="T64" fmla="*/ 179 w 357"/>
                  <a:gd name="T65" fmla="*/ 393 h 412"/>
                  <a:gd name="T66" fmla="*/ 179 w 357"/>
                  <a:gd name="T67" fmla="*/ 393 h 412"/>
                  <a:gd name="T68" fmla="*/ 178 w 357"/>
                  <a:gd name="T69" fmla="*/ 393 h 412"/>
                  <a:gd name="T70" fmla="*/ 85 w 357"/>
                  <a:gd name="T71" fmla="*/ 356 h 412"/>
                  <a:gd name="T72" fmla="*/ 46 w 357"/>
                  <a:gd name="T73" fmla="*/ 194 h 412"/>
                  <a:gd name="T74" fmla="*/ 72 w 357"/>
                  <a:gd name="T75" fmla="*/ 212 h 412"/>
                  <a:gd name="T76" fmla="*/ 174 w 357"/>
                  <a:gd name="T77" fmla="*/ 212 h 412"/>
                  <a:gd name="T78" fmla="*/ 174 w 357"/>
                  <a:gd name="T79" fmla="*/ 212 h 412"/>
                  <a:gd name="T80" fmla="*/ 179 w 357"/>
                  <a:gd name="T81" fmla="*/ 212 h 412"/>
                  <a:gd name="T82" fmla="*/ 183 w 357"/>
                  <a:gd name="T83" fmla="*/ 212 h 412"/>
                  <a:gd name="T84" fmla="*/ 183 w 357"/>
                  <a:gd name="T85" fmla="*/ 212 h 412"/>
                  <a:gd name="T86" fmla="*/ 286 w 357"/>
                  <a:gd name="T87" fmla="*/ 212 h 412"/>
                  <a:gd name="T88" fmla="*/ 311 w 357"/>
                  <a:gd name="T89" fmla="*/ 194 h 412"/>
                  <a:gd name="T90" fmla="*/ 273 w 357"/>
                  <a:gd name="T91" fmla="*/ 35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7" h="412">
                    <a:moveTo>
                      <a:pt x="353" y="141"/>
                    </a:moveTo>
                    <a:cubicBezTo>
                      <a:pt x="348" y="135"/>
                      <a:pt x="329" y="138"/>
                      <a:pt x="325" y="131"/>
                    </a:cubicBezTo>
                    <a:cubicBezTo>
                      <a:pt x="323" y="126"/>
                      <a:pt x="306" y="41"/>
                      <a:pt x="231" y="10"/>
                    </a:cubicBezTo>
                    <a:cubicBezTo>
                      <a:pt x="231" y="118"/>
                      <a:pt x="231" y="118"/>
                      <a:pt x="231" y="118"/>
                    </a:cubicBezTo>
                    <a:cubicBezTo>
                      <a:pt x="204" y="118"/>
                      <a:pt x="204" y="118"/>
                      <a:pt x="204" y="118"/>
                    </a:cubicBezTo>
                    <a:cubicBezTo>
                      <a:pt x="204" y="2"/>
                      <a:pt x="204" y="2"/>
                      <a:pt x="204" y="2"/>
                    </a:cubicBezTo>
                    <a:cubicBezTo>
                      <a:pt x="196" y="1"/>
                      <a:pt x="188" y="0"/>
                      <a:pt x="179" y="0"/>
                    </a:cubicBezTo>
                    <a:cubicBezTo>
                      <a:pt x="179" y="0"/>
                      <a:pt x="179" y="0"/>
                      <a:pt x="179" y="0"/>
                    </a:cubicBezTo>
                    <a:cubicBezTo>
                      <a:pt x="179" y="0"/>
                      <a:pt x="179" y="0"/>
                      <a:pt x="179" y="0"/>
                    </a:cubicBezTo>
                    <a:cubicBezTo>
                      <a:pt x="179" y="0"/>
                      <a:pt x="179" y="0"/>
                      <a:pt x="179" y="0"/>
                    </a:cubicBezTo>
                    <a:cubicBezTo>
                      <a:pt x="179" y="0"/>
                      <a:pt x="179" y="0"/>
                      <a:pt x="179" y="0"/>
                    </a:cubicBezTo>
                    <a:cubicBezTo>
                      <a:pt x="170" y="0"/>
                      <a:pt x="162" y="1"/>
                      <a:pt x="154" y="2"/>
                    </a:cubicBezTo>
                    <a:cubicBezTo>
                      <a:pt x="154" y="118"/>
                      <a:pt x="154" y="118"/>
                      <a:pt x="154" y="118"/>
                    </a:cubicBezTo>
                    <a:cubicBezTo>
                      <a:pt x="127" y="118"/>
                      <a:pt x="127" y="118"/>
                      <a:pt x="127" y="118"/>
                    </a:cubicBezTo>
                    <a:cubicBezTo>
                      <a:pt x="127" y="10"/>
                      <a:pt x="127" y="10"/>
                      <a:pt x="127" y="10"/>
                    </a:cubicBezTo>
                    <a:cubicBezTo>
                      <a:pt x="52" y="41"/>
                      <a:pt x="35" y="126"/>
                      <a:pt x="32" y="131"/>
                    </a:cubicBezTo>
                    <a:cubicBezTo>
                      <a:pt x="29" y="138"/>
                      <a:pt x="10" y="135"/>
                      <a:pt x="5" y="141"/>
                    </a:cubicBezTo>
                    <a:cubicBezTo>
                      <a:pt x="0" y="148"/>
                      <a:pt x="1" y="179"/>
                      <a:pt x="6" y="183"/>
                    </a:cubicBezTo>
                    <a:cubicBezTo>
                      <a:pt x="8" y="186"/>
                      <a:pt x="16" y="185"/>
                      <a:pt x="28" y="188"/>
                    </a:cubicBezTo>
                    <a:cubicBezTo>
                      <a:pt x="26" y="210"/>
                      <a:pt x="19" y="309"/>
                      <a:pt x="71" y="368"/>
                    </a:cubicBezTo>
                    <a:cubicBezTo>
                      <a:pt x="97" y="397"/>
                      <a:pt x="133" y="412"/>
                      <a:pt x="178" y="412"/>
                    </a:cubicBezTo>
                    <a:cubicBezTo>
                      <a:pt x="178" y="412"/>
                      <a:pt x="178" y="412"/>
                      <a:pt x="179" y="412"/>
                    </a:cubicBezTo>
                    <a:cubicBezTo>
                      <a:pt x="179" y="412"/>
                      <a:pt x="180" y="412"/>
                      <a:pt x="180" y="412"/>
                    </a:cubicBezTo>
                    <a:cubicBezTo>
                      <a:pt x="225" y="412"/>
                      <a:pt x="261" y="397"/>
                      <a:pt x="287" y="368"/>
                    </a:cubicBezTo>
                    <a:cubicBezTo>
                      <a:pt x="338" y="309"/>
                      <a:pt x="332" y="210"/>
                      <a:pt x="329" y="188"/>
                    </a:cubicBezTo>
                    <a:cubicBezTo>
                      <a:pt x="342" y="185"/>
                      <a:pt x="350" y="186"/>
                      <a:pt x="352" y="183"/>
                    </a:cubicBezTo>
                    <a:cubicBezTo>
                      <a:pt x="357" y="179"/>
                      <a:pt x="357" y="148"/>
                      <a:pt x="353" y="141"/>
                    </a:cubicBezTo>
                    <a:close/>
                    <a:moveTo>
                      <a:pt x="273" y="356"/>
                    </a:moveTo>
                    <a:cubicBezTo>
                      <a:pt x="251" y="381"/>
                      <a:pt x="220" y="393"/>
                      <a:pt x="180" y="393"/>
                    </a:cubicBezTo>
                    <a:cubicBezTo>
                      <a:pt x="180" y="393"/>
                      <a:pt x="179" y="393"/>
                      <a:pt x="179" y="393"/>
                    </a:cubicBezTo>
                    <a:cubicBezTo>
                      <a:pt x="179" y="393"/>
                      <a:pt x="179" y="393"/>
                      <a:pt x="179" y="393"/>
                    </a:cubicBezTo>
                    <a:cubicBezTo>
                      <a:pt x="179" y="393"/>
                      <a:pt x="179" y="393"/>
                      <a:pt x="179" y="393"/>
                    </a:cubicBezTo>
                    <a:cubicBezTo>
                      <a:pt x="179" y="393"/>
                      <a:pt x="179" y="393"/>
                      <a:pt x="179" y="393"/>
                    </a:cubicBezTo>
                    <a:cubicBezTo>
                      <a:pt x="179" y="393"/>
                      <a:pt x="179" y="393"/>
                      <a:pt x="179" y="393"/>
                    </a:cubicBezTo>
                    <a:cubicBezTo>
                      <a:pt x="178" y="393"/>
                      <a:pt x="178" y="393"/>
                      <a:pt x="178" y="393"/>
                    </a:cubicBezTo>
                    <a:cubicBezTo>
                      <a:pt x="138" y="393"/>
                      <a:pt x="107" y="381"/>
                      <a:pt x="85" y="356"/>
                    </a:cubicBezTo>
                    <a:cubicBezTo>
                      <a:pt x="42" y="306"/>
                      <a:pt x="44" y="222"/>
                      <a:pt x="46" y="194"/>
                    </a:cubicBezTo>
                    <a:cubicBezTo>
                      <a:pt x="54" y="198"/>
                      <a:pt x="62" y="204"/>
                      <a:pt x="72" y="212"/>
                    </a:cubicBezTo>
                    <a:cubicBezTo>
                      <a:pt x="87" y="212"/>
                      <a:pt x="146" y="212"/>
                      <a:pt x="174" y="212"/>
                    </a:cubicBezTo>
                    <a:cubicBezTo>
                      <a:pt x="174" y="212"/>
                      <a:pt x="174" y="212"/>
                      <a:pt x="174" y="212"/>
                    </a:cubicBezTo>
                    <a:cubicBezTo>
                      <a:pt x="174" y="212"/>
                      <a:pt x="176" y="212"/>
                      <a:pt x="179" y="212"/>
                    </a:cubicBezTo>
                    <a:cubicBezTo>
                      <a:pt x="182" y="212"/>
                      <a:pt x="183" y="212"/>
                      <a:pt x="183" y="212"/>
                    </a:cubicBezTo>
                    <a:cubicBezTo>
                      <a:pt x="183" y="212"/>
                      <a:pt x="183" y="212"/>
                      <a:pt x="183" y="212"/>
                    </a:cubicBezTo>
                    <a:cubicBezTo>
                      <a:pt x="211" y="212"/>
                      <a:pt x="270" y="212"/>
                      <a:pt x="286" y="212"/>
                    </a:cubicBezTo>
                    <a:cubicBezTo>
                      <a:pt x="295" y="204"/>
                      <a:pt x="304" y="198"/>
                      <a:pt x="311" y="194"/>
                    </a:cubicBezTo>
                    <a:cubicBezTo>
                      <a:pt x="314" y="222"/>
                      <a:pt x="316" y="306"/>
                      <a:pt x="273" y="3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16" name="Group 315"/>
            <p:cNvGrpSpPr/>
            <p:nvPr/>
          </p:nvGrpSpPr>
          <p:grpSpPr>
            <a:xfrm>
              <a:off x="6570218" y="2181630"/>
              <a:ext cx="359697" cy="413971"/>
              <a:chOff x="7315200" y="1830388"/>
              <a:chExt cx="1073150" cy="1235075"/>
            </a:xfrm>
            <a:solidFill>
              <a:schemeClr val="accent1"/>
            </a:solidFill>
          </p:grpSpPr>
          <p:sp>
            <p:nvSpPr>
              <p:cNvPr id="357" name="Freeform 53"/>
              <p:cNvSpPr>
                <a:spLocks/>
              </p:cNvSpPr>
              <p:nvPr/>
            </p:nvSpPr>
            <p:spPr bwMode="auto">
              <a:xfrm>
                <a:off x="7624763" y="2568576"/>
                <a:ext cx="134938" cy="131763"/>
              </a:xfrm>
              <a:custGeom>
                <a:avLst/>
                <a:gdLst>
                  <a:gd name="T0" fmla="*/ 23 w 45"/>
                  <a:gd name="T1" fmla="*/ 0 h 44"/>
                  <a:gd name="T2" fmla="*/ 16 w 45"/>
                  <a:gd name="T3" fmla="*/ 1 h 44"/>
                  <a:gd name="T4" fmla="*/ 18 w 45"/>
                  <a:gd name="T5" fmla="*/ 8 h 44"/>
                  <a:gd name="T6" fmla="*/ 8 w 45"/>
                  <a:gd name="T7" fmla="*/ 18 h 44"/>
                  <a:gd name="T8" fmla="*/ 1 w 45"/>
                  <a:gd name="T9" fmla="*/ 16 h 44"/>
                  <a:gd name="T10" fmla="*/ 0 w 45"/>
                  <a:gd name="T11" fmla="*/ 22 h 44"/>
                  <a:gd name="T12" fmla="*/ 23 w 45"/>
                  <a:gd name="T13" fmla="*/ 44 h 44"/>
                  <a:gd name="T14" fmla="*/ 45 w 45"/>
                  <a:gd name="T15" fmla="*/ 22 h 44"/>
                  <a:gd name="T16" fmla="*/ 23 w 45"/>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4">
                    <a:moveTo>
                      <a:pt x="23" y="0"/>
                    </a:moveTo>
                    <a:cubicBezTo>
                      <a:pt x="20" y="0"/>
                      <a:pt x="18" y="1"/>
                      <a:pt x="16" y="1"/>
                    </a:cubicBezTo>
                    <a:cubicBezTo>
                      <a:pt x="17" y="3"/>
                      <a:pt x="18" y="6"/>
                      <a:pt x="18" y="8"/>
                    </a:cubicBezTo>
                    <a:cubicBezTo>
                      <a:pt x="18" y="14"/>
                      <a:pt x="14" y="18"/>
                      <a:pt x="8" y="18"/>
                    </a:cubicBezTo>
                    <a:cubicBezTo>
                      <a:pt x="6" y="18"/>
                      <a:pt x="3" y="17"/>
                      <a:pt x="1" y="16"/>
                    </a:cubicBezTo>
                    <a:cubicBezTo>
                      <a:pt x="1" y="18"/>
                      <a:pt x="0" y="20"/>
                      <a:pt x="0" y="22"/>
                    </a:cubicBezTo>
                    <a:cubicBezTo>
                      <a:pt x="0" y="35"/>
                      <a:pt x="10" y="44"/>
                      <a:pt x="23" y="44"/>
                    </a:cubicBezTo>
                    <a:cubicBezTo>
                      <a:pt x="35" y="44"/>
                      <a:pt x="45" y="35"/>
                      <a:pt x="45" y="22"/>
                    </a:cubicBezTo>
                    <a:cubicBezTo>
                      <a:pt x="45" y="10"/>
                      <a:pt x="35"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8" name="Freeform 54"/>
              <p:cNvSpPr>
                <a:spLocks/>
              </p:cNvSpPr>
              <p:nvPr/>
            </p:nvSpPr>
            <p:spPr bwMode="auto">
              <a:xfrm>
                <a:off x="7940675" y="2562226"/>
                <a:ext cx="131763" cy="134938"/>
              </a:xfrm>
              <a:custGeom>
                <a:avLst/>
                <a:gdLst>
                  <a:gd name="T0" fmla="*/ 22 w 44"/>
                  <a:gd name="T1" fmla="*/ 0 h 45"/>
                  <a:gd name="T2" fmla="*/ 15 w 44"/>
                  <a:gd name="T3" fmla="*/ 1 h 45"/>
                  <a:gd name="T4" fmla="*/ 18 w 44"/>
                  <a:gd name="T5" fmla="*/ 8 h 45"/>
                  <a:gd name="T6" fmla="*/ 7 w 44"/>
                  <a:gd name="T7" fmla="*/ 18 h 45"/>
                  <a:gd name="T8" fmla="*/ 1 w 44"/>
                  <a:gd name="T9" fmla="*/ 16 h 45"/>
                  <a:gd name="T10" fmla="*/ 0 w 44"/>
                  <a:gd name="T11" fmla="*/ 22 h 45"/>
                  <a:gd name="T12" fmla="*/ 22 w 44"/>
                  <a:gd name="T13" fmla="*/ 45 h 45"/>
                  <a:gd name="T14" fmla="*/ 44 w 44"/>
                  <a:gd name="T15" fmla="*/ 22 h 45"/>
                  <a:gd name="T16" fmla="*/ 22 w 44"/>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5">
                    <a:moveTo>
                      <a:pt x="22" y="0"/>
                    </a:moveTo>
                    <a:cubicBezTo>
                      <a:pt x="19" y="0"/>
                      <a:pt x="17" y="1"/>
                      <a:pt x="15" y="1"/>
                    </a:cubicBezTo>
                    <a:cubicBezTo>
                      <a:pt x="17" y="3"/>
                      <a:pt x="18" y="6"/>
                      <a:pt x="18" y="8"/>
                    </a:cubicBezTo>
                    <a:cubicBezTo>
                      <a:pt x="18" y="14"/>
                      <a:pt x="13" y="18"/>
                      <a:pt x="7" y="18"/>
                    </a:cubicBezTo>
                    <a:cubicBezTo>
                      <a:pt x="5" y="18"/>
                      <a:pt x="3" y="17"/>
                      <a:pt x="1" y="16"/>
                    </a:cubicBezTo>
                    <a:cubicBezTo>
                      <a:pt x="0" y="18"/>
                      <a:pt x="0" y="20"/>
                      <a:pt x="0" y="22"/>
                    </a:cubicBezTo>
                    <a:cubicBezTo>
                      <a:pt x="0" y="35"/>
                      <a:pt x="10" y="45"/>
                      <a:pt x="22" y="45"/>
                    </a:cubicBezTo>
                    <a:cubicBezTo>
                      <a:pt x="34" y="45"/>
                      <a:pt x="44" y="35"/>
                      <a:pt x="44" y="22"/>
                    </a:cubicBezTo>
                    <a:cubicBezTo>
                      <a:pt x="44" y="10"/>
                      <a:pt x="34"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9" name="Freeform 55"/>
              <p:cNvSpPr>
                <a:spLocks/>
              </p:cNvSpPr>
              <p:nvPr/>
            </p:nvSpPr>
            <p:spPr bwMode="auto">
              <a:xfrm>
                <a:off x="7748588" y="2843213"/>
                <a:ext cx="204788" cy="77788"/>
              </a:xfrm>
              <a:custGeom>
                <a:avLst/>
                <a:gdLst>
                  <a:gd name="T0" fmla="*/ 34 w 68"/>
                  <a:gd name="T1" fmla="*/ 26 h 26"/>
                  <a:gd name="T2" fmla="*/ 68 w 68"/>
                  <a:gd name="T3" fmla="*/ 0 h 26"/>
                  <a:gd name="T4" fmla="*/ 0 w 68"/>
                  <a:gd name="T5" fmla="*/ 0 h 26"/>
                  <a:gd name="T6" fmla="*/ 34 w 68"/>
                  <a:gd name="T7" fmla="*/ 26 h 26"/>
                </a:gdLst>
                <a:ahLst/>
                <a:cxnLst>
                  <a:cxn ang="0">
                    <a:pos x="T0" y="T1"/>
                  </a:cxn>
                  <a:cxn ang="0">
                    <a:pos x="T2" y="T3"/>
                  </a:cxn>
                  <a:cxn ang="0">
                    <a:pos x="T4" y="T5"/>
                  </a:cxn>
                  <a:cxn ang="0">
                    <a:pos x="T6" y="T7"/>
                  </a:cxn>
                </a:cxnLst>
                <a:rect l="0" t="0" r="r" b="b"/>
                <a:pathLst>
                  <a:path w="68" h="26">
                    <a:moveTo>
                      <a:pt x="34" y="26"/>
                    </a:moveTo>
                    <a:cubicBezTo>
                      <a:pt x="57" y="26"/>
                      <a:pt x="68" y="0"/>
                      <a:pt x="68" y="0"/>
                    </a:cubicBezTo>
                    <a:cubicBezTo>
                      <a:pt x="0" y="0"/>
                      <a:pt x="0" y="0"/>
                      <a:pt x="0" y="0"/>
                    </a:cubicBezTo>
                    <a:cubicBezTo>
                      <a:pt x="0" y="0"/>
                      <a:pt x="11" y="26"/>
                      <a:pt x="3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0" name="Freeform 56"/>
              <p:cNvSpPr>
                <a:spLocks noEditPoints="1"/>
              </p:cNvSpPr>
              <p:nvPr/>
            </p:nvSpPr>
            <p:spPr bwMode="auto">
              <a:xfrm>
                <a:off x="7315200" y="1830388"/>
                <a:ext cx="1073150" cy="1235075"/>
              </a:xfrm>
              <a:custGeom>
                <a:avLst/>
                <a:gdLst>
                  <a:gd name="T0" fmla="*/ 353 w 357"/>
                  <a:gd name="T1" fmla="*/ 141 h 412"/>
                  <a:gd name="T2" fmla="*/ 325 w 357"/>
                  <a:gd name="T3" fmla="*/ 131 h 412"/>
                  <a:gd name="T4" fmla="*/ 231 w 357"/>
                  <a:gd name="T5" fmla="*/ 10 h 412"/>
                  <a:gd name="T6" fmla="*/ 231 w 357"/>
                  <a:gd name="T7" fmla="*/ 118 h 412"/>
                  <a:gd name="T8" fmla="*/ 204 w 357"/>
                  <a:gd name="T9" fmla="*/ 118 h 412"/>
                  <a:gd name="T10" fmla="*/ 204 w 357"/>
                  <a:gd name="T11" fmla="*/ 2 h 412"/>
                  <a:gd name="T12" fmla="*/ 179 w 357"/>
                  <a:gd name="T13" fmla="*/ 0 h 412"/>
                  <a:gd name="T14" fmla="*/ 179 w 357"/>
                  <a:gd name="T15" fmla="*/ 0 h 412"/>
                  <a:gd name="T16" fmla="*/ 179 w 357"/>
                  <a:gd name="T17" fmla="*/ 0 h 412"/>
                  <a:gd name="T18" fmla="*/ 179 w 357"/>
                  <a:gd name="T19" fmla="*/ 0 h 412"/>
                  <a:gd name="T20" fmla="*/ 179 w 357"/>
                  <a:gd name="T21" fmla="*/ 0 h 412"/>
                  <a:gd name="T22" fmla="*/ 154 w 357"/>
                  <a:gd name="T23" fmla="*/ 2 h 412"/>
                  <a:gd name="T24" fmla="*/ 154 w 357"/>
                  <a:gd name="T25" fmla="*/ 118 h 412"/>
                  <a:gd name="T26" fmla="*/ 127 w 357"/>
                  <a:gd name="T27" fmla="*/ 118 h 412"/>
                  <a:gd name="T28" fmla="*/ 127 w 357"/>
                  <a:gd name="T29" fmla="*/ 10 h 412"/>
                  <a:gd name="T30" fmla="*/ 32 w 357"/>
                  <a:gd name="T31" fmla="*/ 131 h 412"/>
                  <a:gd name="T32" fmla="*/ 5 w 357"/>
                  <a:gd name="T33" fmla="*/ 141 h 412"/>
                  <a:gd name="T34" fmla="*/ 6 w 357"/>
                  <a:gd name="T35" fmla="*/ 183 h 412"/>
                  <a:gd name="T36" fmla="*/ 28 w 357"/>
                  <a:gd name="T37" fmla="*/ 188 h 412"/>
                  <a:gd name="T38" fmla="*/ 71 w 357"/>
                  <a:gd name="T39" fmla="*/ 368 h 412"/>
                  <a:gd name="T40" fmla="*/ 178 w 357"/>
                  <a:gd name="T41" fmla="*/ 412 h 412"/>
                  <a:gd name="T42" fmla="*/ 179 w 357"/>
                  <a:gd name="T43" fmla="*/ 412 h 412"/>
                  <a:gd name="T44" fmla="*/ 180 w 357"/>
                  <a:gd name="T45" fmla="*/ 412 h 412"/>
                  <a:gd name="T46" fmla="*/ 287 w 357"/>
                  <a:gd name="T47" fmla="*/ 368 h 412"/>
                  <a:gd name="T48" fmla="*/ 329 w 357"/>
                  <a:gd name="T49" fmla="*/ 188 h 412"/>
                  <a:gd name="T50" fmla="*/ 352 w 357"/>
                  <a:gd name="T51" fmla="*/ 183 h 412"/>
                  <a:gd name="T52" fmla="*/ 353 w 357"/>
                  <a:gd name="T53" fmla="*/ 141 h 412"/>
                  <a:gd name="T54" fmla="*/ 273 w 357"/>
                  <a:gd name="T55" fmla="*/ 356 h 412"/>
                  <a:gd name="T56" fmla="*/ 180 w 357"/>
                  <a:gd name="T57" fmla="*/ 393 h 412"/>
                  <a:gd name="T58" fmla="*/ 179 w 357"/>
                  <a:gd name="T59" fmla="*/ 393 h 412"/>
                  <a:gd name="T60" fmla="*/ 179 w 357"/>
                  <a:gd name="T61" fmla="*/ 393 h 412"/>
                  <a:gd name="T62" fmla="*/ 179 w 357"/>
                  <a:gd name="T63" fmla="*/ 393 h 412"/>
                  <a:gd name="T64" fmla="*/ 179 w 357"/>
                  <a:gd name="T65" fmla="*/ 393 h 412"/>
                  <a:gd name="T66" fmla="*/ 179 w 357"/>
                  <a:gd name="T67" fmla="*/ 393 h 412"/>
                  <a:gd name="T68" fmla="*/ 178 w 357"/>
                  <a:gd name="T69" fmla="*/ 393 h 412"/>
                  <a:gd name="T70" fmla="*/ 85 w 357"/>
                  <a:gd name="T71" fmla="*/ 356 h 412"/>
                  <a:gd name="T72" fmla="*/ 46 w 357"/>
                  <a:gd name="T73" fmla="*/ 194 h 412"/>
                  <a:gd name="T74" fmla="*/ 72 w 357"/>
                  <a:gd name="T75" fmla="*/ 212 h 412"/>
                  <a:gd name="T76" fmla="*/ 174 w 357"/>
                  <a:gd name="T77" fmla="*/ 212 h 412"/>
                  <a:gd name="T78" fmla="*/ 174 w 357"/>
                  <a:gd name="T79" fmla="*/ 212 h 412"/>
                  <a:gd name="T80" fmla="*/ 179 w 357"/>
                  <a:gd name="T81" fmla="*/ 212 h 412"/>
                  <a:gd name="T82" fmla="*/ 183 w 357"/>
                  <a:gd name="T83" fmla="*/ 212 h 412"/>
                  <a:gd name="T84" fmla="*/ 183 w 357"/>
                  <a:gd name="T85" fmla="*/ 212 h 412"/>
                  <a:gd name="T86" fmla="*/ 286 w 357"/>
                  <a:gd name="T87" fmla="*/ 212 h 412"/>
                  <a:gd name="T88" fmla="*/ 311 w 357"/>
                  <a:gd name="T89" fmla="*/ 194 h 412"/>
                  <a:gd name="T90" fmla="*/ 273 w 357"/>
                  <a:gd name="T91" fmla="*/ 35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7" h="412">
                    <a:moveTo>
                      <a:pt x="353" y="141"/>
                    </a:moveTo>
                    <a:cubicBezTo>
                      <a:pt x="348" y="135"/>
                      <a:pt x="329" y="138"/>
                      <a:pt x="325" y="131"/>
                    </a:cubicBezTo>
                    <a:cubicBezTo>
                      <a:pt x="323" y="126"/>
                      <a:pt x="306" y="41"/>
                      <a:pt x="231" y="10"/>
                    </a:cubicBezTo>
                    <a:cubicBezTo>
                      <a:pt x="231" y="118"/>
                      <a:pt x="231" y="118"/>
                      <a:pt x="231" y="118"/>
                    </a:cubicBezTo>
                    <a:cubicBezTo>
                      <a:pt x="204" y="118"/>
                      <a:pt x="204" y="118"/>
                      <a:pt x="204" y="118"/>
                    </a:cubicBezTo>
                    <a:cubicBezTo>
                      <a:pt x="204" y="2"/>
                      <a:pt x="204" y="2"/>
                      <a:pt x="204" y="2"/>
                    </a:cubicBezTo>
                    <a:cubicBezTo>
                      <a:pt x="196" y="1"/>
                      <a:pt x="188" y="0"/>
                      <a:pt x="179" y="0"/>
                    </a:cubicBezTo>
                    <a:cubicBezTo>
                      <a:pt x="179" y="0"/>
                      <a:pt x="179" y="0"/>
                      <a:pt x="179" y="0"/>
                    </a:cubicBezTo>
                    <a:cubicBezTo>
                      <a:pt x="179" y="0"/>
                      <a:pt x="179" y="0"/>
                      <a:pt x="179" y="0"/>
                    </a:cubicBezTo>
                    <a:cubicBezTo>
                      <a:pt x="179" y="0"/>
                      <a:pt x="179" y="0"/>
                      <a:pt x="179" y="0"/>
                    </a:cubicBezTo>
                    <a:cubicBezTo>
                      <a:pt x="179" y="0"/>
                      <a:pt x="179" y="0"/>
                      <a:pt x="179" y="0"/>
                    </a:cubicBezTo>
                    <a:cubicBezTo>
                      <a:pt x="170" y="0"/>
                      <a:pt x="162" y="1"/>
                      <a:pt x="154" y="2"/>
                    </a:cubicBezTo>
                    <a:cubicBezTo>
                      <a:pt x="154" y="118"/>
                      <a:pt x="154" y="118"/>
                      <a:pt x="154" y="118"/>
                    </a:cubicBezTo>
                    <a:cubicBezTo>
                      <a:pt x="127" y="118"/>
                      <a:pt x="127" y="118"/>
                      <a:pt x="127" y="118"/>
                    </a:cubicBezTo>
                    <a:cubicBezTo>
                      <a:pt x="127" y="10"/>
                      <a:pt x="127" y="10"/>
                      <a:pt x="127" y="10"/>
                    </a:cubicBezTo>
                    <a:cubicBezTo>
                      <a:pt x="52" y="41"/>
                      <a:pt x="35" y="126"/>
                      <a:pt x="32" y="131"/>
                    </a:cubicBezTo>
                    <a:cubicBezTo>
                      <a:pt x="29" y="138"/>
                      <a:pt x="10" y="135"/>
                      <a:pt x="5" y="141"/>
                    </a:cubicBezTo>
                    <a:cubicBezTo>
                      <a:pt x="0" y="148"/>
                      <a:pt x="1" y="179"/>
                      <a:pt x="6" y="183"/>
                    </a:cubicBezTo>
                    <a:cubicBezTo>
                      <a:pt x="8" y="186"/>
                      <a:pt x="16" y="185"/>
                      <a:pt x="28" y="188"/>
                    </a:cubicBezTo>
                    <a:cubicBezTo>
                      <a:pt x="26" y="210"/>
                      <a:pt x="19" y="309"/>
                      <a:pt x="71" y="368"/>
                    </a:cubicBezTo>
                    <a:cubicBezTo>
                      <a:pt x="97" y="397"/>
                      <a:pt x="133" y="412"/>
                      <a:pt x="178" y="412"/>
                    </a:cubicBezTo>
                    <a:cubicBezTo>
                      <a:pt x="178" y="412"/>
                      <a:pt x="178" y="412"/>
                      <a:pt x="179" y="412"/>
                    </a:cubicBezTo>
                    <a:cubicBezTo>
                      <a:pt x="179" y="412"/>
                      <a:pt x="180" y="412"/>
                      <a:pt x="180" y="412"/>
                    </a:cubicBezTo>
                    <a:cubicBezTo>
                      <a:pt x="225" y="412"/>
                      <a:pt x="261" y="397"/>
                      <a:pt x="287" y="368"/>
                    </a:cubicBezTo>
                    <a:cubicBezTo>
                      <a:pt x="338" y="309"/>
                      <a:pt x="332" y="210"/>
                      <a:pt x="329" y="188"/>
                    </a:cubicBezTo>
                    <a:cubicBezTo>
                      <a:pt x="342" y="185"/>
                      <a:pt x="350" y="186"/>
                      <a:pt x="352" y="183"/>
                    </a:cubicBezTo>
                    <a:cubicBezTo>
                      <a:pt x="357" y="179"/>
                      <a:pt x="357" y="148"/>
                      <a:pt x="353" y="141"/>
                    </a:cubicBezTo>
                    <a:close/>
                    <a:moveTo>
                      <a:pt x="273" y="356"/>
                    </a:moveTo>
                    <a:cubicBezTo>
                      <a:pt x="251" y="381"/>
                      <a:pt x="220" y="393"/>
                      <a:pt x="180" y="393"/>
                    </a:cubicBezTo>
                    <a:cubicBezTo>
                      <a:pt x="180" y="393"/>
                      <a:pt x="179" y="393"/>
                      <a:pt x="179" y="393"/>
                    </a:cubicBezTo>
                    <a:cubicBezTo>
                      <a:pt x="179" y="393"/>
                      <a:pt x="179" y="393"/>
                      <a:pt x="179" y="393"/>
                    </a:cubicBezTo>
                    <a:cubicBezTo>
                      <a:pt x="179" y="393"/>
                      <a:pt x="179" y="393"/>
                      <a:pt x="179" y="393"/>
                    </a:cubicBezTo>
                    <a:cubicBezTo>
                      <a:pt x="179" y="393"/>
                      <a:pt x="179" y="393"/>
                      <a:pt x="179" y="393"/>
                    </a:cubicBezTo>
                    <a:cubicBezTo>
                      <a:pt x="179" y="393"/>
                      <a:pt x="179" y="393"/>
                      <a:pt x="179" y="393"/>
                    </a:cubicBezTo>
                    <a:cubicBezTo>
                      <a:pt x="178" y="393"/>
                      <a:pt x="178" y="393"/>
                      <a:pt x="178" y="393"/>
                    </a:cubicBezTo>
                    <a:cubicBezTo>
                      <a:pt x="138" y="393"/>
                      <a:pt x="107" y="381"/>
                      <a:pt x="85" y="356"/>
                    </a:cubicBezTo>
                    <a:cubicBezTo>
                      <a:pt x="42" y="306"/>
                      <a:pt x="44" y="222"/>
                      <a:pt x="46" y="194"/>
                    </a:cubicBezTo>
                    <a:cubicBezTo>
                      <a:pt x="54" y="198"/>
                      <a:pt x="62" y="204"/>
                      <a:pt x="72" y="212"/>
                    </a:cubicBezTo>
                    <a:cubicBezTo>
                      <a:pt x="87" y="212"/>
                      <a:pt x="146" y="212"/>
                      <a:pt x="174" y="212"/>
                    </a:cubicBezTo>
                    <a:cubicBezTo>
                      <a:pt x="174" y="212"/>
                      <a:pt x="174" y="212"/>
                      <a:pt x="174" y="212"/>
                    </a:cubicBezTo>
                    <a:cubicBezTo>
                      <a:pt x="174" y="212"/>
                      <a:pt x="176" y="212"/>
                      <a:pt x="179" y="212"/>
                    </a:cubicBezTo>
                    <a:cubicBezTo>
                      <a:pt x="182" y="212"/>
                      <a:pt x="183" y="212"/>
                      <a:pt x="183" y="212"/>
                    </a:cubicBezTo>
                    <a:cubicBezTo>
                      <a:pt x="183" y="212"/>
                      <a:pt x="183" y="212"/>
                      <a:pt x="183" y="212"/>
                    </a:cubicBezTo>
                    <a:cubicBezTo>
                      <a:pt x="211" y="212"/>
                      <a:pt x="270" y="212"/>
                      <a:pt x="286" y="212"/>
                    </a:cubicBezTo>
                    <a:cubicBezTo>
                      <a:pt x="295" y="204"/>
                      <a:pt x="304" y="198"/>
                      <a:pt x="311" y="194"/>
                    </a:cubicBezTo>
                    <a:cubicBezTo>
                      <a:pt x="314" y="222"/>
                      <a:pt x="316" y="306"/>
                      <a:pt x="273" y="3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17" name="Group 316"/>
            <p:cNvGrpSpPr/>
            <p:nvPr/>
          </p:nvGrpSpPr>
          <p:grpSpPr>
            <a:xfrm>
              <a:off x="6988080" y="2181630"/>
              <a:ext cx="359697" cy="413971"/>
              <a:chOff x="7315200" y="1830388"/>
              <a:chExt cx="1073150" cy="1235075"/>
            </a:xfrm>
            <a:solidFill>
              <a:schemeClr val="accent1"/>
            </a:solidFill>
          </p:grpSpPr>
          <p:sp>
            <p:nvSpPr>
              <p:cNvPr id="353" name="Freeform 53"/>
              <p:cNvSpPr>
                <a:spLocks/>
              </p:cNvSpPr>
              <p:nvPr/>
            </p:nvSpPr>
            <p:spPr bwMode="auto">
              <a:xfrm>
                <a:off x="7624763" y="2568576"/>
                <a:ext cx="134938" cy="131763"/>
              </a:xfrm>
              <a:custGeom>
                <a:avLst/>
                <a:gdLst>
                  <a:gd name="T0" fmla="*/ 23 w 45"/>
                  <a:gd name="T1" fmla="*/ 0 h 44"/>
                  <a:gd name="T2" fmla="*/ 16 w 45"/>
                  <a:gd name="T3" fmla="*/ 1 h 44"/>
                  <a:gd name="T4" fmla="*/ 18 w 45"/>
                  <a:gd name="T5" fmla="*/ 8 h 44"/>
                  <a:gd name="T6" fmla="*/ 8 w 45"/>
                  <a:gd name="T7" fmla="*/ 18 h 44"/>
                  <a:gd name="T8" fmla="*/ 1 w 45"/>
                  <a:gd name="T9" fmla="*/ 16 h 44"/>
                  <a:gd name="T10" fmla="*/ 0 w 45"/>
                  <a:gd name="T11" fmla="*/ 22 h 44"/>
                  <a:gd name="T12" fmla="*/ 23 w 45"/>
                  <a:gd name="T13" fmla="*/ 44 h 44"/>
                  <a:gd name="T14" fmla="*/ 45 w 45"/>
                  <a:gd name="T15" fmla="*/ 22 h 44"/>
                  <a:gd name="T16" fmla="*/ 23 w 45"/>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4">
                    <a:moveTo>
                      <a:pt x="23" y="0"/>
                    </a:moveTo>
                    <a:cubicBezTo>
                      <a:pt x="20" y="0"/>
                      <a:pt x="18" y="1"/>
                      <a:pt x="16" y="1"/>
                    </a:cubicBezTo>
                    <a:cubicBezTo>
                      <a:pt x="17" y="3"/>
                      <a:pt x="18" y="6"/>
                      <a:pt x="18" y="8"/>
                    </a:cubicBezTo>
                    <a:cubicBezTo>
                      <a:pt x="18" y="14"/>
                      <a:pt x="14" y="18"/>
                      <a:pt x="8" y="18"/>
                    </a:cubicBezTo>
                    <a:cubicBezTo>
                      <a:pt x="6" y="18"/>
                      <a:pt x="3" y="17"/>
                      <a:pt x="1" y="16"/>
                    </a:cubicBezTo>
                    <a:cubicBezTo>
                      <a:pt x="1" y="18"/>
                      <a:pt x="0" y="20"/>
                      <a:pt x="0" y="22"/>
                    </a:cubicBezTo>
                    <a:cubicBezTo>
                      <a:pt x="0" y="35"/>
                      <a:pt x="10" y="44"/>
                      <a:pt x="23" y="44"/>
                    </a:cubicBezTo>
                    <a:cubicBezTo>
                      <a:pt x="35" y="44"/>
                      <a:pt x="45" y="35"/>
                      <a:pt x="45" y="22"/>
                    </a:cubicBezTo>
                    <a:cubicBezTo>
                      <a:pt x="45" y="10"/>
                      <a:pt x="35"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4" name="Freeform 54"/>
              <p:cNvSpPr>
                <a:spLocks/>
              </p:cNvSpPr>
              <p:nvPr/>
            </p:nvSpPr>
            <p:spPr bwMode="auto">
              <a:xfrm>
                <a:off x="7940675" y="2562226"/>
                <a:ext cx="131763" cy="134938"/>
              </a:xfrm>
              <a:custGeom>
                <a:avLst/>
                <a:gdLst>
                  <a:gd name="T0" fmla="*/ 22 w 44"/>
                  <a:gd name="T1" fmla="*/ 0 h 45"/>
                  <a:gd name="T2" fmla="*/ 15 w 44"/>
                  <a:gd name="T3" fmla="*/ 1 h 45"/>
                  <a:gd name="T4" fmla="*/ 18 w 44"/>
                  <a:gd name="T5" fmla="*/ 8 h 45"/>
                  <a:gd name="T6" fmla="*/ 7 w 44"/>
                  <a:gd name="T7" fmla="*/ 18 h 45"/>
                  <a:gd name="T8" fmla="*/ 1 w 44"/>
                  <a:gd name="T9" fmla="*/ 16 h 45"/>
                  <a:gd name="T10" fmla="*/ 0 w 44"/>
                  <a:gd name="T11" fmla="*/ 22 h 45"/>
                  <a:gd name="T12" fmla="*/ 22 w 44"/>
                  <a:gd name="T13" fmla="*/ 45 h 45"/>
                  <a:gd name="T14" fmla="*/ 44 w 44"/>
                  <a:gd name="T15" fmla="*/ 22 h 45"/>
                  <a:gd name="T16" fmla="*/ 22 w 44"/>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5">
                    <a:moveTo>
                      <a:pt x="22" y="0"/>
                    </a:moveTo>
                    <a:cubicBezTo>
                      <a:pt x="19" y="0"/>
                      <a:pt x="17" y="1"/>
                      <a:pt x="15" y="1"/>
                    </a:cubicBezTo>
                    <a:cubicBezTo>
                      <a:pt x="17" y="3"/>
                      <a:pt x="18" y="6"/>
                      <a:pt x="18" y="8"/>
                    </a:cubicBezTo>
                    <a:cubicBezTo>
                      <a:pt x="18" y="14"/>
                      <a:pt x="13" y="18"/>
                      <a:pt x="7" y="18"/>
                    </a:cubicBezTo>
                    <a:cubicBezTo>
                      <a:pt x="5" y="18"/>
                      <a:pt x="3" y="17"/>
                      <a:pt x="1" y="16"/>
                    </a:cubicBezTo>
                    <a:cubicBezTo>
                      <a:pt x="0" y="18"/>
                      <a:pt x="0" y="20"/>
                      <a:pt x="0" y="22"/>
                    </a:cubicBezTo>
                    <a:cubicBezTo>
                      <a:pt x="0" y="35"/>
                      <a:pt x="10" y="45"/>
                      <a:pt x="22" y="45"/>
                    </a:cubicBezTo>
                    <a:cubicBezTo>
                      <a:pt x="34" y="45"/>
                      <a:pt x="44" y="35"/>
                      <a:pt x="44" y="22"/>
                    </a:cubicBezTo>
                    <a:cubicBezTo>
                      <a:pt x="44" y="10"/>
                      <a:pt x="34"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5" name="Freeform 55"/>
              <p:cNvSpPr>
                <a:spLocks/>
              </p:cNvSpPr>
              <p:nvPr/>
            </p:nvSpPr>
            <p:spPr bwMode="auto">
              <a:xfrm>
                <a:off x="7748588" y="2843213"/>
                <a:ext cx="204788" cy="77788"/>
              </a:xfrm>
              <a:custGeom>
                <a:avLst/>
                <a:gdLst>
                  <a:gd name="T0" fmla="*/ 34 w 68"/>
                  <a:gd name="T1" fmla="*/ 26 h 26"/>
                  <a:gd name="T2" fmla="*/ 68 w 68"/>
                  <a:gd name="T3" fmla="*/ 0 h 26"/>
                  <a:gd name="T4" fmla="*/ 0 w 68"/>
                  <a:gd name="T5" fmla="*/ 0 h 26"/>
                  <a:gd name="T6" fmla="*/ 34 w 68"/>
                  <a:gd name="T7" fmla="*/ 26 h 26"/>
                </a:gdLst>
                <a:ahLst/>
                <a:cxnLst>
                  <a:cxn ang="0">
                    <a:pos x="T0" y="T1"/>
                  </a:cxn>
                  <a:cxn ang="0">
                    <a:pos x="T2" y="T3"/>
                  </a:cxn>
                  <a:cxn ang="0">
                    <a:pos x="T4" y="T5"/>
                  </a:cxn>
                  <a:cxn ang="0">
                    <a:pos x="T6" y="T7"/>
                  </a:cxn>
                </a:cxnLst>
                <a:rect l="0" t="0" r="r" b="b"/>
                <a:pathLst>
                  <a:path w="68" h="26">
                    <a:moveTo>
                      <a:pt x="34" y="26"/>
                    </a:moveTo>
                    <a:cubicBezTo>
                      <a:pt x="57" y="26"/>
                      <a:pt x="68" y="0"/>
                      <a:pt x="68" y="0"/>
                    </a:cubicBezTo>
                    <a:cubicBezTo>
                      <a:pt x="0" y="0"/>
                      <a:pt x="0" y="0"/>
                      <a:pt x="0" y="0"/>
                    </a:cubicBezTo>
                    <a:cubicBezTo>
                      <a:pt x="0" y="0"/>
                      <a:pt x="11" y="26"/>
                      <a:pt x="3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6" name="Freeform 56"/>
              <p:cNvSpPr>
                <a:spLocks noEditPoints="1"/>
              </p:cNvSpPr>
              <p:nvPr/>
            </p:nvSpPr>
            <p:spPr bwMode="auto">
              <a:xfrm>
                <a:off x="7315200" y="1830388"/>
                <a:ext cx="1073150" cy="1235075"/>
              </a:xfrm>
              <a:custGeom>
                <a:avLst/>
                <a:gdLst>
                  <a:gd name="T0" fmla="*/ 353 w 357"/>
                  <a:gd name="T1" fmla="*/ 141 h 412"/>
                  <a:gd name="T2" fmla="*/ 325 w 357"/>
                  <a:gd name="T3" fmla="*/ 131 h 412"/>
                  <a:gd name="T4" fmla="*/ 231 w 357"/>
                  <a:gd name="T5" fmla="*/ 10 h 412"/>
                  <a:gd name="T6" fmla="*/ 231 w 357"/>
                  <a:gd name="T7" fmla="*/ 118 h 412"/>
                  <a:gd name="T8" fmla="*/ 204 w 357"/>
                  <a:gd name="T9" fmla="*/ 118 h 412"/>
                  <a:gd name="T10" fmla="*/ 204 w 357"/>
                  <a:gd name="T11" fmla="*/ 2 h 412"/>
                  <a:gd name="T12" fmla="*/ 179 w 357"/>
                  <a:gd name="T13" fmla="*/ 0 h 412"/>
                  <a:gd name="T14" fmla="*/ 179 w 357"/>
                  <a:gd name="T15" fmla="*/ 0 h 412"/>
                  <a:gd name="T16" fmla="*/ 179 w 357"/>
                  <a:gd name="T17" fmla="*/ 0 h 412"/>
                  <a:gd name="T18" fmla="*/ 179 w 357"/>
                  <a:gd name="T19" fmla="*/ 0 h 412"/>
                  <a:gd name="T20" fmla="*/ 179 w 357"/>
                  <a:gd name="T21" fmla="*/ 0 h 412"/>
                  <a:gd name="T22" fmla="*/ 154 w 357"/>
                  <a:gd name="T23" fmla="*/ 2 h 412"/>
                  <a:gd name="T24" fmla="*/ 154 w 357"/>
                  <a:gd name="T25" fmla="*/ 118 h 412"/>
                  <a:gd name="T26" fmla="*/ 127 w 357"/>
                  <a:gd name="T27" fmla="*/ 118 h 412"/>
                  <a:gd name="T28" fmla="*/ 127 w 357"/>
                  <a:gd name="T29" fmla="*/ 10 h 412"/>
                  <a:gd name="T30" fmla="*/ 32 w 357"/>
                  <a:gd name="T31" fmla="*/ 131 h 412"/>
                  <a:gd name="T32" fmla="*/ 5 w 357"/>
                  <a:gd name="T33" fmla="*/ 141 h 412"/>
                  <a:gd name="T34" fmla="*/ 6 w 357"/>
                  <a:gd name="T35" fmla="*/ 183 h 412"/>
                  <a:gd name="T36" fmla="*/ 28 w 357"/>
                  <a:gd name="T37" fmla="*/ 188 h 412"/>
                  <a:gd name="T38" fmla="*/ 71 w 357"/>
                  <a:gd name="T39" fmla="*/ 368 h 412"/>
                  <a:gd name="T40" fmla="*/ 178 w 357"/>
                  <a:gd name="T41" fmla="*/ 412 h 412"/>
                  <a:gd name="T42" fmla="*/ 179 w 357"/>
                  <a:gd name="T43" fmla="*/ 412 h 412"/>
                  <a:gd name="T44" fmla="*/ 180 w 357"/>
                  <a:gd name="T45" fmla="*/ 412 h 412"/>
                  <a:gd name="T46" fmla="*/ 287 w 357"/>
                  <a:gd name="T47" fmla="*/ 368 h 412"/>
                  <a:gd name="T48" fmla="*/ 329 w 357"/>
                  <a:gd name="T49" fmla="*/ 188 h 412"/>
                  <a:gd name="T50" fmla="*/ 352 w 357"/>
                  <a:gd name="T51" fmla="*/ 183 h 412"/>
                  <a:gd name="T52" fmla="*/ 353 w 357"/>
                  <a:gd name="T53" fmla="*/ 141 h 412"/>
                  <a:gd name="T54" fmla="*/ 273 w 357"/>
                  <a:gd name="T55" fmla="*/ 356 h 412"/>
                  <a:gd name="T56" fmla="*/ 180 w 357"/>
                  <a:gd name="T57" fmla="*/ 393 h 412"/>
                  <a:gd name="T58" fmla="*/ 179 w 357"/>
                  <a:gd name="T59" fmla="*/ 393 h 412"/>
                  <a:gd name="T60" fmla="*/ 179 w 357"/>
                  <a:gd name="T61" fmla="*/ 393 h 412"/>
                  <a:gd name="T62" fmla="*/ 179 w 357"/>
                  <a:gd name="T63" fmla="*/ 393 h 412"/>
                  <a:gd name="T64" fmla="*/ 179 w 357"/>
                  <a:gd name="T65" fmla="*/ 393 h 412"/>
                  <a:gd name="T66" fmla="*/ 179 w 357"/>
                  <a:gd name="T67" fmla="*/ 393 h 412"/>
                  <a:gd name="T68" fmla="*/ 178 w 357"/>
                  <a:gd name="T69" fmla="*/ 393 h 412"/>
                  <a:gd name="T70" fmla="*/ 85 w 357"/>
                  <a:gd name="T71" fmla="*/ 356 h 412"/>
                  <a:gd name="T72" fmla="*/ 46 w 357"/>
                  <a:gd name="T73" fmla="*/ 194 h 412"/>
                  <a:gd name="T74" fmla="*/ 72 w 357"/>
                  <a:gd name="T75" fmla="*/ 212 h 412"/>
                  <a:gd name="T76" fmla="*/ 174 w 357"/>
                  <a:gd name="T77" fmla="*/ 212 h 412"/>
                  <a:gd name="T78" fmla="*/ 174 w 357"/>
                  <a:gd name="T79" fmla="*/ 212 h 412"/>
                  <a:gd name="T80" fmla="*/ 179 w 357"/>
                  <a:gd name="T81" fmla="*/ 212 h 412"/>
                  <a:gd name="T82" fmla="*/ 183 w 357"/>
                  <a:gd name="T83" fmla="*/ 212 h 412"/>
                  <a:gd name="T84" fmla="*/ 183 w 357"/>
                  <a:gd name="T85" fmla="*/ 212 h 412"/>
                  <a:gd name="T86" fmla="*/ 286 w 357"/>
                  <a:gd name="T87" fmla="*/ 212 h 412"/>
                  <a:gd name="T88" fmla="*/ 311 w 357"/>
                  <a:gd name="T89" fmla="*/ 194 h 412"/>
                  <a:gd name="T90" fmla="*/ 273 w 357"/>
                  <a:gd name="T91" fmla="*/ 35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7" h="412">
                    <a:moveTo>
                      <a:pt x="353" y="141"/>
                    </a:moveTo>
                    <a:cubicBezTo>
                      <a:pt x="348" y="135"/>
                      <a:pt x="329" y="138"/>
                      <a:pt x="325" y="131"/>
                    </a:cubicBezTo>
                    <a:cubicBezTo>
                      <a:pt x="323" y="126"/>
                      <a:pt x="306" y="41"/>
                      <a:pt x="231" y="10"/>
                    </a:cubicBezTo>
                    <a:cubicBezTo>
                      <a:pt x="231" y="118"/>
                      <a:pt x="231" y="118"/>
                      <a:pt x="231" y="118"/>
                    </a:cubicBezTo>
                    <a:cubicBezTo>
                      <a:pt x="204" y="118"/>
                      <a:pt x="204" y="118"/>
                      <a:pt x="204" y="118"/>
                    </a:cubicBezTo>
                    <a:cubicBezTo>
                      <a:pt x="204" y="2"/>
                      <a:pt x="204" y="2"/>
                      <a:pt x="204" y="2"/>
                    </a:cubicBezTo>
                    <a:cubicBezTo>
                      <a:pt x="196" y="1"/>
                      <a:pt x="188" y="0"/>
                      <a:pt x="179" y="0"/>
                    </a:cubicBezTo>
                    <a:cubicBezTo>
                      <a:pt x="179" y="0"/>
                      <a:pt x="179" y="0"/>
                      <a:pt x="179" y="0"/>
                    </a:cubicBezTo>
                    <a:cubicBezTo>
                      <a:pt x="179" y="0"/>
                      <a:pt x="179" y="0"/>
                      <a:pt x="179" y="0"/>
                    </a:cubicBezTo>
                    <a:cubicBezTo>
                      <a:pt x="179" y="0"/>
                      <a:pt x="179" y="0"/>
                      <a:pt x="179" y="0"/>
                    </a:cubicBezTo>
                    <a:cubicBezTo>
                      <a:pt x="179" y="0"/>
                      <a:pt x="179" y="0"/>
                      <a:pt x="179" y="0"/>
                    </a:cubicBezTo>
                    <a:cubicBezTo>
                      <a:pt x="170" y="0"/>
                      <a:pt x="162" y="1"/>
                      <a:pt x="154" y="2"/>
                    </a:cubicBezTo>
                    <a:cubicBezTo>
                      <a:pt x="154" y="118"/>
                      <a:pt x="154" y="118"/>
                      <a:pt x="154" y="118"/>
                    </a:cubicBezTo>
                    <a:cubicBezTo>
                      <a:pt x="127" y="118"/>
                      <a:pt x="127" y="118"/>
                      <a:pt x="127" y="118"/>
                    </a:cubicBezTo>
                    <a:cubicBezTo>
                      <a:pt x="127" y="10"/>
                      <a:pt x="127" y="10"/>
                      <a:pt x="127" y="10"/>
                    </a:cubicBezTo>
                    <a:cubicBezTo>
                      <a:pt x="52" y="41"/>
                      <a:pt x="35" y="126"/>
                      <a:pt x="32" y="131"/>
                    </a:cubicBezTo>
                    <a:cubicBezTo>
                      <a:pt x="29" y="138"/>
                      <a:pt x="10" y="135"/>
                      <a:pt x="5" y="141"/>
                    </a:cubicBezTo>
                    <a:cubicBezTo>
                      <a:pt x="0" y="148"/>
                      <a:pt x="1" y="179"/>
                      <a:pt x="6" y="183"/>
                    </a:cubicBezTo>
                    <a:cubicBezTo>
                      <a:pt x="8" y="186"/>
                      <a:pt x="16" y="185"/>
                      <a:pt x="28" y="188"/>
                    </a:cubicBezTo>
                    <a:cubicBezTo>
                      <a:pt x="26" y="210"/>
                      <a:pt x="19" y="309"/>
                      <a:pt x="71" y="368"/>
                    </a:cubicBezTo>
                    <a:cubicBezTo>
                      <a:pt x="97" y="397"/>
                      <a:pt x="133" y="412"/>
                      <a:pt x="178" y="412"/>
                    </a:cubicBezTo>
                    <a:cubicBezTo>
                      <a:pt x="178" y="412"/>
                      <a:pt x="178" y="412"/>
                      <a:pt x="179" y="412"/>
                    </a:cubicBezTo>
                    <a:cubicBezTo>
                      <a:pt x="179" y="412"/>
                      <a:pt x="180" y="412"/>
                      <a:pt x="180" y="412"/>
                    </a:cubicBezTo>
                    <a:cubicBezTo>
                      <a:pt x="225" y="412"/>
                      <a:pt x="261" y="397"/>
                      <a:pt x="287" y="368"/>
                    </a:cubicBezTo>
                    <a:cubicBezTo>
                      <a:pt x="338" y="309"/>
                      <a:pt x="332" y="210"/>
                      <a:pt x="329" y="188"/>
                    </a:cubicBezTo>
                    <a:cubicBezTo>
                      <a:pt x="342" y="185"/>
                      <a:pt x="350" y="186"/>
                      <a:pt x="352" y="183"/>
                    </a:cubicBezTo>
                    <a:cubicBezTo>
                      <a:pt x="357" y="179"/>
                      <a:pt x="357" y="148"/>
                      <a:pt x="353" y="141"/>
                    </a:cubicBezTo>
                    <a:close/>
                    <a:moveTo>
                      <a:pt x="273" y="356"/>
                    </a:moveTo>
                    <a:cubicBezTo>
                      <a:pt x="251" y="381"/>
                      <a:pt x="220" y="393"/>
                      <a:pt x="180" y="393"/>
                    </a:cubicBezTo>
                    <a:cubicBezTo>
                      <a:pt x="180" y="393"/>
                      <a:pt x="179" y="393"/>
                      <a:pt x="179" y="393"/>
                    </a:cubicBezTo>
                    <a:cubicBezTo>
                      <a:pt x="179" y="393"/>
                      <a:pt x="179" y="393"/>
                      <a:pt x="179" y="393"/>
                    </a:cubicBezTo>
                    <a:cubicBezTo>
                      <a:pt x="179" y="393"/>
                      <a:pt x="179" y="393"/>
                      <a:pt x="179" y="393"/>
                    </a:cubicBezTo>
                    <a:cubicBezTo>
                      <a:pt x="179" y="393"/>
                      <a:pt x="179" y="393"/>
                      <a:pt x="179" y="393"/>
                    </a:cubicBezTo>
                    <a:cubicBezTo>
                      <a:pt x="179" y="393"/>
                      <a:pt x="179" y="393"/>
                      <a:pt x="179" y="393"/>
                    </a:cubicBezTo>
                    <a:cubicBezTo>
                      <a:pt x="178" y="393"/>
                      <a:pt x="178" y="393"/>
                      <a:pt x="178" y="393"/>
                    </a:cubicBezTo>
                    <a:cubicBezTo>
                      <a:pt x="138" y="393"/>
                      <a:pt x="107" y="381"/>
                      <a:pt x="85" y="356"/>
                    </a:cubicBezTo>
                    <a:cubicBezTo>
                      <a:pt x="42" y="306"/>
                      <a:pt x="44" y="222"/>
                      <a:pt x="46" y="194"/>
                    </a:cubicBezTo>
                    <a:cubicBezTo>
                      <a:pt x="54" y="198"/>
                      <a:pt x="62" y="204"/>
                      <a:pt x="72" y="212"/>
                    </a:cubicBezTo>
                    <a:cubicBezTo>
                      <a:pt x="87" y="212"/>
                      <a:pt x="146" y="212"/>
                      <a:pt x="174" y="212"/>
                    </a:cubicBezTo>
                    <a:cubicBezTo>
                      <a:pt x="174" y="212"/>
                      <a:pt x="174" y="212"/>
                      <a:pt x="174" y="212"/>
                    </a:cubicBezTo>
                    <a:cubicBezTo>
                      <a:pt x="174" y="212"/>
                      <a:pt x="176" y="212"/>
                      <a:pt x="179" y="212"/>
                    </a:cubicBezTo>
                    <a:cubicBezTo>
                      <a:pt x="182" y="212"/>
                      <a:pt x="183" y="212"/>
                      <a:pt x="183" y="212"/>
                    </a:cubicBezTo>
                    <a:cubicBezTo>
                      <a:pt x="183" y="212"/>
                      <a:pt x="183" y="212"/>
                      <a:pt x="183" y="212"/>
                    </a:cubicBezTo>
                    <a:cubicBezTo>
                      <a:pt x="211" y="212"/>
                      <a:pt x="270" y="212"/>
                      <a:pt x="286" y="212"/>
                    </a:cubicBezTo>
                    <a:cubicBezTo>
                      <a:pt x="295" y="204"/>
                      <a:pt x="304" y="198"/>
                      <a:pt x="311" y="194"/>
                    </a:cubicBezTo>
                    <a:cubicBezTo>
                      <a:pt x="314" y="222"/>
                      <a:pt x="316" y="306"/>
                      <a:pt x="273" y="3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18" name="Group 317"/>
            <p:cNvGrpSpPr/>
            <p:nvPr/>
          </p:nvGrpSpPr>
          <p:grpSpPr>
            <a:xfrm>
              <a:off x="7405754" y="2181630"/>
              <a:ext cx="359697" cy="413971"/>
              <a:chOff x="7315200" y="1830388"/>
              <a:chExt cx="1073150" cy="1235075"/>
            </a:xfrm>
            <a:solidFill>
              <a:schemeClr val="accent1"/>
            </a:solidFill>
          </p:grpSpPr>
          <p:sp>
            <p:nvSpPr>
              <p:cNvPr id="349" name="Freeform 53"/>
              <p:cNvSpPr>
                <a:spLocks/>
              </p:cNvSpPr>
              <p:nvPr/>
            </p:nvSpPr>
            <p:spPr bwMode="auto">
              <a:xfrm>
                <a:off x="7624763" y="2568576"/>
                <a:ext cx="134938" cy="131763"/>
              </a:xfrm>
              <a:custGeom>
                <a:avLst/>
                <a:gdLst>
                  <a:gd name="T0" fmla="*/ 23 w 45"/>
                  <a:gd name="T1" fmla="*/ 0 h 44"/>
                  <a:gd name="T2" fmla="*/ 16 w 45"/>
                  <a:gd name="T3" fmla="*/ 1 h 44"/>
                  <a:gd name="T4" fmla="*/ 18 w 45"/>
                  <a:gd name="T5" fmla="*/ 8 h 44"/>
                  <a:gd name="T6" fmla="*/ 8 w 45"/>
                  <a:gd name="T7" fmla="*/ 18 h 44"/>
                  <a:gd name="T8" fmla="*/ 1 w 45"/>
                  <a:gd name="T9" fmla="*/ 16 h 44"/>
                  <a:gd name="T10" fmla="*/ 0 w 45"/>
                  <a:gd name="T11" fmla="*/ 22 h 44"/>
                  <a:gd name="T12" fmla="*/ 23 w 45"/>
                  <a:gd name="T13" fmla="*/ 44 h 44"/>
                  <a:gd name="T14" fmla="*/ 45 w 45"/>
                  <a:gd name="T15" fmla="*/ 22 h 44"/>
                  <a:gd name="T16" fmla="*/ 23 w 45"/>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4">
                    <a:moveTo>
                      <a:pt x="23" y="0"/>
                    </a:moveTo>
                    <a:cubicBezTo>
                      <a:pt x="20" y="0"/>
                      <a:pt x="18" y="1"/>
                      <a:pt x="16" y="1"/>
                    </a:cubicBezTo>
                    <a:cubicBezTo>
                      <a:pt x="17" y="3"/>
                      <a:pt x="18" y="6"/>
                      <a:pt x="18" y="8"/>
                    </a:cubicBezTo>
                    <a:cubicBezTo>
                      <a:pt x="18" y="14"/>
                      <a:pt x="14" y="18"/>
                      <a:pt x="8" y="18"/>
                    </a:cubicBezTo>
                    <a:cubicBezTo>
                      <a:pt x="6" y="18"/>
                      <a:pt x="3" y="17"/>
                      <a:pt x="1" y="16"/>
                    </a:cubicBezTo>
                    <a:cubicBezTo>
                      <a:pt x="1" y="18"/>
                      <a:pt x="0" y="20"/>
                      <a:pt x="0" y="22"/>
                    </a:cubicBezTo>
                    <a:cubicBezTo>
                      <a:pt x="0" y="35"/>
                      <a:pt x="10" y="44"/>
                      <a:pt x="23" y="44"/>
                    </a:cubicBezTo>
                    <a:cubicBezTo>
                      <a:pt x="35" y="44"/>
                      <a:pt x="45" y="35"/>
                      <a:pt x="45" y="22"/>
                    </a:cubicBezTo>
                    <a:cubicBezTo>
                      <a:pt x="45" y="10"/>
                      <a:pt x="35"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0" name="Freeform 54"/>
              <p:cNvSpPr>
                <a:spLocks/>
              </p:cNvSpPr>
              <p:nvPr/>
            </p:nvSpPr>
            <p:spPr bwMode="auto">
              <a:xfrm>
                <a:off x="7940675" y="2562226"/>
                <a:ext cx="131763" cy="134938"/>
              </a:xfrm>
              <a:custGeom>
                <a:avLst/>
                <a:gdLst>
                  <a:gd name="T0" fmla="*/ 22 w 44"/>
                  <a:gd name="T1" fmla="*/ 0 h 45"/>
                  <a:gd name="T2" fmla="*/ 15 w 44"/>
                  <a:gd name="T3" fmla="*/ 1 h 45"/>
                  <a:gd name="T4" fmla="*/ 18 w 44"/>
                  <a:gd name="T5" fmla="*/ 8 h 45"/>
                  <a:gd name="T6" fmla="*/ 7 w 44"/>
                  <a:gd name="T7" fmla="*/ 18 h 45"/>
                  <a:gd name="T8" fmla="*/ 1 w 44"/>
                  <a:gd name="T9" fmla="*/ 16 h 45"/>
                  <a:gd name="T10" fmla="*/ 0 w 44"/>
                  <a:gd name="T11" fmla="*/ 22 h 45"/>
                  <a:gd name="T12" fmla="*/ 22 w 44"/>
                  <a:gd name="T13" fmla="*/ 45 h 45"/>
                  <a:gd name="T14" fmla="*/ 44 w 44"/>
                  <a:gd name="T15" fmla="*/ 22 h 45"/>
                  <a:gd name="T16" fmla="*/ 22 w 44"/>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5">
                    <a:moveTo>
                      <a:pt x="22" y="0"/>
                    </a:moveTo>
                    <a:cubicBezTo>
                      <a:pt x="19" y="0"/>
                      <a:pt x="17" y="1"/>
                      <a:pt x="15" y="1"/>
                    </a:cubicBezTo>
                    <a:cubicBezTo>
                      <a:pt x="17" y="3"/>
                      <a:pt x="18" y="6"/>
                      <a:pt x="18" y="8"/>
                    </a:cubicBezTo>
                    <a:cubicBezTo>
                      <a:pt x="18" y="14"/>
                      <a:pt x="13" y="18"/>
                      <a:pt x="7" y="18"/>
                    </a:cubicBezTo>
                    <a:cubicBezTo>
                      <a:pt x="5" y="18"/>
                      <a:pt x="3" y="17"/>
                      <a:pt x="1" y="16"/>
                    </a:cubicBezTo>
                    <a:cubicBezTo>
                      <a:pt x="0" y="18"/>
                      <a:pt x="0" y="20"/>
                      <a:pt x="0" y="22"/>
                    </a:cubicBezTo>
                    <a:cubicBezTo>
                      <a:pt x="0" y="35"/>
                      <a:pt x="10" y="45"/>
                      <a:pt x="22" y="45"/>
                    </a:cubicBezTo>
                    <a:cubicBezTo>
                      <a:pt x="34" y="45"/>
                      <a:pt x="44" y="35"/>
                      <a:pt x="44" y="22"/>
                    </a:cubicBezTo>
                    <a:cubicBezTo>
                      <a:pt x="44" y="10"/>
                      <a:pt x="34"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1" name="Freeform 55"/>
              <p:cNvSpPr>
                <a:spLocks/>
              </p:cNvSpPr>
              <p:nvPr/>
            </p:nvSpPr>
            <p:spPr bwMode="auto">
              <a:xfrm>
                <a:off x="7748588" y="2843213"/>
                <a:ext cx="204788" cy="77788"/>
              </a:xfrm>
              <a:custGeom>
                <a:avLst/>
                <a:gdLst>
                  <a:gd name="T0" fmla="*/ 34 w 68"/>
                  <a:gd name="T1" fmla="*/ 26 h 26"/>
                  <a:gd name="T2" fmla="*/ 68 w 68"/>
                  <a:gd name="T3" fmla="*/ 0 h 26"/>
                  <a:gd name="T4" fmla="*/ 0 w 68"/>
                  <a:gd name="T5" fmla="*/ 0 h 26"/>
                  <a:gd name="T6" fmla="*/ 34 w 68"/>
                  <a:gd name="T7" fmla="*/ 26 h 26"/>
                </a:gdLst>
                <a:ahLst/>
                <a:cxnLst>
                  <a:cxn ang="0">
                    <a:pos x="T0" y="T1"/>
                  </a:cxn>
                  <a:cxn ang="0">
                    <a:pos x="T2" y="T3"/>
                  </a:cxn>
                  <a:cxn ang="0">
                    <a:pos x="T4" y="T5"/>
                  </a:cxn>
                  <a:cxn ang="0">
                    <a:pos x="T6" y="T7"/>
                  </a:cxn>
                </a:cxnLst>
                <a:rect l="0" t="0" r="r" b="b"/>
                <a:pathLst>
                  <a:path w="68" h="26">
                    <a:moveTo>
                      <a:pt x="34" y="26"/>
                    </a:moveTo>
                    <a:cubicBezTo>
                      <a:pt x="57" y="26"/>
                      <a:pt x="68" y="0"/>
                      <a:pt x="68" y="0"/>
                    </a:cubicBezTo>
                    <a:cubicBezTo>
                      <a:pt x="0" y="0"/>
                      <a:pt x="0" y="0"/>
                      <a:pt x="0" y="0"/>
                    </a:cubicBezTo>
                    <a:cubicBezTo>
                      <a:pt x="0" y="0"/>
                      <a:pt x="11" y="26"/>
                      <a:pt x="3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2" name="Freeform 56"/>
              <p:cNvSpPr>
                <a:spLocks noEditPoints="1"/>
              </p:cNvSpPr>
              <p:nvPr/>
            </p:nvSpPr>
            <p:spPr bwMode="auto">
              <a:xfrm>
                <a:off x="7315200" y="1830388"/>
                <a:ext cx="1073150" cy="1235075"/>
              </a:xfrm>
              <a:custGeom>
                <a:avLst/>
                <a:gdLst>
                  <a:gd name="T0" fmla="*/ 353 w 357"/>
                  <a:gd name="T1" fmla="*/ 141 h 412"/>
                  <a:gd name="T2" fmla="*/ 325 w 357"/>
                  <a:gd name="T3" fmla="*/ 131 h 412"/>
                  <a:gd name="T4" fmla="*/ 231 w 357"/>
                  <a:gd name="T5" fmla="*/ 10 h 412"/>
                  <a:gd name="T6" fmla="*/ 231 w 357"/>
                  <a:gd name="T7" fmla="*/ 118 h 412"/>
                  <a:gd name="T8" fmla="*/ 204 w 357"/>
                  <a:gd name="T9" fmla="*/ 118 h 412"/>
                  <a:gd name="T10" fmla="*/ 204 w 357"/>
                  <a:gd name="T11" fmla="*/ 2 h 412"/>
                  <a:gd name="T12" fmla="*/ 179 w 357"/>
                  <a:gd name="T13" fmla="*/ 0 h 412"/>
                  <a:gd name="T14" fmla="*/ 179 w 357"/>
                  <a:gd name="T15" fmla="*/ 0 h 412"/>
                  <a:gd name="T16" fmla="*/ 179 w 357"/>
                  <a:gd name="T17" fmla="*/ 0 h 412"/>
                  <a:gd name="T18" fmla="*/ 179 w 357"/>
                  <a:gd name="T19" fmla="*/ 0 h 412"/>
                  <a:gd name="T20" fmla="*/ 179 w 357"/>
                  <a:gd name="T21" fmla="*/ 0 h 412"/>
                  <a:gd name="T22" fmla="*/ 154 w 357"/>
                  <a:gd name="T23" fmla="*/ 2 h 412"/>
                  <a:gd name="T24" fmla="*/ 154 w 357"/>
                  <a:gd name="T25" fmla="*/ 118 h 412"/>
                  <a:gd name="T26" fmla="*/ 127 w 357"/>
                  <a:gd name="T27" fmla="*/ 118 h 412"/>
                  <a:gd name="T28" fmla="*/ 127 w 357"/>
                  <a:gd name="T29" fmla="*/ 10 h 412"/>
                  <a:gd name="T30" fmla="*/ 32 w 357"/>
                  <a:gd name="T31" fmla="*/ 131 h 412"/>
                  <a:gd name="T32" fmla="*/ 5 w 357"/>
                  <a:gd name="T33" fmla="*/ 141 h 412"/>
                  <a:gd name="T34" fmla="*/ 6 w 357"/>
                  <a:gd name="T35" fmla="*/ 183 h 412"/>
                  <a:gd name="T36" fmla="*/ 28 w 357"/>
                  <a:gd name="T37" fmla="*/ 188 h 412"/>
                  <a:gd name="T38" fmla="*/ 71 w 357"/>
                  <a:gd name="T39" fmla="*/ 368 h 412"/>
                  <a:gd name="T40" fmla="*/ 178 w 357"/>
                  <a:gd name="T41" fmla="*/ 412 h 412"/>
                  <a:gd name="T42" fmla="*/ 179 w 357"/>
                  <a:gd name="T43" fmla="*/ 412 h 412"/>
                  <a:gd name="T44" fmla="*/ 180 w 357"/>
                  <a:gd name="T45" fmla="*/ 412 h 412"/>
                  <a:gd name="T46" fmla="*/ 287 w 357"/>
                  <a:gd name="T47" fmla="*/ 368 h 412"/>
                  <a:gd name="T48" fmla="*/ 329 w 357"/>
                  <a:gd name="T49" fmla="*/ 188 h 412"/>
                  <a:gd name="T50" fmla="*/ 352 w 357"/>
                  <a:gd name="T51" fmla="*/ 183 h 412"/>
                  <a:gd name="T52" fmla="*/ 353 w 357"/>
                  <a:gd name="T53" fmla="*/ 141 h 412"/>
                  <a:gd name="T54" fmla="*/ 273 w 357"/>
                  <a:gd name="T55" fmla="*/ 356 h 412"/>
                  <a:gd name="T56" fmla="*/ 180 w 357"/>
                  <a:gd name="T57" fmla="*/ 393 h 412"/>
                  <a:gd name="T58" fmla="*/ 179 w 357"/>
                  <a:gd name="T59" fmla="*/ 393 h 412"/>
                  <a:gd name="T60" fmla="*/ 179 w 357"/>
                  <a:gd name="T61" fmla="*/ 393 h 412"/>
                  <a:gd name="T62" fmla="*/ 179 w 357"/>
                  <a:gd name="T63" fmla="*/ 393 h 412"/>
                  <a:gd name="T64" fmla="*/ 179 w 357"/>
                  <a:gd name="T65" fmla="*/ 393 h 412"/>
                  <a:gd name="T66" fmla="*/ 179 w 357"/>
                  <a:gd name="T67" fmla="*/ 393 h 412"/>
                  <a:gd name="T68" fmla="*/ 178 w 357"/>
                  <a:gd name="T69" fmla="*/ 393 h 412"/>
                  <a:gd name="T70" fmla="*/ 85 w 357"/>
                  <a:gd name="T71" fmla="*/ 356 h 412"/>
                  <a:gd name="T72" fmla="*/ 46 w 357"/>
                  <a:gd name="T73" fmla="*/ 194 h 412"/>
                  <a:gd name="T74" fmla="*/ 72 w 357"/>
                  <a:gd name="T75" fmla="*/ 212 h 412"/>
                  <a:gd name="T76" fmla="*/ 174 w 357"/>
                  <a:gd name="T77" fmla="*/ 212 h 412"/>
                  <a:gd name="T78" fmla="*/ 174 w 357"/>
                  <a:gd name="T79" fmla="*/ 212 h 412"/>
                  <a:gd name="T80" fmla="*/ 179 w 357"/>
                  <a:gd name="T81" fmla="*/ 212 h 412"/>
                  <a:gd name="T82" fmla="*/ 183 w 357"/>
                  <a:gd name="T83" fmla="*/ 212 h 412"/>
                  <a:gd name="T84" fmla="*/ 183 w 357"/>
                  <a:gd name="T85" fmla="*/ 212 h 412"/>
                  <a:gd name="T86" fmla="*/ 286 w 357"/>
                  <a:gd name="T87" fmla="*/ 212 h 412"/>
                  <a:gd name="T88" fmla="*/ 311 w 357"/>
                  <a:gd name="T89" fmla="*/ 194 h 412"/>
                  <a:gd name="T90" fmla="*/ 273 w 357"/>
                  <a:gd name="T91" fmla="*/ 35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7" h="412">
                    <a:moveTo>
                      <a:pt x="353" y="141"/>
                    </a:moveTo>
                    <a:cubicBezTo>
                      <a:pt x="348" y="135"/>
                      <a:pt x="329" y="138"/>
                      <a:pt x="325" y="131"/>
                    </a:cubicBezTo>
                    <a:cubicBezTo>
                      <a:pt x="323" y="126"/>
                      <a:pt x="306" y="41"/>
                      <a:pt x="231" y="10"/>
                    </a:cubicBezTo>
                    <a:cubicBezTo>
                      <a:pt x="231" y="118"/>
                      <a:pt x="231" y="118"/>
                      <a:pt x="231" y="118"/>
                    </a:cubicBezTo>
                    <a:cubicBezTo>
                      <a:pt x="204" y="118"/>
                      <a:pt x="204" y="118"/>
                      <a:pt x="204" y="118"/>
                    </a:cubicBezTo>
                    <a:cubicBezTo>
                      <a:pt x="204" y="2"/>
                      <a:pt x="204" y="2"/>
                      <a:pt x="204" y="2"/>
                    </a:cubicBezTo>
                    <a:cubicBezTo>
                      <a:pt x="196" y="1"/>
                      <a:pt x="188" y="0"/>
                      <a:pt x="179" y="0"/>
                    </a:cubicBezTo>
                    <a:cubicBezTo>
                      <a:pt x="179" y="0"/>
                      <a:pt x="179" y="0"/>
                      <a:pt x="179" y="0"/>
                    </a:cubicBezTo>
                    <a:cubicBezTo>
                      <a:pt x="179" y="0"/>
                      <a:pt x="179" y="0"/>
                      <a:pt x="179" y="0"/>
                    </a:cubicBezTo>
                    <a:cubicBezTo>
                      <a:pt x="179" y="0"/>
                      <a:pt x="179" y="0"/>
                      <a:pt x="179" y="0"/>
                    </a:cubicBezTo>
                    <a:cubicBezTo>
                      <a:pt x="179" y="0"/>
                      <a:pt x="179" y="0"/>
                      <a:pt x="179" y="0"/>
                    </a:cubicBezTo>
                    <a:cubicBezTo>
                      <a:pt x="170" y="0"/>
                      <a:pt x="162" y="1"/>
                      <a:pt x="154" y="2"/>
                    </a:cubicBezTo>
                    <a:cubicBezTo>
                      <a:pt x="154" y="118"/>
                      <a:pt x="154" y="118"/>
                      <a:pt x="154" y="118"/>
                    </a:cubicBezTo>
                    <a:cubicBezTo>
                      <a:pt x="127" y="118"/>
                      <a:pt x="127" y="118"/>
                      <a:pt x="127" y="118"/>
                    </a:cubicBezTo>
                    <a:cubicBezTo>
                      <a:pt x="127" y="10"/>
                      <a:pt x="127" y="10"/>
                      <a:pt x="127" y="10"/>
                    </a:cubicBezTo>
                    <a:cubicBezTo>
                      <a:pt x="52" y="41"/>
                      <a:pt x="35" y="126"/>
                      <a:pt x="32" y="131"/>
                    </a:cubicBezTo>
                    <a:cubicBezTo>
                      <a:pt x="29" y="138"/>
                      <a:pt x="10" y="135"/>
                      <a:pt x="5" y="141"/>
                    </a:cubicBezTo>
                    <a:cubicBezTo>
                      <a:pt x="0" y="148"/>
                      <a:pt x="1" y="179"/>
                      <a:pt x="6" y="183"/>
                    </a:cubicBezTo>
                    <a:cubicBezTo>
                      <a:pt x="8" y="186"/>
                      <a:pt x="16" y="185"/>
                      <a:pt x="28" y="188"/>
                    </a:cubicBezTo>
                    <a:cubicBezTo>
                      <a:pt x="26" y="210"/>
                      <a:pt x="19" y="309"/>
                      <a:pt x="71" y="368"/>
                    </a:cubicBezTo>
                    <a:cubicBezTo>
                      <a:pt x="97" y="397"/>
                      <a:pt x="133" y="412"/>
                      <a:pt x="178" y="412"/>
                    </a:cubicBezTo>
                    <a:cubicBezTo>
                      <a:pt x="178" y="412"/>
                      <a:pt x="178" y="412"/>
                      <a:pt x="179" y="412"/>
                    </a:cubicBezTo>
                    <a:cubicBezTo>
                      <a:pt x="179" y="412"/>
                      <a:pt x="180" y="412"/>
                      <a:pt x="180" y="412"/>
                    </a:cubicBezTo>
                    <a:cubicBezTo>
                      <a:pt x="225" y="412"/>
                      <a:pt x="261" y="397"/>
                      <a:pt x="287" y="368"/>
                    </a:cubicBezTo>
                    <a:cubicBezTo>
                      <a:pt x="338" y="309"/>
                      <a:pt x="332" y="210"/>
                      <a:pt x="329" y="188"/>
                    </a:cubicBezTo>
                    <a:cubicBezTo>
                      <a:pt x="342" y="185"/>
                      <a:pt x="350" y="186"/>
                      <a:pt x="352" y="183"/>
                    </a:cubicBezTo>
                    <a:cubicBezTo>
                      <a:pt x="357" y="179"/>
                      <a:pt x="357" y="148"/>
                      <a:pt x="353" y="141"/>
                    </a:cubicBezTo>
                    <a:close/>
                    <a:moveTo>
                      <a:pt x="273" y="356"/>
                    </a:moveTo>
                    <a:cubicBezTo>
                      <a:pt x="251" y="381"/>
                      <a:pt x="220" y="393"/>
                      <a:pt x="180" y="393"/>
                    </a:cubicBezTo>
                    <a:cubicBezTo>
                      <a:pt x="180" y="393"/>
                      <a:pt x="179" y="393"/>
                      <a:pt x="179" y="393"/>
                    </a:cubicBezTo>
                    <a:cubicBezTo>
                      <a:pt x="179" y="393"/>
                      <a:pt x="179" y="393"/>
                      <a:pt x="179" y="393"/>
                    </a:cubicBezTo>
                    <a:cubicBezTo>
                      <a:pt x="179" y="393"/>
                      <a:pt x="179" y="393"/>
                      <a:pt x="179" y="393"/>
                    </a:cubicBezTo>
                    <a:cubicBezTo>
                      <a:pt x="179" y="393"/>
                      <a:pt x="179" y="393"/>
                      <a:pt x="179" y="393"/>
                    </a:cubicBezTo>
                    <a:cubicBezTo>
                      <a:pt x="179" y="393"/>
                      <a:pt x="179" y="393"/>
                      <a:pt x="179" y="393"/>
                    </a:cubicBezTo>
                    <a:cubicBezTo>
                      <a:pt x="178" y="393"/>
                      <a:pt x="178" y="393"/>
                      <a:pt x="178" y="393"/>
                    </a:cubicBezTo>
                    <a:cubicBezTo>
                      <a:pt x="138" y="393"/>
                      <a:pt x="107" y="381"/>
                      <a:pt x="85" y="356"/>
                    </a:cubicBezTo>
                    <a:cubicBezTo>
                      <a:pt x="42" y="306"/>
                      <a:pt x="44" y="222"/>
                      <a:pt x="46" y="194"/>
                    </a:cubicBezTo>
                    <a:cubicBezTo>
                      <a:pt x="54" y="198"/>
                      <a:pt x="62" y="204"/>
                      <a:pt x="72" y="212"/>
                    </a:cubicBezTo>
                    <a:cubicBezTo>
                      <a:pt x="87" y="212"/>
                      <a:pt x="146" y="212"/>
                      <a:pt x="174" y="212"/>
                    </a:cubicBezTo>
                    <a:cubicBezTo>
                      <a:pt x="174" y="212"/>
                      <a:pt x="174" y="212"/>
                      <a:pt x="174" y="212"/>
                    </a:cubicBezTo>
                    <a:cubicBezTo>
                      <a:pt x="174" y="212"/>
                      <a:pt x="176" y="212"/>
                      <a:pt x="179" y="212"/>
                    </a:cubicBezTo>
                    <a:cubicBezTo>
                      <a:pt x="182" y="212"/>
                      <a:pt x="183" y="212"/>
                      <a:pt x="183" y="212"/>
                    </a:cubicBezTo>
                    <a:cubicBezTo>
                      <a:pt x="183" y="212"/>
                      <a:pt x="183" y="212"/>
                      <a:pt x="183" y="212"/>
                    </a:cubicBezTo>
                    <a:cubicBezTo>
                      <a:pt x="211" y="212"/>
                      <a:pt x="270" y="212"/>
                      <a:pt x="286" y="212"/>
                    </a:cubicBezTo>
                    <a:cubicBezTo>
                      <a:pt x="295" y="204"/>
                      <a:pt x="304" y="198"/>
                      <a:pt x="311" y="194"/>
                    </a:cubicBezTo>
                    <a:cubicBezTo>
                      <a:pt x="314" y="222"/>
                      <a:pt x="316" y="306"/>
                      <a:pt x="273" y="3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19" name="Group 318"/>
            <p:cNvGrpSpPr/>
            <p:nvPr/>
          </p:nvGrpSpPr>
          <p:grpSpPr>
            <a:xfrm>
              <a:off x="7820780" y="2166716"/>
              <a:ext cx="359697" cy="413971"/>
              <a:chOff x="7315200" y="1830388"/>
              <a:chExt cx="1073150" cy="1235075"/>
            </a:xfrm>
            <a:solidFill>
              <a:schemeClr val="accent1"/>
            </a:solidFill>
          </p:grpSpPr>
          <p:sp>
            <p:nvSpPr>
              <p:cNvPr id="345" name="Freeform 53"/>
              <p:cNvSpPr>
                <a:spLocks/>
              </p:cNvSpPr>
              <p:nvPr/>
            </p:nvSpPr>
            <p:spPr bwMode="auto">
              <a:xfrm>
                <a:off x="7624763" y="2568576"/>
                <a:ext cx="134938" cy="131763"/>
              </a:xfrm>
              <a:custGeom>
                <a:avLst/>
                <a:gdLst>
                  <a:gd name="T0" fmla="*/ 23 w 45"/>
                  <a:gd name="T1" fmla="*/ 0 h 44"/>
                  <a:gd name="T2" fmla="*/ 16 w 45"/>
                  <a:gd name="T3" fmla="*/ 1 h 44"/>
                  <a:gd name="T4" fmla="*/ 18 w 45"/>
                  <a:gd name="T5" fmla="*/ 8 h 44"/>
                  <a:gd name="T6" fmla="*/ 8 w 45"/>
                  <a:gd name="T7" fmla="*/ 18 h 44"/>
                  <a:gd name="T8" fmla="*/ 1 w 45"/>
                  <a:gd name="T9" fmla="*/ 16 h 44"/>
                  <a:gd name="T10" fmla="*/ 0 w 45"/>
                  <a:gd name="T11" fmla="*/ 22 h 44"/>
                  <a:gd name="T12" fmla="*/ 23 w 45"/>
                  <a:gd name="T13" fmla="*/ 44 h 44"/>
                  <a:gd name="T14" fmla="*/ 45 w 45"/>
                  <a:gd name="T15" fmla="*/ 22 h 44"/>
                  <a:gd name="T16" fmla="*/ 23 w 45"/>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4">
                    <a:moveTo>
                      <a:pt x="23" y="0"/>
                    </a:moveTo>
                    <a:cubicBezTo>
                      <a:pt x="20" y="0"/>
                      <a:pt x="18" y="1"/>
                      <a:pt x="16" y="1"/>
                    </a:cubicBezTo>
                    <a:cubicBezTo>
                      <a:pt x="17" y="3"/>
                      <a:pt x="18" y="6"/>
                      <a:pt x="18" y="8"/>
                    </a:cubicBezTo>
                    <a:cubicBezTo>
                      <a:pt x="18" y="14"/>
                      <a:pt x="14" y="18"/>
                      <a:pt x="8" y="18"/>
                    </a:cubicBezTo>
                    <a:cubicBezTo>
                      <a:pt x="6" y="18"/>
                      <a:pt x="3" y="17"/>
                      <a:pt x="1" y="16"/>
                    </a:cubicBezTo>
                    <a:cubicBezTo>
                      <a:pt x="1" y="18"/>
                      <a:pt x="0" y="20"/>
                      <a:pt x="0" y="22"/>
                    </a:cubicBezTo>
                    <a:cubicBezTo>
                      <a:pt x="0" y="35"/>
                      <a:pt x="10" y="44"/>
                      <a:pt x="23" y="44"/>
                    </a:cubicBezTo>
                    <a:cubicBezTo>
                      <a:pt x="35" y="44"/>
                      <a:pt x="45" y="35"/>
                      <a:pt x="45" y="22"/>
                    </a:cubicBezTo>
                    <a:cubicBezTo>
                      <a:pt x="45" y="10"/>
                      <a:pt x="35"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6" name="Freeform 54"/>
              <p:cNvSpPr>
                <a:spLocks/>
              </p:cNvSpPr>
              <p:nvPr/>
            </p:nvSpPr>
            <p:spPr bwMode="auto">
              <a:xfrm>
                <a:off x="7940675" y="2562226"/>
                <a:ext cx="131763" cy="134938"/>
              </a:xfrm>
              <a:custGeom>
                <a:avLst/>
                <a:gdLst>
                  <a:gd name="T0" fmla="*/ 22 w 44"/>
                  <a:gd name="T1" fmla="*/ 0 h 45"/>
                  <a:gd name="T2" fmla="*/ 15 w 44"/>
                  <a:gd name="T3" fmla="*/ 1 h 45"/>
                  <a:gd name="T4" fmla="*/ 18 w 44"/>
                  <a:gd name="T5" fmla="*/ 8 h 45"/>
                  <a:gd name="T6" fmla="*/ 7 w 44"/>
                  <a:gd name="T7" fmla="*/ 18 h 45"/>
                  <a:gd name="T8" fmla="*/ 1 w 44"/>
                  <a:gd name="T9" fmla="*/ 16 h 45"/>
                  <a:gd name="T10" fmla="*/ 0 w 44"/>
                  <a:gd name="T11" fmla="*/ 22 h 45"/>
                  <a:gd name="T12" fmla="*/ 22 w 44"/>
                  <a:gd name="T13" fmla="*/ 45 h 45"/>
                  <a:gd name="T14" fmla="*/ 44 w 44"/>
                  <a:gd name="T15" fmla="*/ 22 h 45"/>
                  <a:gd name="T16" fmla="*/ 22 w 44"/>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5">
                    <a:moveTo>
                      <a:pt x="22" y="0"/>
                    </a:moveTo>
                    <a:cubicBezTo>
                      <a:pt x="19" y="0"/>
                      <a:pt x="17" y="1"/>
                      <a:pt x="15" y="1"/>
                    </a:cubicBezTo>
                    <a:cubicBezTo>
                      <a:pt x="17" y="3"/>
                      <a:pt x="18" y="6"/>
                      <a:pt x="18" y="8"/>
                    </a:cubicBezTo>
                    <a:cubicBezTo>
                      <a:pt x="18" y="14"/>
                      <a:pt x="13" y="18"/>
                      <a:pt x="7" y="18"/>
                    </a:cubicBezTo>
                    <a:cubicBezTo>
                      <a:pt x="5" y="18"/>
                      <a:pt x="3" y="17"/>
                      <a:pt x="1" y="16"/>
                    </a:cubicBezTo>
                    <a:cubicBezTo>
                      <a:pt x="0" y="18"/>
                      <a:pt x="0" y="20"/>
                      <a:pt x="0" y="22"/>
                    </a:cubicBezTo>
                    <a:cubicBezTo>
                      <a:pt x="0" y="35"/>
                      <a:pt x="10" y="45"/>
                      <a:pt x="22" y="45"/>
                    </a:cubicBezTo>
                    <a:cubicBezTo>
                      <a:pt x="34" y="45"/>
                      <a:pt x="44" y="35"/>
                      <a:pt x="44" y="22"/>
                    </a:cubicBezTo>
                    <a:cubicBezTo>
                      <a:pt x="44" y="10"/>
                      <a:pt x="34"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7" name="Freeform 55"/>
              <p:cNvSpPr>
                <a:spLocks/>
              </p:cNvSpPr>
              <p:nvPr/>
            </p:nvSpPr>
            <p:spPr bwMode="auto">
              <a:xfrm>
                <a:off x="7748588" y="2843213"/>
                <a:ext cx="204788" cy="77788"/>
              </a:xfrm>
              <a:custGeom>
                <a:avLst/>
                <a:gdLst>
                  <a:gd name="T0" fmla="*/ 34 w 68"/>
                  <a:gd name="T1" fmla="*/ 26 h 26"/>
                  <a:gd name="T2" fmla="*/ 68 w 68"/>
                  <a:gd name="T3" fmla="*/ 0 h 26"/>
                  <a:gd name="T4" fmla="*/ 0 w 68"/>
                  <a:gd name="T5" fmla="*/ 0 h 26"/>
                  <a:gd name="T6" fmla="*/ 34 w 68"/>
                  <a:gd name="T7" fmla="*/ 26 h 26"/>
                </a:gdLst>
                <a:ahLst/>
                <a:cxnLst>
                  <a:cxn ang="0">
                    <a:pos x="T0" y="T1"/>
                  </a:cxn>
                  <a:cxn ang="0">
                    <a:pos x="T2" y="T3"/>
                  </a:cxn>
                  <a:cxn ang="0">
                    <a:pos x="T4" y="T5"/>
                  </a:cxn>
                  <a:cxn ang="0">
                    <a:pos x="T6" y="T7"/>
                  </a:cxn>
                </a:cxnLst>
                <a:rect l="0" t="0" r="r" b="b"/>
                <a:pathLst>
                  <a:path w="68" h="26">
                    <a:moveTo>
                      <a:pt x="34" y="26"/>
                    </a:moveTo>
                    <a:cubicBezTo>
                      <a:pt x="57" y="26"/>
                      <a:pt x="68" y="0"/>
                      <a:pt x="68" y="0"/>
                    </a:cubicBezTo>
                    <a:cubicBezTo>
                      <a:pt x="0" y="0"/>
                      <a:pt x="0" y="0"/>
                      <a:pt x="0" y="0"/>
                    </a:cubicBezTo>
                    <a:cubicBezTo>
                      <a:pt x="0" y="0"/>
                      <a:pt x="11" y="26"/>
                      <a:pt x="3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8" name="Freeform 56"/>
              <p:cNvSpPr>
                <a:spLocks noEditPoints="1"/>
              </p:cNvSpPr>
              <p:nvPr/>
            </p:nvSpPr>
            <p:spPr bwMode="auto">
              <a:xfrm>
                <a:off x="7315200" y="1830388"/>
                <a:ext cx="1073150" cy="1235075"/>
              </a:xfrm>
              <a:custGeom>
                <a:avLst/>
                <a:gdLst>
                  <a:gd name="T0" fmla="*/ 353 w 357"/>
                  <a:gd name="T1" fmla="*/ 141 h 412"/>
                  <a:gd name="T2" fmla="*/ 325 w 357"/>
                  <a:gd name="T3" fmla="*/ 131 h 412"/>
                  <a:gd name="T4" fmla="*/ 231 w 357"/>
                  <a:gd name="T5" fmla="*/ 10 h 412"/>
                  <a:gd name="T6" fmla="*/ 231 w 357"/>
                  <a:gd name="T7" fmla="*/ 118 h 412"/>
                  <a:gd name="T8" fmla="*/ 204 w 357"/>
                  <a:gd name="T9" fmla="*/ 118 h 412"/>
                  <a:gd name="T10" fmla="*/ 204 w 357"/>
                  <a:gd name="T11" fmla="*/ 2 h 412"/>
                  <a:gd name="T12" fmla="*/ 179 w 357"/>
                  <a:gd name="T13" fmla="*/ 0 h 412"/>
                  <a:gd name="T14" fmla="*/ 179 w 357"/>
                  <a:gd name="T15" fmla="*/ 0 h 412"/>
                  <a:gd name="T16" fmla="*/ 179 w 357"/>
                  <a:gd name="T17" fmla="*/ 0 h 412"/>
                  <a:gd name="T18" fmla="*/ 179 w 357"/>
                  <a:gd name="T19" fmla="*/ 0 h 412"/>
                  <a:gd name="T20" fmla="*/ 179 w 357"/>
                  <a:gd name="T21" fmla="*/ 0 h 412"/>
                  <a:gd name="T22" fmla="*/ 154 w 357"/>
                  <a:gd name="T23" fmla="*/ 2 h 412"/>
                  <a:gd name="T24" fmla="*/ 154 w 357"/>
                  <a:gd name="T25" fmla="*/ 118 h 412"/>
                  <a:gd name="T26" fmla="*/ 127 w 357"/>
                  <a:gd name="T27" fmla="*/ 118 h 412"/>
                  <a:gd name="T28" fmla="*/ 127 w 357"/>
                  <a:gd name="T29" fmla="*/ 10 h 412"/>
                  <a:gd name="T30" fmla="*/ 32 w 357"/>
                  <a:gd name="T31" fmla="*/ 131 h 412"/>
                  <a:gd name="T32" fmla="*/ 5 w 357"/>
                  <a:gd name="T33" fmla="*/ 141 h 412"/>
                  <a:gd name="T34" fmla="*/ 6 w 357"/>
                  <a:gd name="T35" fmla="*/ 183 h 412"/>
                  <a:gd name="T36" fmla="*/ 28 w 357"/>
                  <a:gd name="T37" fmla="*/ 188 h 412"/>
                  <a:gd name="T38" fmla="*/ 71 w 357"/>
                  <a:gd name="T39" fmla="*/ 368 h 412"/>
                  <a:gd name="T40" fmla="*/ 178 w 357"/>
                  <a:gd name="T41" fmla="*/ 412 h 412"/>
                  <a:gd name="T42" fmla="*/ 179 w 357"/>
                  <a:gd name="T43" fmla="*/ 412 h 412"/>
                  <a:gd name="T44" fmla="*/ 180 w 357"/>
                  <a:gd name="T45" fmla="*/ 412 h 412"/>
                  <a:gd name="T46" fmla="*/ 287 w 357"/>
                  <a:gd name="T47" fmla="*/ 368 h 412"/>
                  <a:gd name="T48" fmla="*/ 329 w 357"/>
                  <a:gd name="T49" fmla="*/ 188 h 412"/>
                  <a:gd name="T50" fmla="*/ 352 w 357"/>
                  <a:gd name="T51" fmla="*/ 183 h 412"/>
                  <a:gd name="T52" fmla="*/ 353 w 357"/>
                  <a:gd name="T53" fmla="*/ 141 h 412"/>
                  <a:gd name="T54" fmla="*/ 273 w 357"/>
                  <a:gd name="T55" fmla="*/ 356 h 412"/>
                  <a:gd name="T56" fmla="*/ 180 w 357"/>
                  <a:gd name="T57" fmla="*/ 393 h 412"/>
                  <a:gd name="T58" fmla="*/ 179 w 357"/>
                  <a:gd name="T59" fmla="*/ 393 h 412"/>
                  <a:gd name="T60" fmla="*/ 179 w 357"/>
                  <a:gd name="T61" fmla="*/ 393 h 412"/>
                  <a:gd name="T62" fmla="*/ 179 w 357"/>
                  <a:gd name="T63" fmla="*/ 393 h 412"/>
                  <a:gd name="T64" fmla="*/ 179 w 357"/>
                  <a:gd name="T65" fmla="*/ 393 h 412"/>
                  <a:gd name="T66" fmla="*/ 179 w 357"/>
                  <a:gd name="T67" fmla="*/ 393 h 412"/>
                  <a:gd name="T68" fmla="*/ 178 w 357"/>
                  <a:gd name="T69" fmla="*/ 393 h 412"/>
                  <a:gd name="T70" fmla="*/ 85 w 357"/>
                  <a:gd name="T71" fmla="*/ 356 h 412"/>
                  <a:gd name="T72" fmla="*/ 46 w 357"/>
                  <a:gd name="T73" fmla="*/ 194 h 412"/>
                  <a:gd name="T74" fmla="*/ 72 w 357"/>
                  <a:gd name="T75" fmla="*/ 212 h 412"/>
                  <a:gd name="T76" fmla="*/ 174 w 357"/>
                  <a:gd name="T77" fmla="*/ 212 h 412"/>
                  <a:gd name="T78" fmla="*/ 174 w 357"/>
                  <a:gd name="T79" fmla="*/ 212 h 412"/>
                  <a:gd name="T80" fmla="*/ 179 w 357"/>
                  <a:gd name="T81" fmla="*/ 212 h 412"/>
                  <a:gd name="T82" fmla="*/ 183 w 357"/>
                  <a:gd name="T83" fmla="*/ 212 h 412"/>
                  <a:gd name="T84" fmla="*/ 183 w 357"/>
                  <a:gd name="T85" fmla="*/ 212 h 412"/>
                  <a:gd name="T86" fmla="*/ 286 w 357"/>
                  <a:gd name="T87" fmla="*/ 212 h 412"/>
                  <a:gd name="T88" fmla="*/ 311 w 357"/>
                  <a:gd name="T89" fmla="*/ 194 h 412"/>
                  <a:gd name="T90" fmla="*/ 273 w 357"/>
                  <a:gd name="T91" fmla="*/ 35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7" h="412">
                    <a:moveTo>
                      <a:pt x="353" y="141"/>
                    </a:moveTo>
                    <a:cubicBezTo>
                      <a:pt x="348" y="135"/>
                      <a:pt x="329" y="138"/>
                      <a:pt x="325" y="131"/>
                    </a:cubicBezTo>
                    <a:cubicBezTo>
                      <a:pt x="323" y="126"/>
                      <a:pt x="306" y="41"/>
                      <a:pt x="231" y="10"/>
                    </a:cubicBezTo>
                    <a:cubicBezTo>
                      <a:pt x="231" y="118"/>
                      <a:pt x="231" y="118"/>
                      <a:pt x="231" y="118"/>
                    </a:cubicBezTo>
                    <a:cubicBezTo>
                      <a:pt x="204" y="118"/>
                      <a:pt x="204" y="118"/>
                      <a:pt x="204" y="118"/>
                    </a:cubicBezTo>
                    <a:cubicBezTo>
                      <a:pt x="204" y="2"/>
                      <a:pt x="204" y="2"/>
                      <a:pt x="204" y="2"/>
                    </a:cubicBezTo>
                    <a:cubicBezTo>
                      <a:pt x="196" y="1"/>
                      <a:pt x="188" y="0"/>
                      <a:pt x="179" y="0"/>
                    </a:cubicBezTo>
                    <a:cubicBezTo>
                      <a:pt x="179" y="0"/>
                      <a:pt x="179" y="0"/>
                      <a:pt x="179" y="0"/>
                    </a:cubicBezTo>
                    <a:cubicBezTo>
                      <a:pt x="179" y="0"/>
                      <a:pt x="179" y="0"/>
                      <a:pt x="179" y="0"/>
                    </a:cubicBezTo>
                    <a:cubicBezTo>
                      <a:pt x="179" y="0"/>
                      <a:pt x="179" y="0"/>
                      <a:pt x="179" y="0"/>
                    </a:cubicBezTo>
                    <a:cubicBezTo>
                      <a:pt x="179" y="0"/>
                      <a:pt x="179" y="0"/>
                      <a:pt x="179" y="0"/>
                    </a:cubicBezTo>
                    <a:cubicBezTo>
                      <a:pt x="170" y="0"/>
                      <a:pt x="162" y="1"/>
                      <a:pt x="154" y="2"/>
                    </a:cubicBezTo>
                    <a:cubicBezTo>
                      <a:pt x="154" y="118"/>
                      <a:pt x="154" y="118"/>
                      <a:pt x="154" y="118"/>
                    </a:cubicBezTo>
                    <a:cubicBezTo>
                      <a:pt x="127" y="118"/>
                      <a:pt x="127" y="118"/>
                      <a:pt x="127" y="118"/>
                    </a:cubicBezTo>
                    <a:cubicBezTo>
                      <a:pt x="127" y="10"/>
                      <a:pt x="127" y="10"/>
                      <a:pt x="127" y="10"/>
                    </a:cubicBezTo>
                    <a:cubicBezTo>
                      <a:pt x="52" y="41"/>
                      <a:pt x="35" y="126"/>
                      <a:pt x="32" y="131"/>
                    </a:cubicBezTo>
                    <a:cubicBezTo>
                      <a:pt x="29" y="138"/>
                      <a:pt x="10" y="135"/>
                      <a:pt x="5" y="141"/>
                    </a:cubicBezTo>
                    <a:cubicBezTo>
                      <a:pt x="0" y="148"/>
                      <a:pt x="1" y="179"/>
                      <a:pt x="6" y="183"/>
                    </a:cubicBezTo>
                    <a:cubicBezTo>
                      <a:pt x="8" y="186"/>
                      <a:pt x="16" y="185"/>
                      <a:pt x="28" y="188"/>
                    </a:cubicBezTo>
                    <a:cubicBezTo>
                      <a:pt x="26" y="210"/>
                      <a:pt x="19" y="309"/>
                      <a:pt x="71" y="368"/>
                    </a:cubicBezTo>
                    <a:cubicBezTo>
                      <a:pt x="97" y="397"/>
                      <a:pt x="133" y="412"/>
                      <a:pt x="178" y="412"/>
                    </a:cubicBezTo>
                    <a:cubicBezTo>
                      <a:pt x="178" y="412"/>
                      <a:pt x="178" y="412"/>
                      <a:pt x="179" y="412"/>
                    </a:cubicBezTo>
                    <a:cubicBezTo>
                      <a:pt x="179" y="412"/>
                      <a:pt x="180" y="412"/>
                      <a:pt x="180" y="412"/>
                    </a:cubicBezTo>
                    <a:cubicBezTo>
                      <a:pt x="225" y="412"/>
                      <a:pt x="261" y="397"/>
                      <a:pt x="287" y="368"/>
                    </a:cubicBezTo>
                    <a:cubicBezTo>
                      <a:pt x="338" y="309"/>
                      <a:pt x="332" y="210"/>
                      <a:pt x="329" y="188"/>
                    </a:cubicBezTo>
                    <a:cubicBezTo>
                      <a:pt x="342" y="185"/>
                      <a:pt x="350" y="186"/>
                      <a:pt x="352" y="183"/>
                    </a:cubicBezTo>
                    <a:cubicBezTo>
                      <a:pt x="357" y="179"/>
                      <a:pt x="357" y="148"/>
                      <a:pt x="353" y="141"/>
                    </a:cubicBezTo>
                    <a:close/>
                    <a:moveTo>
                      <a:pt x="273" y="356"/>
                    </a:moveTo>
                    <a:cubicBezTo>
                      <a:pt x="251" y="381"/>
                      <a:pt x="220" y="393"/>
                      <a:pt x="180" y="393"/>
                    </a:cubicBezTo>
                    <a:cubicBezTo>
                      <a:pt x="180" y="393"/>
                      <a:pt x="179" y="393"/>
                      <a:pt x="179" y="393"/>
                    </a:cubicBezTo>
                    <a:cubicBezTo>
                      <a:pt x="179" y="393"/>
                      <a:pt x="179" y="393"/>
                      <a:pt x="179" y="393"/>
                    </a:cubicBezTo>
                    <a:cubicBezTo>
                      <a:pt x="179" y="393"/>
                      <a:pt x="179" y="393"/>
                      <a:pt x="179" y="393"/>
                    </a:cubicBezTo>
                    <a:cubicBezTo>
                      <a:pt x="179" y="393"/>
                      <a:pt x="179" y="393"/>
                      <a:pt x="179" y="393"/>
                    </a:cubicBezTo>
                    <a:cubicBezTo>
                      <a:pt x="179" y="393"/>
                      <a:pt x="179" y="393"/>
                      <a:pt x="179" y="393"/>
                    </a:cubicBezTo>
                    <a:cubicBezTo>
                      <a:pt x="178" y="393"/>
                      <a:pt x="178" y="393"/>
                      <a:pt x="178" y="393"/>
                    </a:cubicBezTo>
                    <a:cubicBezTo>
                      <a:pt x="138" y="393"/>
                      <a:pt x="107" y="381"/>
                      <a:pt x="85" y="356"/>
                    </a:cubicBezTo>
                    <a:cubicBezTo>
                      <a:pt x="42" y="306"/>
                      <a:pt x="44" y="222"/>
                      <a:pt x="46" y="194"/>
                    </a:cubicBezTo>
                    <a:cubicBezTo>
                      <a:pt x="54" y="198"/>
                      <a:pt x="62" y="204"/>
                      <a:pt x="72" y="212"/>
                    </a:cubicBezTo>
                    <a:cubicBezTo>
                      <a:pt x="87" y="212"/>
                      <a:pt x="146" y="212"/>
                      <a:pt x="174" y="212"/>
                    </a:cubicBezTo>
                    <a:cubicBezTo>
                      <a:pt x="174" y="212"/>
                      <a:pt x="174" y="212"/>
                      <a:pt x="174" y="212"/>
                    </a:cubicBezTo>
                    <a:cubicBezTo>
                      <a:pt x="174" y="212"/>
                      <a:pt x="176" y="212"/>
                      <a:pt x="179" y="212"/>
                    </a:cubicBezTo>
                    <a:cubicBezTo>
                      <a:pt x="182" y="212"/>
                      <a:pt x="183" y="212"/>
                      <a:pt x="183" y="212"/>
                    </a:cubicBezTo>
                    <a:cubicBezTo>
                      <a:pt x="183" y="212"/>
                      <a:pt x="183" y="212"/>
                      <a:pt x="183" y="212"/>
                    </a:cubicBezTo>
                    <a:cubicBezTo>
                      <a:pt x="211" y="212"/>
                      <a:pt x="270" y="212"/>
                      <a:pt x="286" y="212"/>
                    </a:cubicBezTo>
                    <a:cubicBezTo>
                      <a:pt x="295" y="204"/>
                      <a:pt x="304" y="198"/>
                      <a:pt x="311" y="194"/>
                    </a:cubicBezTo>
                    <a:cubicBezTo>
                      <a:pt x="314" y="222"/>
                      <a:pt x="316" y="306"/>
                      <a:pt x="273" y="3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20" name="Group 319"/>
            <p:cNvGrpSpPr/>
            <p:nvPr/>
          </p:nvGrpSpPr>
          <p:grpSpPr>
            <a:xfrm>
              <a:off x="8231356" y="2166716"/>
              <a:ext cx="359697" cy="413971"/>
              <a:chOff x="7315200" y="1830388"/>
              <a:chExt cx="1073150" cy="1235075"/>
            </a:xfrm>
            <a:solidFill>
              <a:schemeClr val="accent1"/>
            </a:solidFill>
          </p:grpSpPr>
          <p:sp>
            <p:nvSpPr>
              <p:cNvPr id="341" name="Freeform 53"/>
              <p:cNvSpPr>
                <a:spLocks/>
              </p:cNvSpPr>
              <p:nvPr/>
            </p:nvSpPr>
            <p:spPr bwMode="auto">
              <a:xfrm>
                <a:off x="7624763" y="2568576"/>
                <a:ext cx="134938" cy="131763"/>
              </a:xfrm>
              <a:custGeom>
                <a:avLst/>
                <a:gdLst>
                  <a:gd name="T0" fmla="*/ 23 w 45"/>
                  <a:gd name="T1" fmla="*/ 0 h 44"/>
                  <a:gd name="T2" fmla="*/ 16 w 45"/>
                  <a:gd name="T3" fmla="*/ 1 h 44"/>
                  <a:gd name="T4" fmla="*/ 18 w 45"/>
                  <a:gd name="T5" fmla="*/ 8 h 44"/>
                  <a:gd name="T6" fmla="*/ 8 w 45"/>
                  <a:gd name="T7" fmla="*/ 18 h 44"/>
                  <a:gd name="T8" fmla="*/ 1 w 45"/>
                  <a:gd name="T9" fmla="*/ 16 h 44"/>
                  <a:gd name="T10" fmla="*/ 0 w 45"/>
                  <a:gd name="T11" fmla="*/ 22 h 44"/>
                  <a:gd name="T12" fmla="*/ 23 w 45"/>
                  <a:gd name="T13" fmla="*/ 44 h 44"/>
                  <a:gd name="T14" fmla="*/ 45 w 45"/>
                  <a:gd name="T15" fmla="*/ 22 h 44"/>
                  <a:gd name="T16" fmla="*/ 23 w 45"/>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4">
                    <a:moveTo>
                      <a:pt x="23" y="0"/>
                    </a:moveTo>
                    <a:cubicBezTo>
                      <a:pt x="20" y="0"/>
                      <a:pt x="18" y="1"/>
                      <a:pt x="16" y="1"/>
                    </a:cubicBezTo>
                    <a:cubicBezTo>
                      <a:pt x="17" y="3"/>
                      <a:pt x="18" y="6"/>
                      <a:pt x="18" y="8"/>
                    </a:cubicBezTo>
                    <a:cubicBezTo>
                      <a:pt x="18" y="14"/>
                      <a:pt x="14" y="18"/>
                      <a:pt x="8" y="18"/>
                    </a:cubicBezTo>
                    <a:cubicBezTo>
                      <a:pt x="6" y="18"/>
                      <a:pt x="3" y="17"/>
                      <a:pt x="1" y="16"/>
                    </a:cubicBezTo>
                    <a:cubicBezTo>
                      <a:pt x="1" y="18"/>
                      <a:pt x="0" y="20"/>
                      <a:pt x="0" y="22"/>
                    </a:cubicBezTo>
                    <a:cubicBezTo>
                      <a:pt x="0" y="35"/>
                      <a:pt x="10" y="44"/>
                      <a:pt x="23" y="44"/>
                    </a:cubicBezTo>
                    <a:cubicBezTo>
                      <a:pt x="35" y="44"/>
                      <a:pt x="45" y="35"/>
                      <a:pt x="45" y="22"/>
                    </a:cubicBezTo>
                    <a:cubicBezTo>
                      <a:pt x="45" y="10"/>
                      <a:pt x="35"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2" name="Freeform 54"/>
              <p:cNvSpPr>
                <a:spLocks/>
              </p:cNvSpPr>
              <p:nvPr/>
            </p:nvSpPr>
            <p:spPr bwMode="auto">
              <a:xfrm>
                <a:off x="7940675" y="2562226"/>
                <a:ext cx="131763" cy="134938"/>
              </a:xfrm>
              <a:custGeom>
                <a:avLst/>
                <a:gdLst>
                  <a:gd name="T0" fmla="*/ 22 w 44"/>
                  <a:gd name="T1" fmla="*/ 0 h 45"/>
                  <a:gd name="T2" fmla="*/ 15 w 44"/>
                  <a:gd name="T3" fmla="*/ 1 h 45"/>
                  <a:gd name="T4" fmla="*/ 18 w 44"/>
                  <a:gd name="T5" fmla="*/ 8 h 45"/>
                  <a:gd name="T6" fmla="*/ 7 w 44"/>
                  <a:gd name="T7" fmla="*/ 18 h 45"/>
                  <a:gd name="T8" fmla="*/ 1 w 44"/>
                  <a:gd name="T9" fmla="*/ 16 h 45"/>
                  <a:gd name="T10" fmla="*/ 0 w 44"/>
                  <a:gd name="T11" fmla="*/ 22 h 45"/>
                  <a:gd name="T12" fmla="*/ 22 w 44"/>
                  <a:gd name="T13" fmla="*/ 45 h 45"/>
                  <a:gd name="T14" fmla="*/ 44 w 44"/>
                  <a:gd name="T15" fmla="*/ 22 h 45"/>
                  <a:gd name="T16" fmla="*/ 22 w 44"/>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5">
                    <a:moveTo>
                      <a:pt x="22" y="0"/>
                    </a:moveTo>
                    <a:cubicBezTo>
                      <a:pt x="19" y="0"/>
                      <a:pt x="17" y="1"/>
                      <a:pt x="15" y="1"/>
                    </a:cubicBezTo>
                    <a:cubicBezTo>
                      <a:pt x="17" y="3"/>
                      <a:pt x="18" y="6"/>
                      <a:pt x="18" y="8"/>
                    </a:cubicBezTo>
                    <a:cubicBezTo>
                      <a:pt x="18" y="14"/>
                      <a:pt x="13" y="18"/>
                      <a:pt x="7" y="18"/>
                    </a:cubicBezTo>
                    <a:cubicBezTo>
                      <a:pt x="5" y="18"/>
                      <a:pt x="3" y="17"/>
                      <a:pt x="1" y="16"/>
                    </a:cubicBezTo>
                    <a:cubicBezTo>
                      <a:pt x="0" y="18"/>
                      <a:pt x="0" y="20"/>
                      <a:pt x="0" y="22"/>
                    </a:cubicBezTo>
                    <a:cubicBezTo>
                      <a:pt x="0" y="35"/>
                      <a:pt x="10" y="45"/>
                      <a:pt x="22" y="45"/>
                    </a:cubicBezTo>
                    <a:cubicBezTo>
                      <a:pt x="34" y="45"/>
                      <a:pt x="44" y="35"/>
                      <a:pt x="44" y="22"/>
                    </a:cubicBezTo>
                    <a:cubicBezTo>
                      <a:pt x="44" y="10"/>
                      <a:pt x="34"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3" name="Freeform 55"/>
              <p:cNvSpPr>
                <a:spLocks/>
              </p:cNvSpPr>
              <p:nvPr/>
            </p:nvSpPr>
            <p:spPr bwMode="auto">
              <a:xfrm>
                <a:off x="7748588" y="2843213"/>
                <a:ext cx="204788" cy="77788"/>
              </a:xfrm>
              <a:custGeom>
                <a:avLst/>
                <a:gdLst>
                  <a:gd name="T0" fmla="*/ 34 w 68"/>
                  <a:gd name="T1" fmla="*/ 26 h 26"/>
                  <a:gd name="T2" fmla="*/ 68 w 68"/>
                  <a:gd name="T3" fmla="*/ 0 h 26"/>
                  <a:gd name="T4" fmla="*/ 0 w 68"/>
                  <a:gd name="T5" fmla="*/ 0 h 26"/>
                  <a:gd name="T6" fmla="*/ 34 w 68"/>
                  <a:gd name="T7" fmla="*/ 26 h 26"/>
                </a:gdLst>
                <a:ahLst/>
                <a:cxnLst>
                  <a:cxn ang="0">
                    <a:pos x="T0" y="T1"/>
                  </a:cxn>
                  <a:cxn ang="0">
                    <a:pos x="T2" y="T3"/>
                  </a:cxn>
                  <a:cxn ang="0">
                    <a:pos x="T4" y="T5"/>
                  </a:cxn>
                  <a:cxn ang="0">
                    <a:pos x="T6" y="T7"/>
                  </a:cxn>
                </a:cxnLst>
                <a:rect l="0" t="0" r="r" b="b"/>
                <a:pathLst>
                  <a:path w="68" h="26">
                    <a:moveTo>
                      <a:pt x="34" y="26"/>
                    </a:moveTo>
                    <a:cubicBezTo>
                      <a:pt x="57" y="26"/>
                      <a:pt x="68" y="0"/>
                      <a:pt x="68" y="0"/>
                    </a:cubicBezTo>
                    <a:cubicBezTo>
                      <a:pt x="0" y="0"/>
                      <a:pt x="0" y="0"/>
                      <a:pt x="0" y="0"/>
                    </a:cubicBezTo>
                    <a:cubicBezTo>
                      <a:pt x="0" y="0"/>
                      <a:pt x="11" y="26"/>
                      <a:pt x="3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4" name="Freeform 56"/>
              <p:cNvSpPr>
                <a:spLocks noEditPoints="1"/>
              </p:cNvSpPr>
              <p:nvPr/>
            </p:nvSpPr>
            <p:spPr bwMode="auto">
              <a:xfrm>
                <a:off x="7315200" y="1830388"/>
                <a:ext cx="1073150" cy="1235075"/>
              </a:xfrm>
              <a:custGeom>
                <a:avLst/>
                <a:gdLst>
                  <a:gd name="T0" fmla="*/ 353 w 357"/>
                  <a:gd name="T1" fmla="*/ 141 h 412"/>
                  <a:gd name="T2" fmla="*/ 325 w 357"/>
                  <a:gd name="T3" fmla="*/ 131 h 412"/>
                  <a:gd name="T4" fmla="*/ 231 w 357"/>
                  <a:gd name="T5" fmla="*/ 10 h 412"/>
                  <a:gd name="T6" fmla="*/ 231 w 357"/>
                  <a:gd name="T7" fmla="*/ 118 h 412"/>
                  <a:gd name="T8" fmla="*/ 204 w 357"/>
                  <a:gd name="T9" fmla="*/ 118 h 412"/>
                  <a:gd name="T10" fmla="*/ 204 w 357"/>
                  <a:gd name="T11" fmla="*/ 2 h 412"/>
                  <a:gd name="T12" fmla="*/ 179 w 357"/>
                  <a:gd name="T13" fmla="*/ 0 h 412"/>
                  <a:gd name="T14" fmla="*/ 179 w 357"/>
                  <a:gd name="T15" fmla="*/ 0 h 412"/>
                  <a:gd name="T16" fmla="*/ 179 w 357"/>
                  <a:gd name="T17" fmla="*/ 0 h 412"/>
                  <a:gd name="T18" fmla="*/ 179 w 357"/>
                  <a:gd name="T19" fmla="*/ 0 h 412"/>
                  <a:gd name="T20" fmla="*/ 179 w 357"/>
                  <a:gd name="T21" fmla="*/ 0 h 412"/>
                  <a:gd name="T22" fmla="*/ 154 w 357"/>
                  <a:gd name="T23" fmla="*/ 2 h 412"/>
                  <a:gd name="T24" fmla="*/ 154 w 357"/>
                  <a:gd name="T25" fmla="*/ 118 h 412"/>
                  <a:gd name="T26" fmla="*/ 127 w 357"/>
                  <a:gd name="T27" fmla="*/ 118 h 412"/>
                  <a:gd name="T28" fmla="*/ 127 w 357"/>
                  <a:gd name="T29" fmla="*/ 10 h 412"/>
                  <a:gd name="T30" fmla="*/ 32 w 357"/>
                  <a:gd name="T31" fmla="*/ 131 h 412"/>
                  <a:gd name="T32" fmla="*/ 5 w 357"/>
                  <a:gd name="T33" fmla="*/ 141 h 412"/>
                  <a:gd name="T34" fmla="*/ 6 w 357"/>
                  <a:gd name="T35" fmla="*/ 183 h 412"/>
                  <a:gd name="T36" fmla="*/ 28 w 357"/>
                  <a:gd name="T37" fmla="*/ 188 h 412"/>
                  <a:gd name="T38" fmla="*/ 71 w 357"/>
                  <a:gd name="T39" fmla="*/ 368 h 412"/>
                  <a:gd name="T40" fmla="*/ 178 w 357"/>
                  <a:gd name="T41" fmla="*/ 412 h 412"/>
                  <a:gd name="T42" fmla="*/ 179 w 357"/>
                  <a:gd name="T43" fmla="*/ 412 h 412"/>
                  <a:gd name="T44" fmla="*/ 180 w 357"/>
                  <a:gd name="T45" fmla="*/ 412 h 412"/>
                  <a:gd name="T46" fmla="*/ 287 w 357"/>
                  <a:gd name="T47" fmla="*/ 368 h 412"/>
                  <a:gd name="T48" fmla="*/ 329 w 357"/>
                  <a:gd name="T49" fmla="*/ 188 h 412"/>
                  <a:gd name="T50" fmla="*/ 352 w 357"/>
                  <a:gd name="T51" fmla="*/ 183 h 412"/>
                  <a:gd name="T52" fmla="*/ 353 w 357"/>
                  <a:gd name="T53" fmla="*/ 141 h 412"/>
                  <a:gd name="T54" fmla="*/ 273 w 357"/>
                  <a:gd name="T55" fmla="*/ 356 h 412"/>
                  <a:gd name="T56" fmla="*/ 180 w 357"/>
                  <a:gd name="T57" fmla="*/ 393 h 412"/>
                  <a:gd name="T58" fmla="*/ 179 w 357"/>
                  <a:gd name="T59" fmla="*/ 393 h 412"/>
                  <a:gd name="T60" fmla="*/ 179 w 357"/>
                  <a:gd name="T61" fmla="*/ 393 h 412"/>
                  <a:gd name="T62" fmla="*/ 179 w 357"/>
                  <a:gd name="T63" fmla="*/ 393 h 412"/>
                  <a:gd name="T64" fmla="*/ 179 w 357"/>
                  <a:gd name="T65" fmla="*/ 393 h 412"/>
                  <a:gd name="T66" fmla="*/ 179 w 357"/>
                  <a:gd name="T67" fmla="*/ 393 h 412"/>
                  <a:gd name="T68" fmla="*/ 178 w 357"/>
                  <a:gd name="T69" fmla="*/ 393 h 412"/>
                  <a:gd name="T70" fmla="*/ 85 w 357"/>
                  <a:gd name="T71" fmla="*/ 356 h 412"/>
                  <a:gd name="T72" fmla="*/ 46 w 357"/>
                  <a:gd name="T73" fmla="*/ 194 h 412"/>
                  <a:gd name="T74" fmla="*/ 72 w 357"/>
                  <a:gd name="T75" fmla="*/ 212 h 412"/>
                  <a:gd name="T76" fmla="*/ 174 w 357"/>
                  <a:gd name="T77" fmla="*/ 212 h 412"/>
                  <a:gd name="T78" fmla="*/ 174 w 357"/>
                  <a:gd name="T79" fmla="*/ 212 h 412"/>
                  <a:gd name="T80" fmla="*/ 179 w 357"/>
                  <a:gd name="T81" fmla="*/ 212 h 412"/>
                  <a:gd name="T82" fmla="*/ 183 w 357"/>
                  <a:gd name="T83" fmla="*/ 212 h 412"/>
                  <a:gd name="T84" fmla="*/ 183 w 357"/>
                  <a:gd name="T85" fmla="*/ 212 h 412"/>
                  <a:gd name="T86" fmla="*/ 286 w 357"/>
                  <a:gd name="T87" fmla="*/ 212 h 412"/>
                  <a:gd name="T88" fmla="*/ 311 w 357"/>
                  <a:gd name="T89" fmla="*/ 194 h 412"/>
                  <a:gd name="T90" fmla="*/ 273 w 357"/>
                  <a:gd name="T91" fmla="*/ 35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7" h="412">
                    <a:moveTo>
                      <a:pt x="353" y="141"/>
                    </a:moveTo>
                    <a:cubicBezTo>
                      <a:pt x="348" y="135"/>
                      <a:pt x="329" y="138"/>
                      <a:pt x="325" y="131"/>
                    </a:cubicBezTo>
                    <a:cubicBezTo>
                      <a:pt x="323" y="126"/>
                      <a:pt x="306" y="41"/>
                      <a:pt x="231" y="10"/>
                    </a:cubicBezTo>
                    <a:cubicBezTo>
                      <a:pt x="231" y="118"/>
                      <a:pt x="231" y="118"/>
                      <a:pt x="231" y="118"/>
                    </a:cubicBezTo>
                    <a:cubicBezTo>
                      <a:pt x="204" y="118"/>
                      <a:pt x="204" y="118"/>
                      <a:pt x="204" y="118"/>
                    </a:cubicBezTo>
                    <a:cubicBezTo>
                      <a:pt x="204" y="2"/>
                      <a:pt x="204" y="2"/>
                      <a:pt x="204" y="2"/>
                    </a:cubicBezTo>
                    <a:cubicBezTo>
                      <a:pt x="196" y="1"/>
                      <a:pt x="188" y="0"/>
                      <a:pt x="179" y="0"/>
                    </a:cubicBezTo>
                    <a:cubicBezTo>
                      <a:pt x="179" y="0"/>
                      <a:pt x="179" y="0"/>
                      <a:pt x="179" y="0"/>
                    </a:cubicBezTo>
                    <a:cubicBezTo>
                      <a:pt x="179" y="0"/>
                      <a:pt x="179" y="0"/>
                      <a:pt x="179" y="0"/>
                    </a:cubicBezTo>
                    <a:cubicBezTo>
                      <a:pt x="179" y="0"/>
                      <a:pt x="179" y="0"/>
                      <a:pt x="179" y="0"/>
                    </a:cubicBezTo>
                    <a:cubicBezTo>
                      <a:pt x="179" y="0"/>
                      <a:pt x="179" y="0"/>
                      <a:pt x="179" y="0"/>
                    </a:cubicBezTo>
                    <a:cubicBezTo>
                      <a:pt x="170" y="0"/>
                      <a:pt x="162" y="1"/>
                      <a:pt x="154" y="2"/>
                    </a:cubicBezTo>
                    <a:cubicBezTo>
                      <a:pt x="154" y="118"/>
                      <a:pt x="154" y="118"/>
                      <a:pt x="154" y="118"/>
                    </a:cubicBezTo>
                    <a:cubicBezTo>
                      <a:pt x="127" y="118"/>
                      <a:pt x="127" y="118"/>
                      <a:pt x="127" y="118"/>
                    </a:cubicBezTo>
                    <a:cubicBezTo>
                      <a:pt x="127" y="10"/>
                      <a:pt x="127" y="10"/>
                      <a:pt x="127" y="10"/>
                    </a:cubicBezTo>
                    <a:cubicBezTo>
                      <a:pt x="52" y="41"/>
                      <a:pt x="35" y="126"/>
                      <a:pt x="32" y="131"/>
                    </a:cubicBezTo>
                    <a:cubicBezTo>
                      <a:pt x="29" y="138"/>
                      <a:pt x="10" y="135"/>
                      <a:pt x="5" y="141"/>
                    </a:cubicBezTo>
                    <a:cubicBezTo>
                      <a:pt x="0" y="148"/>
                      <a:pt x="1" y="179"/>
                      <a:pt x="6" y="183"/>
                    </a:cubicBezTo>
                    <a:cubicBezTo>
                      <a:pt x="8" y="186"/>
                      <a:pt x="16" y="185"/>
                      <a:pt x="28" y="188"/>
                    </a:cubicBezTo>
                    <a:cubicBezTo>
                      <a:pt x="26" y="210"/>
                      <a:pt x="19" y="309"/>
                      <a:pt x="71" y="368"/>
                    </a:cubicBezTo>
                    <a:cubicBezTo>
                      <a:pt x="97" y="397"/>
                      <a:pt x="133" y="412"/>
                      <a:pt x="178" y="412"/>
                    </a:cubicBezTo>
                    <a:cubicBezTo>
                      <a:pt x="178" y="412"/>
                      <a:pt x="178" y="412"/>
                      <a:pt x="179" y="412"/>
                    </a:cubicBezTo>
                    <a:cubicBezTo>
                      <a:pt x="179" y="412"/>
                      <a:pt x="180" y="412"/>
                      <a:pt x="180" y="412"/>
                    </a:cubicBezTo>
                    <a:cubicBezTo>
                      <a:pt x="225" y="412"/>
                      <a:pt x="261" y="397"/>
                      <a:pt x="287" y="368"/>
                    </a:cubicBezTo>
                    <a:cubicBezTo>
                      <a:pt x="338" y="309"/>
                      <a:pt x="332" y="210"/>
                      <a:pt x="329" y="188"/>
                    </a:cubicBezTo>
                    <a:cubicBezTo>
                      <a:pt x="342" y="185"/>
                      <a:pt x="350" y="186"/>
                      <a:pt x="352" y="183"/>
                    </a:cubicBezTo>
                    <a:cubicBezTo>
                      <a:pt x="357" y="179"/>
                      <a:pt x="357" y="148"/>
                      <a:pt x="353" y="141"/>
                    </a:cubicBezTo>
                    <a:close/>
                    <a:moveTo>
                      <a:pt x="273" y="356"/>
                    </a:moveTo>
                    <a:cubicBezTo>
                      <a:pt x="251" y="381"/>
                      <a:pt x="220" y="393"/>
                      <a:pt x="180" y="393"/>
                    </a:cubicBezTo>
                    <a:cubicBezTo>
                      <a:pt x="180" y="393"/>
                      <a:pt x="179" y="393"/>
                      <a:pt x="179" y="393"/>
                    </a:cubicBezTo>
                    <a:cubicBezTo>
                      <a:pt x="179" y="393"/>
                      <a:pt x="179" y="393"/>
                      <a:pt x="179" y="393"/>
                    </a:cubicBezTo>
                    <a:cubicBezTo>
                      <a:pt x="179" y="393"/>
                      <a:pt x="179" y="393"/>
                      <a:pt x="179" y="393"/>
                    </a:cubicBezTo>
                    <a:cubicBezTo>
                      <a:pt x="179" y="393"/>
                      <a:pt x="179" y="393"/>
                      <a:pt x="179" y="393"/>
                    </a:cubicBezTo>
                    <a:cubicBezTo>
                      <a:pt x="179" y="393"/>
                      <a:pt x="179" y="393"/>
                      <a:pt x="179" y="393"/>
                    </a:cubicBezTo>
                    <a:cubicBezTo>
                      <a:pt x="178" y="393"/>
                      <a:pt x="178" y="393"/>
                      <a:pt x="178" y="393"/>
                    </a:cubicBezTo>
                    <a:cubicBezTo>
                      <a:pt x="138" y="393"/>
                      <a:pt x="107" y="381"/>
                      <a:pt x="85" y="356"/>
                    </a:cubicBezTo>
                    <a:cubicBezTo>
                      <a:pt x="42" y="306"/>
                      <a:pt x="44" y="222"/>
                      <a:pt x="46" y="194"/>
                    </a:cubicBezTo>
                    <a:cubicBezTo>
                      <a:pt x="54" y="198"/>
                      <a:pt x="62" y="204"/>
                      <a:pt x="72" y="212"/>
                    </a:cubicBezTo>
                    <a:cubicBezTo>
                      <a:pt x="87" y="212"/>
                      <a:pt x="146" y="212"/>
                      <a:pt x="174" y="212"/>
                    </a:cubicBezTo>
                    <a:cubicBezTo>
                      <a:pt x="174" y="212"/>
                      <a:pt x="174" y="212"/>
                      <a:pt x="174" y="212"/>
                    </a:cubicBezTo>
                    <a:cubicBezTo>
                      <a:pt x="174" y="212"/>
                      <a:pt x="176" y="212"/>
                      <a:pt x="179" y="212"/>
                    </a:cubicBezTo>
                    <a:cubicBezTo>
                      <a:pt x="182" y="212"/>
                      <a:pt x="183" y="212"/>
                      <a:pt x="183" y="212"/>
                    </a:cubicBezTo>
                    <a:cubicBezTo>
                      <a:pt x="183" y="212"/>
                      <a:pt x="183" y="212"/>
                      <a:pt x="183" y="212"/>
                    </a:cubicBezTo>
                    <a:cubicBezTo>
                      <a:pt x="211" y="212"/>
                      <a:pt x="270" y="212"/>
                      <a:pt x="286" y="212"/>
                    </a:cubicBezTo>
                    <a:cubicBezTo>
                      <a:pt x="295" y="204"/>
                      <a:pt x="304" y="198"/>
                      <a:pt x="311" y="194"/>
                    </a:cubicBezTo>
                    <a:cubicBezTo>
                      <a:pt x="314" y="222"/>
                      <a:pt x="316" y="306"/>
                      <a:pt x="273" y="3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21" name="Group 320"/>
            <p:cNvGrpSpPr/>
            <p:nvPr/>
          </p:nvGrpSpPr>
          <p:grpSpPr>
            <a:xfrm>
              <a:off x="8649217" y="2166716"/>
              <a:ext cx="359697" cy="413971"/>
              <a:chOff x="7315200" y="1830388"/>
              <a:chExt cx="1073150" cy="1235075"/>
            </a:xfrm>
            <a:solidFill>
              <a:schemeClr val="accent1"/>
            </a:solidFill>
          </p:grpSpPr>
          <p:sp>
            <p:nvSpPr>
              <p:cNvPr id="337" name="Freeform 53"/>
              <p:cNvSpPr>
                <a:spLocks/>
              </p:cNvSpPr>
              <p:nvPr/>
            </p:nvSpPr>
            <p:spPr bwMode="auto">
              <a:xfrm>
                <a:off x="7624763" y="2568576"/>
                <a:ext cx="134938" cy="131763"/>
              </a:xfrm>
              <a:custGeom>
                <a:avLst/>
                <a:gdLst>
                  <a:gd name="T0" fmla="*/ 23 w 45"/>
                  <a:gd name="T1" fmla="*/ 0 h 44"/>
                  <a:gd name="T2" fmla="*/ 16 w 45"/>
                  <a:gd name="T3" fmla="*/ 1 h 44"/>
                  <a:gd name="T4" fmla="*/ 18 w 45"/>
                  <a:gd name="T5" fmla="*/ 8 h 44"/>
                  <a:gd name="T6" fmla="*/ 8 w 45"/>
                  <a:gd name="T7" fmla="*/ 18 h 44"/>
                  <a:gd name="T8" fmla="*/ 1 w 45"/>
                  <a:gd name="T9" fmla="*/ 16 h 44"/>
                  <a:gd name="T10" fmla="*/ 0 w 45"/>
                  <a:gd name="T11" fmla="*/ 22 h 44"/>
                  <a:gd name="T12" fmla="*/ 23 w 45"/>
                  <a:gd name="T13" fmla="*/ 44 h 44"/>
                  <a:gd name="T14" fmla="*/ 45 w 45"/>
                  <a:gd name="T15" fmla="*/ 22 h 44"/>
                  <a:gd name="T16" fmla="*/ 23 w 45"/>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4">
                    <a:moveTo>
                      <a:pt x="23" y="0"/>
                    </a:moveTo>
                    <a:cubicBezTo>
                      <a:pt x="20" y="0"/>
                      <a:pt x="18" y="1"/>
                      <a:pt x="16" y="1"/>
                    </a:cubicBezTo>
                    <a:cubicBezTo>
                      <a:pt x="17" y="3"/>
                      <a:pt x="18" y="6"/>
                      <a:pt x="18" y="8"/>
                    </a:cubicBezTo>
                    <a:cubicBezTo>
                      <a:pt x="18" y="14"/>
                      <a:pt x="14" y="18"/>
                      <a:pt x="8" y="18"/>
                    </a:cubicBezTo>
                    <a:cubicBezTo>
                      <a:pt x="6" y="18"/>
                      <a:pt x="3" y="17"/>
                      <a:pt x="1" y="16"/>
                    </a:cubicBezTo>
                    <a:cubicBezTo>
                      <a:pt x="1" y="18"/>
                      <a:pt x="0" y="20"/>
                      <a:pt x="0" y="22"/>
                    </a:cubicBezTo>
                    <a:cubicBezTo>
                      <a:pt x="0" y="35"/>
                      <a:pt x="10" y="44"/>
                      <a:pt x="23" y="44"/>
                    </a:cubicBezTo>
                    <a:cubicBezTo>
                      <a:pt x="35" y="44"/>
                      <a:pt x="45" y="35"/>
                      <a:pt x="45" y="22"/>
                    </a:cubicBezTo>
                    <a:cubicBezTo>
                      <a:pt x="45" y="10"/>
                      <a:pt x="35"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8" name="Freeform 54"/>
              <p:cNvSpPr>
                <a:spLocks/>
              </p:cNvSpPr>
              <p:nvPr/>
            </p:nvSpPr>
            <p:spPr bwMode="auto">
              <a:xfrm>
                <a:off x="7940675" y="2562226"/>
                <a:ext cx="131763" cy="134938"/>
              </a:xfrm>
              <a:custGeom>
                <a:avLst/>
                <a:gdLst>
                  <a:gd name="T0" fmla="*/ 22 w 44"/>
                  <a:gd name="T1" fmla="*/ 0 h 45"/>
                  <a:gd name="T2" fmla="*/ 15 w 44"/>
                  <a:gd name="T3" fmla="*/ 1 h 45"/>
                  <a:gd name="T4" fmla="*/ 18 w 44"/>
                  <a:gd name="T5" fmla="*/ 8 h 45"/>
                  <a:gd name="T6" fmla="*/ 7 w 44"/>
                  <a:gd name="T7" fmla="*/ 18 h 45"/>
                  <a:gd name="T8" fmla="*/ 1 w 44"/>
                  <a:gd name="T9" fmla="*/ 16 h 45"/>
                  <a:gd name="T10" fmla="*/ 0 w 44"/>
                  <a:gd name="T11" fmla="*/ 22 h 45"/>
                  <a:gd name="T12" fmla="*/ 22 w 44"/>
                  <a:gd name="T13" fmla="*/ 45 h 45"/>
                  <a:gd name="T14" fmla="*/ 44 w 44"/>
                  <a:gd name="T15" fmla="*/ 22 h 45"/>
                  <a:gd name="T16" fmla="*/ 22 w 44"/>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5">
                    <a:moveTo>
                      <a:pt x="22" y="0"/>
                    </a:moveTo>
                    <a:cubicBezTo>
                      <a:pt x="19" y="0"/>
                      <a:pt x="17" y="1"/>
                      <a:pt x="15" y="1"/>
                    </a:cubicBezTo>
                    <a:cubicBezTo>
                      <a:pt x="17" y="3"/>
                      <a:pt x="18" y="6"/>
                      <a:pt x="18" y="8"/>
                    </a:cubicBezTo>
                    <a:cubicBezTo>
                      <a:pt x="18" y="14"/>
                      <a:pt x="13" y="18"/>
                      <a:pt x="7" y="18"/>
                    </a:cubicBezTo>
                    <a:cubicBezTo>
                      <a:pt x="5" y="18"/>
                      <a:pt x="3" y="17"/>
                      <a:pt x="1" y="16"/>
                    </a:cubicBezTo>
                    <a:cubicBezTo>
                      <a:pt x="0" y="18"/>
                      <a:pt x="0" y="20"/>
                      <a:pt x="0" y="22"/>
                    </a:cubicBezTo>
                    <a:cubicBezTo>
                      <a:pt x="0" y="35"/>
                      <a:pt x="10" y="45"/>
                      <a:pt x="22" y="45"/>
                    </a:cubicBezTo>
                    <a:cubicBezTo>
                      <a:pt x="34" y="45"/>
                      <a:pt x="44" y="35"/>
                      <a:pt x="44" y="22"/>
                    </a:cubicBezTo>
                    <a:cubicBezTo>
                      <a:pt x="44" y="10"/>
                      <a:pt x="34"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9" name="Freeform 55"/>
              <p:cNvSpPr>
                <a:spLocks/>
              </p:cNvSpPr>
              <p:nvPr/>
            </p:nvSpPr>
            <p:spPr bwMode="auto">
              <a:xfrm>
                <a:off x="7748588" y="2843213"/>
                <a:ext cx="204788" cy="77788"/>
              </a:xfrm>
              <a:custGeom>
                <a:avLst/>
                <a:gdLst>
                  <a:gd name="T0" fmla="*/ 34 w 68"/>
                  <a:gd name="T1" fmla="*/ 26 h 26"/>
                  <a:gd name="T2" fmla="*/ 68 w 68"/>
                  <a:gd name="T3" fmla="*/ 0 h 26"/>
                  <a:gd name="T4" fmla="*/ 0 w 68"/>
                  <a:gd name="T5" fmla="*/ 0 h 26"/>
                  <a:gd name="T6" fmla="*/ 34 w 68"/>
                  <a:gd name="T7" fmla="*/ 26 h 26"/>
                </a:gdLst>
                <a:ahLst/>
                <a:cxnLst>
                  <a:cxn ang="0">
                    <a:pos x="T0" y="T1"/>
                  </a:cxn>
                  <a:cxn ang="0">
                    <a:pos x="T2" y="T3"/>
                  </a:cxn>
                  <a:cxn ang="0">
                    <a:pos x="T4" y="T5"/>
                  </a:cxn>
                  <a:cxn ang="0">
                    <a:pos x="T6" y="T7"/>
                  </a:cxn>
                </a:cxnLst>
                <a:rect l="0" t="0" r="r" b="b"/>
                <a:pathLst>
                  <a:path w="68" h="26">
                    <a:moveTo>
                      <a:pt x="34" y="26"/>
                    </a:moveTo>
                    <a:cubicBezTo>
                      <a:pt x="57" y="26"/>
                      <a:pt x="68" y="0"/>
                      <a:pt x="68" y="0"/>
                    </a:cubicBezTo>
                    <a:cubicBezTo>
                      <a:pt x="0" y="0"/>
                      <a:pt x="0" y="0"/>
                      <a:pt x="0" y="0"/>
                    </a:cubicBezTo>
                    <a:cubicBezTo>
                      <a:pt x="0" y="0"/>
                      <a:pt x="11" y="26"/>
                      <a:pt x="3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0" name="Freeform 56"/>
              <p:cNvSpPr>
                <a:spLocks noEditPoints="1"/>
              </p:cNvSpPr>
              <p:nvPr/>
            </p:nvSpPr>
            <p:spPr bwMode="auto">
              <a:xfrm>
                <a:off x="7315200" y="1830388"/>
                <a:ext cx="1073150" cy="1235075"/>
              </a:xfrm>
              <a:custGeom>
                <a:avLst/>
                <a:gdLst>
                  <a:gd name="T0" fmla="*/ 353 w 357"/>
                  <a:gd name="T1" fmla="*/ 141 h 412"/>
                  <a:gd name="T2" fmla="*/ 325 w 357"/>
                  <a:gd name="T3" fmla="*/ 131 h 412"/>
                  <a:gd name="T4" fmla="*/ 231 w 357"/>
                  <a:gd name="T5" fmla="*/ 10 h 412"/>
                  <a:gd name="T6" fmla="*/ 231 w 357"/>
                  <a:gd name="T7" fmla="*/ 118 h 412"/>
                  <a:gd name="T8" fmla="*/ 204 w 357"/>
                  <a:gd name="T9" fmla="*/ 118 h 412"/>
                  <a:gd name="T10" fmla="*/ 204 w 357"/>
                  <a:gd name="T11" fmla="*/ 2 h 412"/>
                  <a:gd name="T12" fmla="*/ 179 w 357"/>
                  <a:gd name="T13" fmla="*/ 0 h 412"/>
                  <a:gd name="T14" fmla="*/ 179 w 357"/>
                  <a:gd name="T15" fmla="*/ 0 h 412"/>
                  <a:gd name="T16" fmla="*/ 179 w 357"/>
                  <a:gd name="T17" fmla="*/ 0 h 412"/>
                  <a:gd name="T18" fmla="*/ 179 w 357"/>
                  <a:gd name="T19" fmla="*/ 0 h 412"/>
                  <a:gd name="T20" fmla="*/ 179 w 357"/>
                  <a:gd name="T21" fmla="*/ 0 h 412"/>
                  <a:gd name="T22" fmla="*/ 154 w 357"/>
                  <a:gd name="T23" fmla="*/ 2 h 412"/>
                  <a:gd name="T24" fmla="*/ 154 w 357"/>
                  <a:gd name="T25" fmla="*/ 118 h 412"/>
                  <a:gd name="T26" fmla="*/ 127 w 357"/>
                  <a:gd name="T27" fmla="*/ 118 h 412"/>
                  <a:gd name="T28" fmla="*/ 127 w 357"/>
                  <a:gd name="T29" fmla="*/ 10 h 412"/>
                  <a:gd name="T30" fmla="*/ 32 w 357"/>
                  <a:gd name="T31" fmla="*/ 131 h 412"/>
                  <a:gd name="T32" fmla="*/ 5 w 357"/>
                  <a:gd name="T33" fmla="*/ 141 h 412"/>
                  <a:gd name="T34" fmla="*/ 6 w 357"/>
                  <a:gd name="T35" fmla="*/ 183 h 412"/>
                  <a:gd name="T36" fmla="*/ 28 w 357"/>
                  <a:gd name="T37" fmla="*/ 188 h 412"/>
                  <a:gd name="T38" fmla="*/ 71 w 357"/>
                  <a:gd name="T39" fmla="*/ 368 h 412"/>
                  <a:gd name="T40" fmla="*/ 178 w 357"/>
                  <a:gd name="T41" fmla="*/ 412 h 412"/>
                  <a:gd name="T42" fmla="*/ 179 w 357"/>
                  <a:gd name="T43" fmla="*/ 412 h 412"/>
                  <a:gd name="T44" fmla="*/ 180 w 357"/>
                  <a:gd name="T45" fmla="*/ 412 h 412"/>
                  <a:gd name="T46" fmla="*/ 287 w 357"/>
                  <a:gd name="T47" fmla="*/ 368 h 412"/>
                  <a:gd name="T48" fmla="*/ 329 w 357"/>
                  <a:gd name="T49" fmla="*/ 188 h 412"/>
                  <a:gd name="T50" fmla="*/ 352 w 357"/>
                  <a:gd name="T51" fmla="*/ 183 h 412"/>
                  <a:gd name="T52" fmla="*/ 353 w 357"/>
                  <a:gd name="T53" fmla="*/ 141 h 412"/>
                  <a:gd name="T54" fmla="*/ 273 w 357"/>
                  <a:gd name="T55" fmla="*/ 356 h 412"/>
                  <a:gd name="T56" fmla="*/ 180 w 357"/>
                  <a:gd name="T57" fmla="*/ 393 h 412"/>
                  <a:gd name="T58" fmla="*/ 179 w 357"/>
                  <a:gd name="T59" fmla="*/ 393 h 412"/>
                  <a:gd name="T60" fmla="*/ 179 w 357"/>
                  <a:gd name="T61" fmla="*/ 393 h 412"/>
                  <a:gd name="T62" fmla="*/ 179 w 357"/>
                  <a:gd name="T63" fmla="*/ 393 h 412"/>
                  <a:gd name="T64" fmla="*/ 179 w 357"/>
                  <a:gd name="T65" fmla="*/ 393 h 412"/>
                  <a:gd name="T66" fmla="*/ 179 w 357"/>
                  <a:gd name="T67" fmla="*/ 393 h 412"/>
                  <a:gd name="T68" fmla="*/ 178 w 357"/>
                  <a:gd name="T69" fmla="*/ 393 h 412"/>
                  <a:gd name="T70" fmla="*/ 85 w 357"/>
                  <a:gd name="T71" fmla="*/ 356 h 412"/>
                  <a:gd name="T72" fmla="*/ 46 w 357"/>
                  <a:gd name="T73" fmla="*/ 194 h 412"/>
                  <a:gd name="T74" fmla="*/ 72 w 357"/>
                  <a:gd name="T75" fmla="*/ 212 h 412"/>
                  <a:gd name="T76" fmla="*/ 174 w 357"/>
                  <a:gd name="T77" fmla="*/ 212 h 412"/>
                  <a:gd name="T78" fmla="*/ 174 w 357"/>
                  <a:gd name="T79" fmla="*/ 212 h 412"/>
                  <a:gd name="T80" fmla="*/ 179 w 357"/>
                  <a:gd name="T81" fmla="*/ 212 h 412"/>
                  <a:gd name="T82" fmla="*/ 183 w 357"/>
                  <a:gd name="T83" fmla="*/ 212 h 412"/>
                  <a:gd name="T84" fmla="*/ 183 w 357"/>
                  <a:gd name="T85" fmla="*/ 212 h 412"/>
                  <a:gd name="T86" fmla="*/ 286 w 357"/>
                  <a:gd name="T87" fmla="*/ 212 h 412"/>
                  <a:gd name="T88" fmla="*/ 311 w 357"/>
                  <a:gd name="T89" fmla="*/ 194 h 412"/>
                  <a:gd name="T90" fmla="*/ 273 w 357"/>
                  <a:gd name="T91" fmla="*/ 35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7" h="412">
                    <a:moveTo>
                      <a:pt x="353" y="141"/>
                    </a:moveTo>
                    <a:cubicBezTo>
                      <a:pt x="348" y="135"/>
                      <a:pt x="329" y="138"/>
                      <a:pt x="325" y="131"/>
                    </a:cubicBezTo>
                    <a:cubicBezTo>
                      <a:pt x="323" y="126"/>
                      <a:pt x="306" y="41"/>
                      <a:pt x="231" y="10"/>
                    </a:cubicBezTo>
                    <a:cubicBezTo>
                      <a:pt x="231" y="118"/>
                      <a:pt x="231" y="118"/>
                      <a:pt x="231" y="118"/>
                    </a:cubicBezTo>
                    <a:cubicBezTo>
                      <a:pt x="204" y="118"/>
                      <a:pt x="204" y="118"/>
                      <a:pt x="204" y="118"/>
                    </a:cubicBezTo>
                    <a:cubicBezTo>
                      <a:pt x="204" y="2"/>
                      <a:pt x="204" y="2"/>
                      <a:pt x="204" y="2"/>
                    </a:cubicBezTo>
                    <a:cubicBezTo>
                      <a:pt x="196" y="1"/>
                      <a:pt x="188" y="0"/>
                      <a:pt x="179" y="0"/>
                    </a:cubicBezTo>
                    <a:cubicBezTo>
                      <a:pt x="179" y="0"/>
                      <a:pt x="179" y="0"/>
                      <a:pt x="179" y="0"/>
                    </a:cubicBezTo>
                    <a:cubicBezTo>
                      <a:pt x="179" y="0"/>
                      <a:pt x="179" y="0"/>
                      <a:pt x="179" y="0"/>
                    </a:cubicBezTo>
                    <a:cubicBezTo>
                      <a:pt x="179" y="0"/>
                      <a:pt x="179" y="0"/>
                      <a:pt x="179" y="0"/>
                    </a:cubicBezTo>
                    <a:cubicBezTo>
                      <a:pt x="179" y="0"/>
                      <a:pt x="179" y="0"/>
                      <a:pt x="179" y="0"/>
                    </a:cubicBezTo>
                    <a:cubicBezTo>
                      <a:pt x="170" y="0"/>
                      <a:pt x="162" y="1"/>
                      <a:pt x="154" y="2"/>
                    </a:cubicBezTo>
                    <a:cubicBezTo>
                      <a:pt x="154" y="118"/>
                      <a:pt x="154" y="118"/>
                      <a:pt x="154" y="118"/>
                    </a:cubicBezTo>
                    <a:cubicBezTo>
                      <a:pt x="127" y="118"/>
                      <a:pt x="127" y="118"/>
                      <a:pt x="127" y="118"/>
                    </a:cubicBezTo>
                    <a:cubicBezTo>
                      <a:pt x="127" y="10"/>
                      <a:pt x="127" y="10"/>
                      <a:pt x="127" y="10"/>
                    </a:cubicBezTo>
                    <a:cubicBezTo>
                      <a:pt x="52" y="41"/>
                      <a:pt x="35" y="126"/>
                      <a:pt x="32" y="131"/>
                    </a:cubicBezTo>
                    <a:cubicBezTo>
                      <a:pt x="29" y="138"/>
                      <a:pt x="10" y="135"/>
                      <a:pt x="5" y="141"/>
                    </a:cubicBezTo>
                    <a:cubicBezTo>
                      <a:pt x="0" y="148"/>
                      <a:pt x="1" y="179"/>
                      <a:pt x="6" y="183"/>
                    </a:cubicBezTo>
                    <a:cubicBezTo>
                      <a:pt x="8" y="186"/>
                      <a:pt x="16" y="185"/>
                      <a:pt x="28" y="188"/>
                    </a:cubicBezTo>
                    <a:cubicBezTo>
                      <a:pt x="26" y="210"/>
                      <a:pt x="19" y="309"/>
                      <a:pt x="71" y="368"/>
                    </a:cubicBezTo>
                    <a:cubicBezTo>
                      <a:pt x="97" y="397"/>
                      <a:pt x="133" y="412"/>
                      <a:pt x="178" y="412"/>
                    </a:cubicBezTo>
                    <a:cubicBezTo>
                      <a:pt x="178" y="412"/>
                      <a:pt x="178" y="412"/>
                      <a:pt x="179" y="412"/>
                    </a:cubicBezTo>
                    <a:cubicBezTo>
                      <a:pt x="179" y="412"/>
                      <a:pt x="180" y="412"/>
                      <a:pt x="180" y="412"/>
                    </a:cubicBezTo>
                    <a:cubicBezTo>
                      <a:pt x="225" y="412"/>
                      <a:pt x="261" y="397"/>
                      <a:pt x="287" y="368"/>
                    </a:cubicBezTo>
                    <a:cubicBezTo>
                      <a:pt x="338" y="309"/>
                      <a:pt x="332" y="210"/>
                      <a:pt x="329" y="188"/>
                    </a:cubicBezTo>
                    <a:cubicBezTo>
                      <a:pt x="342" y="185"/>
                      <a:pt x="350" y="186"/>
                      <a:pt x="352" y="183"/>
                    </a:cubicBezTo>
                    <a:cubicBezTo>
                      <a:pt x="357" y="179"/>
                      <a:pt x="357" y="148"/>
                      <a:pt x="353" y="141"/>
                    </a:cubicBezTo>
                    <a:close/>
                    <a:moveTo>
                      <a:pt x="273" y="356"/>
                    </a:moveTo>
                    <a:cubicBezTo>
                      <a:pt x="251" y="381"/>
                      <a:pt x="220" y="393"/>
                      <a:pt x="180" y="393"/>
                    </a:cubicBezTo>
                    <a:cubicBezTo>
                      <a:pt x="180" y="393"/>
                      <a:pt x="179" y="393"/>
                      <a:pt x="179" y="393"/>
                    </a:cubicBezTo>
                    <a:cubicBezTo>
                      <a:pt x="179" y="393"/>
                      <a:pt x="179" y="393"/>
                      <a:pt x="179" y="393"/>
                    </a:cubicBezTo>
                    <a:cubicBezTo>
                      <a:pt x="179" y="393"/>
                      <a:pt x="179" y="393"/>
                      <a:pt x="179" y="393"/>
                    </a:cubicBezTo>
                    <a:cubicBezTo>
                      <a:pt x="179" y="393"/>
                      <a:pt x="179" y="393"/>
                      <a:pt x="179" y="393"/>
                    </a:cubicBezTo>
                    <a:cubicBezTo>
                      <a:pt x="179" y="393"/>
                      <a:pt x="179" y="393"/>
                      <a:pt x="179" y="393"/>
                    </a:cubicBezTo>
                    <a:cubicBezTo>
                      <a:pt x="178" y="393"/>
                      <a:pt x="178" y="393"/>
                      <a:pt x="178" y="393"/>
                    </a:cubicBezTo>
                    <a:cubicBezTo>
                      <a:pt x="138" y="393"/>
                      <a:pt x="107" y="381"/>
                      <a:pt x="85" y="356"/>
                    </a:cubicBezTo>
                    <a:cubicBezTo>
                      <a:pt x="42" y="306"/>
                      <a:pt x="44" y="222"/>
                      <a:pt x="46" y="194"/>
                    </a:cubicBezTo>
                    <a:cubicBezTo>
                      <a:pt x="54" y="198"/>
                      <a:pt x="62" y="204"/>
                      <a:pt x="72" y="212"/>
                    </a:cubicBezTo>
                    <a:cubicBezTo>
                      <a:pt x="87" y="212"/>
                      <a:pt x="146" y="212"/>
                      <a:pt x="174" y="212"/>
                    </a:cubicBezTo>
                    <a:cubicBezTo>
                      <a:pt x="174" y="212"/>
                      <a:pt x="174" y="212"/>
                      <a:pt x="174" y="212"/>
                    </a:cubicBezTo>
                    <a:cubicBezTo>
                      <a:pt x="174" y="212"/>
                      <a:pt x="176" y="212"/>
                      <a:pt x="179" y="212"/>
                    </a:cubicBezTo>
                    <a:cubicBezTo>
                      <a:pt x="182" y="212"/>
                      <a:pt x="183" y="212"/>
                      <a:pt x="183" y="212"/>
                    </a:cubicBezTo>
                    <a:cubicBezTo>
                      <a:pt x="183" y="212"/>
                      <a:pt x="183" y="212"/>
                      <a:pt x="183" y="212"/>
                    </a:cubicBezTo>
                    <a:cubicBezTo>
                      <a:pt x="211" y="212"/>
                      <a:pt x="270" y="212"/>
                      <a:pt x="286" y="212"/>
                    </a:cubicBezTo>
                    <a:cubicBezTo>
                      <a:pt x="295" y="204"/>
                      <a:pt x="304" y="198"/>
                      <a:pt x="311" y="194"/>
                    </a:cubicBezTo>
                    <a:cubicBezTo>
                      <a:pt x="314" y="222"/>
                      <a:pt x="316" y="306"/>
                      <a:pt x="273" y="3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22" name="Group 321"/>
            <p:cNvGrpSpPr/>
            <p:nvPr/>
          </p:nvGrpSpPr>
          <p:grpSpPr>
            <a:xfrm>
              <a:off x="9066892" y="2166716"/>
              <a:ext cx="359697" cy="413971"/>
              <a:chOff x="7315200" y="1830388"/>
              <a:chExt cx="1073150" cy="1235075"/>
            </a:xfrm>
            <a:solidFill>
              <a:schemeClr val="tx1">
                <a:lumMod val="40000"/>
                <a:lumOff val="60000"/>
              </a:schemeClr>
            </a:solidFill>
          </p:grpSpPr>
          <p:sp>
            <p:nvSpPr>
              <p:cNvPr id="333" name="Freeform 53"/>
              <p:cNvSpPr>
                <a:spLocks/>
              </p:cNvSpPr>
              <p:nvPr/>
            </p:nvSpPr>
            <p:spPr bwMode="auto">
              <a:xfrm>
                <a:off x="7624763" y="2568576"/>
                <a:ext cx="134938" cy="131763"/>
              </a:xfrm>
              <a:custGeom>
                <a:avLst/>
                <a:gdLst>
                  <a:gd name="T0" fmla="*/ 23 w 45"/>
                  <a:gd name="T1" fmla="*/ 0 h 44"/>
                  <a:gd name="T2" fmla="*/ 16 w 45"/>
                  <a:gd name="T3" fmla="*/ 1 h 44"/>
                  <a:gd name="T4" fmla="*/ 18 w 45"/>
                  <a:gd name="T5" fmla="*/ 8 h 44"/>
                  <a:gd name="T6" fmla="*/ 8 w 45"/>
                  <a:gd name="T7" fmla="*/ 18 h 44"/>
                  <a:gd name="T8" fmla="*/ 1 w 45"/>
                  <a:gd name="T9" fmla="*/ 16 h 44"/>
                  <a:gd name="T10" fmla="*/ 0 w 45"/>
                  <a:gd name="T11" fmla="*/ 22 h 44"/>
                  <a:gd name="T12" fmla="*/ 23 w 45"/>
                  <a:gd name="T13" fmla="*/ 44 h 44"/>
                  <a:gd name="T14" fmla="*/ 45 w 45"/>
                  <a:gd name="T15" fmla="*/ 22 h 44"/>
                  <a:gd name="T16" fmla="*/ 23 w 45"/>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4">
                    <a:moveTo>
                      <a:pt x="23" y="0"/>
                    </a:moveTo>
                    <a:cubicBezTo>
                      <a:pt x="20" y="0"/>
                      <a:pt x="18" y="1"/>
                      <a:pt x="16" y="1"/>
                    </a:cubicBezTo>
                    <a:cubicBezTo>
                      <a:pt x="17" y="3"/>
                      <a:pt x="18" y="6"/>
                      <a:pt x="18" y="8"/>
                    </a:cubicBezTo>
                    <a:cubicBezTo>
                      <a:pt x="18" y="14"/>
                      <a:pt x="14" y="18"/>
                      <a:pt x="8" y="18"/>
                    </a:cubicBezTo>
                    <a:cubicBezTo>
                      <a:pt x="6" y="18"/>
                      <a:pt x="3" y="17"/>
                      <a:pt x="1" y="16"/>
                    </a:cubicBezTo>
                    <a:cubicBezTo>
                      <a:pt x="1" y="18"/>
                      <a:pt x="0" y="20"/>
                      <a:pt x="0" y="22"/>
                    </a:cubicBezTo>
                    <a:cubicBezTo>
                      <a:pt x="0" y="35"/>
                      <a:pt x="10" y="44"/>
                      <a:pt x="23" y="44"/>
                    </a:cubicBezTo>
                    <a:cubicBezTo>
                      <a:pt x="35" y="44"/>
                      <a:pt x="45" y="35"/>
                      <a:pt x="45" y="22"/>
                    </a:cubicBezTo>
                    <a:cubicBezTo>
                      <a:pt x="45" y="10"/>
                      <a:pt x="35"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4" name="Freeform 54"/>
              <p:cNvSpPr>
                <a:spLocks/>
              </p:cNvSpPr>
              <p:nvPr/>
            </p:nvSpPr>
            <p:spPr bwMode="auto">
              <a:xfrm>
                <a:off x="7940675" y="2562226"/>
                <a:ext cx="131763" cy="134938"/>
              </a:xfrm>
              <a:custGeom>
                <a:avLst/>
                <a:gdLst>
                  <a:gd name="T0" fmla="*/ 22 w 44"/>
                  <a:gd name="T1" fmla="*/ 0 h 45"/>
                  <a:gd name="T2" fmla="*/ 15 w 44"/>
                  <a:gd name="T3" fmla="*/ 1 h 45"/>
                  <a:gd name="T4" fmla="*/ 18 w 44"/>
                  <a:gd name="T5" fmla="*/ 8 h 45"/>
                  <a:gd name="T6" fmla="*/ 7 w 44"/>
                  <a:gd name="T7" fmla="*/ 18 h 45"/>
                  <a:gd name="T8" fmla="*/ 1 w 44"/>
                  <a:gd name="T9" fmla="*/ 16 h 45"/>
                  <a:gd name="T10" fmla="*/ 0 w 44"/>
                  <a:gd name="T11" fmla="*/ 22 h 45"/>
                  <a:gd name="T12" fmla="*/ 22 w 44"/>
                  <a:gd name="T13" fmla="*/ 45 h 45"/>
                  <a:gd name="T14" fmla="*/ 44 w 44"/>
                  <a:gd name="T15" fmla="*/ 22 h 45"/>
                  <a:gd name="T16" fmla="*/ 22 w 44"/>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5">
                    <a:moveTo>
                      <a:pt x="22" y="0"/>
                    </a:moveTo>
                    <a:cubicBezTo>
                      <a:pt x="19" y="0"/>
                      <a:pt x="17" y="1"/>
                      <a:pt x="15" y="1"/>
                    </a:cubicBezTo>
                    <a:cubicBezTo>
                      <a:pt x="17" y="3"/>
                      <a:pt x="18" y="6"/>
                      <a:pt x="18" y="8"/>
                    </a:cubicBezTo>
                    <a:cubicBezTo>
                      <a:pt x="18" y="14"/>
                      <a:pt x="13" y="18"/>
                      <a:pt x="7" y="18"/>
                    </a:cubicBezTo>
                    <a:cubicBezTo>
                      <a:pt x="5" y="18"/>
                      <a:pt x="3" y="17"/>
                      <a:pt x="1" y="16"/>
                    </a:cubicBezTo>
                    <a:cubicBezTo>
                      <a:pt x="0" y="18"/>
                      <a:pt x="0" y="20"/>
                      <a:pt x="0" y="22"/>
                    </a:cubicBezTo>
                    <a:cubicBezTo>
                      <a:pt x="0" y="35"/>
                      <a:pt x="10" y="45"/>
                      <a:pt x="22" y="45"/>
                    </a:cubicBezTo>
                    <a:cubicBezTo>
                      <a:pt x="34" y="45"/>
                      <a:pt x="44" y="35"/>
                      <a:pt x="44" y="22"/>
                    </a:cubicBezTo>
                    <a:cubicBezTo>
                      <a:pt x="44" y="10"/>
                      <a:pt x="34"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5" name="Freeform 55"/>
              <p:cNvSpPr>
                <a:spLocks/>
              </p:cNvSpPr>
              <p:nvPr/>
            </p:nvSpPr>
            <p:spPr bwMode="auto">
              <a:xfrm>
                <a:off x="7748588" y="2843213"/>
                <a:ext cx="204788" cy="77788"/>
              </a:xfrm>
              <a:custGeom>
                <a:avLst/>
                <a:gdLst>
                  <a:gd name="T0" fmla="*/ 34 w 68"/>
                  <a:gd name="T1" fmla="*/ 26 h 26"/>
                  <a:gd name="T2" fmla="*/ 68 w 68"/>
                  <a:gd name="T3" fmla="*/ 0 h 26"/>
                  <a:gd name="T4" fmla="*/ 0 w 68"/>
                  <a:gd name="T5" fmla="*/ 0 h 26"/>
                  <a:gd name="T6" fmla="*/ 34 w 68"/>
                  <a:gd name="T7" fmla="*/ 26 h 26"/>
                </a:gdLst>
                <a:ahLst/>
                <a:cxnLst>
                  <a:cxn ang="0">
                    <a:pos x="T0" y="T1"/>
                  </a:cxn>
                  <a:cxn ang="0">
                    <a:pos x="T2" y="T3"/>
                  </a:cxn>
                  <a:cxn ang="0">
                    <a:pos x="T4" y="T5"/>
                  </a:cxn>
                  <a:cxn ang="0">
                    <a:pos x="T6" y="T7"/>
                  </a:cxn>
                </a:cxnLst>
                <a:rect l="0" t="0" r="r" b="b"/>
                <a:pathLst>
                  <a:path w="68" h="26">
                    <a:moveTo>
                      <a:pt x="34" y="26"/>
                    </a:moveTo>
                    <a:cubicBezTo>
                      <a:pt x="57" y="26"/>
                      <a:pt x="68" y="0"/>
                      <a:pt x="68" y="0"/>
                    </a:cubicBezTo>
                    <a:cubicBezTo>
                      <a:pt x="0" y="0"/>
                      <a:pt x="0" y="0"/>
                      <a:pt x="0" y="0"/>
                    </a:cubicBezTo>
                    <a:cubicBezTo>
                      <a:pt x="0" y="0"/>
                      <a:pt x="11" y="26"/>
                      <a:pt x="3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6" name="Freeform 56"/>
              <p:cNvSpPr>
                <a:spLocks noEditPoints="1"/>
              </p:cNvSpPr>
              <p:nvPr/>
            </p:nvSpPr>
            <p:spPr bwMode="auto">
              <a:xfrm>
                <a:off x="7315200" y="1830388"/>
                <a:ext cx="1073150" cy="1235075"/>
              </a:xfrm>
              <a:custGeom>
                <a:avLst/>
                <a:gdLst>
                  <a:gd name="T0" fmla="*/ 353 w 357"/>
                  <a:gd name="T1" fmla="*/ 141 h 412"/>
                  <a:gd name="T2" fmla="*/ 325 w 357"/>
                  <a:gd name="T3" fmla="*/ 131 h 412"/>
                  <a:gd name="T4" fmla="*/ 231 w 357"/>
                  <a:gd name="T5" fmla="*/ 10 h 412"/>
                  <a:gd name="T6" fmla="*/ 231 w 357"/>
                  <a:gd name="T7" fmla="*/ 118 h 412"/>
                  <a:gd name="T8" fmla="*/ 204 w 357"/>
                  <a:gd name="T9" fmla="*/ 118 h 412"/>
                  <a:gd name="T10" fmla="*/ 204 w 357"/>
                  <a:gd name="T11" fmla="*/ 2 h 412"/>
                  <a:gd name="T12" fmla="*/ 179 w 357"/>
                  <a:gd name="T13" fmla="*/ 0 h 412"/>
                  <a:gd name="T14" fmla="*/ 179 w 357"/>
                  <a:gd name="T15" fmla="*/ 0 h 412"/>
                  <a:gd name="T16" fmla="*/ 179 w 357"/>
                  <a:gd name="T17" fmla="*/ 0 h 412"/>
                  <a:gd name="T18" fmla="*/ 179 w 357"/>
                  <a:gd name="T19" fmla="*/ 0 h 412"/>
                  <a:gd name="T20" fmla="*/ 179 w 357"/>
                  <a:gd name="T21" fmla="*/ 0 h 412"/>
                  <a:gd name="T22" fmla="*/ 154 w 357"/>
                  <a:gd name="T23" fmla="*/ 2 h 412"/>
                  <a:gd name="T24" fmla="*/ 154 w 357"/>
                  <a:gd name="T25" fmla="*/ 118 h 412"/>
                  <a:gd name="T26" fmla="*/ 127 w 357"/>
                  <a:gd name="T27" fmla="*/ 118 h 412"/>
                  <a:gd name="T28" fmla="*/ 127 w 357"/>
                  <a:gd name="T29" fmla="*/ 10 h 412"/>
                  <a:gd name="T30" fmla="*/ 32 w 357"/>
                  <a:gd name="T31" fmla="*/ 131 h 412"/>
                  <a:gd name="T32" fmla="*/ 5 w 357"/>
                  <a:gd name="T33" fmla="*/ 141 h 412"/>
                  <a:gd name="T34" fmla="*/ 6 w 357"/>
                  <a:gd name="T35" fmla="*/ 183 h 412"/>
                  <a:gd name="T36" fmla="*/ 28 w 357"/>
                  <a:gd name="T37" fmla="*/ 188 h 412"/>
                  <a:gd name="T38" fmla="*/ 71 w 357"/>
                  <a:gd name="T39" fmla="*/ 368 h 412"/>
                  <a:gd name="T40" fmla="*/ 178 w 357"/>
                  <a:gd name="T41" fmla="*/ 412 h 412"/>
                  <a:gd name="T42" fmla="*/ 179 w 357"/>
                  <a:gd name="T43" fmla="*/ 412 h 412"/>
                  <a:gd name="T44" fmla="*/ 180 w 357"/>
                  <a:gd name="T45" fmla="*/ 412 h 412"/>
                  <a:gd name="T46" fmla="*/ 287 w 357"/>
                  <a:gd name="T47" fmla="*/ 368 h 412"/>
                  <a:gd name="T48" fmla="*/ 329 w 357"/>
                  <a:gd name="T49" fmla="*/ 188 h 412"/>
                  <a:gd name="T50" fmla="*/ 352 w 357"/>
                  <a:gd name="T51" fmla="*/ 183 h 412"/>
                  <a:gd name="T52" fmla="*/ 353 w 357"/>
                  <a:gd name="T53" fmla="*/ 141 h 412"/>
                  <a:gd name="T54" fmla="*/ 273 w 357"/>
                  <a:gd name="T55" fmla="*/ 356 h 412"/>
                  <a:gd name="T56" fmla="*/ 180 w 357"/>
                  <a:gd name="T57" fmla="*/ 393 h 412"/>
                  <a:gd name="T58" fmla="*/ 179 w 357"/>
                  <a:gd name="T59" fmla="*/ 393 h 412"/>
                  <a:gd name="T60" fmla="*/ 179 w 357"/>
                  <a:gd name="T61" fmla="*/ 393 h 412"/>
                  <a:gd name="T62" fmla="*/ 179 w 357"/>
                  <a:gd name="T63" fmla="*/ 393 h 412"/>
                  <a:gd name="T64" fmla="*/ 179 w 357"/>
                  <a:gd name="T65" fmla="*/ 393 h 412"/>
                  <a:gd name="T66" fmla="*/ 179 w 357"/>
                  <a:gd name="T67" fmla="*/ 393 h 412"/>
                  <a:gd name="T68" fmla="*/ 178 w 357"/>
                  <a:gd name="T69" fmla="*/ 393 h 412"/>
                  <a:gd name="T70" fmla="*/ 85 w 357"/>
                  <a:gd name="T71" fmla="*/ 356 h 412"/>
                  <a:gd name="T72" fmla="*/ 46 w 357"/>
                  <a:gd name="T73" fmla="*/ 194 h 412"/>
                  <a:gd name="T74" fmla="*/ 72 w 357"/>
                  <a:gd name="T75" fmla="*/ 212 h 412"/>
                  <a:gd name="T76" fmla="*/ 174 w 357"/>
                  <a:gd name="T77" fmla="*/ 212 h 412"/>
                  <a:gd name="T78" fmla="*/ 174 w 357"/>
                  <a:gd name="T79" fmla="*/ 212 h 412"/>
                  <a:gd name="T80" fmla="*/ 179 w 357"/>
                  <a:gd name="T81" fmla="*/ 212 h 412"/>
                  <a:gd name="T82" fmla="*/ 183 w 357"/>
                  <a:gd name="T83" fmla="*/ 212 h 412"/>
                  <a:gd name="T84" fmla="*/ 183 w 357"/>
                  <a:gd name="T85" fmla="*/ 212 h 412"/>
                  <a:gd name="T86" fmla="*/ 286 w 357"/>
                  <a:gd name="T87" fmla="*/ 212 h 412"/>
                  <a:gd name="T88" fmla="*/ 311 w 357"/>
                  <a:gd name="T89" fmla="*/ 194 h 412"/>
                  <a:gd name="T90" fmla="*/ 273 w 357"/>
                  <a:gd name="T91" fmla="*/ 35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7" h="412">
                    <a:moveTo>
                      <a:pt x="353" y="141"/>
                    </a:moveTo>
                    <a:cubicBezTo>
                      <a:pt x="348" y="135"/>
                      <a:pt x="329" y="138"/>
                      <a:pt x="325" y="131"/>
                    </a:cubicBezTo>
                    <a:cubicBezTo>
                      <a:pt x="323" y="126"/>
                      <a:pt x="306" y="41"/>
                      <a:pt x="231" y="10"/>
                    </a:cubicBezTo>
                    <a:cubicBezTo>
                      <a:pt x="231" y="118"/>
                      <a:pt x="231" y="118"/>
                      <a:pt x="231" y="118"/>
                    </a:cubicBezTo>
                    <a:cubicBezTo>
                      <a:pt x="204" y="118"/>
                      <a:pt x="204" y="118"/>
                      <a:pt x="204" y="118"/>
                    </a:cubicBezTo>
                    <a:cubicBezTo>
                      <a:pt x="204" y="2"/>
                      <a:pt x="204" y="2"/>
                      <a:pt x="204" y="2"/>
                    </a:cubicBezTo>
                    <a:cubicBezTo>
                      <a:pt x="196" y="1"/>
                      <a:pt x="188" y="0"/>
                      <a:pt x="179" y="0"/>
                    </a:cubicBezTo>
                    <a:cubicBezTo>
                      <a:pt x="179" y="0"/>
                      <a:pt x="179" y="0"/>
                      <a:pt x="179" y="0"/>
                    </a:cubicBezTo>
                    <a:cubicBezTo>
                      <a:pt x="179" y="0"/>
                      <a:pt x="179" y="0"/>
                      <a:pt x="179" y="0"/>
                    </a:cubicBezTo>
                    <a:cubicBezTo>
                      <a:pt x="179" y="0"/>
                      <a:pt x="179" y="0"/>
                      <a:pt x="179" y="0"/>
                    </a:cubicBezTo>
                    <a:cubicBezTo>
                      <a:pt x="179" y="0"/>
                      <a:pt x="179" y="0"/>
                      <a:pt x="179" y="0"/>
                    </a:cubicBezTo>
                    <a:cubicBezTo>
                      <a:pt x="170" y="0"/>
                      <a:pt x="162" y="1"/>
                      <a:pt x="154" y="2"/>
                    </a:cubicBezTo>
                    <a:cubicBezTo>
                      <a:pt x="154" y="118"/>
                      <a:pt x="154" y="118"/>
                      <a:pt x="154" y="118"/>
                    </a:cubicBezTo>
                    <a:cubicBezTo>
                      <a:pt x="127" y="118"/>
                      <a:pt x="127" y="118"/>
                      <a:pt x="127" y="118"/>
                    </a:cubicBezTo>
                    <a:cubicBezTo>
                      <a:pt x="127" y="10"/>
                      <a:pt x="127" y="10"/>
                      <a:pt x="127" y="10"/>
                    </a:cubicBezTo>
                    <a:cubicBezTo>
                      <a:pt x="52" y="41"/>
                      <a:pt x="35" y="126"/>
                      <a:pt x="32" y="131"/>
                    </a:cubicBezTo>
                    <a:cubicBezTo>
                      <a:pt x="29" y="138"/>
                      <a:pt x="10" y="135"/>
                      <a:pt x="5" y="141"/>
                    </a:cubicBezTo>
                    <a:cubicBezTo>
                      <a:pt x="0" y="148"/>
                      <a:pt x="1" y="179"/>
                      <a:pt x="6" y="183"/>
                    </a:cubicBezTo>
                    <a:cubicBezTo>
                      <a:pt x="8" y="186"/>
                      <a:pt x="16" y="185"/>
                      <a:pt x="28" y="188"/>
                    </a:cubicBezTo>
                    <a:cubicBezTo>
                      <a:pt x="26" y="210"/>
                      <a:pt x="19" y="309"/>
                      <a:pt x="71" y="368"/>
                    </a:cubicBezTo>
                    <a:cubicBezTo>
                      <a:pt x="97" y="397"/>
                      <a:pt x="133" y="412"/>
                      <a:pt x="178" y="412"/>
                    </a:cubicBezTo>
                    <a:cubicBezTo>
                      <a:pt x="178" y="412"/>
                      <a:pt x="178" y="412"/>
                      <a:pt x="179" y="412"/>
                    </a:cubicBezTo>
                    <a:cubicBezTo>
                      <a:pt x="179" y="412"/>
                      <a:pt x="180" y="412"/>
                      <a:pt x="180" y="412"/>
                    </a:cubicBezTo>
                    <a:cubicBezTo>
                      <a:pt x="225" y="412"/>
                      <a:pt x="261" y="397"/>
                      <a:pt x="287" y="368"/>
                    </a:cubicBezTo>
                    <a:cubicBezTo>
                      <a:pt x="338" y="309"/>
                      <a:pt x="332" y="210"/>
                      <a:pt x="329" y="188"/>
                    </a:cubicBezTo>
                    <a:cubicBezTo>
                      <a:pt x="342" y="185"/>
                      <a:pt x="350" y="186"/>
                      <a:pt x="352" y="183"/>
                    </a:cubicBezTo>
                    <a:cubicBezTo>
                      <a:pt x="357" y="179"/>
                      <a:pt x="357" y="148"/>
                      <a:pt x="353" y="141"/>
                    </a:cubicBezTo>
                    <a:close/>
                    <a:moveTo>
                      <a:pt x="273" y="356"/>
                    </a:moveTo>
                    <a:cubicBezTo>
                      <a:pt x="251" y="381"/>
                      <a:pt x="220" y="393"/>
                      <a:pt x="180" y="393"/>
                    </a:cubicBezTo>
                    <a:cubicBezTo>
                      <a:pt x="180" y="393"/>
                      <a:pt x="179" y="393"/>
                      <a:pt x="179" y="393"/>
                    </a:cubicBezTo>
                    <a:cubicBezTo>
                      <a:pt x="179" y="393"/>
                      <a:pt x="179" y="393"/>
                      <a:pt x="179" y="393"/>
                    </a:cubicBezTo>
                    <a:cubicBezTo>
                      <a:pt x="179" y="393"/>
                      <a:pt x="179" y="393"/>
                      <a:pt x="179" y="393"/>
                    </a:cubicBezTo>
                    <a:cubicBezTo>
                      <a:pt x="179" y="393"/>
                      <a:pt x="179" y="393"/>
                      <a:pt x="179" y="393"/>
                    </a:cubicBezTo>
                    <a:cubicBezTo>
                      <a:pt x="179" y="393"/>
                      <a:pt x="179" y="393"/>
                      <a:pt x="179" y="393"/>
                    </a:cubicBezTo>
                    <a:cubicBezTo>
                      <a:pt x="178" y="393"/>
                      <a:pt x="178" y="393"/>
                      <a:pt x="178" y="393"/>
                    </a:cubicBezTo>
                    <a:cubicBezTo>
                      <a:pt x="138" y="393"/>
                      <a:pt x="107" y="381"/>
                      <a:pt x="85" y="356"/>
                    </a:cubicBezTo>
                    <a:cubicBezTo>
                      <a:pt x="42" y="306"/>
                      <a:pt x="44" y="222"/>
                      <a:pt x="46" y="194"/>
                    </a:cubicBezTo>
                    <a:cubicBezTo>
                      <a:pt x="54" y="198"/>
                      <a:pt x="62" y="204"/>
                      <a:pt x="72" y="212"/>
                    </a:cubicBezTo>
                    <a:cubicBezTo>
                      <a:pt x="87" y="212"/>
                      <a:pt x="146" y="212"/>
                      <a:pt x="174" y="212"/>
                    </a:cubicBezTo>
                    <a:cubicBezTo>
                      <a:pt x="174" y="212"/>
                      <a:pt x="174" y="212"/>
                      <a:pt x="174" y="212"/>
                    </a:cubicBezTo>
                    <a:cubicBezTo>
                      <a:pt x="174" y="212"/>
                      <a:pt x="176" y="212"/>
                      <a:pt x="179" y="212"/>
                    </a:cubicBezTo>
                    <a:cubicBezTo>
                      <a:pt x="182" y="212"/>
                      <a:pt x="183" y="212"/>
                      <a:pt x="183" y="212"/>
                    </a:cubicBezTo>
                    <a:cubicBezTo>
                      <a:pt x="183" y="212"/>
                      <a:pt x="183" y="212"/>
                      <a:pt x="183" y="212"/>
                    </a:cubicBezTo>
                    <a:cubicBezTo>
                      <a:pt x="211" y="212"/>
                      <a:pt x="270" y="212"/>
                      <a:pt x="286" y="212"/>
                    </a:cubicBezTo>
                    <a:cubicBezTo>
                      <a:pt x="295" y="204"/>
                      <a:pt x="304" y="198"/>
                      <a:pt x="311" y="194"/>
                    </a:cubicBezTo>
                    <a:cubicBezTo>
                      <a:pt x="314" y="222"/>
                      <a:pt x="316" y="306"/>
                      <a:pt x="273" y="3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23" name="Group 322"/>
            <p:cNvGrpSpPr/>
            <p:nvPr/>
          </p:nvGrpSpPr>
          <p:grpSpPr>
            <a:xfrm>
              <a:off x="9479185" y="2166716"/>
              <a:ext cx="359697" cy="413971"/>
              <a:chOff x="7315200" y="1830388"/>
              <a:chExt cx="1073150" cy="1235075"/>
            </a:xfrm>
            <a:solidFill>
              <a:schemeClr val="tx1">
                <a:lumMod val="40000"/>
                <a:lumOff val="60000"/>
              </a:schemeClr>
            </a:solidFill>
          </p:grpSpPr>
          <p:sp>
            <p:nvSpPr>
              <p:cNvPr id="329" name="Freeform 53"/>
              <p:cNvSpPr>
                <a:spLocks/>
              </p:cNvSpPr>
              <p:nvPr/>
            </p:nvSpPr>
            <p:spPr bwMode="auto">
              <a:xfrm>
                <a:off x="7624763" y="2568576"/>
                <a:ext cx="134938" cy="131763"/>
              </a:xfrm>
              <a:custGeom>
                <a:avLst/>
                <a:gdLst>
                  <a:gd name="T0" fmla="*/ 23 w 45"/>
                  <a:gd name="T1" fmla="*/ 0 h 44"/>
                  <a:gd name="T2" fmla="*/ 16 w 45"/>
                  <a:gd name="T3" fmla="*/ 1 h 44"/>
                  <a:gd name="T4" fmla="*/ 18 w 45"/>
                  <a:gd name="T5" fmla="*/ 8 h 44"/>
                  <a:gd name="T6" fmla="*/ 8 w 45"/>
                  <a:gd name="T7" fmla="*/ 18 h 44"/>
                  <a:gd name="T8" fmla="*/ 1 w 45"/>
                  <a:gd name="T9" fmla="*/ 16 h 44"/>
                  <a:gd name="T10" fmla="*/ 0 w 45"/>
                  <a:gd name="T11" fmla="*/ 22 h 44"/>
                  <a:gd name="T12" fmla="*/ 23 w 45"/>
                  <a:gd name="T13" fmla="*/ 44 h 44"/>
                  <a:gd name="T14" fmla="*/ 45 w 45"/>
                  <a:gd name="T15" fmla="*/ 22 h 44"/>
                  <a:gd name="T16" fmla="*/ 23 w 45"/>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4">
                    <a:moveTo>
                      <a:pt x="23" y="0"/>
                    </a:moveTo>
                    <a:cubicBezTo>
                      <a:pt x="20" y="0"/>
                      <a:pt x="18" y="1"/>
                      <a:pt x="16" y="1"/>
                    </a:cubicBezTo>
                    <a:cubicBezTo>
                      <a:pt x="17" y="3"/>
                      <a:pt x="18" y="6"/>
                      <a:pt x="18" y="8"/>
                    </a:cubicBezTo>
                    <a:cubicBezTo>
                      <a:pt x="18" y="14"/>
                      <a:pt x="14" y="18"/>
                      <a:pt x="8" y="18"/>
                    </a:cubicBezTo>
                    <a:cubicBezTo>
                      <a:pt x="6" y="18"/>
                      <a:pt x="3" y="17"/>
                      <a:pt x="1" y="16"/>
                    </a:cubicBezTo>
                    <a:cubicBezTo>
                      <a:pt x="1" y="18"/>
                      <a:pt x="0" y="20"/>
                      <a:pt x="0" y="22"/>
                    </a:cubicBezTo>
                    <a:cubicBezTo>
                      <a:pt x="0" y="35"/>
                      <a:pt x="10" y="44"/>
                      <a:pt x="23" y="44"/>
                    </a:cubicBezTo>
                    <a:cubicBezTo>
                      <a:pt x="35" y="44"/>
                      <a:pt x="45" y="35"/>
                      <a:pt x="45" y="22"/>
                    </a:cubicBezTo>
                    <a:cubicBezTo>
                      <a:pt x="45" y="10"/>
                      <a:pt x="35"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0" name="Freeform 54"/>
              <p:cNvSpPr>
                <a:spLocks/>
              </p:cNvSpPr>
              <p:nvPr/>
            </p:nvSpPr>
            <p:spPr bwMode="auto">
              <a:xfrm>
                <a:off x="7940675" y="2562226"/>
                <a:ext cx="131763" cy="134938"/>
              </a:xfrm>
              <a:custGeom>
                <a:avLst/>
                <a:gdLst>
                  <a:gd name="T0" fmla="*/ 22 w 44"/>
                  <a:gd name="T1" fmla="*/ 0 h 45"/>
                  <a:gd name="T2" fmla="*/ 15 w 44"/>
                  <a:gd name="T3" fmla="*/ 1 h 45"/>
                  <a:gd name="T4" fmla="*/ 18 w 44"/>
                  <a:gd name="T5" fmla="*/ 8 h 45"/>
                  <a:gd name="T6" fmla="*/ 7 w 44"/>
                  <a:gd name="T7" fmla="*/ 18 h 45"/>
                  <a:gd name="T8" fmla="*/ 1 w 44"/>
                  <a:gd name="T9" fmla="*/ 16 h 45"/>
                  <a:gd name="T10" fmla="*/ 0 w 44"/>
                  <a:gd name="T11" fmla="*/ 22 h 45"/>
                  <a:gd name="T12" fmla="*/ 22 w 44"/>
                  <a:gd name="T13" fmla="*/ 45 h 45"/>
                  <a:gd name="T14" fmla="*/ 44 w 44"/>
                  <a:gd name="T15" fmla="*/ 22 h 45"/>
                  <a:gd name="T16" fmla="*/ 22 w 44"/>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5">
                    <a:moveTo>
                      <a:pt x="22" y="0"/>
                    </a:moveTo>
                    <a:cubicBezTo>
                      <a:pt x="19" y="0"/>
                      <a:pt x="17" y="1"/>
                      <a:pt x="15" y="1"/>
                    </a:cubicBezTo>
                    <a:cubicBezTo>
                      <a:pt x="17" y="3"/>
                      <a:pt x="18" y="6"/>
                      <a:pt x="18" y="8"/>
                    </a:cubicBezTo>
                    <a:cubicBezTo>
                      <a:pt x="18" y="14"/>
                      <a:pt x="13" y="18"/>
                      <a:pt x="7" y="18"/>
                    </a:cubicBezTo>
                    <a:cubicBezTo>
                      <a:pt x="5" y="18"/>
                      <a:pt x="3" y="17"/>
                      <a:pt x="1" y="16"/>
                    </a:cubicBezTo>
                    <a:cubicBezTo>
                      <a:pt x="0" y="18"/>
                      <a:pt x="0" y="20"/>
                      <a:pt x="0" y="22"/>
                    </a:cubicBezTo>
                    <a:cubicBezTo>
                      <a:pt x="0" y="35"/>
                      <a:pt x="10" y="45"/>
                      <a:pt x="22" y="45"/>
                    </a:cubicBezTo>
                    <a:cubicBezTo>
                      <a:pt x="34" y="45"/>
                      <a:pt x="44" y="35"/>
                      <a:pt x="44" y="22"/>
                    </a:cubicBezTo>
                    <a:cubicBezTo>
                      <a:pt x="44" y="10"/>
                      <a:pt x="34"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1" name="Freeform 55"/>
              <p:cNvSpPr>
                <a:spLocks/>
              </p:cNvSpPr>
              <p:nvPr/>
            </p:nvSpPr>
            <p:spPr bwMode="auto">
              <a:xfrm>
                <a:off x="7748588" y="2843213"/>
                <a:ext cx="204788" cy="77788"/>
              </a:xfrm>
              <a:custGeom>
                <a:avLst/>
                <a:gdLst>
                  <a:gd name="T0" fmla="*/ 34 w 68"/>
                  <a:gd name="T1" fmla="*/ 26 h 26"/>
                  <a:gd name="T2" fmla="*/ 68 w 68"/>
                  <a:gd name="T3" fmla="*/ 0 h 26"/>
                  <a:gd name="T4" fmla="*/ 0 w 68"/>
                  <a:gd name="T5" fmla="*/ 0 h 26"/>
                  <a:gd name="T6" fmla="*/ 34 w 68"/>
                  <a:gd name="T7" fmla="*/ 26 h 26"/>
                </a:gdLst>
                <a:ahLst/>
                <a:cxnLst>
                  <a:cxn ang="0">
                    <a:pos x="T0" y="T1"/>
                  </a:cxn>
                  <a:cxn ang="0">
                    <a:pos x="T2" y="T3"/>
                  </a:cxn>
                  <a:cxn ang="0">
                    <a:pos x="T4" y="T5"/>
                  </a:cxn>
                  <a:cxn ang="0">
                    <a:pos x="T6" y="T7"/>
                  </a:cxn>
                </a:cxnLst>
                <a:rect l="0" t="0" r="r" b="b"/>
                <a:pathLst>
                  <a:path w="68" h="26">
                    <a:moveTo>
                      <a:pt x="34" y="26"/>
                    </a:moveTo>
                    <a:cubicBezTo>
                      <a:pt x="57" y="26"/>
                      <a:pt x="68" y="0"/>
                      <a:pt x="68" y="0"/>
                    </a:cubicBezTo>
                    <a:cubicBezTo>
                      <a:pt x="0" y="0"/>
                      <a:pt x="0" y="0"/>
                      <a:pt x="0" y="0"/>
                    </a:cubicBezTo>
                    <a:cubicBezTo>
                      <a:pt x="0" y="0"/>
                      <a:pt x="11" y="26"/>
                      <a:pt x="3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2" name="Freeform 56"/>
              <p:cNvSpPr>
                <a:spLocks noEditPoints="1"/>
              </p:cNvSpPr>
              <p:nvPr/>
            </p:nvSpPr>
            <p:spPr bwMode="auto">
              <a:xfrm>
                <a:off x="7315200" y="1830388"/>
                <a:ext cx="1073150" cy="1235075"/>
              </a:xfrm>
              <a:custGeom>
                <a:avLst/>
                <a:gdLst>
                  <a:gd name="T0" fmla="*/ 353 w 357"/>
                  <a:gd name="T1" fmla="*/ 141 h 412"/>
                  <a:gd name="T2" fmla="*/ 325 w 357"/>
                  <a:gd name="T3" fmla="*/ 131 h 412"/>
                  <a:gd name="T4" fmla="*/ 231 w 357"/>
                  <a:gd name="T5" fmla="*/ 10 h 412"/>
                  <a:gd name="T6" fmla="*/ 231 w 357"/>
                  <a:gd name="T7" fmla="*/ 118 h 412"/>
                  <a:gd name="T8" fmla="*/ 204 w 357"/>
                  <a:gd name="T9" fmla="*/ 118 h 412"/>
                  <a:gd name="T10" fmla="*/ 204 w 357"/>
                  <a:gd name="T11" fmla="*/ 2 h 412"/>
                  <a:gd name="T12" fmla="*/ 179 w 357"/>
                  <a:gd name="T13" fmla="*/ 0 h 412"/>
                  <a:gd name="T14" fmla="*/ 179 w 357"/>
                  <a:gd name="T15" fmla="*/ 0 h 412"/>
                  <a:gd name="T16" fmla="*/ 179 w 357"/>
                  <a:gd name="T17" fmla="*/ 0 h 412"/>
                  <a:gd name="T18" fmla="*/ 179 w 357"/>
                  <a:gd name="T19" fmla="*/ 0 h 412"/>
                  <a:gd name="T20" fmla="*/ 179 w 357"/>
                  <a:gd name="T21" fmla="*/ 0 h 412"/>
                  <a:gd name="T22" fmla="*/ 154 w 357"/>
                  <a:gd name="T23" fmla="*/ 2 h 412"/>
                  <a:gd name="T24" fmla="*/ 154 w 357"/>
                  <a:gd name="T25" fmla="*/ 118 h 412"/>
                  <a:gd name="T26" fmla="*/ 127 w 357"/>
                  <a:gd name="T27" fmla="*/ 118 h 412"/>
                  <a:gd name="T28" fmla="*/ 127 w 357"/>
                  <a:gd name="T29" fmla="*/ 10 h 412"/>
                  <a:gd name="T30" fmla="*/ 32 w 357"/>
                  <a:gd name="T31" fmla="*/ 131 h 412"/>
                  <a:gd name="T32" fmla="*/ 5 w 357"/>
                  <a:gd name="T33" fmla="*/ 141 h 412"/>
                  <a:gd name="T34" fmla="*/ 6 w 357"/>
                  <a:gd name="T35" fmla="*/ 183 h 412"/>
                  <a:gd name="T36" fmla="*/ 28 w 357"/>
                  <a:gd name="T37" fmla="*/ 188 h 412"/>
                  <a:gd name="T38" fmla="*/ 71 w 357"/>
                  <a:gd name="T39" fmla="*/ 368 h 412"/>
                  <a:gd name="T40" fmla="*/ 178 w 357"/>
                  <a:gd name="T41" fmla="*/ 412 h 412"/>
                  <a:gd name="T42" fmla="*/ 179 w 357"/>
                  <a:gd name="T43" fmla="*/ 412 h 412"/>
                  <a:gd name="T44" fmla="*/ 180 w 357"/>
                  <a:gd name="T45" fmla="*/ 412 h 412"/>
                  <a:gd name="T46" fmla="*/ 287 w 357"/>
                  <a:gd name="T47" fmla="*/ 368 h 412"/>
                  <a:gd name="T48" fmla="*/ 329 w 357"/>
                  <a:gd name="T49" fmla="*/ 188 h 412"/>
                  <a:gd name="T50" fmla="*/ 352 w 357"/>
                  <a:gd name="T51" fmla="*/ 183 h 412"/>
                  <a:gd name="T52" fmla="*/ 353 w 357"/>
                  <a:gd name="T53" fmla="*/ 141 h 412"/>
                  <a:gd name="T54" fmla="*/ 273 w 357"/>
                  <a:gd name="T55" fmla="*/ 356 h 412"/>
                  <a:gd name="T56" fmla="*/ 180 w 357"/>
                  <a:gd name="T57" fmla="*/ 393 h 412"/>
                  <a:gd name="T58" fmla="*/ 179 w 357"/>
                  <a:gd name="T59" fmla="*/ 393 h 412"/>
                  <a:gd name="T60" fmla="*/ 179 w 357"/>
                  <a:gd name="T61" fmla="*/ 393 h 412"/>
                  <a:gd name="T62" fmla="*/ 179 w 357"/>
                  <a:gd name="T63" fmla="*/ 393 h 412"/>
                  <a:gd name="T64" fmla="*/ 179 w 357"/>
                  <a:gd name="T65" fmla="*/ 393 h 412"/>
                  <a:gd name="T66" fmla="*/ 179 w 357"/>
                  <a:gd name="T67" fmla="*/ 393 h 412"/>
                  <a:gd name="T68" fmla="*/ 178 w 357"/>
                  <a:gd name="T69" fmla="*/ 393 h 412"/>
                  <a:gd name="T70" fmla="*/ 85 w 357"/>
                  <a:gd name="T71" fmla="*/ 356 h 412"/>
                  <a:gd name="T72" fmla="*/ 46 w 357"/>
                  <a:gd name="T73" fmla="*/ 194 h 412"/>
                  <a:gd name="T74" fmla="*/ 72 w 357"/>
                  <a:gd name="T75" fmla="*/ 212 h 412"/>
                  <a:gd name="T76" fmla="*/ 174 w 357"/>
                  <a:gd name="T77" fmla="*/ 212 h 412"/>
                  <a:gd name="T78" fmla="*/ 174 w 357"/>
                  <a:gd name="T79" fmla="*/ 212 h 412"/>
                  <a:gd name="T80" fmla="*/ 179 w 357"/>
                  <a:gd name="T81" fmla="*/ 212 h 412"/>
                  <a:gd name="T82" fmla="*/ 183 w 357"/>
                  <a:gd name="T83" fmla="*/ 212 h 412"/>
                  <a:gd name="T84" fmla="*/ 183 w 357"/>
                  <a:gd name="T85" fmla="*/ 212 h 412"/>
                  <a:gd name="T86" fmla="*/ 286 w 357"/>
                  <a:gd name="T87" fmla="*/ 212 h 412"/>
                  <a:gd name="T88" fmla="*/ 311 w 357"/>
                  <a:gd name="T89" fmla="*/ 194 h 412"/>
                  <a:gd name="T90" fmla="*/ 273 w 357"/>
                  <a:gd name="T91" fmla="*/ 35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7" h="412">
                    <a:moveTo>
                      <a:pt x="353" y="141"/>
                    </a:moveTo>
                    <a:cubicBezTo>
                      <a:pt x="348" y="135"/>
                      <a:pt x="329" y="138"/>
                      <a:pt x="325" y="131"/>
                    </a:cubicBezTo>
                    <a:cubicBezTo>
                      <a:pt x="323" y="126"/>
                      <a:pt x="306" y="41"/>
                      <a:pt x="231" y="10"/>
                    </a:cubicBezTo>
                    <a:cubicBezTo>
                      <a:pt x="231" y="118"/>
                      <a:pt x="231" y="118"/>
                      <a:pt x="231" y="118"/>
                    </a:cubicBezTo>
                    <a:cubicBezTo>
                      <a:pt x="204" y="118"/>
                      <a:pt x="204" y="118"/>
                      <a:pt x="204" y="118"/>
                    </a:cubicBezTo>
                    <a:cubicBezTo>
                      <a:pt x="204" y="2"/>
                      <a:pt x="204" y="2"/>
                      <a:pt x="204" y="2"/>
                    </a:cubicBezTo>
                    <a:cubicBezTo>
                      <a:pt x="196" y="1"/>
                      <a:pt x="188" y="0"/>
                      <a:pt x="179" y="0"/>
                    </a:cubicBezTo>
                    <a:cubicBezTo>
                      <a:pt x="179" y="0"/>
                      <a:pt x="179" y="0"/>
                      <a:pt x="179" y="0"/>
                    </a:cubicBezTo>
                    <a:cubicBezTo>
                      <a:pt x="179" y="0"/>
                      <a:pt x="179" y="0"/>
                      <a:pt x="179" y="0"/>
                    </a:cubicBezTo>
                    <a:cubicBezTo>
                      <a:pt x="179" y="0"/>
                      <a:pt x="179" y="0"/>
                      <a:pt x="179" y="0"/>
                    </a:cubicBezTo>
                    <a:cubicBezTo>
                      <a:pt x="179" y="0"/>
                      <a:pt x="179" y="0"/>
                      <a:pt x="179" y="0"/>
                    </a:cubicBezTo>
                    <a:cubicBezTo>
                      <a:pt x="170" y="0"/>
                      <a:pt x="162" y="1"/>
                      <a:pt x="154" y="2"/>
                    </a:cubicBezTo>
                    <a:cubicBezTo>
                      <a:pt x="154" y="118"/>
                      <a:pt x="154" y="118"/>
                      <a:pt x="154" y="118"/>
                    </a:cubicBezTo>
                    <a:cubicBezTo>
                      <a:pt x="127" y="118"/>
                      <a:pt x="127" y="118"/>
                      <a:pt x="127" y="118"/>
                    </a:cubicBezTo>
                    <a:cubicBezTo>
                      <a:pt x="127" y="10"/>
                      <a:pt x="127" y="10"/>
                      <a:pt x="127" y="10"/>
                    </a:cubicBezTo>
                    <a:cubicBezTo>
                      <a:pt x="52" y="41"/>
                      <a:pt x="35" y="126"/>
                      <a:pt x="32" y="131"/>
                    </a:cubicBezTo>
                    <a:cubicBezTo>
                      <a:pt x="29" y="138"/>
                      <a:pt x="10" y="135"/>
                      <a:pt x="5" y="141"/>
                    </a:cubicBezTo>
                    <a:cubicBezTo>
                      <a:pt x="0" y="148"/>
                      <a:pt x="1" y="179"/>
                      <a:pt x="6" y="183"/>
                    </a:cubicBezTo>
                    <a:cubicBezTo>
                      <a:pt x="8" y="186"/>
                      <a:pt x="16" y="185"/>
                      <a:pt x="28" y="188"/>
                    </a:cubicBezTo>
                    <a:cubicBezTo>
                      <a:pt x="26" y="210"/>
                      <a:pt x="19" y="309"/>
                      <a:pt x="71" y="368"/>
                    </a:cubicBezTo>
                    <a:cubicBezTo>
                      <a:pt x="97" y="397"/>
                      <a:pt x="133" y="412"/>
                      <a:pt x="178" y="412"/>
                    </a:cubicBezTo>
                    <a:cubicBezTo>
                      <a:pt x="178" y="412"/>
                      <a:pt x="178" y="412"/>
                      <a:pt x="179" y="412"/>
                    </a:cubicBezTo>
                    <a:cubicBezTo>
                      <a:pt x="179" y="412"/>
                      <a:pt x="180" y="412"/>
                      <a:pt x="180" y="412"/>
                    </a:cubicBezTo>
                    <a:cubicBezTo>
                      <a:pt x="225" y="412"/>
                      <a:pt x="261" y="397"/>
                      <a:pt x="287" y="368"/>
                    </a:cubicBezTo>
                    <a:cubicBezTo>
                      <a:pt x="338" y="309"/>
                      <a:pt x="332" y="210"/>
                      <a:pt x="329" y="188"/>
                    </a:cubicBezTo>
                    <a:cubicBezTo>
                      <a:pt x="342" y="185"/>
                      <a:pt x="350" y="186"/>
                      <a:pt x="352" y="183"/>
                    </a:cubicBezTo>
                    <a:cubicBezTo>
                      <a:pt x="357" y="179"/>
                      <a:pt x="357" y="148"/>
                      <a:pt x="353" y="141"/>
                    </a:cubicBezTo>
                    <a:close/>
                    <a:moveTo>
                      <a:pt x="273" y="356"/>
                    </a:moveTo>
                    <a:cubicBezTo>
                      <a:pt x="251" y="381"/>
                      <a:pt x="220" y="393"/>
                      <a:pt x="180" y="393"/>
                    </a:cubicBezTo>
                    <a:cubicBezTo>
                      <a:pt x="180" y="393"/>
                      <a:pt x="179" y="393"/>
                      <a:pt x="179" y="393"/>
                    </a:cubicBezTo>
                    <a:cubicBezTo>
                      <a:pt x="179" y="393"/>
                      <a:pt x="179" y="393"/>
                      <a:pt x="179" y="393"/>
                    </a:cubicBezTo>
                    <a:cubicBezTo>
                      <a:pt x="179" y="393"/>
                      <a:pt x="179" y="393"/>
                      <a:pt x="179" y="393"/>
                    </a:cubicBezTo>
                    <a:cubicBezTo>
                      <a:pt x="179" y="393"/>
                      <a:pt x="179" y="393"/>
                      <a:pt x="179" y="393"/>
                    </a:cubicBezTo>
                    <a:cubicBezTo>
                      <a:pt x="179" y="393"/>
                      <a:pt x="179" y="393"/>
                      <a:pt x="179" y="393"/>
                    </a:cubicBezTo>
                    <a:cubicBezTo>
                      <a:pt x="178" y="393"/>
                      <a:pt x="178" y="393"/>
                      <a:pt x="178" y="393"/>
                    </a:cubicBezTo>
                    <a:cubicBezTo>
                      <a:pt x="138" y="393"/>
                      <a:pt x="107" y="381"/>
                      <a:pt x="85" y="356"/>
                    </a:cubicBezTo>
                    <a:cubicBezTo>
                      <a:pt x="42" y="306"/>
                      <a:pt x="44" y="222"/>
                      <a:pt x="46" y="194"/>
                    </a:cubicBezTo>
                    <a:cubicBezTo>
                      <a:pt x="54" y="198"/>
                      <a:pt x="62" y="204"/>
                      <a:pt x="72" y="212"/>
                    </a:cubicBezTo>
                    <a:cubicBezTo>
                      <a:pt x="87" y="212"/>
                      <a:pt x="146" y="212"/>
                      <a:pt x="174" y="212"/>
                    </a:cubicBezTo>
                    <a:cubicBezTo>
                      <a:pt x="174" y="212"/>
                      <a:pt x="174" y="212"/>
                      <a:pt x="174" y="212"/>
                    </a:cubicBezTo>
                    <a:cubicBezTo>
                      <a:pt x="174" y="212"/>
                      <a:pt x="176" y="212"/>
                      <a:pt x="179" y="212"/>
                    </a:cubicBezTo>
                    <a:cubicBezTo>
                      <a:pt x="182" y="212"/>
                      <a:pt x="183" y="212"/>
                      <a:pt x="183" y="212"/>
                    </a:cubicBezTo>
                    <a:cubicBezTo>
                      <a:pt x="183" y="212"/>
                      <a:pt x="183" y="212"/>
                      <a:pt x="183" y="212"/>
                    </a:cubicBezTo>
                    <a:cubicBezTo>
                      <a:pt x="211" y="212"/>
                      <a:pt x="270" y="212"/>
                      <a:pt x="286" y="212"/>
                    </a:cubicBezTo>
                    <a:cubicBezTo>
                      <a:pt x="295" y="204"/>
                      <a:pt x="304" y="198"/>
                      <a:pt x="311" y="194"/>
                    </a:cubicBezTo>
                    <a:cubicBezTo>
                      <a:pt x="314" y="222"/>
                      <a:pt x="316" y="306"/>
                      <a:pt x="273" y="3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24" name="Group 323"/>
            <p:cNvGrpSpPr/>
            <p:nvPr/>
          </p:nvGrpSpPr>
          <p:grpSpPr>
            <a:xfrm>
              <a:off x="9896860" y="2166716"/>
              <a:ext cx="359697" cy="413971"/>
              <a:chOff x="7315200" y="1830388"/>
              <a:chExt cx="1073150" cy="1235075"/>
            </a:xfrm>
            <a:solidFill>
              <a:schemeClr val="tx1">
                <a:lumMod val="40000"/>
                <a:lumOff val="60000"/>
              </a:schemeClr>
            </a:solidFill>
          </p:grpSpPr>
          <p:sp>
            <p:nvSpPr>
              <p:cNvPr id="325" name="Freeform 53"/>
              <p:cNvSpPr>
                <a:spLocks/>
              </p:cNvSpPr>
              <p:nvPr/>
            </p:nvSpPr>
            <p:spPr bwMode="auto">
              <a:xfrm>
                <a:off x="7624763" y="2568576"/>
                <a:ext cx="134938" cy="131763"/>
              </a:xfrm>
              <a:custGeom>
                <a:avLst/>
                <a:gdLst>
                  <a:gd name="T0" fmla="*/ 23 w 45"/>
                  <a:gd name="T1" fmla="*/ 0 h 44"/>
                  <a:gd name="T2" fmla="*/ 16 w 45"/>
                  <a:gd name="T3" fmla="*/ 1 h 44"/>
                  <a:gd name="T4" fmla="*/ 18 w 45"/>
                  <a:gd name="T5" fmla="*/ 8 h 44"/>
                  <a:gd name="T6" fmla="*/ 8 w 45"/>
                  <a:gd name="T7" fmla="*/ 18 h 44"/>
                  <a:gd name="T8" fmla="*/ 1 w 45"/>
                  <a:gd name="T9" fmla="*/ 16 h 44"/>
                  <a:gd name="T10" fmla="*/ 0 w 45"/>
                  <a:gd name="T11" fmla="*/ 22 h 44"/>
                  <a:gd name="T12" fmla="*/ 23 w 45"/>
                  <a:gd name="T13" fmla="*/ 44 h 44"/>
                  <a:gd name="T14" fmla="*/ 45 w 45"/>
                  <a:gd name="T15" fmla="*/ 22 h 44"/>
                  <a:gd name="T16" fmla="*/ 23 w 45"/>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4">
                    <a:moveTo>
                      <a:pt x="23" y="0"/>
                    </a:moveTo>
                    <a:cubicBezTo>
                      <a:pt x="20" y="0"/>
                      <a:pt x="18" y="1"/>
                      <a:pt x="16" y="1"/>
                    </a:cubicBezTo>
                    <a:cubicBezTo>
                      <a:pt x="17" y="3"/>
                      <a:pt x="18" y="6"/>
                      <a:pt x="18" y="8"/>
                    </a:cubicBezTo>
                    <a:cubicBezTo>
                      <a:pt x="18" y="14"/>
                      <a:pt x="14" y="18"/>
                      <a:pt x="8" y="18"/>
                    </a:cubicBezTo>
                    <a:cubicBezTo>
                      <a:pt x="6" y="18"/>
                      <a:pt x="3" y="17"/>
                      <a:pt x="1" y="16"/>
                    </a:cubicBezTo>
                    <a:cubicBezTo>
                      <a:pt x="1" y="18"/>
                      <a:pt x="0" y="20"/>
                      <a:pt x="0" y="22"/>
                    </a:cubicBezTo>
                    <a:cubicBezTo>
                      <a:pt x="0" y="35"/>
                      <a:pt x="10" y="44"/>
                      <a:pt x="23" y="44"/>
                    </a:cubicBezTo>
                    <a:cubicBezTo>
                      <a:pt x="35" y="44"/>
                      <a:pt x="45" y="35"/>
                      <a:pt x="45" y="22"/>
                    </a:cubicBezTo>
                    <a:cubicBezTo>
                      <a:pt x="45" y="10"/>
                      <a:pt x="35"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6" name="Freeform 54"/>
              <p:cNvSpPr>
                <a:spLocks/>
              </p:cNvSpPr>
              <p:nvPr/>
            </p:nvSpPr>
            <p:spPr bwMode="auto">
              <a:xfrm>
                <a:off x="7940675" y="2562226"/>
                <a:ext cx="131763" cy="134938"/>
              </a:xfrm>
              <a:custGeom>
                <a:avLst/>
                <a:gdLst>
                  <a:gd name="T0" fmla="*/ 22 w 44"/>
                  <a:gd name="T1" fmla="*/ 0 h 45"/>
                  <a:gd name="T2" fmla="*/ 15 w 44"/>
                  <a:gd name="T3" fmla="*/ 1 h 45"/>
                  <a:gd name="T4" fmla="*/ 18 w 44"/>
                  <a:gd name="T5" fmla="*/ 8 h 45"/>
                  <a:gd name="T6" fmla="*/ 7 w 44"/>
                  <a:gd name="T7" fmla="*/ 18 h 45"/>
                  <a:gd name="T8" fmla="*/ 1 w 44"/>
                  <a:gd name="T9" fmla="*/ 16 h 45"/>
                  <a:gd name="T10" fmla="*/ 0 w 44"/>
                  <a:gd name="T11" fmla="*/ 22 h 45"/>
                  <a:gd name="T12" fmla="*/ 22 w 44"/>
                  <a:gd name="T13" fmla="*/ 45 h 45"/>
                  <a:gd name="T14" fmla="*/ 44 w 44"/>
                  <a:gd name="T15" fmla="*/ 22 h 45"/>
                  <a:gd name="T16" fmla="*/ 22 w 44"/>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5">
                    <a:moveTo>
                      <a:pt x="22" y="0"/>
                    </a:moveTo>
                    <a:cubicBezTo>
                      <a:pt x="19" y="0"/>
                      <a:pt x="17" y="1"/>
                      <a:pt x="15" y="1"/>
                    </a:cubicBezTo>
                    <a:cubicBezTo>
                      <a:pt x="17" y="3"/>
                      <a:pt x="18" y="6"/>
                      <a:pt x="18" y="8"/>
                    </a:cubicBezTo>
                    <a:cubicBezTo>
                      <a:pt x="18" y="14"/>
                      <a:pt x="13" y="18"/>
                      <a:pt x="7" y="18"/>
                    </a:cubicBezTo>
                    <a:cubicBezTo>
                      <a:pt x="5" y="18"/>
                      <a:pt x="3" y="17"/>
                      <a:pt x="1" y="16"/>
                    </a:cubicBezTo>
                    <a:cubicBezTo>
                      <a:pt x="0" y="18"/>
                      <a:pt x="0" y="20"/>
                      <a:pt x="0" y="22"/>
                    </a:cubicBezTo>
                    <a:cubicBezTo>
                      <a:pt x="0" y="35"/>
                      <a:pt x="10" y="45"/>
                      <a:pt x="22" y="45"/>
                    </a:cubicBezTo>
                    <a:cubicBezTo>
                      <a:pt x="34" y="45"/>
                      <a:pt x="44" y="35"/>
                      <a:pt x="44" y="22"/>
                    </a:cubicBezTo>
                    <a:cubicBezTo>
                      <a:pt x="44" y="10"/>
                      <a:pt x="34"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7" name="Freeform 55"/>
              <p:cNvSpPr>
                <a:spLocks/>
              </p:cNvSpPr>
              <p:nvPr/>
            </p:nvSpPr>
            <p:spPr bwMode="auto">
              <a:xfrm>
                <a:off x="7748588" y="2843213"/>
                <a:ext cx="204788" cy="77788"/>
              </a:xfrm>
              <a:custGeom>
                <a:avLst/>
                <a:gdLst>
                  <a:gd name="T0" fmla="*/ 34 w 68"/>
                  <a:gd name="T1" fmla="*/ 26 h 26"/>
                  <a:gd name="T2" fmla="*/ 68 w 68"/>
                  <a:gd name="T3" fmla="*/ 0 h 26"/>
                  <a:gd name="T4" fmla="*/ 0 w 68"/>
                  <a:gd name="T5" fmla="*/ 0 h 26"/>
                  <a:gd name="T6" fmla="*/ 34 w 68"/>
                  <a:gd name="T7" fmla="*/ 26 h 26"/>
                </a:gdLst>
                <a:ahLst/>
                <a:cxnLst>
                  <a:cxn ang="0">
                    <a:pos x="T0" y="T1"/>
                  </a:cxn>
                  <a:cxn ang="0">
                    <a:pos x="T2" y="T3"/>
                  </a:cxn>
                  <a:cxn ang="0">
                    <a:pos x="T4" y="T5"/>
                  </a:cxn>
                  <a:cxn ang="0">
                    <a:pos x="T6" y="T7"/>
                  </a:cxn>
                </a:cxnLst>
                <a:rect l="0" t="0" r="r" b="b"/>
                <a:pathLst>
                  <a:path w="68" h="26">
                    <a:moveTo>
                      <a:pt x="34" y="26"/>
                    </a:moveTo>
                    <a:cubicBezTo>
                      <a:pt x="57" y="26"/>
                      <a:pt x="68" y="0"/>
                      <a:pt x="68" y="0"/>
                    </a:cubicBezTo>
                    <a:cubicBezTo>
                      <a:pt x="0" y="0"/>
                      <a:pt x="0" y="0"/>
                      <a:pt x="0" y="0"/>
                    </a:cubicBezTo>
                    <a:cubicBezTo>
                      <a:pt x="0" y="0"/>
                      <a:pt x="11" y="26"/>
                      <a:pt x="3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8" name="Freeform 56"/>
              <p:cNvSpPr>
                <a:spLocks noEditPoints="1"/>
              </p:cNvSpPr>
              <p:nvPr/>
            </p:nvSpPr>
            <p:spPr bwMode="auto">
              <a:xfrm>
                <a:off x="7315200" y="1830388"/>
                <a:ext cx="1073150" cy="1235075"/>
              </a:xfrm>
              <a:custGeom>
                <a:avLst/>
                <a:gdLst>
                  <a:gd name="T0" fmla="*/ 353 w 357"/>
                  <a:gd name="T1" fmla="*/ 141 h 412"/>
                  <a:gd name="T2" fmla="*/ 325 w 357"/>
                  <a:gd name="T3" fmla="*/ 131 h 412"/>
                  <a:gd name="T4" fmla="*/ 231 w 357"/>
                  <a:gd name="T5" fmla="*/ 10 h 412"/>
                  <a:gd name="T6" fmla="*/ 231 w 357"/>
                  <a:gd name="T7" fmla="*/ 118 h 412"/>
                  <a:gd name="T8" fmla="*/ 204 w 357"/>
                  <a:gd name="T9" fmla="*/ 118 h 412"/>
                  <a:gd name="T10" fmla="*/ 204 w 357"/>
                  <a:gd name="T11" fmla="*/ 2 h 412"/>
                  <a:gd name="T12" fmla="*/ 179 w 357"/>
                  <a:gd name="T13" fmla="*/ 0 h 412"/>
                  <a:gd name="T14" fmla="*/ 179 w 357"/>
                  <a:gd name="T15" fmla="*/ 0 h 412"/>
                  <a:gd name="T16" fmla="*/ 179 w 357"/>
                  <a:gd name="T17" fmla="*/ 0 h 412"/>
                  <a:gd name="T18" fmla="*/ 179 w 357"/>
                  <a:gd name="T19" fmla="*/ 0 h 412"/>
                  <a:gd name="T20" fmla="*/ 179 w 357"/>
                  <a:gd name="T21" fmla="*/ 0 h 412"/>
                  <a:gd name="T22" fmla="*/ 154 w 357"/>
                  <a:gd name="T23" fmla="*/ 2 h 412"/>
                  <a:gd name="T24" fmla="*/ 154 w 357"/>
                  <a:gd name="T25" fmla="*/ 118 h 412"/>
                  <a:gd name="T26" fmla="*/ 127 w 357"/>
                  <a:gd name="T27" fmla="*/ 118 h 412"/>
                  <a:gd name="T28" fmla="*/ 127 w 357"/>
                  <a:gd name="T29" fmla="*/ 10 h 412"/>
                  <a:gd name="T30" fmla="*/ 32 w 357"/>
                  <a:gd name="T31" fmla="*/ 131 h 412"/>
                  <a:gd name="T32" fmla="*/ 5 w 357"/>
                  <a:gd name="T33" fmla="*/ 141 h 412"/>
                  <a:gd name="T34" fmla="*/ 6 w 357"/>
                  <a:gd name="T35" fmla="*/ 183 h 412"/>
                  <a:gd name="T36" fmla="*/ 28 w 357"/>
                  <a:gd name="T37" fmla="*/ 188 h 412"/>
                  <a:gd name="T38" fmla="*/ 71 w 357"/>
                  <a:gd name="T39" fmla="*/ 368 h 412"/>
                  <a:gd name="T40" fmla="*/ 178 w 357"/>
                  <a:gd name="T41" fmla="*/ 412 h 412"/>
                  <a:gd name="T42" fmla="*/ 179 w 357"/>
                  <a:gd name="T43" fmla="*/ 412 h 412"/>
                  <a:gd name="T44" fmla="*/ 180 w 357"/>
                  <a:gd name="T45" fmla="*/ 412 h 412"/>
                  <a:gd name="T46" fmla="*/ 287 w 357"/>
                  <a:gd name="T47" fmla="*/ 368 h 412"/>
                  <a:gd name="T48" fmla="*/ 329 w 357"/>
                  <a:gd name="T49" fmla="*/ 188 h 412"/>
                  <a:gd name="T50" fmla="*/ 352 w 357"/>
                  <a:gd name="T51" fmla="*/ 183 h 412"/>
                  <a:gd name="T52" fmla="*/ 353 w 357"/>
                  <a:gd name="T53" fmla="*/ 141 h 412"/>
                  <a:gd name="T54" fmla="*/ 273 w 357"/>
                  <a:gd name="T55" fmla="*/ 356 h 412"/>
                  <a:gd name="T56" fmla="*/ 180 w 357"/>
                  <a:gd name="T57" fmla="*/ 393 h 412"/>
                  <a:gd name="T58" fmla="*/ 179 w 357"/>
                  <a:gd name="T59" fmla="*/ 393 h 412"/>
                  <a:gd name="T60" fmla="*/ 179 w 357"/>
                  <a:gd name="T61" fmla="*/ 393 h 412"/>
                  <a:gd name="T62" fmla="*/ 179 w 357"/>
                  <a:gd name="T63" fmla="*/ 393 h 412"/>
                  <a:gd name="T64" fmla="*/ 179 w 357"/>
                  <a:gd name="T65" fmla="*/ 393 h 412"/>
                  <a:gd name="T66" fmla="*/ 179 w 357"/>
                  <a:gd name="T67" fmla="*/ 393 h 412"/>
                  <a:gd name="T68" fmla="*/ 178 w 357"/>
                  <a:gd name="T69" fmla="*/ 393 h 412"/>
                  <a:gd name="T70" fmla="*/ 85 w 357"/>
                  <a:gd name="T71" fmla="*/ 356 h 412"/>
                  <a:gd name="T72" fmla="*/ 46 w 357"/>
                  <a:gd name="T73" fmla="*/ 194 h 412"/>
                  <a:gd name="T74" fmla="*/ 72 w 357"/>
                  <a:gd name="T75" fmla="*/ 212 h 412"/>
                  <a:gd name="T76" fmla="*/ 174 w 357"/>
                  <a:gd name="T77" fmla="*/ 212 h 412"/>
                  <a:gd name="T78" fmla="*/ 174 w 357"/>
                  <a:gd name="T79" fmla="*/ 212 h 412"/>
                  <a:gd name="T80" fmla="*/ 179 w 357"/>
                  <a:gd name="T81" fmla="*/ 212 h 412"/>
                  <a:gd name="T82" fmla="*/ 183 w 357"/>
                  <a:gd name="T83" fmla="*/ 212 h 412"/>
                  <a:gd name="T84" fmla="*/ 183 w 357"/>
                  <a:gd name="T85" fmla="*/ 212 h 412"/>
                  <a:gd name="T86" fmla="*/ 286 w 357"/>
                  <a:gd name="T87" fmla="*/ 212 h 412"/>
                  <a:gd name="T88" fmla="*/ 311 w 357"/>
                  <a:gd name="T89" fmla="*/ 194 h 412"/>
                  <a:gd name="T90" fmla="*/ 273 w 357"/>
                  <a:gd name="T91" fmla="*/ 35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7" h="412">
                    <a:moveTo>
                      <a:pt x="353" y="141"/>
                    </a:moveTo>
                    <a:cubicBezTo>
                      <a:pt x="348" y="135"/>
                      <a:pt x="329" y="138"/>
                      <a:pt x="325" y="131"/>
                    </a:cubicBezTo>
                    <a:cubicBezTo>
                      <a:pt x="323" y="126"/>
                      <a:pt x="306" y="41"/>
                      <a:pt x="231" y="10"/>
                    </a:cubicBezTo>
                    <a:cubicBezTo>
                      <a:pt x="231" y="118"/>
                      <a:pt x="231" y="118"/>
                      <a:pt x="231" y="118"/>
                    </a:cubicBezTo>
                    <a:cubicBezTo>
                      <a:pt x="204" y="118"/>
                      <a:pt x="204" y="118"/>
                      <a:pt x="204" y="118"/>
                    </a:cubicBezTo>
                    <a:cubicBezTo>
                      <a:pt x="204" y="2"/>
                      <a:pt x="204" y="2"/>
                      <a:pt x="204" y="2"/>
                    </a:cubicBezTo>
                    <a:cubicBezTo>
                      <a:pt x="196" y="1"/>
                      <a:pt x="188" y="0"/>
                      <a:pt x="179" y="0"/>
                    </a:cubicBezTo>
                    <a:cubicBezTo>
                      <a:pt x="179" y="0"/>
                      <a:pt x="179" y="0"/>
                      <a:pt x="179" y="0"/>
                    </a:cubicBezTo>
                    <a:cubicBezTo>
                      <a:pt x="179" y="0"/>
                      <a:pt x="179" y="0"/>
                      <a:pt x="179" y="0"/>
                    </a:cubicBezTo>
                    <a:cubicBezTo>
                      <a:pt x="179" y="0"/>
                      <a:pt x="179" y="0"/>
                      <a:pt x="179" y="0"/>
                    </a:cubicBezTo>
                    <a:cubicBezTo>
                      <a:pt x="179" y="0"/>
                      <a:pt x="179" y="0"/>
                      <a:pt x="179" y="0"/>
                    </a:cubicBezTo>
                    <a:cubicBezTo>
                      <a:pt x="170" y="0"/>
                      <a:pt x="162" y="1"/>
                      <a:pt x="154" y="2"/>
                    </a:cubicBezTo>
                    <a:cubicBezTo>
                      <a:pt x="154" y="118"/>
                      <a:pt x="154" y="118"/>
                      <a:pt x="154" y="118"/>
                    </a:cubicBezTo>
                    <a:cubicBezTo>
                      <a:pt x="127" y="118"/>
                      <a:pt x="127" y="118"/>
                      <a:pt x="127" y="118"/>
                    </a:cubicBezTo>
                    <a:cubicBezTo>
                      <a:pt x="127" y="10"/>
                      <a:pt x="127" y="10"/>
                      <a:pt x="127" y="10"/>
                    </a:cubicBezTo>
                    <a:cubicBezTo>
                      <a:pt x="52" y="41"/>
                      <a:pt x="35" y="126"/>
                      <a:pt x="32" y="131"/>
                    </a:cubicBezTo>
                    <a:cubicBezTo>
                      <a:pt x="29" y="138"/>
                      <a:pt x="10" y="135"/>
                      <a:pt x="5" y="141"/>
                    </a:cubicBezTo>
                    <a:cubicBezTo>
                      <a:pt x="0" y="148"/>
                      <a:pt x="1" y="179"/>
                      <a:pt x="6" y="183"/>
                    </a:cubicBezTo>
                    <a:cubicBezTo>
                      <a:pt x="8" y="186"/>
                      <a:pt x="16" y="185"/>
                      <a:pt x="28" y="188"/>
                    </a:cubicBezTo>
                    <a:cubicBezTo>
                      <a:pt x="26" y="210"/>
                      <a:pt x="19" y="309"/>
                      <a:pt x="71" y="368"/>
                    </a:cubicBezTo>
                    <a:cubicBezTo>
                      <a:pt x="97" y="397"/>
                      <a:pt x="133" y="412"/>
                      <a:pt x="178" y="412"/>
                    </a:cubicBezTo>
                    <a:cubicBezTo>
                      <a:pt x="178" y="412"/>
                      <a:pt x="178" y="412"/>
                      <a:pt x="179" y="412"/>
                    </a:cubicBezTo>
                    <a:cubicBezTo>
                      <a:pt x="179" y="412"/>
                      <a:pt x="180" y="412"/>
                      <a:pt x="180" y="412"/>
                    </a:cubicBezTo>
                    <a:cubicBezTo>
                      <a:pt x="225" y="412"/>
                      <a:pt x="261" y="397"/>
                      <a:pt x="287" y="368"/>
                    </a:cubicBezTo>
                    <a:cubicBezTo>
                      <a:pt x="338" y="309"/>
                      <a:pt x="332" y="210"/>
                      <a:pt x="329" y="188"/>
                    </a:cubicBezTo>
                    <a:cubicBezTo>
                      <a:pt x="342" y="185"/>
                      <a:pt x="350" y="186"/>
                      <a:pt x="352" y="183"/>
                    </a:cubicBezTo>
                    <a:cubicBezTo>
                      <a:pt x="357" y="179"/>
                      <a:pt x="357" y="148"/>
                      <a:pt x="353" y="141"/>
                    </a:cubicBezTo>
                    <a:close/>
                    <a:moveTo>
                      <a:pt x="273" y="356"/>
                    </a:moveTo>
                    <a:cubicBezTo>
                      <a:pt x="251" y="381"/>
                      <a:pt x="220" y="393"/>
                      <a:pt x="180" y="393"/>
                    </a:cubicBezTo>
                    <a:cubicBezTo>
                      <a:pt x="180" y="393"/>
                      <a:pt x="179" y="393"/>
                      <a:pt x="179" y="393"/>
                    </a:cubicBezTo>
                    <a:cubicBezTo>
                      <a:pt x="179" y="393"/>
                      <a:pt x="179" y="393"/>
                      <a:pt x="179" y="393"/>
                    </a:cubicBezTo>
                    <a:cubicBezTo>
                      <a:pt x="179" y="393"/>
                      <a:pt x="179" y="393"/>
                      <a:pt x="179" y="393"/>
                    </a:cubicBezTo>
                    <a:cubicBezTo>
                      <a:pt x="179" y="393"/>
                      <a:pt x="179" y="393"/>
                      <a:pt x="179" y="393"/>
                    </a:cubicBezTo>
                    <a:cubicBezTo>
                      <a:pt x="179" y="393"/>
                      <a:pt x="179" y="393"/>
                      <a:pt x="179" y="393"/>
                    </a:cubicBezTo>
                    <a:cubicBezTo>
                      <a:pt x="178" y="393"/>
                      <a:pt x="178" y="393"/>
                      <a:pt x="178" y="393"/>
                    </a:cubicBezTo>
                    <a:cubicBezTo>
                      <a:pt x="138" y="393"/>
                      <a:pt x="107" y="381"/>
                      <a:pt x="85" y="356"/>
                    </a:cubicBezTo>
                    <a:cubicBezTo>
                      <a:pt x="42" y="306"/>
                      <a:pt x="44" y="222"/>
                      <a:pt x="46" y="194"/>
                    </a:cubicBezTo>
                    <a:cubicBezTo>
                      <a:pt x="54" y="198"/>
                      <a:pt x="62" y="204"/>
                      <a:pt x="72" y="212"/>
                    </a:cubicBezTo>
                    <a:cubicBezTo>
                      <a:pt x="87" y="212"/>
                      <a:pt x="146" y="212"/>
                      <a:pt x="174" y="212"/>
                    </a:cubicBezTo>
                    <a:cubicBezTo>
                      <a:pt x="174" y="212"/>
                      <a:pt x="174" y="212"/>
                      <a:pt x="174" y="212"/>
                    </a:cubicBezTo>
                    <a:cubicBezTo>
                      <a:pt x="174" y="212"/>
                      <a:pt x="176" y="212"/>
                      <a:pt x="179" y="212"/>
                    </a:cubicBezTo>
                    <a:cubicBezTo>
                      <a:pt x="182" y="212"/>
                      <a:pt x="183" y="212"/>
                      <a:pt x="183" y="212"/>
                    </a:cubicBezTo>
                    <a:cubicBezTo>
                      <a:pt x="183" y="212"/>
                      <a:pt x="183" y="212"/>
                      <a:pt x="183" y="212"/>
                    </a:cubicBezTo>
                    <a:cubicBezTo>
                      <a:pt x="211" y="212"/>
                      <a:pt x="270" y="212"/>
                      <a:pt x="286" y="212"/>
                    </a:cubicBezTo>
                    <a:cubicBezTo>
                      <a:pt x="295" y="204"/>
                      <a:pt x="304" y="198"/>
                      <a:pt x="311" y="194"/>
                    </a:cubicBezTo>
                    <a:cubicBezTo>
                      <a:pt x="314" y="222"/>
                      <a:pt x="316" y="306"/>
                      <a:pt x="273" y="3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365" name="TextBox 364"/>
          <p:cNvSpPr txBox="1"/>
          <p:nvPr/>
        </p:nvSpPr>
        <p:spPr>
          <a:xfrm>
            <a:off x="10277381" y="2066352"/>
            <a:ext cx="987065" cy="584775"/>
          </a:xfrm>
          <a:prstGeom prst="rect">
            <a:avLst/>
          </a:prstGeom>
          <a:noFill/>
        </p:spPr>
        <p:txBody>
          <a:bodyPr wrap="none" rtlCol="0">
            <a:spAutoFit/>
          </a:bodyPr>
          <a:lstStyle/>
          <a:p>
            <a:pPr algn="ctr"/>
            <a:r>
              <a:rPr lang="en-US" sz="3200" dirty="0">
                <a:solidFill>
                  <a:schemeClr val="accent1"/>
                </a:solidFill>
                <a:latin typeface="Bebas" pitchFamily="2" charset="0"/>
              </a:rPr>
              <a:t>7/10</a:t>
            </a:r>
            <a:endParaRPr lang="id-ID" sz="3200" dirty="0">
              <a:solidFill>
                <a:schemeClr val="accent1"/>
              </a:solidFill>
              <a:latin typeface="Bebas" pitchFamily="2" charset="0"/>
            </a:endParaRPr>
          </a:p>
        </p:txBody>
      </p:sp>
      <p:grpSp>
        <p:nvGrpSpPr>
          <p:cNvPr id="366" name="Group 365"/>
          <p:cNvGrpSpPr/>
          <p:nvPr/>
        </p:nvGrpSpPr>
        <p:grpSpPr>
          <a:xfrm>
            <a:off x="787400" y="5427429"/>
            <a:ext cx="2157412" cy="1190625"/>
            <a:chOff x="787400" y="5427429"/>
            <a:chExt cx="2157412" cy="1190625"/>
          </a:xfrm>
        </p:grpSpPr>
        <p:sp>
          <p:nvSpPr>
            <p:cNvPr id="367" name="Freeform 366"/>
            <p:cNvSpPr>
              <a:spLocks/>
            </p:cNvSpPr>
            <p:nvPr/>
          </p:nvSpPr>
          <p:spPr bwMode="auto">
            <a:xfrm>
              <a:off x="904875" y="6394217"/>
              <a:ext cx="1149350" cy="74613"/>
            </a:xfrm>
            <a:custGeom>
              <a:avLst/>
              <a:gdLst>
                <a:gd name="T0" fmla="*/ 8 w 509"/>
                <a:gd name="T1" fmla="*/ 33 h 33"/>
                <a:gd name="T2" fmla="*/ 501 w 509"/>
                <a:gd name="T3" fmla="*/ 33 h 33"/>
                <a:gd name="T4" fmla="*/ 509 w 509"/>
                <a:gd name="T5" fmla="*/ 25 h 33"/>
                <a:gd name="T6" fmla="*/ 509 w 509"/>
                <a:gd name="T7" fmla="*/ 0 h 33"/>
                <a:gd name="T8" fmla="*/ 0 w 509"/>
                <a:gd name="T9" fmla="*/ 0 h 33"/>
                <a:gd name="T10" fmla="*/ 0 w 509"/>
                <a:gd name="T11" fmla="*/ 25 h 33"/>
                <a:gd name="T12" fmla="*/ 8 w 509"/>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509" h="33">
                  <a:moveTo>
                    <a:pt x="8" y="33"/>
                  </a:moveTo>
                  <a:cubicBezTo>
                    <a:pt x="501" y="33"/>
                    <a:pt x="501" y="33"/>
                    <a:pt x="501" y="33"/>
                  </a:cubicBezTo>
                  <a:cubicBezTo>
                    <a:pt x="505" y="33"/>
                    <a:pt x="509" y="29"/>
                    <a:pt x="509" y="25"/>
                  </a:cubicBezTo>
                  <a:cubicBezTo>
                    <a:pt x="509" y="0"/>
                    <a:pt x="509" y="0"/>
                    <a:pt x="509" y="0"/>
                  </a:cubicBezTo>
                  <a:cubicBezTo>
                    <a:pt x="0" y="0"/>
                    <a:pt x="0" y="0"/>
                    <a:pt x="0" y="0"/>
                  </a:cubicBezTo>
                  <a:cubicBezTo>
                    <a:pt x="0" y="25"/>
                    <a:pt x="0" y="25"/>
                    <a:pt x="0" y="25"/>
                  </a:cubicBezTo>
                  <a:cubicBezTo>
                    <a:pt x="0" y="29"/>
                    <a:pt x="4" y="33"/>
                    <a:pt x="8" y="33"/>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8" name="Freeform 367"/>
            <p:cNvSpPr>
              <a:spLocks/>
            </p:cNvSpPr>
            <p:nvPr/>
          </p:nvSpPr>
          <p:spPr bwMode="auto">
            <a:xfrm>
              <a:off x="2206625" y="5613167"/>
              <a:ext cx="681037" cy="703263"/>
            </a:xfrm>
            <a:custGeom>
              <a:avLst/>
              <a:gdLst>
                <a:gd name="T0" fmla="*/ 0 w 302"/>
                <a:gd name="T1" fmla="*/ 312 h 312"/>
                <a:gd name="T2" fmla="*/ 302 w 302"/>
                <a:gd name="T3" fmla="*/ 312 h 312"/>
                <a:gd name="T4" fmla="*/ 302 w 302"/>
                <a:gd name="T5" fmla="*/ 288 h 312"/>
                <a:gd name="T6" fmla="*/ 232 w 302"/>
                <a:gd name="T7" fmla="*/ 61 h 312"/>
                <a:gd name="T8" fmla="*/ 232 w 302"/>
                <a:gd name="T9" fmla="*/ 61 h 312"/>
                <a:gd name="T10" fmla="*/ 118 w 302"/>
                <a:gd name="T11" fmla="*/ 0 h 312"/>
                <a:gd name="T12" fmla="*/ 28 w 302"/>
                <a:gd name="T13" fmla="*/ 0 h 312"/>
                <a:gd name="T14" fmla="*/ 0 w 302"/>
                <a:gd name="T15" fmla="*/ 27 h 312"/>
                <a:gd name="T16" fmla="*/ 0 w 302"/>
                <a:gd name="T17" fmla="*/ 312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2" h="312">
                  <a:moveTo>
                    <a:pt x="0" y="312"/>
                  </a:moveTo>
                  <a:cubicBezTo>
                    <a:pt x="302" y="312"/>
                    <a:pt x="302" y="312"/>
                    <a:pt x="302" y="312"/>
                  </a:cubicBezTo>
                  <a:cubicBezTo>
                    <a:pt x="302" y="288"/>
                    <a:pt x="302" y="288"/>
                    <a:pt x="302" y="288"/>
                  </a:cubicBezTo>
                  <a:cubicBezTo>
                    <a:pt x="302" y="207"/>
                    <a:pt x="278" y="128"/>
                    <a:pt x="232" y="61"/>
                  </a:cubicBezTo>
                  <a:cubicBezTo>
                    <a:pt x="232" y="61"/>
                    <a:pt x="232" y="61"/>
                    <a:pt x="232" y="61"/>
                  </a:cubicBezTo>
                  <a:cubicBezTo>
                    <a:pt x="207" y="23"/>
                    <a:pt x="164" y="0"/>
                    <a:pt x="118" y="0"/>
                  </a:cubicBezTo>
                  <a:cubicBezTo>
                    <a:pt x="28" y="0"/>
                    <a:pt x="28" y="0"/>
                    <a:pt x="28" y="0"/>
                  </a:cubicBezTo>
                  <a:cubicBezTo>
                    <a:pt x="13" y="0"/>
                    <a:pt x="0" y="12"/>
                    <a:pt x="0" y="27"/>
                  </a:cubicBezTo>
                  <a:lnTo>
                    <a:pt x="0" y="312"/>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9" name="Freeform 368"/>
            <p:cNvSpPr>
              <a:spLocks/>
            </p:cNvSpPr>
            <p:nvPr/>
          </p:nvSpPr>
          <p:spPr bwMode="auto">
            <a:xfrm>
              <a:off x="839788" y="6191017"/>
              <a:ext cx="1366837" cy="125413"/>
            </a:xfrm>
            <a:custGeom>
              <a:avLst/>
              <a:gdLst>
                <a:gd name="T0" fmla="*/ 0 w 605"/>
                <a:gd name="T1" fmla="*/ 56 h 56"/>
                <a:gd name="T2" fmla="*/ 605 w 605"/>
                <a:gd name="T3" fmla="*/ 56 h 56"/>
                <a:gd name="T4" fmla="*/ 605 w 605"/>
                <a:gd name="T5" fmla="*/ 0 h 56"/>
                <a:gd name="T6" fmla="*/ 4 w 605"/>
                <a:gd name="T7" fmla="*/ 0 h 56"/>
                <a:gd name="T8" fmla="*/ 0 w 605"/>
                <a:gd name="T9" fmla="*/ 4 h 56"/>
                <a:gd name="T10" fmla="*/ 0 w 605"/>
                <a:gd name="T11" fmla="*/ 56 h 56"/>
              </a:gdLst>
              <a:ahLst/>
              <a:cxnLst>
                <a:cxn ang="0">
                  <a:pos x="T0" y="T1"/>
                </a:cxn>
                <a:cxn ang="0">
                  <a:pos x="T2" y="T3"/>
                </a:cxn>
                <a:cxn ang="0">
                  <a:pos x="T4" y="T5"/>
                </a:cxn>
                <a:cxn ang="0">
                  <a:pos x="T6" y="T7"/>
                </a:cxn>
                <a:cxn ang="0">
                  <a:pos x="T8" y="T9"/>
                </a:cxn>
                <a:cxn ang="0">
                  <a:pos x="T10" y="T11"/>
                </a:cxn>
              </a:cxnLst>
              <a:rect l="0" t="0" r="r" b="b"/>
              <a:pathLst>
                <a:path w="605" h="56">
                  <a:moveTo>
                    <a:pt x="0" y="56"/>
                  </a:moveTo>
                  <a:cubicBezTo>
                    <a:pt x="605" y="56"/>
                    <a:pt x="605" y="56"/>
                    <a:pt x="605" y="56"/>
                  </a:cubicBezTo>
                  <a:cubicBezTo>
                    <a:pt x="605" y="0"/>
                    <a:pt x="605" y="0"/>
                    <a:pt x="605" y="0"/>
                  </a:cubicBezTo>
                  <a:cubicBezTo>
                    <a:pt x="4" y="0"/>
                    <a:pt x="4" y="0"/>
                    <a:pt x="4" y="0"/>
                  </a:cubicBezTo>
                  <a:cubicBezTo>
                    <a:pt x="2" y="0"/>
                    <a:pt x="0" y="2"/>
                    <a:pt x="0" y="4"/>
                  </a:cubicBezTo>
                  <a:lnTo>
                    <a:pt x="0" y="56"/>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0" name="Freeform 369"/>
            <p:cNvSpPr>
              <a:spLocks/>
            </p:cNvSpPr>
            <p:nvPr/>
          </p:nvSpPr>
          <p:spPr bwMode="auto">
            <a:xfrm>
              <a:off x="842963" y="5427429"/>
              <a:ext cx="1546225" cy="673100"/>
            </a:xfrm>
            <a:custGeom>
              <a:avLst/>
              <a:gdLst>
                <a:gd name="T0" fmla="*/ 540 w 685"/>
                <a:gd name="T1" fmla="*/ 46 h 298"/>
                <a:gd name="T2" fmla="*/ 550 w 685"/>
                <a:gd name="T3" fmla="*/ 26 h 298"/>
                <a:gd name="T4" fmla="*/ 591 w 685"/>
                <a:gd name="T5" fmla="*/ 0 h 298"/>
                <a:gd name="T6" fmla="*/ 666 w 685"/>
                <a:gd name="T7" fmla="*/ 0 h 298"/>
                <a:gd name="T8" fmla="*/ 685 w 685"/>
                <a:gd name="T9" fmla="*/ 19 h 298"/>
                <a:gd name="T10" fmla="*/ 685 w 685"/>
                <a:gd name="T11" fmla="*/ 43 h 298"/>
                <a:gd name="T12" fmla="*/ 666 w 685"/>
                <a:gd name="T13" fmla="*/ 61 h 298"/>
                <a:gd name="T14" fmla="*/ 629 w 685"/>
                <a:gd name="T15" fmla="*/ 61 h 298"/>
                <a:gd name="T16" fmla="*/ 588 w 685"/>
                <a:gd name="T17" fmla="*/ 87 h 298"/>
                <a:gd name="T18" fmla="*/ 492 w 685"/>
                <a:gd name="T19" fmla="*/ 283 h 298"/>
                <a:gd name="T20" fmla="*/ 467 w 685"/>
                <a:gd name="T21" fmla="*/ 298 h 298"/>
                <a:gd name="T22" fmla="*/ 35 w 685"/>
                <a:gd name="T23" fmla="*/ 298 h 298"/>
                <a:gd name="T24" fmla="*/ 26 w 685"/>
                <a:gd name="T25" fmla="*/ 290 h 298"/>
                <a:gd name="T26" fmla="*/ 0 w 685"/>
                <a:gd name="T27" fmla="*/ 71 h 298"/>
                <a:gd name="T28" fmla="*/ 9 w 685"/>
                <a:gd name="T29" fmla="*/ 61 h 298"/>
                <a:gd name="T30" fmla="*/ 515 w 685"/>
                <a:gd name="T31" fmla="*/ 61 h 298"/>
                <a:gd name="T32" fmla="*/ 540 w 685"/>
                <a:gd name="T33" fmla="*/ 46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85" h="298">
                  <a:moveTo>
                    <a:pt x="540" y="46"/>
                  </a:moveTo>
                  <a:cubicBezTo>
                    <a:pt x="550" y="26"/>
                    <a:pt x="550" y="26"/>
                    <a:pt x="550" y="26"/>
                  </a:cubicBezTo>
                  <a:cubicBezTo>
                    <a:pt x="557" y="10"/>
                    <a:pt x="573" y="0"/>
                    <a:pt x="591" y="0"/>
                  </a:cubicBezTo>
                  <a:cubicBezTo>
                    <a:pt x="666" y="0"/>
                    <a:pt x="666" y="0"/>
                    <a:pt x="666" y="0"/>
                  </a:cubicBezTo>
                  <a:cubicBezTo>
                    <a:pt x="677" y="0"/>
                    <a:pt x="685" y="8"/>
                    <a:pt x="685" y="19"/>
                  </a:cubicBezTo>
                  <a:cubicBezTo>
                    <a:pt x="685" y="43"/>
                    <a:pt x="685" y="43"/>
                    <a:pt x="685" y="43"/>
                  </a:cubicBezTo>
                  <a:cubicBezTo>
                    <a:pt x="685" y="53"/>
                    <a:pt x="677" y="61"/>
                    <a:pt x="666" y="61"/>
                  </a:cubicBezTo>
                  <a:cubicBezTo>
                    <a:pt x="629" y="61"/>
                    <a:pt x="629" y="61"/>
                    <a:pt x="629" y="61"/>
                  </a:cubicBezTo>
                  <a:cubicBezTo>
                    <a:pt x="611" y="61"/>
                    <a:pt x="595" y="71"/>
                    <a:pt x="588" y="87"/>
                  </a:cubicBezTo>
                  <a:cubicBezTo>
                    <a:pt x="492" y="283"/>
                    <a:pt x="492" y="283"/>
                    <a:pt x="492" y="283"/>
                  </a:cubicBezTo>
                  <a:cubicBezTo>
                    <a:pt x="488" y="292"/>
                    <a:pt x="478" y="298"/>
                    <a:pt x="467" y="298"/>
                  </a:cubicBezTo>
                  <a:cubicBezTo>
                    <a:pt x="35" y="298"/>
                    <a:pt x="35" y="298"/>
                    <a:pt x="35" y="298"/>
                  </a:cubicBezTo>
                  <a:cubicBezTo>
                    <a:pt x="30" y="298"/>
                    <a:pt x="26" y="295"/>
                    <a:pt x="26" y="290"/>
                  </a:cubicBezTo>
                  <a:cubicBezTo>
                    <a:pt x="0" y="71"/>
                    <a:pt x="0" y="71"/>
                    <a:pt x="0" y="71"/>
                  </a:cubicBezTo>
                  <a:cubicBezTo>
                    <a:pt x="0" y="66"/>
                    <a:pt x="4" y="61"/>
                    <a:pt x="9" y="61"/>
                  </a:cubicBezTo>
                  <a:cubicBezTo>
                    <a:pt x="515" y="61"/>
                    <a:pt x="515" y="61"/>
                    <a:pt x="515" y="61"/>
                  </a:cubicBezTo>
                  <a:cubicBezTo>
                    <a:pt x="526" y="61"/>
                    <a:pt x="535" y="55"/>
                    <a:pt x="540" y="4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1" name="Rectangle 370"/>
            <p:cNvSpPr>
              <a:spLocks noChangeArrowheads="1"/>
            </p:cNvSpPr>
            <p:nvPr/>
          </p:nvSpPr>
          <p:spPr bwMode="auto">
            <a:xfrm>
              <a:off x="993775" y="6100529"/>
              <a:ext cx="836612" cy="90488"/>
            </a:xfrm>
            <a:prstGeom prst="rect">
              <a:avLst/>
            </a:pr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2" name="Freeform 371"/>
            <p:cNvSpPr>
              <a:spLocks/>
            </p:cNvSpPr>
            <p:nvPr/>
          </p:nvSpPr>
          <p:spPr bwMode="auto">
            <a:xfrm>
              <a:off x="787400" y="6316429"/>
              <a:ext cx="2157412" cy="77788"/>
            </a:xfrm>
            <a:custGeom>
              <a:avLst/>
              <a:gdLst>
                <a:gd name="T0" fmla="*/ 8 w 955"/>
                <a:gd name="T1" fmla="*/ 34 h 34"/>
                <a:gd name="T2" fmla="*/ 948 w 955"/>
                <a:gd name="T3" fmla="*/ 34 h 34"/>
                <a:gd name="T4" fmla="*/ 955 w 955"/>
                <a:gd name="T5" fmla="*/ 27 h 34"/>
                <a:gd name="T6" fmla="*/ 955 w 955"/>
                <a:gd name="T7" fmla="*/ 7 h 34"/>
                <a:gd name="T8" fmla="*/ 948 w 955"/>
                <a:gd name="T9" fmla="*/ 0 h 34"/>
                <a:gd name="T10" fmla="*/ 8 w 955"/>
                <a:gd name="T11" fmla="*/ 0 h 34"/>
                <a:gd name="T12" fmla="*/ 0 w 955"/>
                <a:gd name="T13" fmla="*/ 7 h 34"/>
                <a:gd name="T14" fmla="*/ 0 w 955"/>
                <a:gd name="T15" fmla="*/ 27 h 34"/>
                <a:gd name="T16" fmla="*/ 8 w 955"/>
                <a:gd name="T17"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5" h="34">
                  <a:moveTo>
                    <a:pt x="8" y="34"/>
                  </a:moveTo>
                  <a:cubicBezTo>
                    <a:pt x="948" y="34"/>
                    <a:pt x="948" y="34"/>
                    <a:pt x="948" y="34"/>
                  </a:cubicBezTo>
                  <a:cubicBezTo>
                    <a:pt x="952" y="34"/>
                    <a:pt x="955" y="31"/>
                    <a:pt x="955" y="27"/>
                  </a:cubicBezTo>
                  <a:cubicBezTo>
                    <a:pt x="955" y="7"/>
                    <a:pt x="955" y="7"/>
                    <a:pt x="955" y="7"/>
                  </a:cubicBezTo>
                  <a:cubicBezTo>
                    <a:pt x="955" y="3"/>
                    <a:pt x="952" y="0"/>
                    <a:pt x="948" y="0"/>
                  </a:cubicBezTo>
                  <a:cubicBezTo>
                    <a:pt x="8" y="0"/>
                    <a:pt x="8" y="0"/>
                    <a:pt x="8" y="0"/>
                  </a:cubicBezTo>
                  <a:cubicBezTo>
                    <a:pt x="3" y="0"/>
                    <a:pt x="0" y="3"/>
                    <a:pt x="0" y="7"/>
                  </a:cubicBezTo>
                  <a:cubicBezTo>
                    <a:pt x="0" y="27"/>
                    <a:pt x="0" y="27"/>
                    <a:pt x="0" y="27"/>
                  </a:cubicBezTo>
                  <a:cubicBezTo>
                    <a:pt x="0" y="31"/>
                    <a:pt x="3" y="34"/>
                    <a:pt x="8" y="34"/>
                  </a:cubicBez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3" name="Freeform 372"/>
            <p:cNvSpPr>
              <a:spLocks/>
            </p:cNvSpPr>
            <p:nvPr/>
          </p:nvSpPr>
          <p:spPr bwMode="auto">
            <a:xfrm>
              <a:off x="2498725" y="5706829"/>
              <a:ext cx="368300" cy="363538"/>
            </a:xfrm>
            <a:custGeom>
              <a:avLst/>
              <a:gdLst>
                <a:gd name="T0" fmla="*/ 10 w 163"/>
                <a:gd name="T1" fmla="*/ 0 h 161"/>
                <a:gd name="T2" fmla="*/ 87 w 163"/>
                <a:gd name="T3" fmla="*/ 0 h 161"/>
                <a:gd name="T4" fmla="*/ 102 w 163"/>
                <a:gd name="T5" fmla="*/ 19 h 161"/>
                <a:gd name="T6" fmla="*/ 102 w 163"/>
                <a:gd name="T7" fmla="*/ 19 h 161"/>
                <a:gd name="T8" fmla="*/ 163 w 163"/>
                <a:gd name="T9" fmla="*/ 161 h 161"/>
                <a:gd name="T10" fmla="*/ 10 w 163"/>
                <a:gd name="T11" fmla="*/ 161 h 161"/>
                <a:gd name="T12" fmla="*/ 0 w 163"/>
                <a:gd name="T13" fmla="*/ 152 h 161"/>
                <a:gd name="T14" fmla="*/ 0 w 163"/>
                <a:gd name="T15" fmla="*/ 10 h 161"/>
                <a:gd name="T16" fmla="*/ 10 w 163"/>
                <a:gd name="T1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 h="161">
                  <a:moveTo>
                    <a:pt x="10" y="0"/>
                  </a:moveTo>
                  <a:cubicBezTo>
                    <a:pt x="87" y="0"/>
                    <a:pt x="87" y="0"/>
                    <a:pt x="87" y="0"/>
                  </a:cubicBezTo>
                  <a:cubicBezTo>
                    <a:pt x="93" y="6"/>
                    <a:pt x="98" y="12"/>
                    <a:pt x="102" y="19"/>
                  </a:cubicBezTo>
                  <a:cubicBezTo>
                    <a:pt x="102" y="19"/>
                    <a:pt x="102" y="19"/>
                    <a:pt x="102" y="19"/>
                  </a:cubicBezTo>
                  <a:cubicBezTo>
                    <a:pt x="132" y="62"/>
                    <a:pt x="152" y="111"/>
                    <a:pt x="163" y="161"/>
                  </a:cubicBezTo>
                  <a:cubicBezTo>
                    <a:pt x="10" y="161"/>
                    <a:pt x="10" y="161"/>
                    <a:pt x="10" y="161"/>
                  </a:cubicBezTo>
                  <a:cubicBezTo>
                    <a:pt x="4" y="161"/>
                    <a:pt x="0" y="157"/>
                    <a:pt x="0" y="152"/>
                  </a:cubicBezTo>
                  <a:cubicBezTo>
                    <a:pt x="0" y="10"/>
                    <a:pt x="0" y="10"/>
                    <a:pt x="0" y="10"/>
                  </a:cubicBezTo>
                  <a:cubicBezTo>
                    <a:pt x="0" y="5"/>
                    <a:pt x="4" y="0"/>
                    <a:pt x="10" y="0"/>
                  </a:cubicBezTo>
                  <a:close/>
                </a:path>
              </a:pathLst>
            </a:custGeom>
            <a:solidFill>
              <a:srgbClr val="4F7F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4" name="Freeform 373"/>
            <p:cNvSpPr>
              <a:spLocks/>
            </p:cNvSpPr>
            <p:nvPr/>
          </p:nvSpPr>
          <p:spPr bwMode="auto">
            <a:xfrm>
              <a:off x="2279650" y="5706829"/>
              <a:ext cx="149225" cy="363538"/>
            </a:xfrm>
            <a:custGeom>
              <a:avLst/>
              <a:gdLst>
                <a:gd name="T0" fmla="*/ 4 w 66"/>
                <a:gd name="T1" fmla="*/ 161 h 161"/>
                <a:gd name="T2" fmla="*/ 62 w 66"/>
                <a:gd name="T3" fmla="*/ 161 h 161"/>
                <a:gd name="T4" fmla="*/ 66 w 66"/>
                <a:gd name="T5" fmla="*/ 157 h 161"/>
                <a:gd name="T6" fmla="*/ 66 w 66"/>
                <a:gd name="T7" fmla="*/ 4 h 161"/>
                <a:gd name="T8" fmla="*/ 62 w 66"/>
                <a:gd name="T9" fmla="*/ 0 h 161"/>
                <a:gd name="T10" fmla="*/ 4 w 66"/>
                <a:gd name="T11" fmla="*/ 0 h 161"/>
                <a:gd name="T12" fmla="*/ 0 w 66"/>
                <a:gd name="T13" fmla="*/ 4 h 161"/>
                <a:gd name="T14" fmla="*/ 0 w 66"/>
                <a:gd name="T15" fmla="*/ 157 h 161"/>
                <a:gd name="T16" fmla="*/ 4 w 66"/>
                <a:gd name="T17" fmla="*/ 161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161">
                  <a:moveTo>
                    <a:pt x="4" y="161"/>
                  </a:moveTo>
                  <a:cubicBezTo>
                    <a:pt x="62" y="161"/>
                    <a:pt x="62" y="161"/>
                    <a:pt x="62" y="161"/>
                  </a:cubicBezTo>
                  <a:cubicBezTo>
                    <a:pt x="64" y="161"/>
                    <a:pt x="66" y="160"/>
                    <a:pt x="66" y="157"/>
                  </a:cubicBezTo>
                  <a:cubicBezTo>
                    <a:pt x="66" y="4"/>
                    <a:pt x="66" y="4"/>
                    <a:pt x="66" y="4"/>
                  </a:cubicBezTo>
                  <a:cubicBezTo>
                    <a:pt x="66" y="2"/>
                    <a:pt x="64" y="0"/>
                    <a:pt x="62" y="0"/>
                  </a:cubicBezTo>
                  <a:cubicBezTo>
                    <a:pt x="4" y="0"/>
                    <a:pt x="4" y="0"/>
                    <a:pt x="4" y="0"/>
                  </a:cubicBezTo>
                  <a:cubicBezTo>
                    <a:pt x="2" y="0"/>
                    <a:pt x="0" y="2"/>
                    <a:pt x="0" y="4"/>
                  </a:cubicBezTo>
                  <a:cubicBezTo>
                    <a:pt x="0" y="157"/>
                    <a:pt x="0" y="157"/>
                    <a:pt x="0" y="157"/>
                  </a:cubicBezTo>
                  <a:cubicBezTo>
                    <a:pt x="0" y="160"/>
                    <a:pt x="2" y="161"/>
                    <a:pt x="4" y="161"/>
                  </a:cubicBezTo>
                  <a:close/>
                </a:path>
              </a:pathLst>
            </a:custGeom>
            <a:solidFill>
              <a:srgbClr val="4F7F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5" name="Freeform 374"/>
            <p:cNvSpPr>
              <a:spLocks/>
            </p:cNvSpPr>
            <p:nvPr/>
          </p:nvSpPr>
          <p:spPr bwMode="auto">
            <a:xfrm>
              <a:off x="1716088" y="5641742"/>
              <a:ext cx="284162" cy="390525"/>
            </a:xfrm>
            <a:custGeom>
              <a:avLst/>
              <a:gdLst>
                <a:gd name="T0" fmla="*/ 0 w 179"/>
                <a:gd name="T1" fmla="*/ 246 h 246"/>
                <a:gd name="T2" fmla="*/ 62 w 179"/>
                <a:gd name="T3" fmla="*/ 246 h 246"/>
                <a:gd name="T4" fmla="*/ 179 w 179"/>
                <a:gd name="T5" fmla="*/ 0 h 246"/>
                <a:gd name="T6" fmla="*/ 118 w 179"/>
                <a:gd name="T7" fmla="*/ 0 h 246"/>
                <a:gd name="T8" fmla="*/ 0 w 179"/>
                <a:gd name="T9" fmla="*/ 246 h 246"/>
              </a:gdLst>
              <a:ahLst/>
              <a:cxnLst>
                <a:cxn ang="0">
                  <a:pos x="T0" y="T1"/>
                </a:cxn>
                <a:cxn ang="0">
                  <a:pos x="T2" y="T3"/>
                </a:cxn>
                <a:cxn ang="0">
                  <a:pos x="T4" y="T5"/>
                </a:cxn>
                <a:cxn ang="0">
                  <a:pos x="T6" y="T7"/>
                </a:cxn>
                <a:cxn ang="0">
                  <a:pos x="T8" y="T9"/>
                </a:cxn>
              </a:cxnLst>
              <a:rect l="0" t="0" r="r" b="b"/>
              <a:pathLst>
                <a:path w="179" h="246">
                  <a:moveTo>
                    <a:pt x="0" y="246"/>
                  </a:moveTo>
                  <a:lnTo>
                    <a:pt x="62" y="246"/>
                  </a:lnTo>
                  <a:lnTo>
                    <a:pt x="179" y="0"/>
                  </a:lnTo>
                  <a:lnTo>
                    <a:pt x="118" y="0"/>
                  </a:lnTo>
                  <a:lnTo>
                    <a:pt x="0" y="24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6" name="Freeform 375"/>
            <p:cNvSpPr>
              <a:spLocks/>
            </p:cNvSpPr>
            <p:nvPr/>
          </p:nvSpPr>
          <p:spPr bwMode="auto">
            <a:xfrm>
              <a:off x="1479550" y="5641742"/>
              <a:ext cx="285750" cy="390525"/>
            </a:xfrm>
            <a:custGeom>
              <a:avLst/>
              <a:gdLst>
                <a:gd name="T0" fmla="*/ 0 w 180"/>
                <a:gd name="T1" fmla="*/ 246 h 246"/>
                <a:gd name="T2" fmla="*/ 62 w 180"/>
                <a:gd name="T3" fmla="*/ 246 h 246"/>
                <a:gd name="T4" fmla="*/ 180 w 180"/>
                <a:gd name="T5" fmla="*/ 0 h 246"/>
                <a:gd name="T6" fmla="*/ 118 w 180"/>
                <a:gd name="T7" fmla="*/ 0 h 246"/>
                <a:gd name="T8" fmla="*/ 0 w 180"/>
                <a:gd name="T9" fmla="*/ 246 h 246"/>
              </a:gdLst>
              <a:ahLst/>
              <a:cxnLst>
                <a:cxn ang="0">
                  <a:pos x="T0" y="T1"/>
                </a:cxn>
                <a:cxn ang="0">
                  <a:pos x="T2" y="T3"/>
                </a:cxn>
                <a:cxn ang="0">
                  <a:pos x="T4" y="T5"/>
                </a:cxn>
                <a:cxn ang="0">
                  <a:pos x="T6" y="T7"/>
                </a:cxn>
                <a:cxn ang="0">
                  <a:pos x="T8" y="T9"/>
                </a:cxn>
              </a:cxnLst>
              <a:rect l="0" t="0" r="r" b="b"/>
              <a:pathLst>
                <a:path w="180" h="246">
                  <a:moveTo>
                    <a:pt x="0" y="246"/>
                  </a:moveTo>
                  <a:lnTo>
                    <a:pt x="62" y="246"/>
                  </a:lnTo>
                  <a:lnTo>
                    <a:pt x="180" y="0"/>
                  </a:lnTo>
                  <a:lnTo>
                    <a:pt x="118" y="0"/>
                  </a:lnTo>
                  <a:lnTo>
                    <a:pt x="0" y="24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7" name="Freeform 376"/>
            <p:cNvSpPr>
              <a:spLocks/>
            </p:cNvSpPr>
            <p:nvPr/>
          </p:nvSpPr>
          <p:spPr bwMode="auto">
            <a:xfrm>
              <a:off x="1244600" y="5641742"/>
              <a:ext cx="285750" cy="390525"/>
            </a:xfrm>
            <a:custGeom>
              <a:avLst/>
              <a:gdLst>
                <a:gd name="T0" fmla="*/ 0 w 180"/>
                <a:gd name="T1" fmla="*/ 246 h 246"/>
                <a:gd name="T2" fmla="*/ 62 w 180"/>
                <a:gd name="T3" fmla="*/ 246 h 246"/>
                <a:gd name="T4" fmla="*/ 180 w 180"/>
                <a:gd name="T5" fmla="*/ 0 h 246"/>
                <a:gd name="T6" fmla="*/ 118 w 180"/>
                <a:gd name="T7" fmla="*/ 0 h 246"/>
                <a:gd name="T8" fmla="*/ 0 w 180"/>
                <a:gd name="T9" fmla="*/ 246 h 246"/>
              </a:gdLst>
              <a:ahLst/>
              <a:cxnLst>
                <a:cxn ang="0">
                  <a:pos x="T0" y="T1"/>
                </a:cxn>
                <a:cxn ang="0">
                  <a:pos x="T2" y="T3"/>
                </a:cxn>
                <a:cxn ang="0">
                  <a:pos x="T4" y="T5"/>
                </a:cxn>
                <a:cxn ang="0">
                  <a:pos x="T6" y="T7"/>
                </a:cxn>
                <a:cxn ang="0">
                  <a:pos x="T8" y="T9"/>
                </a:cxn>
              </a:cxnLst>
              <a:rect l="0" t="0" r="r" b="b"/>
              <a:pathLst>
                <a:path w="180" h="246">
                  <a:moveTo>
                    <a:pt x="0" y="246"/>
                  </a:moveTo>
                  <a:lnTo>
                    <a:pt x="62" y="246"/>
                  </a:lnTo>
                  <a:lnTo>
                    <a:pt x="180" y="0"/>
                  </a:lnTo>
                  <a:lnTo>
                    <a:pt x="118" y="0"/>
                  </a:lnTo>
                  <a:lnTo>
                    <a:pt x="0" y="24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8" name="Freeform 377"/>
            <p:cNvSpPr>
              <a:spLocks/>
            </p:cNvSpPr>
            <p:nvPr/>
          </p:nvSpPr>
          <p:spPr bwMode="auto">
            <a:xfrm>
              <a:off x="1009650" y="5641742"/>
              <a:ext cx="284162" cy="390525"/>
            </a:xfrm>
            <a:custGeom>
              <a:avLst/>
              <a:gdLst>
                <a:gd name="T0" fmla="*/ 0 w 179"/>
                <a:gd name="T1" fmla="*/ 246 h 246"/>
                <a:gd name="T2" fmla="*/ 61 w 179"/>
                <a:gd name="T3" fmla="*/ 246 h 246"/>
                <a:gd name="T4" fmla="*/ 179 w 179"/>
                <a:gd name="T5" fmla="*/ 0 h 246"/>
                <a:gd name="T6" fmla="*/ 118 w 179"/>
                <a:gd name="T7" fmla="*/ 0 h 246"/>
                <a:gd name="T8" fmla="*/ 0 w 179"/>
                <a:gd name="T9" fmla="*/ 246 h 246"/>
              </a:gdLst>
              <a:ahLst/>
              <a:cxnLst>
                <a:cxn ang="0">
                  <a:pos x="T0" y="T1"/>
                </a:cxn>
                <a:cxn ang="0">
                  <a:pos x="T2" y="T3"/>
                </a:cxn>
                <a:cxn ang="0">
                  <a:pos x="T4" y="T5"/>
                </a:cxn>
                <a:cxn ang="0">
                  <a:pos x="T6" y="T7"/>
                </a:cxn>
                <a:cxn ang="0">
                  <a:pos x="T8" y="T9"/>
                </a:cxn>
              </a:cxnLst>
              <a:rect l="0" t="0" r="r" b="b"/>
              <a:pathLst>
                <a:path w="179" h="246">
                  <a:moveTo>
                    <a:pt x="0" y="246"/>
                  </a:moveTo>
                  <a:lnTo>
                    <a:pt x="61" y="246"/>
                  </a:lnTo>
                  <a:lnTo>
                    <a:pt x="179" y="0"/>
                  </a:lnTo>
                  <a:lnTo>
                    <a:pt x="118" y="0"/>
                  </a:lnTo>
                  <a:lnTo>
                    <a:pt x="0" y="24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9" name="Freeform 378"/>
            <p:cNvSpPr>
              <a:spLocks/>
            </p:cNvSpPr>
            <p:nvPr/>
          </p:nvSpPr>
          <p:spPr bwMode="auto">
            <a:xfrm>
              <a:off x="930275" y="5641742"/>
              <a:ext cx="128587" cy="222250"/>
            </a:xfrm>
            <a:custGeom>
              <a:avLst/>
              <a:gdLst>
                <a:gd name="T0" fmla="*/ 14 w 81"/>
                <a:gd name="T1" fmla="*/ 140 h 140"/>
                <a:gd name="T2" fmla="*/ 81 w 81"/>
                <a:gd name="T3" fmla="*/ 0 h 140"/>
                <a:gd name="T4" fmla="*/ 18 w 81"/>
                <a:gd name="T5" fmla="*/ 0 h 140"/>
                <a:gd name="T6" fmla="*/ 0 w 81"/>
                <a:gd name="T7" fmla="*/ 40 h 140"/>
                <a:gd name="T8" fmla="*/ 14 w 81"/>
                <a:gd name="T9" fmla="*/ 140 h 140"/>
              </a:gdLst>
              <a:ahLst/>
              <a:cxnLst>
                <a:cxn ang="0">
                  <a:pos x="T0" y="T1"/>
                </a:cxn>
                <a:cxn ang="0">
                  <a:pos x="T2" y="T3"/>
                </a:cxn>
                <a:cxn ang="0">
                  <a:pos x="T4" y="T5"/>
                </a:cxn>
                <a:cxn ang="0">
                  <a:pos x="T6" y="T7"/>
                </a:cxn>
                <a:cxn ang="0">
                  <a:pos x="T8" y="T9"/>
                </a:cxn>
              </a:cxnLst>
              <a:rect l="0" t="0" r="r" b="b"/>
              <a:pathLst>
                <a:path w="81" h="140">
                  <a:moveTo>
                    <a:pt x="14" y="140"/>
                  </a:moveTo>
                  <a:lnTo>
                    <a:pt x="81" y="0"/>
                  </a:lnTo>
                  <a:lnTo>
                    <a:pt x="18" y="0"/>
                  </a:lnTo>
                  <a:lnTo>
                    <a:pt x="0" y="40"/>
                  </a:lnTo>
                  <a:lnTo>
                    <a:pt x="14" y="14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0" name="Freeform 379"/>
            <p:cNvSpPr>
              <a:spLocks/>
            </p:cNvSpPr>
            <p:nvPr/>
          </p:nvSpPr>
          <p:spPr bwMode="auto">
            <a:xfrm>
              <a:off x="2835275" y="6219592"/>
              <a:ext cx="73025" cy="57150"/>
            </a:xfrm>
            <a:custGeom>
              <a:avLst/>
              <a:gdLst>
                <a:gd name="T0" fmla="*/ 4 w 32"/>
                <a:gd name="T1" fmla="*/ 25 h 25"/>
                <a:gd name="T2" fmla="*/ 28 w 32"/>
                <a:gd name="T3" fmla="*/ 25 h 25"/>
                <a:gd name="T4" fmla="*/ 32 w 32"/>
                <a:gd name="T5" fmla="*/ 21 h 25"/>
                <a:gd name="T6" fmla="*/ 32 w 32"/>
                <a:gd name="T7" fmla="*/ 4 h 25"/>
                <a:gd name="T8" fmla="*/ 28 w 32"/>
                <a:gd name="T9" fmla="*/ 0 h 25"/>
                <a:gd name="T10" fmla="*/ 4 w 32"/>
                <a:gd name="T11" fmla="*/ 0 h 25"/>
                <a:gd name="T12" fmla="*/ 0 w 32"/>
                <a:gd name="T13" fmla="*/ 4 h 25"/>
                <a:gd name="T14" fmla="*/ 0 w 32"/>
                <a:gd name="T15" fmla="*/ 21 h 25"/>
                <a:gd name="T16" fmla="*/ 4 w 32"/>
                <a:gd name="T17"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5">
                  <a:moveTo>
                    <a:pt x="4" y="25"/>
                  </a:moveTo>
                  <a:cubicBezTo>
                    <a:pt x="28" y="25"/>
                    <a:pt x="28" y="25"/>
                    <a:pt x="28" y="25"/>
                  </a:cubicBezTo>
                  <a:cubicBezTo>
                    <a:pt x="31" y="25"/>
                    <a:pt x="32" y="23"/>
                    <a:pt x="32" y="21"/>
                  </a:cubicBezTo>
                  <a:cubicBezTo>
                    <a:pt x="32" y="4"/>
                    <a:pt x="32" y="4"/>
                    <a:pt x="32" y="4"/>
                  </a:cubicBezTo>
                  <a:cubicBezTo>
                    <a:pt x="32" y="2"/>
                    <a:pt x="31" y="0"/>
                    <a:pt x="28" y="0"/>
                  </a:cubicBezTo>
                  <a:cubicBezTo>
                    <a:pt x="4" y="0"/>
                    <a:pt x="4" y="0"/>
                    <a:pt x="4" y="0"/>
                  </a:cubicBezTo>
                  <a:cubicBezTo>
                    <a:pt x="2" y="0"/>
                    <a:pt x="0" y="2"/>
                    <a:pt x="0" y="4"/>
                  </a:cubicBezTo>
                  <a:cubicBezTo>
                    <a:pt x="0" y="21"/>
                    <a:pt x="0" y="21"/>
                    <a:pt x="0" y="21"/>
                  </a:cubicBezTo>
                  <a:cubicBezTo>
                    <a:pt x="0" y="23"/>
                    <a:pt x="2" y="25"/>
                    <a:pt x="4" y="25"/>
                  </a:cubicBezTo>
                  <a:close/>
                </a:path>
              </a:pathLst>
            </a:custGeom>
            <a:solidFill>
              <a:srgbClr val="F15A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1" name="Freeform 380"/>
            <p:cNvSpPr>
              <a:spLocks/>
            </p:cNvSpPr>
            <p:nvPr/>
          </p:nvSpPr>
          <p:spPr bwMode="auto">
            <a:xfrm>
              <a:off x="823913" y="6227529"/>
              <a:ext cx="73025" cy="53975"/>
            </a:xfrm>
            <a:custGeom>
              <a:avLst/>
              <a:gdLst>
                <a:gd name="T0" fmla="*/ 4 w 32"/>
                <a:gd name="T1" fmla="*/ 24 h 24"/>
                <a:gd name="T2" fmla="*/ 28 w 32"/>
                <a:gd name="T3" fmla="*/ 24 h 24"/>
                <a:gd name="T4" fmla="*/ 32 w 32"/>
                <a:gd name="T5" fmla="*/ 20 h 24"/>
                <a:gd name="T6" fmla="*/ 32 w 32"/>
                <a:gd name="T7" fmla="*/ 4 h 24"/>
                <a:gd name="T8" fmla="*/ 28 w 32"/>
                <a:gd name="T9" fmla="*/ 0 h 24"/>
                <a:gd name="T10" fmla="*/ 4 w 32"/>
                <a:gd name="T11" fmla="*/ 0 h 24"/>
                <a:gd name="T12" fmla="*/ 0 w 32"/>
                <a:gd name="T13" fmla="*/ 4 h 24"/>
                <a:gd name="T14" fmla="*/ 0 w 32"/>
                <a:gd name="T15" fmla="*/ 20 h 24"/>
                <a:gd name="T16" fmla="*/ 4 w 32"/>
                <a:gd name="T17"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4">
                  <a:moveTo>
                    <a:pt x="4" y="24"/>
                  </a:moveTo>
                  <a:cubicBezTo>
                    <a:pt x="28" y="24"/>
                    <a:pt x="28" y="24"/>
                    <a:pt x="28" y="24"/>
                  </a:cubicBezTo>
                  <a:cubicBezTo>
                    <a:pt x="30" y="24"/>
                    <a:pt x="32" y="23"/>
                    <a:pt x="32" y="20"/>
                  </a:cubicBezTo>
                  <a:cubicBezTo>
                    <a:pt x="32" y="4"/>
                    <a:pt x="32" y="4"/>
                    <a:pt x="32" y="4"/>
                  </a:cubicBezTo>
                  <a:cubicBezTo>
                    <a:pt x="32" y="2"/>
                    <a:pt x="30" y="0"/>
                    <a:pt x="28" y="0"/>
                  </a:cubicBezTo>
                  <a:cubicBezTo>
                    <a:pt x="4" y="0"/>
                    <a:pt x="4" y="0"/>
                    <a:pt x="4" y="0"/>
                  </a:cubicBezTo>
                  <a:cubicBezTo>
                    <a:pt x="1" y="0"/>
                    <a:pt x="0" y="2"/>
                    <a:pt x="0" y="4"/>
                  </a:cubicBezTo>
                  <a:cubicBezTo>
                    <a:pt x="0" y="20"/>
                    <a:pt x="0" y="20"/>
                    <a:pt x="0" y="20"/>
                  </a:cubicBezTo>
                  <a:cubicBezTo>
                    <a:pt x="0" y="23"/>
                    <a:pt x="1" y="24"/>
                    <a:pt x="4" y="24"/>
                  </a:cubicBezTo>
                  <a:close/>
                </a:path>
              </a:pathLst>
            </a:custGeom>
            <a:solidFill>
              <a:srgbClr val="B32D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2" name="Freeform 381"/>
            <p:cNvSpPr>
              <a:spLocks/>
            </p:cNvSpPr>
            <p:nvPr/>
          </p:nvSpPr>
          <p:spPr bwMode="auto">
            <a:xfrm>
              <a:off x="2279650" y="6127517"/>
              <a:ext cx="74612" cy="38100"/>
            </a:xfrm>
            <a:custGeom>
              <a:avLst/>
              <a:gdLst>
                <a:gd name="T0" fmla="*/ 29 w 33"/>
                <a:gd name="T1" fmla="*/ 17 h 17"/>
                <a:gd name="T2" fmla="*/ 4 w 33"/>
                <a:gd name="T3" fmla="*/ 17 h 17"/>
                <a:gd name="T4" fmla="*/ 0 w 33"/>
                <a:gd name="T5" fmla="*/ 13 h 17"/>
                <a:gd name="T6" fmla="*/ 0 w 33"/>
                <a:gd name="T7" fmla="*/ 3 h 17"/>
                <a:gd name="T8" fmla="*/ 4 w 33"/>
                <a:gd name="T9" fmla="*/ 0 h 17"/>
                <a:gd name="T10" fmla="*/ 29 w 33"/>
                <a:gd name="T11" fmla="*/ 0 h 17"/>
                <a:gd name="T12" fmla="*/ 33 w 33"/>
                <a:gd name="T13" fmla="*/ 3 h 17"/>
                <a:gd name="T14" fmla="*/ 33 w 33"/>
                <a:gd name="T15" fmla="*/ 13 h 17"/>
                <a:gd name="T16" fmla="*/ 29 w 33"/>
                <a:gd name="T17"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17">
                  <a:moveTo>
                    <a:pt x="29" y="17"/>
                  </a:moveTo>
                  <a:cubicBezTo>
                    <a:pt x="4" y="17"/>
                    <a:pt x="4" y="17"/>
                    <a:pt x="4" y="17"/>
                  </a:cubicBezTo>
                  <a:cubicBezTo>
                    <a:pt x="2" y="17"/>
                    <a:pt x="0" y="15"/>
                    <a:pt x="0" y="13"/>
                  </a:cubicBezTo>
                  <a:cubicBezTo>
                    <a:pt x="0" y="3"/>
                    <a:pt x="0" y="3"/>
                    <a:pt x="0" y="3"/>
                  </a:cubicBezTo>
                  <a:cubicBezTo>
                    <a:pt x="0" y="1"/>
                    <a:pt x="2" y="0"/>
                    <a:pt x="4" y="0"/>
                  </a:cubicBezTo>
                  <a:cubicBezTo>
                    <a:pt x="29" y="0"/>
                    <a:pt x="29" y="0"/>
                    <a:pt x="29" y="0"/>
                  </a:cubicBezTo>
                  <a:cubicBezTo>
                    <a:pt x="32" y="0"/>
                    <a:pt x="33" y="1"/>
                    <a:pt x="33" y="3"/>
                  </a:cubicBezTo>
                  <a:cubicBezTo>
                    <a:pt x="33" y="13"/>
                    <a:pt x="33" y="13"/>
                    <a:pt x="33" y="13"/>
                  </a:cubicBezTo>
                  <a:cubicBezTo>
                    <a:pt x="33" y="15"/>
                    <a:pt x="32" y="17"/>
                    <a:pt x="29" y="17"/>
                  </a:cubicBez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3" name="Oval 382"/>
            <p:cNvSpPr>
              <a:spLocks noChangeArrowheads="1"/>
            </p:cNvSpPr>
            <p:nvPr/>
          </p:nvSpPr>
          <p:spPr bwMode="auto">
            <a:xfrm>
              <a:off x="2757488" y="6224354"/>
              <a:ext cx="46037" cy="47625"/>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4" name="Oval 383"/>
            <p:cNvSpPr>
              <a:spLocks noChangeArrowheads="1"/>
            </p:cNvSpPr>
            <p:nvPr/>
          </p:nvSpPr>
          <p:spPr bwMode="auto">
            <a:xfrm>
              <a:off x="1374775" y="6218004"/>
              <a:ext cx="400050" cy="400050"/>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5" name="Oval 384"/>
            <p:cNvSpPr>
              <a:spLocks noChangeArrowheads="1"/>
            </p:cNvSpPr>
            <p:nvPr/>
          </p:nvSpPr>
          <p:spPr bwMode="auto">
            <a:xfrm>
              <a:off x="1452563" y="6294204"/>
              <a:ext cx="246062" cy="246063"/>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6" name="Oval 385"/>
            <p:cNvSpPr>
              <a:spLocks noChangeArrowheads="1"/>
            </p:cNvSpPr>
            <p:nvPr/>
          </p:nvSpPr>
          <p:spPr bwMode="auto">
            <a:xfrm>
              <a:off x="2322513" y="6218004"/>
              <a:ext cx="400050" cy="400050"/>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7" name="Oval 386"/>
            <p:cNvSpPr>
              <a:spLocks noChangeArrowheads="1"/>
            </p:cNvSpPr>
            <p:nvPr/>
          </p:nvSpPr>
          <p:spPr bwMode="auto">
            <a:xfrm>
              <a:off x="2397125" y="6294204"/>
              <a:ext cx="249237" cy="246063"/>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8" name="Oval 387"/>
            <p:cNvSpPr>
              <a:spLocks noChangeArrowheads="1"/>
            </p:cNvSpPr>
            <p:nvPr/>
          </p:nvSpPr>
          <p:spPr bwMode="auto">
            <a:xfrm>
              <a:off x="936625" y="6218004"/>
              <a:ext cx="400050" cy="400050"/>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9" name="Oval 388"/>
            <p:cNvSpPr>
              <a:spLocks noChangeArrowheads="1"/>
            </p:cNvSpPr>
            <p:nvPr/>
          </p:nvSpPr>
          <p:spPr bwMode="auto">
            <a:xfrm>
              <a:off x="1014413" y="6294204"/>
              <a:ext cx="247650" cy="246063"/>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0" name="Freeform 389"/>
            <p:cNvSpPr>
              <a:spLocks/>
            </p:cNvSpPr>
            <p:nvPr/>
          </p:nvSpPr>
          <p:spPr bwMode="auto">
            <a:xfrm>
              <a:off x="2293938" y="6191017"/>
              <a:ext cx="455612" cy="203200"/>
            </a:xfrm>
            <a:custGeom>
              <a:avLst/>
              <a:gdLst>
                <a:gd name="T0" fmla="*/ 202 w 202"/>
                <a:gd name="T1" fmla="*/ 90 h 90"/>
                <a:gd name="T2" fmla="*/ 101 w 202"/>
                <a:gd name="T3" fmla="*/ 0 h 90"/>
                <a:gd name="T4" fmla="*/ 0 w 202"/>
                <a:gd name="T5" fmla="*/ 90 h 90"/>
                <a:gd name="T6" fmla="*/ 202 w 202"/>
                <a:gd name="T7" fmla="*/ 90 h 90"/>
              </a:gdLst>
              <a:ahLst/>
              <a:cxnLst>
                <a:cxn ang="0">
                  <a:pos x="T0" y="T1"/>
                </a:cxn>
                <a:cxn ang="0">
                  <a:pos x="T2" y="T3"/>
                </a:cxn>
                <a:cxn ang="0">
                  <a:pos x="T4" y="T5"/>
                </a:cxn>
                <a:cxn ang="0">
                  <a:pos x="T6" y="T7"/>
                </a:cxn>
              </a:cxnLst>
              <a:rect l="0" t="0" r="r" b="b"/>
              <a:pathLst>
                <a:path w="202" h="90">
                  <a:moveTo>
                    <a:pt x="202" y="90"/>
                  </a:moveTo>
                  <a:cubicBezTo>
                    <a:pt x="196" y="40"/>
                    <a:pt x="153" y="0"/>
                    <a:pt x="101" y="0"/>
                  </a:cubicBezTo>
                  <a:cubicBezTo>
                    <a:pt x="49" y="0"/>
                    <a:pt x="6" y="40"/>
                    <a:pt x="0" y="90"/>
                  </a:cubicBezTo>
                  <a:lnTo>
                    <a:pt x="202" y="90"/>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91" name="Group 390"/>
          <p:cNvGrpSpPr/>
          <p:nvPr/>
        </p:nvGrpSpPr>
        <p:grpSpPr>
          <a:xfrm>
            <a:off x="3555333" y="5427429"/>
            <a:ext cx="2157412" cy="1190625"/>
            <a:chOff x="3555333" y="5427429"/>
            <a:chExt cx="2157412" cy="1190625"/>
          </a:xfrm>
        </p:grpSpPr>
        <p:sp>
          <p:nvSpPr>
            <p:cNvPr id="392" name="Freeform 391"/>
            <p:cNvSpPr>
              <a:spLocks/>
            </p:cNvSpPr>
            <p:nvPr/>
          </p:nvSpPr>
          <p:spPr bwMode="auto">
            <a:xfrm>
              <a:off x="3672808" y="6394217"/>
              <a:ext cx="1149350" cy="74613"/>
            </a:xfrm>
            <a:custGeom>
              <a:avLst/>
              <a:gdLst>
                <a:gd name="T0" fmla="*/ 8 w 509"/>
                <a:gd name="T1" fmla="*/ 33 h 33"/>
                <a:gd name="T2" fmla="*/ 501 w 509"/>
                <a:gd name="T3" fmla="*/ 33 h 33"/>
                <a:gd name="T4" fmla="*/ 509 w 509"/>
                <a:gd name="T5" fmla="*/ 25 h 33"/>
                <a:gd name="T6" fmla="*/ 509 w 509"/>
                <a:gd name="T7" fmla="*/ 0 h 33"/>
                <a:gd name="T8" fmla="*/ 0 w 509"/>
                <a:gd name="T9" fmla="*/ 0 h 33"/>
                <a:gd name="T10" fmla="*/ 0 w 509"/>
                <a:gd name="T11" fmla="*/ 25 h 33"/>
                <a:gd name="T12" fmla="*/ 8 w 509"/>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509" h="33">
                  <a:moveTo>
                    <a:pt x="8" y="33"/>
                  </a:moveTo>
                  <a:cubicBezTo>
                    <a:pt x="501" y="33"/>
                    <a:pt x="501" y="33"/>
                    <a:pt x="501" y="33"/>
                  </a:cubicBezTo>
                  <a:cubicBezTo>
                    <a:pt x="505" y="33"/>
                    <a:pt x="509" y="29"/>
                    <a:pt x="509" y="25"/>
                  </a:cubicBezTo>
                  <a:cubicBezTo>
                    <a:pt x="509" y="0"/>
                    <a:pt x="509" y="0"/>
                    <a:pt x="509" y="0"/>
                  </a:cubicBezTo>
                  <a:cubicBezTo>
                    <a:pt x="0" y="0"/>
                    <a:pt x="0" y="0"/>
                    <a:pt x="0" y="0"/>
                  </a:cubicBezTo>
                  <a:cubicBezTo>
                    <a:pt x="0" y="25"/>
                    <a:pt x="0" y="25"/>
                    <a:pt x="0" y="25"/>
                  </a:cubicBezTo>
                  <a:cubicBezTo>
                    <a:pt x="0" y="29"/>
                    <a:pt x="4" y="33"/>
                    <a:pt x="8" y="33"/>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3" name="Freeform 392"/>
            <p:cNvSpPr>
              <a:spLocks/>
            </p:cNvSpPr>
            <p:nvPr/>
          </p:nvSpPr>
          <p:spPr bwMode="auto">
            <a:xfrm>
              <a:off x="4974558" y="5613167"/>
              <a:ext cx="681037" cy="703263"/>
            </a:xfrm>
            <a:custGeom>
              <a:avLst/>
              <a:gdLst>
                <a:gd name="T0" fmla="*/ 0 w 302"/>
                <a:gd name="T1" fmla="*/ 312 h 312"/>
                <a:gd name="T2" fmla="*/ 302 w 302"/>
                <a:gd name="T3" fmla="*/ 312 h 312"/>
                <a:gd name="T4" fmla="*/ 302 w 302"/>
                <a:gd name="T5" fmla="*/ 288 h 312"/>
                <a:gd name="T6" fmla="*/ 232 w 302"/>
                <a:gd name="T7" fmla="*/ 61 h 312"/>
                <a:gd name="T8" fmla="*/ 232 w 302"/>
                <a:gd name="T9" fmla="*/ 61 h 312"/>
                <a:gd name="T10" fmla="*/ 118 w 302"/>
                <a:gd name="T11" fmla="*/ 0 h 312"/>
                <a:gd name="T12" fmla="*/ 28 w 302"/>
                <a:gd name="T13" fmla="*/ 0 h 312"/>
                <a:gd name="T14" fmla="*/ 0 w 302"/>
                <a:gd name="T15" fmla="*/ 27 h 312"/>
                <a:gd name="T16" fmla="*/ 0 w 302"/>
                <a:gd name="T17" fmla="*/ 312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2" h="312">
                  <a:moveTo>
                    <a:pt x="0" y="312"/>
                  </a:moveTo>
                  <a:cubicBezTo>
                    <a:pt x="302" y="312"/>
                    <a:pt x="302" y="312"/>
                    <a:pt x="302" y="312"/>
                  </a:cubicBezTo>
                  <a:cubicBezTo>
                    <a:pt x="302" y="288"/>
                    <a:pt x="302" y="288"/>
                    <a:pt x="302" y="288"/>
                  </a:cubicBezTo>
                  <a:cubicBezTo>
                    <a:pt x="302" y="207"/>
                    <a:pt x="278" y="128"/>
                    <a:pt x="232" y="61"/>
                  </a:cubicBezTo>
                  <a:cubicBezTo>
                    <a:pt x="232" y="61"/>
                    <a:pt x="232" y="61"/>
                    <a:pt x="232" y="61"/>
                  </a:cubicBezTo>
                  <a:cubicBezTo>
                    <a:pt x="207" y="23"/>
                    <a:pt x="164" y="0"/>
                    <a:pt x="118" y="0"/>
                  </a:cubicBezTo>
                  <a:cubicBezTo>
                    <a:pt x="28" y="0"/>
                    <a:pt x="28" y="0"/>
                    <a:pt x="28" y="0"/>
                  </a:cubicBezTo>
                  <a:cubicBezTo>
                    <a:pt x="13" y="0"/>
                    <a:pt x="0" y="12"/>
                    <a:pt x="0" y="27"/>
                  </a:cubicBezTo>
                  <a:lnTo>
                    <a:pt x="0" y="312"/>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4" name="Freeform 393"/>
            <p:cNvSpPr>
              <a:spLocks/>
            </p:cNvSpPr>
            <p:nvPr/>
          </p:nvSpPr>
          <p:spPr bwMode="auto">
            <a:xfrm>
              <a:off x="3607721" y="6191017"/>
              <a:ext cx="1366837" cy="125413"/>
            </a:xfrm>
            <a:custGeom>
              <a:avLst/>
              <a:gdLst>
                <a:gd name="T0" fmla="*/ 0 w 605"/>
                <a:gd name="T1" fmla="*/ 56 h 56"/>
                <a:gd name="T2" fmla="*/ 605 w 605"/>
                <a:gd name="T3" fmla="*/ 56 h 56"/>
                <a:gd name="T4" fmla="*/ 605 w 605"/>
                <a:gd name="T5" fmla="*/ 0 h 56"/>
                <a:gd name="T6" fmla="*/ 4 w 605"/>
                <a:gd name="T7" fmla="*/ 0 h 56"/>
                <a:gd name="T8" fmla="*/ 0 w 605"/>
                <a:gd name="T9" fmla="*/ 4 h 56"/>
                <a:gd name="T10" fmla="*/ 0 w 605"/>
                <a:gd name="T11" fmla="*/ 56 h 56"/>
              </a:gdLst>
              <a:ahLst/>
              <a:cxnLst>
                <a:cxn ang="0">
                  <a:pos x="T0" y="T1"/>
                </a:cxn>
                <a:cxn ang="0">
                  <a:pos x="T2" y="T3"/>
                </a:cxn>
                <a:cxn ang="0">
                  <a:pos x="T4" y="T5"/>
                </a:cxn>
                <a:cxn ang="0">
                  <a:pos x="T6" y="T7"/>
                </a:cxn>
                <a:cxn ang="0">
                  <a:pos x="T8" y="T9"/>
                </a:cxn>
                <a:cxn ang="0">
                  <a:pos x="T10" y="T11"/>
                </a:cxn>
              </a:cxnLst>
              <a:rect l="0" t="0" r="r" b="b"/>
              <a:pathLst>
                <a:path w="605" h="56">
                  <a:moveTo>
                    <a:pt x="0" y="56"/>
                  </a:moveTo>
                  <a:cubicBezTo>
                    <a:pt x="605" y="56"/>
                    <a:pt x="605" y="56"/>
                    <a:pt x="605" y="56"/>
                  </a:cubicBezTo>
                  <a:cubicBezTo>
                    <a:pt x="605" y="0"/>
                    <a:pt x="605" y="0"/>
                    <a:pt x="605" y="0"/>
                  </a:cubicBezTo>
                  <a:cubicBezTo>
                    <a:pt x="4" y="0"/>
                    <a:pt x="4" y="0"/>
                    <a:pt x="4" y="0"/>
                  </a:cubicBezTo>
                  <a:cubicBezTo>
                    <a:pt x="2" y="0"/>
                    <a:pt x="0" y="2"/>
                    <a:pt x="0" y="4"/>
                  </a:cubicBezTo>
                  <a:lnTo>
                    <a:pt x="0" y="56"/>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5" name="Freeform 394"/>
            <p:cNvSpPr>
              <a:spLocks/>
            </p:cNvSpPr>
            <p:nvPr/>
          </p:nvSpPr>
          <p:spPr bwMode="auto">
            <a:xfrm>
              <a:off x="3610896" y="5427429"/>
              <a:ext cx="1546225" cy="673100"/>
            </a:xfrm>
            <a:custGeom>
              <a:avLst/>
              <a:gdLst>
                <a:gd name="T0" fmla="*/ 540 w 685"/>
                <a:gd name="T1" fmla="*/ 46 h 298"/>
                <a:gd name="T2" fmla="*/ 550 w 685"/>
                <a:gd name="T3" fmla="*/ 26 h 298"/>
                <a:gd name="T4" fmla="*/ 591 w 685"/>
                <a:gd name="T5" fmla="*/ 0 h 298"/>
                <a:gd name="T6" fmla="*/ 666 w 685"/>
                <a:gd name="T7" fmla="*/ 0 h 298"/>
                <a:gd name="T8" fmla="*/ 685 w 685"/>
                <a:gd name="T9" fmla="*/ 19 h 298"/>
                <a:gd name="T10" fmla="*/ 685 w 685"/>
                <a:gd name="T11" fmla="*/ 43 h 298"/>
                <a:gd name="T12" fmla="*/ 666 w 685"/>
                <a:gd name="T13" fmla="*/ 61 h 298"/>
                <a:gd name="T14" fmla="*/ 629 w 685"/>
                <a:gd name="T15" fmla="*/ 61 h 298"/>
                <a:gd name="T16" fmla="*/ 588 w 685"/>
                <a:gd name="T17" fmla="*/ 87 h 298"/>
                <a:gd name="T18" fmla="*/ 492 w 685"/>
                <a:gd name="T19" fmla="*/ 283 h 298"/>
                <a:gd name="T20" fmla="*/ 467 w 685"/>
                <a:gd name="T21" fmla="*/ 298 h 298"/>
                <a:gd name="T22" fmla="*/ 35 w 685"/>
                <a:gd name="T23" fmla="*/ 298 h 298"/>
                <a:gd name="T24" fmla="*/ 26 w 685"/>
                <a:gd name="T25" fmla="*/ 290 h 298"/>
                <a:gd name="T26" fmla="*/ 0 w 685"/>
                <a:gd name="T27" fmla="*/ 71 h 298"/>
                <a:gd name="T28" fmla="*/ 9 w 685"/>
                <a:gd name="T29" fmla="*/ 61 h 298"/>
                <a:gd name="T30" fmla="*/ 515 w 685"/>
                <a:gd name="T31" fmla="*/ 61 h 298"/>
                <a:gd name="T32" fmla="*/ 540 w 685"/>
                <a:gd name="T33" fmla="*/ 46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85" h="298">
                  <a:moveTo>
                    <a:pt x="540" y="46"/>
                  </a:moveTo>
                  <a:cubicBezTo>
                    <a:pt x="550" y="26"/>
                    <a:pt x="550" y="26"/>
                    <a:pt x="550" y="26"/>
                  </a:cubicBezTo>
                  <a:cubicBezTo>
                    <a:pt x="557" y="10"/>
                    <a:pt x="573" y="0"/>
                    <a:pt x="591" y="0"/>
                  </a:cubicBezTo>
                  <a:cubicBezTo>
                    <a:pt x="666" y="0"/>
                    <a:pt x="666" y="0"/>
                    <a:pt x="666" y="0"/>
                  </a:cubicBezTo>
                  <a:cubicBezTo>
                    <a:pt x="677" y="0"/>
                    <a:pt x="685" y="8"/>
                    <a:pt x="685" y="19"/>
                  </a:cubicBezTo>
                  <a:cubicBezTo>
                    <a:pt x="685" y="43"/>
                    <a:pt x="685" y="43"/>
                    <a:pt x="685" y="43"/>
                  </a:cubicBezTo>
                  <a:cubicBezTo>
                    <a:pt x="685" y="53"/>
                    <a:pt x="677" y="61"/>
                    <a:pt x="666" y="61"/>
                  </a:cubicBezTo>
                  <a:cubicBezTo>
                    <a:pt x="629" y="61"/>
                    <a:pt x="629" y="61"/>
                    <a:pt x="629" y="61"/>
                  </a:cubicBezTo>
                  <a:cubicBezTo>
                    <a:pt x="611" y="61"/>
                    <a:pt x="595" y="71"/>
                    <a:pt x="588" y="87"/>
                  </a:cubicBezTo>
                  <a:cubicBezTo>
                    <a:pt x="492" y="283"/>
                    <a:pt x="492" y="283"/>
                    <a:pt x="492" y="283"/>
                  </a:cubicBezTo>
                  <a:cubicBezTo>
                    <a:pt x="488" y="292"/>
                    <a:pt x="478" y="298"/>
                    <a:pt x="467" y="298"/>
                  </a:cubicBezTo>
                  <a:cubicBezTo>
                    <a:pt x="35" y="298"/>
                    <a:pt x="35" y="298"/>
                    <a:pt x="35" y="298"/>
                  </a:cubicBezTo>
                  <a:cubicBezTo>
                    <a:pt x="30" y="298"/>
                    <a:pt x="26" y="295"/>
                    <a:pt x="26" y="290"/>
                  </a:cubicBezTo>
                  <a:cubicBezTo>
                    <a:pt x="0" y="71"/>
                    <a:pt x="0" y="71"/>
                    <a:pt x="0" y="71"/>
                  </a:cubicBezTo>
                  <a:cubicBezTo>
                    <a:pt x="0" y="66"/>
                    <a:pt x="4" y="61"/>
                    <a:pt x="9" y="61"/>
                  </a:cubicBezTo>
                  <a:cubicBezTo>
                    <a:pt x="515" y="61"/>
                    <a:pt x="515" y="61"/>
                    <a:pt x="515" y="61"/>
                  </a:cubicBezTo>
                  <a:cubicBezTo>
                    <a:pt x="526" y="61"/>
                    <a:pt x="535" y="55"/>
                    <a:pt x="540" y="46"/>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6" name="Rectangle 395"/>
            <p:cNvSpPr>
              <a:spLocks noChangeArrowheads="1"/>
            </p:cNvSpPr>
            <p:nvPr/>
          </p:nvSpPr>
          <p:spPr bwMode="auto">
            <a:xfrm>
              <a:off x="3761708" y="6100529"/>
              <a:ext cx="836612" cy="90488"/>
            </a:xfrm>
            <a:prstGeom prst="rect">
              <a:avLst/>
            </a:pr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7" name="Freeform 396"/>
            <p:cNvSpPr>
              <a:spLocks/>
            </p:cNvSpPr>
            <p:nvPr/>
          </p:nvSpPr>
          <p:spPr bwMode="auto">
            <a:xfrm>
              <a:off x="3555333" y="6316429"/>
              <a:ext cx="2157412" cy="77788"/>
            </a:xfrm>
            <a:custGeom>
              <a:avLst/>
              <a:gdLst>
                <a:gd name="T0" fmla="*/ 8 w 955"/>
                <a:gd name="T1" fmla="*/ 34 h 34"/>
                <a:gd name="T2" fmla="*/ 948 w 955"/>
                <a:gd name="T3" fmla="*/ 34 h 34"/>
                <a:gd name="T4" fmla="*/ 955 w 955"/>
                <a:gd name="T5" fmla="*/ 27 h 34"/>
                <a:gd name="T6" fmla="*/ 955 w 955"/>
                <a:gd name="T7" fmla="*/ 7 h 34"/>
                <a:gd name="T8" fmla="*/ 948 w 955"/>
                <a:gd name="T9" fmla="*/ 0 h 34"/>
                <a:gd name="T10" fmla="*/ 8 w 955"/>
                <a:gd name="T11" fmla="*/ 0 h 34"/>
                <a:gd name="T12" fmla="*/ 0 w 955"/>
                <a:gd name="T13" fmla="*/ 7 h 34"/>
                <a:gd name="T14" fmla="*/ 0 w 955"/>
                <a:gd name="T15" fmla="*/ 27 h 34"/>
                <a:gd name="T16" fmla="*/ 8 w 955"/>
                <a:gd name="T17"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5" h="34">
                  <a:moveTo>
                    <a:pt x="8" y="34"/>
                  </a:moveTo>
                  <a:cubicBezTo>
                    <a:pt x="948" y="34"/>
                    <a:pt x="948" y="34"/>
                    <a:pt x="948" y="34"/>
                  </a:cubicBezTo>
                  <a:cubicBezTo>
                    <a:pt x="952" y="34"/>
                    <a:pt x="955" y="31"/>
                    <a:pt x="955" y="27"/>
                  </a:cubicBezTo>
                  <a:cubicBezTo>
                    <a:pt x="955" y="7"/>
                    <a:pt x="955" y="7"/>
                    <a:pt x="955" y="7"/>
                  </a:cubicBezTo>
                  <a:cubicBezTo>
                    <a:pt x="955" y="3"/>
                    <a:pt x="952" y="0"/>
                    <a:pt x="948" y="0"/>
                  </a:cubicBezTo>
                  <a:cubicBezTo>
                    <a:pt x="8" y="0"/>
                    <a:pt x="8" y="0"/>
                    <a:pt x="8" y="0"/>
                  </a:cubicBezTo>
                  <a:cubicBezTo>
                    <a:pt x="3" y="0"/>
                    <a:pt x="0" y="3"/>
                    <a:pt x="0" y="7"/>
                  </a:cubicBezTo>
                  <a:cubicBezTo>
                    <a:pt x="0" y="27"/>
                    <a:pt x="0" y="27"/>
                    <a:pt x="0" y="27"/>
                  </a:cubicBezTo>
                  <a:cubicBezTo>
                    <a:pt x="0" y="31"/>
                    <a:pt x="3" y="34"/>
                    <a:pt x="8" y="34"/>
                  </a:cubicBez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8" name="Freeform 397"/>
            <p:cNvSpPr>
              <a:spLocks/>
            </p:cNvSpPr>
            <p:nvPr/>
          </p:nvSpPr>
          <p:spPr bwMode="auto">
            <a:xfrm>
              <a:off x="5266658" y="5706829"/>
              <a:ext cx="368300" cy="363538"/>
            </a:xfrm>
            <a:custGeom>
              <a:avLst/>
              <a:gdLst>
                <a:gd name="T0" fmla="*/ 10 w 163"/>
                <a:gd name="T1" fmla="*/ 0 h 161"/>
                <a:gd name="T2" fmla="*/ 87 w 163"/>
                <a:gd name="T3" fmla="*/ 0 h 161"/>
                <a:gd name="T4" fmla="*/ 102 w 163"/>
                <a:gd name="T5" fmla="*/ 19 h 161"/>
                <a:gd name="T6" fmla="*/ 102 w 163"/>
                <a:gd name="T7" fmla="*/ 19 h 161"/>
                <a:gd name="T8" fmla="*/ 163 w 163"/>
                <a:gd name="T9" fmla="*/ 161 h 161"/>
                <a:gd name="T10" fmla="*/ 10 w 163"/>
                <a:gd name="T11" fmla="*/ 161 h 161"/>
                <a:gd name="T12" fmla="*/ 0 w 163"/>
                <a:gd name="T13" fmla="*/ 152 h 161"/>
                <a:gd name="T14" fmla="*/ 0 w 163"/>
                <a:gd name="T15" fmla="*/ 10 h 161"/>
                <a:gd name="T16" fmla="*/ 10 w 163"/>
                <a:gd name="T1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 h="161">
                  <a:moveTo>
                    <a:pt x="10" y="0"/>
                  </a:moveTo>
                  <a:cubicBezTo>
                    <a:pt x="87" y="0"/>
                    <a:pt x="87" y="0"/>
                    <a:pt x="87" y="0"/>
                  </a:cubicBezTo>
                  <a:cubicBezTo>
                    <a:pt x="93" y="6"/>
                    <a:pt x="98" y="12"/>
                    <a:pt x="102" y="19"/>
                  </a:cubicBezTo>
                  <a:cubicBezTo>
                    <a:pt x="102" y="19"/>
                    <a:pt x="102" y="19"/>
                    <a:pt x="102" y="19"/>
                  </a:cubicBezTo>
                  <a:cubicBezTo>
                    <a:pt x="132" y="62"/>
                    <a:pt x="152" y="111"/>
                    <a:pt x="163" y="161"/>
                  </a:cubicBezTo>
                  <a:cubicBezTo>
                    <a:pt x="10" y="161"/>
                    <a:pt x="10" y="161"/>
                    <a:pt x="10" y="161"/>
                  </a:cubicBezTo>
                  <a:cubicBezTo>
                    <a:pt x="4" y="161"/>
                    <a:pt x="0" y="157"/>
                    <a:pt x="0" y="152"/>
                  </a:cubicBezTo>
                  <a:cubicBezTo>
                    <a:pt x="0" y="10"/>
                    <a:pt x="0" y="10"/>
                    <a:pt x="0" y="10"/>
                  </a:cubicBezTo>
                  <a:cubicBezTo>
                    <a:pt x="0" y="5"/>
                    <a:pt x="4" y="0"/>
                    <a:pt x="10" y="0"/>
                  </a:cubicBezTo>
                  <a:close/>
                </a:path>
              </a:pathLst>
            </a:custGeom>
            <a:solidFill>
              <a:srgbClr val="4F7F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9" name="Freeform 398"/>
            <p:cNvSpPr>
              <a:spLocks/>
            </p:cNvSpPr>
            <p:nvPr/>
          </p:nvSpPr>
          <p:spPr bwMode="auto">
            <a:xfrm>
              <a:off x="5047583" y="5706829"/>
              <a:ext cx="149225" cy="363538"/>
            </a:xfrm>
            <a:custGeom>
              <a:avLst/>
              <a:gdLst>
                <a:gd name="T0" fmla="*/ 4 w 66"/>
                <a:gd name="T1" fmla="*/ 161 h 161"/>
                <a:gd name="T2" fmla="*/ 62 w 66"/>
                <a:gd name="T3" fmla="*/ 161 h 161"/>
                <a:gd name="T4" fmla="*/ 66 w 66"/>
                <a:gd name="T5" fmla="*/ 157 h 161"/>
                <a:gd name="T6" fmla="*/ 66 w 66"/>
                <a:gd name="T7" fmla="*/ 4 h 161"/>
                <a:gd name="T8" fmla="*/ 62 w 66"/>
                <a:gd name="T9" fmla="*/ 0 h 161"/>
                <a:gd name="T10" fmla="*/ 4 w 66"/>
                <a:gd name="T11" fmla="*/ 0 h 161"/>
                <a:gd name="T12" fmla="*/ 0 w 66"/>
                <a:gd name="T13" fmla="*/ 4 h 161"/>
                <a:gd name="T14" fmla="*/ 0 w 66"/>
                <a:gd name="T15" fmla="*/ 157 h 161"/>
                <a:gd name="T16" fmla="*/ 4 w 66"/>
                <a:gd name="T17" fmla="*/ 161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161">
                  <a:moveTo>
                    <a:pt x="4" y="161"/>
                  </a:moveTo>
                  <a:cubicBezTo>
                    <a:pt x="62" y="161"/>
                    <a:pt x="62" y="161"/>
                    <a:pt x="62" y="161"/>
                  </a:cubicBezTo>
                  <a:cubicBezTo>
                    <a:pt x="64" y="161"/>
                    <a:pt x="66" y="160"/>
                    <a:pt x="66" y="157"/>
                  </a:cubicBezTo>
                  <a:cubicBezTo>
                    <a:pt x="66" y="4"/>
                    <a:pt x="66" y="4"/>
                    <a:pt x="66" y="4"/>
                  </a:cubicBezTo>
                  <a:cubicBezTo>
                    <a:pt x="66" y="2"/>
                    <a:pt x="64" y="0"/>
                    <a:pt x="62" y="0"/>
                  </a:cubicBezTo>
                  <a:cubicBezTo>
                    <a:pt x="4" y="0"/>
                    <a:pt x="4" y="0"/>
                    <a:pt x="4" y="0"/>
                  </a:cubicBezTo>
                  <a:cubicBezTo>
                    <a:pt x="2" y="0"/>
                    <a:pt x="0" y="2"/>
                    <a:pt x="0" y="4"/>
                  </a:cubicBezTo>
                  <a:cubicBezTo>
                    <a:pt x="0" y="157"/>
                    <a:pt x="0" y="157"/>
                    <a:pt x="0" y="157"/>
                  </a:cubicBezTo>
                  <a:cubicBezTo>
                    <a:pt x="0" y="160"/>
                    <a:pt x="2" y="161"/>
                    <a:pt x="4" y="161"/>
                  </a:cubicBezTo>
                  <a:close/>
                </a:path>
              </a:pathLst>
            </a:custGeom>
            <a:solidFill>
              <a:srgbClr val="4F7F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0" name="Freeform 399"/>
            <p:cNvSpPr>
              <a:spLocks/>
            </p:cNvSpPr>
            <p:nvPr/>
          </p:nvSpPr>
          <p:spPr bwMode="auto">
            <a:xfrm>
              <a:off x="4484021" y="5641742"/>
              <a:ext cx="284162" cy="390525"/>
            </a:xfrm>
            <a:custGeom>
              <a:avLst/>
              <a:gdLst>
                <a:gd name="T0" fmla="*/ 0 w 179"/>
                <a:gd name="T1" fmla="*/ 246 h 246"/>
                <a:gd name="T2" fmla="*/ 62 w 179"/>
                <a:gd name="T3" fmla="*/ 246 h 246"/>
                <a:gd name="T4" fmla="*/ 179 w 179"/>
                <a:gd name="T5" fmla="*/ 0 h 246"/>
                <a:gd name="T6" fmla="*/ 118 w 179"/>
                <a:gd name="T7" fmla="*/ 0 h 246"/>
                <a:gd name="T8" fmla="*/ 0 w 179"/>
                <a:gd name="T9" fmla="*/ 246 h 246"/>
              </a:gdLst>
              <a:ahLst/>
              <a:cxnLst>
                <a:cxn ang="0">
                  <a:pos x="T0" y="T1"/>
                </a:cxn>
                <a:cxn ang="0">
                  <a:pos x="T2" y="T3"/>
                </a:cxn>
                <a:cxn ang="0">
                  <a:pos x="T4" y="T5"/>
                </a:cxn>
                <a:cxn ang="0">
                  <a:pos x="T6" y="T7"/>
                </a:cxn>
                <a:cxn ang="0">
                  <a:pos x="T8" y="T9"/>
                </a:cxn>
              </a:cxnLst>
              <a:rect l="0" t="0" r="r" b="b"/>
              <a:pathLst>
                <a:path w="179" h="246">
                  <a:moveTo>
                    <a:pt x="0" y="246"/>
                  </a:moveTo>
                  <a:lnTo>
                    <a:pt x="62" y="246"/>
                  </a:lnTo>
                  <a:lnTo>
                    <a:pt x="179" y="0"/>
                  </a:lnTo>
                  <a:lnTo>
                    <a:pt x="118" y="0"/>
                  </a:lnTo>
                  <a:lnTo>
                    <a:pt x="0" y="246"/>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1" name="Freeform 400"/>
            <p:cNvSpPr>
              <a:spLocks/>
            </p:cNvSpPr>
            <p:nvPr/>
          </p:nvSpPr>
          <p:spPr bwMode="auto">
            <a:xfrm>
              <a:off x="4247483" y="5641742"/>
              <a:ext cx="285750" cy="390525"/>
            </a:xfrm>
            <a:custGeom>
              <a:avLst/>
              <a:gdLst>
                <a:gd name="T0" fmla="*/ 0 w 180"/>
                <a:gd name="T1" fmla="*/ 246 h 246"/>
                <a:gd name="T2" fmla="*/ 62 w 180"/>
                <a:gd name="T3" fmla="*/ 246 h 246"/>
                <a:gd name="T4" fmla="*/ 180 w 180"/>
                <a:gd name="T5" fmla="*/ 0 h 246"/>
                <a:gd name="T6" fmla="*/ 118 w 180"/>
                <a:gd name="T7" fmla="*/ 0 h 246"/>
                <a:gd name="T8" fmla="*/ 0 w 180"/>
                <a:gd name="T9" fmla="*/ 246 h 246"/>
              </a:gdLst>
              <a:ahLst/>
              <a:cxnLst>
                <a:cxn ang="0">
                  <a:pos x="T0" y="T1"/>
                </a:cxn>
                <a:cxn ang="0">
                  <a:pos x="T2" y="T3"/>
                </a:cxn>
                <a:cxn ang="0">
                  <a:pos x="T4" y="T5"/>
                </a:cxn>
                <a:cxn ang="0">
                  <a:pos x="T6" y="T7"/>
                </a:cxn>
                <a:cxn ang="0">
                  <a:pos x="T8" y="T9"/>
                </a:cxn>
              </a:cxnLst>
              <a:rect l="0" t="0" r="r" b="b"/>
              <a:pathLst>
                <a:path w="180" h="246">
                  <a:moveTo>
                    <a:pt x="0" y="246"/>
                  </a:moveTo>
                  <a:lnTo>
                    <a:pt x="62" y="246"/>
                  </a:lnTo>
                  <a:lnTo>
                    <a:pt x="180" y="0"/>
                  </a:lnTo>
                  <a:lnTo>
                    <a:pt x="118" y="0"/>
                  </a:lnTo>
                  <a:lnTo>
                    <a:pt x="0" y="246"/>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2" name="Freeform 401"/>
            <p:cNvSpPr>
              <a:spLocks/>
            </p:cNvSpPr>
            <p:nvPr/>
          </p:nvSpPr>
          <p:spPr bwMode="auto">
            <a:xfrm>
              <a:off x="4012533" y="5641742"/>
              <a:ext cx="285750" cy="390525"/>
            </a:xfrm>
            <a:custGeom>
              <a:avLst/>
              <a:gdLst>
                <a:gd name="T0" fmla="*/ 0 w 180"/>
                <a:gd name="T1" fmla="*/ 246 h 246"/>
                <a:gd name="T2" fmla="*/ 62 w 180"/>
                <a:gd name="T3" fmla="*/ 246 h 246"/>
                <a:gd name="T4" fmla="*/ 180 w 180"/>
                <a:gd name="T5" fmla="*/ 0 h 246"/>
                <a:gd name="T6" fmla="*/ 118 w 180"/>
                <a:gd name="T7" fmla="*/ 0 h 246"/>
                <a:gd name="T8" fmla="*/ 0 w 180"/>
                <a:gd name="T9" fmla="*/ 246 h 246"/>
              </a:gdLst>
              <a:ahLst/>
              <a:cxnLst>
                <a:cxn ang="0">
                  <a:pos x="T0" y="T1"/>
                </a:cxn>
                <a:cxn ang="0">
                  <a:pos x="T2" y="T3"/>
                </a:cxn>
                <a:cxn ang="0">
                  <a:pos x="T4" y="T5"/>
                </a:cxn>
                <a:cxn ang="0">
                  <a:pos x="T6" y="T7"/>
                </a:cxn>
                <a:cxn ang="0">
                  <a:pos x="T8" y="T9"/>
                </a:cxn>
              </a:cxnLst>
              <a:rect l="0" t="0" r="r" b="b"/>
              <a:pathLst>
                <a:path w="180" h="246">
                  <a:moveTo>
                    <a:pt x="0" y="246"/>
                  </a:moveTo>
                  <a:lnTo>
                    <a:pt x="62" y="246"/>
                  </a:lnTo>
                  <a:lnTo>
                    <a:pt x="180" y="0"/>
                  </a:lnTo>
                  <a:lnTo>
                    <a:pt x="118" y="0"/>
                  </a:lnTo>
                  <a:lnTo>
                    <a:pt x="0" y="246"/>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3" name="Freeform 402"/>
            <p:cNvSpPr>
              <a:spLocks/>
            </p:cNvSpPr>
            <p:nvPr/>
          </p:nvSpPr>
          <p:spPr bwMode="auto">
            <a:xfrm>
              <a:off x="3777583" y="5641742"/>
              <a:ext cx="284162" cy="390525"/>
            </a:xfrm>
            <a:custGeom>
              <a:avLst/>
              <a:gdLst>
                <a:gd name="T0" fmla="*/ 0 w 179"/>
                <a:gd name="T1" fmla="*/ 246 h 246"/>
                <a:gd name="T2" fmla="*/ 61 w 179"/>
                <a:gd name="T3" fmla="*/ 246 h 246"/>
                <a:gd name="T4" fmla="*/ 179 w 179"/>
                <a:gd name="T5" fmla="*/ 0 h 246"/>
                <a:gd name="T6" fmla="*/ 118 w 179"/>
                <a:gd name="T7" fmla="*/ 0 h 246"/>
                <a:gd name="T8" fmla="*/ 0 w 179"/>
                <a:gd name="T9" fmla="*/ 246 h 246"/>
              </a:gdLst>
              <a:ahLst/>
              <a:cxnLst>
                <a:cxn ang="0">
                  <a:pos x="T0" y="T1"/>
                </a:cxn>
                <a:cxn ang="0">
                  <a:pos x="T2" y="T3"/>
                </a:cxn>
                <a:cxn ang="0">
                  <a:pos x="T4" y="T5"/>
                </a:cxn>
                <a:cxn ang="0">
                  <a:pos x="T6" y="T7"/>
                </a:cxn>
                <a:cxn ang="0">
                  <a:pos x="T8" y="T9"/>
                </a:cxn>
              </a:cxnLst>
              <a:rect l="0" t="0" r="r" b="b"/>
              <a:pathLst>
                <a:path w="179" h="246">
                  <a:moveTo>
                    <a:pt x="0" y="246"/>
                  </a:moveTo>
                  <a:lnTo>
                    <a:pt x="61" y="246"/>
                  </a:lnTo>
                  <a:lnTo>
                    <a:pt x="179" y="0"/>
                  </a:lnTo>
                  <a:lnTo>
                    <a:pt x="118" y="0"/>
                  </a:lnTo>
                  <a:lnTo>
                    <a:pt x="0" y="246"/>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4" name="Freeform 403"/>
            <p:cNvSpPr>
              <a:spLocks/>
            </p:cNvSpPr>
            <p:nvPr/>
          </p:nvSpPr>
          <p:spPr bwMode="auto">
            <a:xfrm>
              <a:off x="3698208" y="5641742"/>
              <a:ext cx="128587" cy="222250"/>
            </a:xfrm>
            <a:custGeom>
              <a:avLst/>
              <a:gdLst>
                <a:gd name="T0" fmla="*/ 14 w 81"/>
                <a:gd name="T1" fmla="*/ 140 h 140"/>
                <a:gd name="T2" fmla="*/ 81 w 81"/>
                <a:gd name="T3" fmla="*/ 0 h 140"/>
                <a:gd name="T4" fmla="*/ 18 w 81"/>
                <a:gd name="T5" fmla="*/ 0 h 140"/>
                <a:gd name="T6" fmla="*/ 0 w 81"/>
                <a:gd name="T7" fmla="*/ 40 h 140"/>
                <a:gd name="T8" fmla="*/ 14 w 81"/>
                <a:gd name="T9" fmla="*/ 140 h 140"/>
              </a:gdLst>
              <a:ahLst/>
              <a:cxnLst>
                <a:cxn ang="0">
                  <a:pos x="T0" y="T1"/>
                </a:cxn>
                <a:cxn ang="0">
                  <a:pos x="T2" y="T3"/>
                </a:cxn>
                <a:cxn ang="0">
                  <a:pos x="T4" y="T5"/>
                </a:cxn>
                <a:cxn ang="0">
                  <a:pos x="T6" y="T7"/>
                </a:cxn>
                <a:cxn ang="0">
                  <a:pos x="T8" y="T9"/>
                </a:cxn>
              </a:cxnLst>
              <a:rect l="0" t="0" r="r" b="b"/>
              <a:pathLst>
                <a:path w="81" h="140">
                  <a:moveTo>
                    <a:pt x="14" y="140"/>
                  </a:moveTo>
                  <a:lnTo>
                    <a:pt x="81" y="0"/>
                  </a:lnTo>
                  <a:lnTo>
                    <a:pt x="18" y="0"/>
                  </a:lnTo>
                  <a:lnTo>
                    <a:pt x="0" y="40"/>
                  </a:lnTo>
                  <a:lnTo>
                    <a:pt x="14" y="140"/>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5" name="Freeform 404"/>
            <p:cNvSpPr>
              <a:spLocks/>
            </p:cNvSpPr>
            <p:nvPr/>
          </p:nvSpPr>
          <p:spPr bwMode="auto">
            <a:xfrm>
              <a:off x="5603208" y="6219592"/>
              <a:ext cx="73025" cy="57150"/>
            </a:xfrm>
            <a:custGeom>
              <a:avLst/>
              <a:gdLst>
                <a:gd name="T0" fmla="*/ 4 w 32"/>
                <a:gd name="T1" fmla="*/ 25 h 25"/>
                <a:gd name="T2" fmla="*/ 28 w 32"/>
                <a:gd name="T3" fmla="*/ 25 h 25"/>
                <a:gd name="T4" fmla="*/ 32 w 32"/>
                <a:gd name="T5" fmla="*/ 21 h 25"/>
                <a:gd name="T6" fmla="*/ 32 w 32"/>
                <a:gd name="T7" fmla="*/ 4 h 25"/>
                <a:gd name="T8" fmla="*/ 28 w 32"/>
                <a:gd name="T9" fmla="*/ 0 h 25"/>
                <a:gd name="T10" fmla="*/ 4 w 32"/>
                <a:gd name="T11" fmla="*/ 0 h 25"/>
                <a:gd name="T12" fmla="*/ 0 w 32"/>
                <a:gd name="T13" fmla="*/ 4 h 25"/>
                <a:gd name="T14" fmla="*/ 0 w 32"/>
                <a:gd name="T15" fmla="*/ 21 h 25"/>
                <a:gd name="T16" fmla="*/ 4 w 32"/>
                <a:gd name="T17"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5">
                  <a:moveTo>
                    <a:pt x="4" y="25"/>
                  </a:moveTo>
                  <a:cubicBezTo>
                    <a:pt x="28" y="25"/>
                    <a:pt x="28" y="25"/>
                    <a:pt x="28" y="25"/>
                  </a:cubicBezTo>
                  <a:cubicBezTo>
                    <a:pt x="31" y="25"/>
                    <a:pt x="32" y="23"/>
                    <a:pt x="32" y="21"/>
                  </a:cubicBezTo>
                  <a:cubicBezTo>
                    <a:pt x="32" y="4"/>
                    <a:pt x="32" y="4"/>
                    <a:pt x="32" y="4"/>
                  </a:cubicBezTo>
                  <a:cubicBezTo>
                    <a:pt x="32" y="2"/>
                    <a:pt x="31" y="0"/>
                    <a:pt x="28" y="0"/>
                  </a:cubicBezTo>
                  <a:cubicBezTo>
                    <a:pt x="4" y="0"/>
                    <a:pt x="4" y="0"/>
                    <a:pt x="4" y="0"/>
                  </a:cubicBezTo>
                  <a:cubicBezTo>
                    <a:pt x="2" y="0"/>
                    <a:pt x="0" y="2"/>
                    <a:pt x="0" y="4"/>
                  </a:cubicBezTo>
                  <a:cubicBezTo>
                    <a:pt x="0" y="21"/>
                    <a:pt x="0" y="21"/>
                    <a:pt x="0" y="21"/>
                  </a:cubicBezTo>
                  <a:cubicBezTo>
                    <a:pt x="0" y="23"/>
                    <a:pt x="2" y="25"/>
                    <a:pt x="4" y="25"/>
                  </a:cubicBezTo>
                  <a:close/>
                </a:path>
              </a:pathLst>
            </a:custGeom>
            <a:solidFill>
              <a:srgbClr val="F15A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6" name="Freeform 405"/>
            <p:cNvSpPr>
              <a:spLocks/>
            </p:cNvSpPr>
            <p:nvPr/>
          </p:nvSpPr>
          <p:spPr bwMode="auto">
            <a:xfrm>
              <a:off x="3591846" y="6227529"/>
              <a:ext cx="73025" cy="53975"/>
            </a:xfrm>
            <a:custGeom>
              <a:avLst/>
              <a:gdLst>
                <a:gd name="T0" fmla="*/ 4 w 32"/>
                <a:gd name="T1" fmla="*/ 24 h 24"/>
                <a:gd name="T2" fmla="*/ 28 w 32"/>
                <a:gd name="T3" fmla="*/ 24 h 24"/>
                <a:gd name="T4" fmla="*/ 32 w 32"/>
                <a:gd name="T5" fmla="*/ 20 h 24"/>
                <a:gd name="T6" fmla="*/ 32 w 32"/>
                <a:gd name="T7" fmla="*/ 4 h 24"/>
                <a:gd name="T8" fmla="*/ 28 w 32"/>
                <a:gd name="T9" fmla="*/ 0 h 24"/>
                <a:gd name="T10" fmla="*/ 4 w 32"/>
                <a:gd name="T11" fmla="*/ 0 h 24"/>
                <a:gd name="T12" fmla="*/ 0 w 32"/>
                <a:gd name="T13" fmla="*/ 4 h 24"/>
                <a:gd name="T14" fmla="*/ 0 w 32"/>
                <a:gd name="T15" fmla="*/ 20 h 24"/>
                <a:gd name="T16" fmla="*/ 4 w 32"/>
                <a:gd name="T17"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4">
                  <a:moveTo>
                    <a:pt x="4" y="24"/>
                  </a:moveTo>
                  <a:cubicBezTo>
                    <a:pt x="28" y="24"/>
                    <a:pt x="28" y="24"/>
                    <a:pt x="28" y="24"/>
                  </a:cubicBezTo>
                  <a:cubicBezTo>
                    <a:pt x="30" y="24"/>
                    <a:pt x="32" y="23"/>
                    <a:pt x="32" y="20"/>
                  </a:cubicBezTo>
                  <a:cubicBezTo>
                    <a:pt x="32" y="4"/>
                    <a:pt x="32" y="4"/>
                    <a:pt x="32" y="4"/>
                  </a:cubicBezTo>
                  <a:cubicBezTo>
                    <a:pt x="32" y="2"/>
                    <a:pt x="30" y="0"/>
                    <a:pt x="28" y="0"/>
                  </a:cubicBezTo>
                  <a:cubicBezTo>
                    <a:pt x="4" y="0"/>
                    <a:pt x="4" y="0"/>
                    <a:pt x="4" y="0"/>
                  </a:cubicBezTo>
                  <a:cubicBezTo>
                    <a:pt x="1" y="0"/>
                    <a:pt x="0" y="2"/>
                    <a:pt x="0" y="4"/>
                  </a:cubicBezTo>
                  <a:cubicBezTo>
                    <a:pt x="0" y="20"/>
                    <a:pt x="0" y="20"/>
                    <a:pt x="0" y="20"/>
                  </a:cubicBezTo>
                  <a:cubicBezTo>
                    <a:pt x="0" y="23"/>
                    <a:pt x="1" y="24"/>
                    <a:pt x="4" y="24"/>
                  </a:cubicBezTo>
                  <a:close/>
                </a:path>
              </a:pathLst>
            </a:custGeom>
            <a:solidFill>
              <a:srgbClr val="B32D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7" name="Freeform 406"/>
            <p:cNvSpPr>
              <a:spLocks/>
            </p:cNvSpPr>
            <p:nvPr/>
          </p:nvSpPr>
          <p:spPr bwMode="auto">
            <a:xfrm>
              <a:off x="5047583" y="6127517"/>
              <a:ext cx="74612" cy="38100"/>
            </a:xfrm>
            <a:custGeom>
              <a:avLst/>
              <a:gdLst>
                <a:gd name="T0" fmla="*/ 29 w 33"/>
                <a:gd name="T1" fmla="*/ 17 h 17"/>
                <a:gd name="T2" fmla="*/ 4 w 33"/>
                <a:gd name="T3" fmla="*/ 17 h 17"/>
                <a:gd name="T4" fmla="*/ 0 w 33"/>
                <a:gd name="T5" fmla="*/ 13 h 17"/>
                <a:gd name="T6" fmla="*/ 0 w 33"/>
                <a:gd name="T7" fmla="*/ 3 h 17"/>
                <a:gd name="T8" fmla="*/ 4 w 33"/>
                <a:gd name="T9" fmla="*/ 0 h 17"/>
                <a:gd name="T10" fmla="*/ 29 w 33"/>
                <a:gd name="T11" fmla="*/ 0 h 17"/>
                <a:gd name="T12" fmla="*/ 33 w 33"/>
                <a:gd name="T13" fmla="*/ 3 h 17"/>
                <a:gd name="T14" fmla="*/ 33 w 33"/>
                <a:gd name="T15" fmla="*/ 13 h 17"/>
                <a:gd name="T16" fmla="*/ 29 w 33"/>
                <a:gd name="T17"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17">
                  <a:moveTo>
                    <a:pt x="29" y="17"/>
                  </a:moveTo>
                  <a:cubicBezTo>
                    <a:pt x="4" y="17"/>
                    <a:pt x="4" y="17"/>
                    <a:pt x="4" y="17"/>
                  </a:cubicBezTo>
                  <a:cubicBezTo>
                    <a:pt x="2" y="17"/>
                    <a:pt x="0" y="15"/>
                    <a:pt x="0" y="13"/>
                  </a:cubicBezTo>
                  <a:cubicBezTo>
                    <a:pt x="0" y="3"/>
                    <a:pt x="0" y="3"/>
                    <a:pt x="0" y="3"/>
                  </a:cubicBezTo>
                  <a:cubicBezTo>
                    <a:pt x="0" y="1"/>
                    <a:pt x="2" y="0"/>
                    <a:pt x="4" y="0"/>
                  </a:cubicBezTo>
                  <a:cubicBezTo>
                    <a:pt x="29" y="0"/>
                    <a:pt x="29" y="0"/>
                    <a:pt x="29" y="0"/>
                  </a:cubicBezTo>
                  <a:cubicBezTo>
                    <a:pt x="32" y="0"/>
                    <a:pt x="33" y="1"/>
                    <a:pt x="33" y="3"/>
                  </a:cubicBezTo>
                  <a:cubicBezTo>
                    <a:pt x="33" y="13"/>
                    <a:pt x="33" y="13"/>
                    <a:pt x="33" y="13"/>
                  </a:cubicBezTo>
                  <a:cubicBezTo>
                    <a:pt x="33" y="15"/>
                    <a:pt x="32" y="17"/>
                    <a:pt x="29" y="17"/>
                  </a:cubicBez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8" name="Oval 407"/>
            <p:cNvSpPr>
              <a:spLocks noChangeArrowheads="1"/>
            </p:cNvSpPr>
            <p:nvPr/>
          </p:nvSpPr>
          <p:spPr bwMode="auto">
            <a:xfrm>
              <a:off x="5525421" y="6224354"/>
              <a:ext cx="46037" cy="47625"/>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9" name="Oval 408"/>
            <p:cNvSpPr>
              <a:spLocks noChangeArrowheads="1"/>
            </p:cNvSpPr>
            <p:nvPr/>
          </p:nvSpPr>
          <p:spPr bwMode="auto">
            <a:xfrm>
              <a:off x="4142708" y="6218004"/>
              <a:ext cx="400050" cy="400050"/>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0" name="Oval 409"/>
            <p:cNvSpPr>
              <a:spLocks noChangeArrowheads="1"/>
            </p:cNvSpPr>
            <p:nvPr/>
          </p:nvSpPr>
          <p:spPr bwMode="auto">
            <a:xfrm>
              <a:off x="4220496" y="6294204"/>
              <a:ext cx="246062" cy="246063"/>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1" name="Oval 410"/>
            <p:cNvSpPr>
              <a:spLocks noChangeArrowheads="1"/>
            </p:cNvSpPr>
            <p:nvPr/>
          </p:nvSpPr>
          <p:spPr bwMode="auto">
            <a:xfrm>
              <a:off x="5090446" y="6218004"/>
              <a:ext cx="400050" cy="400050"/>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2" name="Oval 411"/>
            <p:cNvSpPr>
              <a:spLocks noChangeArrowheads="1"/>
            </p:cNvSpPr>
            <p:nvPr/>
          </p:nvSpPr>
          <p:spPr bwMode="auto">
            <a:xfrm>
              <a:off x="5165058" y="6294204"/>
              <a:ext cx="249237" cy="246063"/>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3" name="Oval 412"/>
            <p:cNvSpPr>
              <a:spLocks noChangeArrowheads="1"/>
            </p:cNvSpPr>
            <p:nvPr/>
          </p:nvSpPr>
          <p:spPr bwMode="auto">
            <a:xfrm>
              <a:off x="3704558" y="6218004"/>
              <a:ext cx="400050" cy="400050"/>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4" name="Oval 413"/>
            <p:cNvSpPr>
              <a:spLocks noChangeArrowheads="1"/>
            </p:cNvSpPr>
            <p:nvPr/>
          </p:nvSpPr>
          <p:spPr bwMode="auto">
            <a:xfrm>
              <a:off x="3782346" y="6294204"/>
              <a:ext cx="247650" cy="246063"/>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5" name="Freeform 414"/>
            <p:cNvSpPr>
              <a:spLocks/>
            </p:cNvSpPr>
            <p:nvPr/>
          </p:nvSpPr>
          <p:spPr bwMode="auto">
            <a:xfrm>
              <a:off x="5061871" y="6191017"/>
              <a:ext cx="455612" cy="203200"/>
            </a:xfrm>
            <a:custGeom>
              <a:avLst/>
              <a:gdLst>
                <a:gd name="T0" fmla="*/ 202 w 202"/>
                <a:gd name="T1" fmla="*/ 90 h 90"/>
                <a:gd name="T2" fmla="*/ 101 w 202"/>
                <a:gd name="T3" fmla="*/ 0 h 90"/>
                <a:gd name="T4" fmla="*/ 0 w 202"/>
                <a:gd name="T5" fmla="*/ 90 h 90"/>
                <a:gd name="T6" fmla="*/ 202 w 202"/>
                <a:gd name="T7" fmla="*/ 90 h 90"/>
              </a:gdLst>
              <a:ahLst/>
              <a:cxnLst>
                <a:cxn ang="0">
                  <a:pos x="T0" y="T1"/>
                </a:cxn>
                <a:cxn ang="0">
                  <a:pos x="T2" y="T3"/>
                </a:cxn>
                <a:cxn ang="0">
                  <a:pos x="T4" y="T5"/>
                </a:cxn>
                <a:cxn ang="0">
                  <a:pos x="T6" y="T7"/>
                </a:cxn>
              </a:cxnLst>
              <a:rect l="0" t="0" r="r" b="b"/>
              <a:pathLst>
                <a:path w="202" h="90">
                  <a:moveTo>
                    <a:pt x="202" y="90"/>
                  </a:moveTo>
                  <a:cubicBezTo>
                    <a:pt x="196" y="40"/>
                    <a:pt x="153" y="0"/>
                    <a:pt x="101" y="0"/>
                  </a:cubicBezTo>
                  <a:cubicBezTo>
                    <a:pt x="49" y="0"/>
                    <a:pt x="6" y="40"/>
                    <a:pt x="0" y="90"/>
                  </a:cubicBezTo>
                  <a:lnTo>
                    <a:pt x="202" y="90"/>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16" name="Group 415"/>
          <p:cNvGrpSpPr/>
          <p:nvPr/>
        </p:nvGrpSpPr>
        <p:grpSpPr>
          <a:xfrm>
            <a:off x="6364430" y="5427429"/>
            <a:ext cx="2157412" cy="1190625"/>
            <a:chOff x="6364430" y="5427429"/>
            <a:chExt cx="2157412" cy="1190625"/>
          </a:xfrm>
        </p:grpSpPr>
        <p:sp>
          <p:nvSpPr>
            <p:cNvPr id="417" name="Freeform 416"/>
            <p:cNvSpPr>
              <a:spLocks/>
            </p:cNvSpPr>
            <p:nvPr/>
          </p:nvSpPr>
          <p:spPr bwMode="auto">
            <a:xfrm>
              <a:off x="6481905" y="6394217"/>
              <a:ext cx="1149350" cy="74613"/>
            </a:xfrm>
            <a:custGeom>
              <a:avLst/>
              <a:gdLst>
                <a:gd name="T0" fmla="*/ 8 w 509"/>
                <a:gd name="T1" fmla="*/ 33 h 33"/>
                <a:gd name="T2" fmla="*/ 501 w 509"/>
                <a:gd name="T3" fmla="*/ 33 h 33"/>
                <a:gd name="T4" fmla="*/ 509 w 509"/>
                <a:gd name="T5" fmla="*/ 25 h 33"/>
                <a:gd name="T6" fmla="*/ 509 w 509"/>
                <a:gd name="T7" fmla="*/ 0 h 33"/>
                <a:gd name="T8" fmla="*/ 0 w 509"/>
                <a:gd name="T9" fmla="*/ 0 h 33"/>
                <a:gd name="T10" fmla="*/ 0 w 509"/>
                <a:gd name="T11" fmla="*/ 25 h 33"/>
                <a:gd name="T12" fmla="*/ 8 w 509"/>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509" h="33">
                  <a:moveTo>
                    <a:pt x="8" y="33"/>
                  </a:moveTo>
                  <a:cubicBezTo>
                    <a:pt x="501" y="33"/>
                    <a:pt x="501" y="33"/>
                    <a:pt x="501" y="33"/>
                  </a:cubicBezTo>
                  <a:cubicBezTo>
                    <a:pt x="505" y="33"/>
                    <a:pt x="509" y="29"/>
                    <a:pt x="509" y="25"/>
                  </a:cubicBezTo>
                  <a:cubicBezTo>
                    <a:pt x="509" y="0"/>
                    <a:pt x="509" y="0"/>
                    <a:pt x="509" y="0"/>
                  </a:cubicBezTo>
                  <a:cubicBezTo>
                    <a:pt x="0" y="0"/>
                    <a:pt x="0" y="0"/>
                    <a:pt x="0" y="0"/>
                  </a:cubicBezTo>
                  <a:cubicBezTo>
                    <a:pt x="0" y="25"/>
                    <a:pt x="0" y="25"/>
                    <a:pt x="0" y="25"/>
                  </a:cubicBezTo>
                  <a:cubicBezTo>
                    <a:pt x="0" y="29"/>
                    <a:pt x="4" y="33"/>
                    <a:pt x="8" y="33"/>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8" name="Freeform 417"/>
            <p:cNvSpPr>
              <a:spLocks/>
            </p:cNvSpPr>
            <p:nvPr/>
          </p:nvSpPr>
          <p:spPr bwMode="auto">
            <a:xfrm>
              <a:off x="7783655" y="5613167"/>
              <a:ext cx="681037" cy="703263"/>
            </a:xfrm>
            <a:custGeom>
              <a:avLst/>
              <a:gdLst>
                <a:gd name="T0" fmla="*/ 0 w 302"/>
                <a:gd name="T1" fmla="*/ 312 h 312"/>
                <a:gd name="T2" fmla="*/ 302 w 302"/>
                <a:gd name="T3" fmla="*/ 312 h 312"/>
                <a:gd name="T4" fmla="*/ 302 w 302"/>
                <a:gd name="T5" fmla="*/ 288 h 312"/>
                <a:gd name="T6" fmla="*/ 232 w 302"/>
                <a:gd name="T7" fmla="*/ 61 h 312"/>
                <a:gd name="T8" fmla="*/ 232 w 302"/>
                <a:gd name="T9" fmla="*/ 61 h 312"/>
                <a:gd name="T10" fmla="*/ 118 w 302"/>
                <a:gd name="T11" fmla="*/ 0 h 312"/>
                <a:gd name="T12" fmla="*/ 28 w 302"/>
                <a:gd name="T13" fmla="*/ 0 h 312"/>
                <a:gd name="T14" fmla="*/ 0 w 302"/>
                <a:gd name="T15" fmla="*/ 27 h 312"/>
                <a:gd name="T16" fmla="*/ 0 w 302"/>
                <a:gd name="T17" fmla="*/ 312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2" h="312">
                  <a:moveTo>
                    <a:pt x="0" y="312"/>
                  </a:moveTo>
                  <a:cubicBezTo>
                    <a:pt x="302" y="312"/>
                    <a:pt x="302" y="312"/>
                    <a:pt x="302" y="312"/>
                  </a:cubicBezTo>
                  <a:cubicBezTo>
                    <a:pt x="302" y="288"/>
                    <a:pt x="302" y="288"/>
                    <a:pt x="302" y="288"/>
                  </a:cubicBezTo>
                  <a:cubicBezTo>
                    <a:pt x="302" y="207"/>
                    <a:pt x="278" y="128"/>
                    <a:pt x="232" y="61"/>
                  </a:cubicBezTo>
                  <a:cubicBezTo>
                    <a:pt x="232" y="61"/>
                    <a:pt x="232" y="61"/>
                    <a:pt x="232" y="61"/>
                  </a:cubicBezTo>
                  <a:cubicBezTo>
                    <a:pt x="207" y="23"/>
                    <a:pt x="164" y="0"/>
                    <a:pt x="118" y="0"/>
                  </a:cubicBezTo>
                  <a:cubicBezTo>
                    <a:pt x="28" y="0"/>
                    <a:pt x="28" y="0"/>
                    <a:pt x="28" y="0"/>
                  </a:cubicBezTo>
                  <a:cubicBezTo>
                    <a:pt x="13" y="0"/>
                    <a:pt x="0" y="12"/>
                    <a:pt x="0" y="27"/>
                  </a:cubicBezTo>
                  <a:lnTo>
                    <a:pt x="0" y="312"/>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9" name="Freeform 418"/>
            <p:cNvSpPr>
              <a:spLocks/>
            </p:cNvSpPr>
            <p:nvPr/>
          </p:nvSpPr>
          <p:spPr bwMode="auto">
            <a:xfrm>
              <a:off x="6416818" y="6191017"/>
              <a:ext cx="1366837" cy="125413"/>
            </a:xfrm>
            <a:custGeom>
              <a:avLst/>
              <a:gdLst>
                <a:gd name="T0" fmla="*/ 0 w 605"/>
                <a:gd name="T1" fmla="*/ 56 h 56"/>
                <a:gd name="T2" fmla="*/ 605 w 605"/>
                <a:gd name="T3" fmla="*/ 56 h 56"/>
                <a:gd name="T4" fmla="*/ 605 w 605"/>
                <a:gd name="T5" fmla="*/ 0 h 56"/>
                <a:gd name="T6" fmla="*/ 4 w 605"/>
                <a:gd name="T7" fmla="*/ 0 h 56"/>
                <a:gd name="T8" fmla="*/ 0 w 605"/>
                <a:gd name="T9" fmla="*/ 4 h 56"/>
                <a:gd name="T10" fmla="*/ 0 w 605"/>
                <a:gd name="T11" fmla="*/ 56 h 56"/>
              </a:gdLst>
              <a:ahLst/>
              <a:cxnLst>
                <a:cxn ang="0">
                  <a:pos x="T0" y="T1"/>
                </a:cxn>
                <a:cxn ang="0">
                  <a:pos x="T2" y="T3"/>
                </a:cxn>
                <a:cxn ang="0">
                  <a:pos x="T4" y="T5"/>
                </a:cxn>
                <a:cxn ang="0">
                  <a:pos x="T6" y="T7"/>
                </a:cxn>
                <a:cxn ang="0">
                  <a:pos x="T8" y="T9"/>
                </a:cxn>
                <a:cxn ang="0">
                  <a:pos x="T10" y="T11"/>
                </a:cxn>
              </a:cxnLst>
              <a:rect l="0" t="0" r="r" b="b"/>
              <a:pathLst>
                <a:path w="605" h="56">
                  <a:moveTo>
                    <a:pt x="0" y="56"/>
                  </a:moveTo>
                  <a:cubicBezTo>
                    <a:pt x="605" y="56"/>
                    <a:pt x="605" y="56"/>
                    <a:pt x="605" y="56"/>
                  </a:cubicBezTo>
                  <a:cubicBezTo>
                    <a:pt x="605" y="0"/>
                    <a:pt x="605" y="0"/>
                    <a:pt x="605" y="0"/>
                  </a:cubicBezTo>
                  <a:cubicBezTo>
                    <a:pt x="4" y="0"/>
                    <a:pt x="4" y="0"/>
                    <a:pt x="4" y="0"/>
                  </a:cubicBezTo>
                  <a:cubicBezTo>
                    <a:pt x="2" y="0"/>
                    <a:pt x="0" y="2"/>
                    <a:pt x="0" y="4"/>
                  </a:cubicBezTo>
                  <a:lnTo>
                    <a:pt x="0" y="56"/>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0" name="Freeform 419"/>
            <p:cNvSpPr>
              <a:spLocks/>
            </p:cNvSpPr>
            <p:nvPr/>
          </p:nvSpPr>
          <p:spPr bwMode="auto">
            <a:xfrm>
              <a:off x="6419993" y="5427429"/>
              <a:ext cx="1546225" cy="673100"/>
            </a:xfrm>
            <a:custGeom>
              <a:avLst/>
              <a:gdLst>
                <a:gd name="T0" fmla="*/ 540 w 685"/>
                <a:gd name="T1" fmla="*/ 46 h 298"/>
                <a:gd name="T2" fmla="*/ 550 w 685"/>
                <a:gd name="T3" fmla="*/ 26 h 298"/>
                <a:gd name="T4" fmla="*/ 591 w 685"/>
                <a:gd name="T5" fmla="*/ 0 h 298"/>
                <a:gd name="T6" fmla="*/ 666 w 685"/>
                <a:gd name="T7" fmla="*/ 0 h 298"/>
                <a:gd name="T8" fmla="*/ 685 w 685"/>
                <a:gd name="T9" fmla="*/ 19 h 298"/>
                <a:gd name="T10" fmla="*/ 685 w 685"/>
                <a:gd name="T11" fmla="*/ 43 h 298"/>
                <a:gd name="T12" fmla="*/ 666 w 685"/>
                <a:gd name="T13" fmla="*/ 61 h 298"/>
                <a:gd name="T14" fmla="*/ 629 w 685"/>
                <a:gd name="T15" fmla="*/ 61 h 298"/>
                <a:gd name="T16" fmla="*/ 588 w 685"/>
                <a:gd name="T17" fmla="*/ 87 h 298"/>
                <a:gd name="T18" fmla="*/ 492 w 685"/>
                <a:gd name="T19" fmla="*/ 283 h 298"/>
                <a:gd name="T20" fmla="*/ 467 w 685"/>
                <a:gd name="T21" fmla="*/ 298 h 298"/>
                <a:gd name="T22" fmla="*/ 35 w 685"/>
                <a:gd name="T23" fmla="*/ 298 h 298"/>
                <a:gd name="T24" fmla="*/ 26 w 685"/>
                <a:gd name="T25" fmla="*/ 290 h 298"/>
                <a:gd name="T26" fmla="*/ 0 w 685"/>
                <a:gd name="T27" fmla="*/ 71 h 298"/>
                <a:gd name="T28" fmla="*/ 9 w 685"/>
                <a:gd name="T29" fmla="*/ 61 h 298"/>
                <a:gd name="T30" fmla="*/ 515 w 685"/>
                <a:gd name="T31" fmla="*/ 61 h 298"/>
                <a:gd name="T32" fmla="*/ 540 w 685"/>
                <a:gd name="T33" fmla="*/ 46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85" h="298">
                  <a:moveTo>
                    <a:pt x="540" y="46"/>
                  </a:moveTo>
                  <a:cubicBezTo>
                    <a:pt x="550" y="26"/>
                    <a:pt x="550" y="26"/>
                    <a:pt x="550" y="26"/>
                  </a:cubicBezTo>
                  <a:cubicBezTo>
                    <a:pt x="557" y="10"/>
                    <a:pt x="573" y="0"/>
                    <a:pt x="591" y="0"/>
                  </a:cubicBezTo>
                  <a:cubicBezTo>
                    <a:pt x="666" y="0"/>
                    <a:pt x="666" y="0"/>
                    <a:pt x="666" y="0"/>
                  </a:cubicBezTo>
                  <a:cubicBezTo>
                    <a:pt x="677" y="0"/>
                    <a:pt x="685" y="8"/>
                    <a:pt x="685" y="19"/>
                  </a:cubicBezTo>
                  <a:cubicBezTo>
                    <a:pt x="685" y="43"/>
                    <a:pt x="685" y="43"/>
                    <a:pt x="685" y="43"/>
                  </a:cubicBezTo>
                  <a:cubicBezTo>
                    <a:pt x="685" y="53"/>
                    <a:pt x="677" y="61"/>
                    <a:pt x="666" y="61"/>
                  </a:cubicBezTo>
                  <a:cubicBezTo>
                    <a:pt x="629" y="61"/>
                    <a:pt x="629" y="61"/>
                    <a:pt x="629" y="61"/>
                  </a:cubicBezTo>
                  <a:cubicBezTo>
                    <a:pt x="611" y="61"/>
                    <a:pt x="595" y="71"/>
                    <a:pt x="588" y="87"/>
                  </a:cubicBezTo>
                  <a:cubicBezTo>
                    <a:pt x="492" y="283"/>
                    <a:pt x="492" y="283"/>
                    <a:pt x="492" y="283"/>
                  </a:cubicBezTo>
                  <a:cubicBezTo>
                    <a:pt x="488" y="292"/>
                    <a:pt x="478" y="298"/>
                    <a:pt x="467" y="298"/>
                  </a:cubicBezTo>
                  <a:cubicBezTo>
                    <a:pt x="35" y="298"/>
                    <a:pt x="35" y="298"/>
                    <a:pt x="35" y="298"/>
                  </a:cubicBezTo>
                  <a:cubicBezTo>
                    <a:pt x="30" y="298"/>
                    <a:pt x="26" y="295"/>
                    <a:pt x="26" y="290"/>
                  </a:cubicBezTo>
                  <a:cubicBezTo>
                    <a:pt x="0" y="71"/>
                    <a:pt x="0" y="71"/>
                    <a:pt x="0" y="71"/>
                  </a:cubicBezTo>
                  <a:cubicBezTo>
                    <a:pt x="0" y="66"/>
                    <a:pt x="4" y="61"/>
                    <a:pt x="9" y="61"/>
                  </a:cubicBezTo>
                  <a:cubicBezTo>
                    <a:pt x="515" y="61"/>
                    <a:pt x="515" y="61"/>
                    <a:pt x="515" y="61"/>
                  </a:cubicBezTo>
                  <a:cubicBezTo>
                    <a:pt x="526" y="61"/>
                    <a:pt x="535" y="55"/>
                    <a:pt x="540" y="46"/>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1" name="Rectangle 420"/>
            <p:cNvSpPr>
              <a:spLocks noChangeArrowheads="1"/>
            </p:cNvSpPr>
            <p:nvPr/>
          </p:nvSpPr>
          <p:spPr bwMode="auto">
            <a:xfrm>
              <a:off x="6570805" y="6100529"/>
              <a:ext cx="836612" cy="90488"/>
            </a:xfrm>
            <a:prstGeom prst="rect">
              <a:avLst/>
            </a:pr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2" name="Freeform 421"/>
            <p:cNvSpPr>
              <a:spLocks/>
            </p:cNvSpPr>
            <p:nvPr/>
          </p:nvSpPr>
          <p:spPr bwMode="auto">
            <a:xfrm>
              <a:off x="6364430" y="6316429"/>
              <a:ext cx="2157412" cy="77788"/>
            </a:xfrm>
            <a:custGeom>
              <a:avLst/>
              <a:gdLst>
                <a:gd name="T0" fmla="*/ 8 w 955"/>
                <a:gd name="T1" fmla="*/ 34 h 34"/>
                <a:gd name="T2" fmla="*/ 948 w 955"/>
                <a:gd name="T3" fmla="*/ 34 h 34"/>
                <a:gd name="T4" fmla="*/ 955 w 955"/>
                <a:gd name="T5" fmla="*/ 27 h 34"/>
                <a:gd name="T6" fmla="*/ 955 w 955"/>
                <a:gd name="T7" fmla="*/ 7 h 34"/>
                <a:gd name="T8" fmla="*/ 948 w 955"/>
                <a:gd name="T9" fmla="*/ 0 h 34"/>
                <a:gd name="T10" fmla="*/ 8 w 955"/>
                <a:gd name="T11" fmla="*/ 0 h 34"/>
                <a:gd name="T12" fmla="*/ 0 w 955"/>
                <a:gd name="T13" fmla="*/ 7 h 34"/>
                <a:gd name="T14" fmla="*/ 0 w 955"/>
                <a:gd name="T15" fmla="*/ 27 h 34"/>
                <a:gd name="T16" fmla="*/ 8 w 955"/>
                <a:gd name="T17"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5" h="34">
                  <a:moveTo>
                    <a:pt x="8" y="34"/>
                  </a:moveTo>
                  <a:cubicBezTo>
                    <a:pt x="948" y="34"/>
                    <a:pt x="948" y="34"/>
                    <a:pt x="948" y="34"/>
                  </a:cubicBezTo>
                  <a:cubicBezTo>
                    <a:pt x="952" y="34"/>
                    <a:pt x="955" y="31"/>
                    <a:pt x="955" y="27"/>
                  </a:cubicBezTo>
                  <a:cubicBezTo>
                    <a:pt x="955" y="7"/>
                    <a:pt x="955" y="7"/>
                    <a:pt x="955" y="7"/>
                  </a:cubicBezTo>
                  <a:cubicBezTo>
                    <a:pt x="955" y="3"/>
                    <a:pt x="952" y="0"/>
                    <a:pt x="948" y="0"/>
                  </a:cubicBezTo>
                  <a:cubicBezTo>
                    <a:pt x="8" y="0"/>
                    <a:pt x="8" y="0"/>
                    <a:pt x="8" y="0"/>
                  </a:cubicBezTo>
                  <a:cubicBezTo>
                    <a:pt x="3" y="0"/>
                    <a:pt x="0" y="3"/>
                    <a:pt x="0" y="7"/>
                  </a:cubicBezTo>
                  <a:cubicBezTo>
                    <a:pt x="0" y="27"/>
                    <a:pt x="0" y="27"/>
                    <a:pt x="0" y="27"/>
                  </a:cubicBezTo>
                  <a:cubicBezTo>
                    <a:pt x="0" y="31"/>
                    <a:pt x="3" y="34"/>
                    <a:pt x="8" y="34"/>
                  </a:cubicBez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3" name="Freeform 422"/>
            <p:cNvSpPr>
              <a:spLocks/>
            </p:cNvSpPr>
            <p:nvPr/>
          </p:nvSpPr>
          <p:spPr bwMode="auto">
            <a:xfrm>
              <a:off x="8075755" y="5706829"/>
              <a:ext cx="368300" cy="363538"/>
            </a:xfrm>
            <a:custGeom>
              <a:avLst/>
              <a:gdLst>
                <a:gd name="T0" fmla="*/ 10 w 163"/>
                <a:gd name="T1" fmla="*/ 0 h 161"/>
                <a:gd name="T2" fmla="*/ 87 w 163"/>
                <a:gd name="T3" fmla="*/ 0 h 161"/>
                <a:gd name="T4" fmla="*/ 102 w 163"/>
                <a:gd name="T5" fmla="*/ 19 h 161"/>
                <a:gd name="T6" fmla="*/ 102 w 163"/>
                <a:gd name="T7" fmla="*/ 19 h 161"/>
                <a:gd name="T8" fmla="*/ 163 w 163"/>
                <a:gd name="T9" fmla="*/ 161 h 161"/>
                <a:gd name="T10" fmla="*/ 10 w 163"/>
                <a:gd name="T11" fmla="*/ 161 h 161"/>
                <a:gd name="T12" fmla="*/ 0 w 163"/>
                <a:gd name="T13" fmla="*/ 152 h 161"/>
                <a:gd name="T14" fmla="*/ 0 w 163"/>
                <a:gd name="T15" fmla="*/ 10 h 161"/>
                <a:gd name="T16" fmla="*/ 10 w 163"/>
                <a:gd name="T1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 h="161">
                  <a:moveTo>
                    <a:pt x="10" y="0"/>
                  </a:moveTo>
                  <a:cubicBezTo>
                    <a:pt x="87" y="0"/>
                    <a:pt x="87" y="0"/>
                    <a:pt x="87" y="0"/>
                  </a:cubicBezTo>
                  <a:cubicBezTo>
                    <a:pt x="93" y="6"/>
                    <a:pt x="98" y="12"/>
                    <a:pt x="102" y="19"/>
                  </a:cubicBezTo>
                  <a:cubicBezTo>
                    <a:pt x="102" y="19"/>
                    <a:pt x="102" y="19"/>
                    <a:pt x="102" y="19"/>
                  </a:cubicBezTo>
                  <a:cubicBezTo>
                    <a:pt x="132" y="62"/>
                    <a:pt x="152" y="111"/>
                    <a:pt x="163" y="161"/>
                  </a:cubicBezTo>
                  <a:cubicBezTo>
                    <a:pt x="10" y="161"/>
                    <a:pt x="10" y="161"/>
                    <a:pt x="10" y="161"/>
                  </a:cubicBezTo>
                  <a:cubicBezTo>
                    <a:pt x="4" y="161"/>
                    <a:pt x="0" y="157"/>
                    <a:pt x="0" y="152"/>
                  </a:cubicBezTo>
                  <a:cubicBezTo>
                    <a:pt x="0" y="10"/>
                    <a:pt x="0" y="10"/>
                    <a:pt x="0" y="10"/>
                  </a:cubicBezTo>
                  <a:cubicBezTo>
                    <a:pt x="0" y="5"/>
                    <a:pt x="4" y="0"/>
                    <a:pt x="10" y="0"/>
                  </a:cubicBezTo>
                  <a:close/>
                </a:path>
              </a:pathLst>
            </a:custGeom>
            <a:solidFill>
              <a:srgbClr val="4F7F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4" name="Freeform 423"/>
            <p:cNvSpPr>
              <a:spLocks/>
            </p:cNvSpPr>
            <p:nvPr/>
          </p:nvSpPr>
          <p:spPr bwMode="auto">
            <a:xfrm>
              <a:off x="7856680" y="5706829"/>
              <a:ext cx="149225" cy="363538"/>
            </a:xfrm>
            <a:custGeom>
              <a:avLst/>
              <a:gdLst>
                <a:gd name="T0" fmla="*/ 4 w 66"/>
                <a:gd name="T1" fmla="*/ 161 h 161"/>
                <a:gd name="T2" fmla="*/ 62 w 66"/>
                <a:gd name="T3" fmla="*/ 161 h 161"/>
                <a:gd name="T4" fmla="*/ 66 w 66"/>
                <a:gd name="T5" fmla="*/ 157 h 161"/>
                <a:gd name="T6" fmla="*/ 66 w 66"/>
                <a:gd name="T7" fmla="*/ 4 h 161"/>
                <a:gd name="T8" fmla="*/ 62 w 66"/>
                <a:gd name="T9" fmla="*/ 0 h 161"/>
                <a:gd name="T10" fmla="*/ 4 w 66"/>
                <a:gd name="T11" fmla="*/ 0 h 161"/>
                <a:gd name="T12" fmla="*/ 0 w 66"/>
                <a:gd name="T13" fmla="*/ 4 h 161"/>
                <a:gd name="T14" fmla="*/ 0 w 66"/>
                <a:gd name="T15" fmla="*/ 157 h 161"/>
                <a:gd name="T16" fmla="*/ 4 w 66"/>
                <a:gd name="T17" fmla="*/ 161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161">
                  <a:moveTo>
                    <a:pt x="4" y="161"/>
                  </a:moveTo>
                  <a:cubicBezTo>
                    <a:pt x="62" y="161"/>
                    <a:pt x="62" y="161"/>
                    <a:pt x="62" y="161"/>
                  </a:cubicBezTo>
                  <a:cubicBezTo>
                    <a:pt x="64" y="161"/>
                    <a:pt x="66" y="160"/>
                    <a:pt x="66" y="157"/>
                  </a:cubicBezTo>
                  <a:cubicBezTo>
                    <a:pt x="66" y="4"/>
                    <a:pt x="66" y="4"/>
                    <a:pt x="66" y="4"/>
                  </a:cubicBezTo>
                  <a:cubicBezTo>
                    <a:pt x="66" y="2"/>
                    <a:pt x="64" y="0"/>
                    <a:pt x="62" y="0"/>
                  </a:cubicBezTo>
                  <a:cubicBezTo>
                    <a:pt x="4" y="0"/>
                    <a:pt x="4" y="0"/>
                    <a:pt x="4" y="0"/>
                  </a:cubicBezTo>
                  <a:cubicBezTo>
                    <a:pt x="2" y="0"/>
                    <a:pt x="0" y="2"/>
                    <a:pt x="0" y="4"/>
                  </a:cubicBezTo>
                  <a:cubicBezTo>
                    <a:pt x="0" y="157"/>
                    <a:pt x="0" y="157"/>
                    <a:pt x="0" y="157"/>
                  </a:cubicBezTo>
                  <a:cubicBezTo>
                    <a:pt x="0" y="160"/>
                    <a:pt x="2" y="161"/>
                    <a:pt x="4" y="161"/>
                  </a:cubicBezTo>
                  <a:close/>
                </a:path>
              </a:pathLst>
            </a:custGeom>
            <a:solidFill>
              <a:srgbClr val="4F7F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5" name="Freeform 424"/>
            <p:cNvSpPr>
              <a:spLocks/>
            </p:cNvSpPr>
            <p:nvPr/>
          </p:nvSpPr>
          <p:spPr bwMode="auto">
            <a:xfrm>
              <a:off x="7293118" y="5641742"/>
              <a:ext cx="284162" cy="390525"/>
            </a:xfrm>
            <a:custGeom>
              <a:avLst/>
              <a:gdLst>
                <a:gd name="T0" fmla="*/ 0 w 179"/>
                <a:gd name="T1" fmla="*/ 246 h 246"/>
                <a:gd name="T2" fmla="*/ 62 w 179"/>
                <a:gd name="T3" fmla="*/ 246 h 246"/>
                <a:gd name="T4" fmla="*/ 179 w 179"/>
                <a:gd name="T5" fmla="*/ 0 h 246"/>
                <a:gd name="T6" fmla="*/ 118 w 179"/>
                <a:gd name="T7" fmla="*/ 0 h 246"/>
                <a:gd name="T8" fmla="*/ 0 w 179"/>
                <a:gd name="T9" fmla="*/ 246 h 246"/>
              </a:gdLst>
              <a:ahLst/>
              <a:cxnLst>
                <a:cxn ang="0">
                  <a:pos x="T0" y="T1"/>
                </a:cxn>
                <a:cxn ang="0">
                  <a:pos x="T2" y="T3"/>
                </a:cxn>
                <a:cxn ang="0">
                  <a:pos x="T4" y="T5"/>
                </a:cxn>
                <a:cxn ang="0">
                  <a:pos x="T6" y="T7"/>
                </a:cxn>
                <a:cxn ang="0">
                  <a:pos x="T8" y="T9"/>
                </a:cxn>
              </a:cxnLst>
              <a:rect l="0" t="0" r="r" b="b"/>
              <a:pathLst>
                <a:path w="179" h="246">
                  <a:moveTo>
                    <a:pt x="0" y="246"/>
                  </a:moveTo>
                  <a:lnTo>
                    <a:pt x="62" y="246"/>
                  </a:lnTo>
                  <a:lnTo>
                    <a:pt x="179" y="0"/>
                  </a:lnTo>
                  <a:lnTo>
                    <a:pt x="118" y="0"/>
                  </a:lnTo>
                  <a:lnTo>
                    <a:pt x="0" y="246"/>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6" name="Freeform 425"/>
            <p:cNvSpPr>
              <a:spLocks/>
            </p:cNvSpPr>
            <p:nvPr/>
          </p:nvSpPr>
          <p:spPr bwMode="auto">
            <a:xfrm>
              <a:off x="7056580" y="5641742"/>
              <a:ext cx="285750" cy="390525"/>
            </a:xfrm>
            <a:custGeom>
              <a:avLst/>
              <a:gdLst>
                <a:gd name="T0" fmla="*/ 0 w 180"/>
                <a:gd name="T1" fmla="*/ 246 h 246"/>
                <a:gd name="T2" fmla="*/ 62 w 180"/>
                <a:gd name="T3" fmla="*/ 246 h 246"/>
                <a:gd name="T4" fmla="*/ 180 w 180"/>
                <a:gd name="T5" fmla="*/ 0 h 246"/>
                <a:gd name="T6" fmla="*/ 118 w 180"/>
                <a:gd name="T7" fmla="*/ 0 h 246"/>
                <a:gd name="T8" fmla="*/ 0 w 180"/>
                <a:gd name="T9" fmla="*/ 246 h 246"/>
              </a:gdLst>
              <a:ahLst/>
              <a:cxnLst>
                <a:cxn ang="0">
                  <a:pos x="T0" y="T1"/>
                </a:cxn>
                <a:cxn ang="0">
                  <a:pos x="T2" y="T3"/>
                </a:cxn>
                <a:cxn ang="0">
                  <a:pos x="T4" y="T5"/>
                </a:cxn>
                <a:cxn ang="0">
                  <a:pos x="T6" y="T7"/>
                </a:cxn>
                <a:cxn ang="0">
                  <a:pos x="T8" y="T9"/>
                </a:cxn>
              </a:cxnLst>
              <a:rect l="0" t="0" r="r" b="b"/>
              <a:pathLst>
                <a:path w="180" h="246">
                  <a:moveTo>
                    <a:pt x="0" y="246"/>
                  </a:moveTo>
                  <a:lnTo>
                    <a:pt x="62" y="246"/>
                  </a:lnTo>
                  <a:lnTo>
                    <a:pt x="180" y="0"/>
                  </a:lnTo>
                  <a:lnTo>
                    <a:pt x="118" y="0"/>
                  </a:lnTo>
                  <a:lnTo>
                    <a:pt x="0" y="246"/>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7" name="Freeform 426"/>
            <p:cNvSpPr>
              <a:spLocks/>
            </p:cNvSpPr>
            <p:nvPr/>
          </p:nvSpPr>
          <p:spPr bwMode="auto">
            <a:xfrm>
              <a:off x="6821630" y="5641742"/>
              <a:ext cx="285750" cy="390525"/>
            </a:xfrm>
            <a:custGeom>
              <a:avLst/>
              <a:gdLst>
                <a:gd name="T0" fmla="*/ 0 w 180"/>
                <a:gd name="T1" fmla="*/ 246 h 246"/>
                <a:gd name="T2" fmla="*/ 62 w 180"/>
                <a:gd name="T3" fmla="*/ 246 h 246"/>
                <a:gd name="T4" fmla="*/ 180 w 180"/>
                <a:gd name="T5" fmla="*/ 0 h 246"/>
                <a:gd name="T6" fmla="*/ 118 w 180"/>
                <a:gd name="T7" fmla="*/ 0 h 246"/>
                <a:gd name="T8" fmla="*/ 0 w 180"/>
                <a:gd name="T9" fmla="*/ 246 h 246"/>
              </a:gdLst>
              <a:ahLst/>
              <a:cxnLst>
                <a:cxn ang="0">
                  <a:pos x="T0" y="T1"/>
                </a:cxn>
                <a:cxn ang="0">
                  <a:pos x="T2" y="T3"/>
                </a:cxn>
                <a:cxn ang="0">
                  <a:pos x="T4" y="T5"/>
                </a:cxn>
                <a:cxn ang="0">
                  <a:pos x="T6" y="T7"/>
                </a:cxn>
                <a:cxn ang="0">
                  <a:pos x="T8" y="T9"/>
                </a:cxn>
              </a:cxnLst>
              <a:rect l="0" t="0" r="r" b="b"/>
              <a:pathLst>
                <a:path w="180" h="246">
                  <a:moveTo>
                    <a:pt x="0" y="246"/>
                  </a:moveTo>
                  <a:lnTo>
                    <a:pt x="62" y="246"/>
                  </a:lnTo>
                  <a:lnTo>
                    <a:pt x="180" y="0"/>
                  </a:lnTo>
                  <a:lnTo>
                    <a:pt x="118" y="0"/>
                  </a:lnTo>
                  <a:lnTo>
                    <a:pt x="0" y="246"/>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8" name="Freeform 427"/>
            <p:cNvSpPr>
              <a:spLocks/>
            </p:cNvSpPr>
            <p:nvPr/>
          </p:nvSpPr>
          <p:spPr bwMode="auto">
            <a:xfrm>
              <a:off x="6586680" y="5641742"/>
              <a:ext cx="284162" cy="390525"/>
            </a:xfrm>
            <a:custGeom>
              <a:avLst/>
              <a:gdLst>
                <a:gd name="T0" fmla="*/ 0 w 179"/>
                <a:gd name="T1" fmla="*/ 246 h 246"/>
                <a:gd name="T2" fmla="*/ 61 w 179"/>
                <a:gd name="T3" fmla="*/ 246 h 246"/>
                <a:gd name="T4" fmla="*/ 179 w 179"/>
                <a:gd name="T5" fmla="*/ 0 h 246"/>
                <a:gd name="T6" fmla="*/ 118 w 179"/>
                <a:gd name="T7" fmla="*/ 0 h 246"/>
                <a:gd name="T8" fmla="*/ 0 w 179"/>
                <a:gd name="T9" fmla="*/ 246 h 246"/>
              </a:gdLst>
              <a:ahLst/>
              <a:cxnLst>
                <a:cxn ang="0">
                  <a:pos x="T0" y="T1"/>
                </a:cxn>
                <a:cxn ang="0">
                  <a:pos x="T2" y="T3"/>
                </a:cxn>
                <a:cxn ang="0">
                  <a:pos x="T4" y="T5"/>
                </a:cxn>
                <a:cxn ang="0">
                  <a:pos x="T6" y="T7"/>
                </a:cxn>
                <a:cxn ang="0">
                  <a:pos x="T8" y="T9"/>
                </a:cxn>
              </a:cxnLst>
              <a:rect l="0" t="0" r="r" b="b"/>
              <a:pathLst>
                <a:path w="179" h="246">
                  <a:moveTo>
                    <a:pt x="0" y="246"/>
                  </a:moveTo>
                  <a:lnTo>
                    <a:pt x="61" y="246"/>
                  </a:lnTo>
                  <a:lnTo>
                    <a:pt x="179" y="0"/>
                  </a:lnTo>
                  <a:lnTo>
                    <a:pt x="118" y="0"/>
                  </a:lnTo>
                  <a:lnTo>
                    <a:pt x="0" y="246"/>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9" name="Freeform 428"/>
            <p:cNvSpPr>
              <a:spLocks/>
            </p:cNvSpPr>
            <p:nvPr/>
          </p:nvSpPr>
          <p:spPr bwMode="auto">
            <a:xfrm>
              <a:off x="6507305" y="5641742"/>
              <a:ext cx="128587" cy="222250"/>
            </a:xfrm>
            <a:custGeom>
              <a:avLst/>
              <a:gdLst>
                <a:gd name="T0" fmla="*/ 14 w 81"/>
                <a:gd name="T1" fmla="*/ 140 h 140"/>
                <a:gd name="T2" fmla="*/ 81 w 81"/>
                <a:gd name="T3" fmla="*/ 0 h 140"/>
                <a:gd name="T4" fmla="*/ 18 w 81"/>
                <a:gd name="T5" fmla="*/ 0 h 140"/>
                <a:gd name="T6" fmla="*/ 0 w 81"/>
                <a:gd name="T7" fmla="*/ 40 h 140"/>
                <a:gd name="T8" fmla="*/ 14 w 81"/>
                <a:gd name="T9" fmla="*/ 140 h 140"/>
              </a:gdLst>
              <a:ahLst/>
              <a:cxnLst>
                <a:cxn ang="0">
                  <a:pos x="T0" y="T1"/>
                </a:cxn>
                <a:cxn ang="0">
                  <a:pos x="T2" y="T3"/>
                </a:cxn>
                <a:cxn ang="0">
                  <a:pos x="T4" y="T5"/>
                </a:cxn>
                <a:cxn ang="0">
                  <a:pos x="T6" y="T7"/>
                </a:cxn>
                <a:cxn ang="0">
                  <a:pos x="T8" y="T9"/>
                </a:cxn>
              </a:cxnLst>
              <a:rect l="0" t="0" r="r" b="b"/>
              <a:pathLst>
                <a:path w="81" h="140">
                  <a:moveTo>
                    <a:pt x="14" y="140"/>
                  </a:moveTo>
                  <a:lnTo>
                    <a:pt x="81" y="0"/>
                  </a:lnTo>
                  <a:lnTo>
                    <a:pt x="18" y="0"/>
                  </a:lnTo>
                  <a:lnTo>
                    <a:pt x="0" y="40"/>
                  </a:lnTo>
                  <a:lnTo>
                    <a:pt x="14" y="140"/>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0" name="Freeform 429"/>
            <p:cNvSpPr>
              <a:spLocks/>
            </p:cNvSpPr>
            <p:nvPr/>
          </p:nvSpPr>
          <p:spPr bwMode="auto">
            <a:xfrm>
              <a:off x="8412305" y="6219592"/>
              <a:ext cx="73025" cy="57150"/>
            </a:xfrm>
            <a:custGeom>
              <a:avLst/>
              <a:gdLst>
                <a:gd name="T0" fmla="*/ 4 w 32"/>
                <a:gd name="T1" fmla="*/ 25 h 25"/>
                <a:gd name="T2" fmla="*/ 28 w 32"/>
                <a:gd name="T3" fmla="*/ 25 h 25"/>
                <a:gd name="T4" fmla="*/ 32 w 32"/>
                <a:gd name="T5" fmla="*/ 21 h 25"/>
                <a:gd name="T6" fmla="*/ 32 w 32"/>
                <a:gd name="T7" fmla="*/ 4 h 25"/>
                <a:gd name="T8" fmla="*/ 28 w 32"/>
                <a:gd name="T9" fmla="*/ 0 h 25"/>
                <a:gd name="T10" fmla="*/ 4 w 32"/>
                <a:gd name="T11" fmla="*/ 0 h 25"/>
                <a:gd name="T12" fmla="*/ 0 w 32"/>
                <a:gd name="T13" fmla="*/ 4 h 25"/>
                <a:gd name="T14" fmla="*/ 0 w 32"/>
                <a:gd name="T15" fmla="*/ 21 h 25"/>
                <a:gd name="T16" fmla="*/ 4 w 32"/>
                <a:gd name="T17"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5">
                  <a:moveTo>
                    <a:pt x="4" y="25"/>
                  </a:moveTo>
                  <a:cubicBezTo>
                    <a:pt x="28" y="25"/>
                    <a:pt x="28" y="25"/>
                    <a:pt x="28" y="25"/>
                  </a:cubicBezTo>
                  <a:cubicBezTo>
                    <a:pt x="31" y="25"/>
                    <a:pt x="32" y="23"/>
                    <a:pt x="32" y="21"/>
                  </a:cubicBezTo>
                  <a:cubicBezTo>
                    <a:pt x="32" y="4"/>
                    <a:pt x="32" y="4"/>
                    <a:pt x="32" y="4"/>
                  </a:cubicBezTo>
                  <a:cubicBezTo>
                    <a:pt x="32" y="2"/>
                    <a:pt x="31" y="0"/>
                    <a:pt x="28" y="0"/>
                  </a:cubicBezTo>
                  <a:cubicBezTo>
                    <a:pt x="4" y="0"/>
                    <a:pt x="4" y="0"/>
                    <a:pt x="4" y="0"/>
                  </a:cubicBezTo>
                  <a:cubicBezTo>
                    <a:pt x="2" y="0"/>
                    <a:pt x="0" y="2"/>
                    <a:pt x="0" y="4"/>
                  </a:cubicBezTo>
                  <a:cubicBezTo>
                    <a:pt x="0" y="21"/>
                    <a:pt x="0" y="21"/>
                    <a:pt x="0" y="21"/>
                  </a:cubicBezTo>
                  <a:cubicBezTo>
                    <a:pt x="0" y="23"/>
                    <a:pt x="2" y="25"/>
                    <a:pt x="4" y="25"/>
                  </a:cubicBezTo>
                  <a:close/>
                </a:path>
              </a:pathLst>
            </a:custGeom>
            <a:solidFill>
              <a:srgbClr val="F15A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1" name="Freeform 430"/>
            <p:cNvSpPr>
              <a:spLocks/>
            </p:cNvSpPr>
            <p:nvPr/>
          </p:nvSpPr>
          <p:spPr bwMode="auto">
            <a:xfrm>
              <a:off x="6400943" y="6227529"/>
              <a:ext cx="73025" cy="53975"/>
            </a:xfrm>
            <a:custGeom>
              <a:avLst/>
              <a:gdLst>
                <a:gd name="T0" fmla="*/ 4 w 32"/>
                <a:gd name="T1" fmla="*/ 24 h 24"/>
                <a:gd name="T2" fmla="*/ 28 w 32"/>
                <a:gd name="T3" fmla="*/ 24 h 24"/>
                <a:gd name="T4" fmla="*/ 32 w 32"/>
                <a:gd name="T5" fmla="*/ 20 h 24"/>
                <a:gd name="T6" fmla="*/ 32 w 32"/>
                <a:gd name="T7" fmla="*/ 4 h 24"/>
                <a:gd name="T8" fmla="*/ 28 w 32"/>
                <a:gd name="T9" fmla="*/ 0 h 24"/>
                <a:gd name="T10" fmla="*/ 4 w 32"/>
                <a:gd name="T11" fmla="*/ 0 h 24"/>
                <a:gd name="T12" fmla="*/ 0 w 32"/>
                <a:gd name="T13" fmla="*/ 4 h 24"/>
                <a:gd name="T14" fmla="*/ 0 w 32"/>
                <a:gd name="T15" fmla="*/ 20 h 24"/>
                <a:gd name="T16" fmla="*/ 4 w 32"/>
                <a:gd name="T17"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4">
                  <a:moveTo>
                    <a:pt x="4" y="24"/>
                  </a:moveTo>
                  <a:cubicBezTo>
                    <a:pt x="28" y="24"/>
                    <a:pt x="28" y="24"/>
                    <a:pt x="28" y="24"/>
                  </a:cubicBezTo>
                  <a:cubicBezTo>
                    <a:pt x="30" y="24"/>
                    <a:pt x="32" y="23"/>
                    <a:pt x="32" y="20"/>
                  </a:cubicBezTo>
                  <a:cubicBezTo>
                    <a:pt x="32" y="4"/>
                    <a:pt x="32" y="4"/>
                    <a:pt x="32" y="4"/>
                  </a:cubicBezTo>
                  <a:cubicBezTo>
                    <a:pt x="32" y="2"/>
                    <a:pt x="30" y="0"/>
                    <a:pt x="28" y="0"/>
                  </a:cubicBezTo>
                  <a:cubicBezTo>
                    <a:pt x="4" y="0"/>
                    <a:pt x="4" y="0"/>
                    <a:pt x="4" y="0"/>
                  </a:cubicBezTo>
                  <a:cubicBezTo>
                    <a:pt x="1" y="0"/>
                    <a:pt x="0" y="2"/>
                    <a:pt x="0" y="4"/>
                  </a:cubicBezTo>
                  <a:cubicBezTo>
                    <a:pt x="0" y="20"/>
                    <a:pt x="0" y="20"/>
                    <a:pt x="0" y="20"/>
                  </a:cubicBezTo>
                  <a:cubicBezTo>
                    <a:pt x="0" y="23"/>
                    <a:pt x="1" y="24"/>
                    <a:pt x="4" y="24"/>
                  </a:cubicBezTo>
                  <a:close/>
                </a:path>
              </a:pathLst>
            </a:custGeom>
            <a:solidFill>
              <a:srgbClr val="B32D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2" name="Freeform 431"/>
            <p:cNvSpPr>
              <a:spLocks/>
            </p:cNvSpPr>
            <p:nvPr/>
          </p:nvSpPr>
          <p:spPr bwMode="auto">
            <a:xfrm>
              <a:off x="7856680" y="6127517"/>
              <a:ext cx="74612" cy="38100"/>
            </a:xfrm>
            <a:custGeom>
              <a:avLst/>
              <a:gdLst>
                <a:gd name="T0" fmla="*/ 29 w 33"/>
                <a:gd name="T1" fmla="*/ 17 h 17"/>
                <a:gd name="T2" fmla="*/ 4 w 33"/>
                <a:gd name="T3" fmla="*/ 17 h 17"/>
                <a:gd name="T4" fmla="*/ 0 w 33"/>
                <a:gd name="T5" fmla="*/ 13 h 17"/>
                <a:gd name="T6" fmla="*/ 0 w 33"/>
                <a:gd name="T7" fmla="*/ 3 h 17"/>
                <a:gd name="T8" fmla="*/ 4 w 33"/>
                <a:gd name="T9" fmla="*/ 0 h 17"/>
                <a:gd name="T10" fmla="*/ 29 w 33"/>
                <a:gd name="T11" fmla="*/ 0 h 17"/>
                <a:gd name="T12" fmla="*/ 33 w 33"/>
                <a:gd name="T13" fmla="*/ 3 h 17"/>
                <a:gd name="T14" fmla="*/ 33 w 33"/>
                <a:gd name="T15" fmla="*/ 13 h 17"/>
                <a:gd name="T16" fmla="*/ 29 w 33"/>
                <a:gd name="T17"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17">
                  <a:moveTo>
                    <a:pt x="29" y="17"/>
                  </a:moveTo>
                  <a:cubicBezTo>
                    <a:pt x="4" y="17"/>
                    <a:pt x="4" y="17"/>
                    <a:pt x="4" y="17"/>
                  </a:cubicBezTo>
                  <a:cubicBezTo>
                    <a:pt x="2" y="17"/>
                    <a:pt x="0" y="15"/>
                    <a:pt x="0" y="13"/>
                  </a:cubicBezTo>
                  <a:cubicBezTo>
                    <a:pt x="0" y="3"/>
                    <a:pt x="0" y="3"/>
                    <a:pt x="0" y="3"/>
                  </a:cubicBezTo>
                  <a:cubicBezTo>
                    <a:pt x="0" y="1"/>
                    <a:pt x="2" y="0"/>
                    <a:pt x="4" y="0"/>
                  </a:cubicBezTo>
                  <a:cubicBezTo>
                    <a:pt x="29" y="0"/>
                    <a:pt x="29" y="0"/>
                    <a:pt x="29" y="0"/>
                  </a:cubicBezTo>
                  <a:cubicBezTo>
                    <a:pt x="32" y="0"/>
                    <a:pt x="33" y="1"/>
                    <a:pt x="33" y="3"/>
                  </a:cubicBezTo>
                  <a:cubicBezTo>
                    <a:pt x="33" y="13"/>
                    <a:pt x="33" y="13"/>
                    <a:pt x="33" y="13"/>
                  </a:cubicBezTo>
                  <a:cubicBezTo>
                    <a:pt x="33" y="15"/>
                    <a:pt x="32" y="17"/>
                    <a:pt x="29" y="17"/>
                  </a:cubicBez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3" name="Oval 432"/>
            <p:cNvSpPr>
              <a:spLocks noChangeArrowheads="1"/>
            </p:cNvSpPr>
            <p:nvPr/>
          </p:nvSpPr>
          <p:spPr bwMode="auto">
            <a:xfrm>
              <a:off x="8334518" y="6224354"/>
              <a:ext cx="46037" cy="47625"/>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4" name="Oval 433"/>
            <p:cNvSpPr>
              <a:spLocks noChangeArrowheads="1"/>
            </p:cNvSpPr>
            <p:nvPr/>
          </p:nvSpPr>
          <p:spPr bwMode="auto">
            <a:xfrm>
              <a:off x="6951805" y="6218004"/>
              <a:ext cx="400050" cy="400050"/>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5" name="Oval 434"/>
            <p:cNvSpPr>
              <a:spLocks noChangeArrowheads="1"/>
            </p:cNvSpPr>
            <p:nvPr/>
          </p:nvSpPr>
          <p:spPr bwMode="auto">
            <a:xfrm>
              <a:off x="7029593" y="6294204"/>
              <a:ext cx="246062" cy="246063"/>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6" name="Oval 435"/>
            <p:cNvSpPr>
              <a:spLocks noChangeArrowheads="1"/>
            </p:cNvSpPr>
            <p:nvPr/>
          </p:nvSpPr>
          <p:spPr bwMode="auto">
            <a:xfrm>
              <a:off x="7899543" y="6218004"/>
              <a:ext cx="400050" cy="400050"/>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7" name="Oval 436"/>
            <p:cNvSpPr>
              <a:spLocks noChangeArrowheads="1"/>
            </p:cNvSpPr>
            <p:nvPr/>
          </p:nvSpPr>
          <p:spPr bwMode="auto">
            <a:xfrm>
              <a:off x="7974155" y="6294204"/>
              <a:ext cx="249237" cy="246063"/>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8" name="Oval 437"/>
            <p:cNvSpPr>
              <a:spLocks noChangeArrowheads="1"/>
            </p:cNvSpPr>
            <p:nvPr/>
          </p:nvSpPr>
          <p:spPr bwMode="auto">
            <a:xfrm>
              <a:off x="6513655" y="6218004"/>
              <a:ext cx="400050" cy="400050"/>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9" name="Oval 438"/>
            <p:cNvSpPr>
              <a:spLocks noChangeArrowheads="1"/>
            </p:cNvSpPr>
            <p:nvPr/>
          </p:nvSpPr>
          <p:spPr bwMode="auto">
            <a:xfrm>
              <a:off x="6591443" y="6294204"/>
              <a:ext cx="247650" cy="246063"/>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0" name="Freeform 439"/>
            <p:cNvSpPr>
              <a:spLocks/>
            </p:cNvSpPr>
            <p:nvPr/>
          </p:nvSpPr>
          <p:spPr bwMode="auto">
            <a:xfrm>
              <a:off x="7870968" y="6191017"/>
              <a:ext cx="455612" cy="203200"/>
            </a:xfrm>
            <a:custGeom>
              <a:avLst/>
              <a:gdLst>
                <a:gd name="T0" fmla="*/ 202 w 202"/>
                <a:gd name="T1" fmla="*/ 90 h 90"/>
                <a:gd name="T2" fmla="*/ 101 w 202"/>
                <a:gd name="T3" fmla="*/ 0 h 90"/>
                <a:gd name="T4" fmla="*/ 0 w 202"/>
                <a:gd name="T5" fmla="*/ 90 h 90"/>
                <a:gd name="T6" fmla="*/ 202 w 202"/>
                <a:gd name="T7" fmla="*/ 90 h 90"/>
              </a:gdLst>
              <a:ahLst/>
              <a:cxnLst>
                <a:cxn ang="0">
                  <a:pos x="T0" y="T1"/>
                </a:cxn>
                <a:cxn ang="0">
                  <a:pos x="T2" y="T3"/>
                </a:cxn>
                <a:cxn ang="0">
                  <a:pos x="T4" y="T5"/>
                </a:cxn>
                <a:cxn ang="0">
                  <a:pos x="T6" y="T7"/>
                </a:cxn>
              </a:cxnLst>
              <a:rect l="0" t="0" r="r" b="b"/>
              <a:pathLst>
                <a:path w="202" h="90">
                  <a:moveTo>
                    <a:pt x="202" y="90"/>
                  </a:moveTo>
                  <a:cubicBezTo>
                    <a:pt x="196" y="40"/>
                    <a:pt x="153" y="0"/>
                    <a:pt x="101" y="0"/>
                  </a:cubicBezTo>
                  <a:cubicBezTo>
                    <a:pt x="49" y="0"/>
                    <a:pt x="6" y="40"/>
                    <a:pt x="0" y="90"/>
                  </a:cubicBezTo>
                  <a:lnTo>
                    <a:pt x="202" y="90"/>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41" name="Slide Number Placeholder 33"/>
          <p:cNvSpPr txBox="1">
            <a:spLocks/>
          </p:cNvSpPr>
          <p:nvPr/>
        </p:nvSpPr>
        <p:spPr>
          <a:xfrm>
            <a:off x="11262360" y="6394450"/>
            <a:ext cx="64008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A01570A-8480-497D-96D4-D725A6D7C6AA}" type="slidenum">
              <a:rPr lang="en-US" smtClean="0"/>
              <a:pPr/>
              <a:t>17</a:t>
            </a:fld>
            <a:endParaRPr lang="en-US"/>
          </a:p>
        </p:txBody>
      </p:sp>
    </p:spTree>
    <p:extLst>
      <p:ext uri="{BB962C8B-B14F-4D97-AF65-F5344CB8AC3E}">
        <p14:creationId xmlns:p14="http://schemas.microsoft.com/office/powerpoint/2010/main" val="7804807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82"/>
                                            </p:tgtEl>
                                            <p:attrNameLst>
                                              <p:attrName>style.visibility</p:attrName>
                                            </p:attrNameLst>
                                          </p:cBhvr>
                                          <p:to>
                                            <p:strVal val="visible"/>
                                          </p:to>
                                        </p:set>
                                        <p:anim calcmode="lin" valueType="num">
                                          <p:cBhvr additive="base">
                                            <p:cTn id="7" dur="500" fill="hold"/>
                                            <p:tgtEl>
                                              <p:spTgt spid="282"/>
                                            </p:tgtEl>
                                            <p:attrNameLst>
                                              <p:attrName>ppt_x</p:attrName>
                                            </p:attrNameLst>
                                          </p:cBhvr>
                                          <p:tavLst>
                                            <p:tav tm="0">
                                              <p:val>
                                                <p:strVal val="#ppt_x"/>
                                              </p:val>
                                            </p:tav>
                                            <p:tav tm="100000">
                                              <p:val>
                                                <p:strVal val="#ppt_x"/>
                                              </p:val>
                                            </p:tav>
                                          </p:tavLst>
                                        </p:anim>
                                        <p:anim calcmode="lin" valueType="num">
                                          <p:cBhvr additive="base">
                                            <p:cTn id="8" dur="500" fill="hold"/>
                                            <p:tgtEl>
                                              <p:spTgt spid="28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269"/>
                                            </p:tgtEl>
                                            <p:attrNameLst>
                                              <p:attrName>style.visibility</p:attrName>
                                            </p:attrNameLst>
                                          </p:cBhvr>
                                          <p:to>
                                            <p:strVal val="visible"/>
                                          </p:to>
                                        </p:set>
                                        <p:animEffect transition="in" filter="wipe(down)">
                                          <p:cBhvr>
                                            <p:cTn id="12" dur="500"/>
                                            <p:tgtEl>
                                              <p:spTgt spid="269"/>
                                            </p:tgtEl>
                                          </p:cBhvr>
                                        </p:animEffect>
                                      </p:childTnLst>
                                    </p:cTn>
                                  </p:par>
                                </p:childTnLst>
                              </p:cTn>
                            </p:par>
                            <p:par>
                              <p:cTn id="13" fill="hold">
                                <p:stCondLst>
                                  <p:cond delay="1000"/>
                                </p:stCondLst>
                                <p:childTnLst>
                                  <p:par>
                                    <p:cTn id="14" presetID="2" presetClass="entr" presetSubtype="8" fill="hold" nodeType="afterEffect" p14:presetBounceEnd="60000">
                                      <p:stCondLst>
                                        <p:cond delay="0"/>
                                      </p:stCondLst>
                                      <p:childTnLst>
                                        <p:set>
                                          <p:cBhvr>
                                            <p:cTn id="15" dur="1" fill="hold">
                                              <p:stCondLst>
                                                <p:cond delay="0"/>
                                              </p:stCondLst>
                                            </p:cTn>
                                            <p:tgtEl>
                                              <p:spTgt spid="416"/>
                                            </p:tgtEl>
                                            <p:attrNameLst>
                                              <p:attrName>style.visibility</p:attrName>
                                            </p:attrNameLst>
                                          </p:cBhvr>
                                          <p:to>
                                            <p:strVal val="visible"/>
                                          </p:to>
                                        </p:set>
                                        <p:anim calcmode="lin" valueType="num" p14:bounceEnd="60000">
                                          <p:cBhvr additive="base">
                                            <p:cTn id="16" dur="500" fill="hold"/>
                                            <p:tgtEl>
                                              <p:spTgt spid="416"/>
                                            </p:tgtEl>
                                            <p:attrNameLst>
                                              <p:attrName>ppt_x</p:attrName>
                                            </p:attrNameLst>
                                          </p:cBhvr>
                                          <p:tavLst>
                                            <p:tav tm="0">
                                              <p:val>
                                                <p:strVal val="0-#ppt_w/2"/>
                                              </p:val>
                                            </p:tav>
                                            <p:tav tm="100000">
                                              <p:val>
                                                <p:strVal val="#ppt_x"/>
                                              </p:val>
                                            </p:tav>
                                          </p:tavLst>
                                        </p:anim>
                                        <p:anim calcmode="lin" valueType="num" p14:bounceEnd="60000">
                                          <p:cBhvr additive="base">
                                            <p:cTn id="17" dur="500" fill="hold"/>
                                            <p:tgtEl>
                                              <p:spTgt spid="416"/>
                                            </p:tgtEl>
                                            <p:attrNameLst>
                                              <p:attrName>ppt_y</p:attrName>
                                            </p:attrNameLst>
                                          </p:cBhvr>
                                          <p:tavLst>
                                            <p:tav tm="0">
                                              <p:val>
                                                <p:strVal val="#ppt_y"/>
                                              </p:val>
                                            </p:tav>
                                            <p:tav tm="100000">
                                              <p:val>
                                                <p:strVal val="#ppt_y"/>
                                              </p:val>
                                            </p:tav>
                                          </p:tavLst>
                                        </p:anim>
                                      </p:childTnLst>
                                    </p:cTn>
                                  </p:par>
                                  <p:par>
                                    <p:cTn id="18" presetID="2" presetClass="entr" presetSubtype="8" fill="hold" nodeType="withEffect" p14:presetBounceEnd="60000">
                                      <p:stCondLst>
                                        <p:cond delay="0"/>
                                      </p:stCondLst>
                                      <p:childTnLst>
                                        <p:set>
                                          <p:cBhvr>
                                            <p:cTn id="19" dur="1" fill="hold">
                                              <p:stCondLst>
                                                <p:cond delay="0"/>
                                              </p:stCondLst>
                                            </p:cTn>
                                            <p:tgtEl>
                                              <p:spTgt spid="391"/>
                                            </p:tgtEl>
                                            <p:attrNameLst>
                                              <p:attrName>style.visibility</p:attrName>
                                            </p:attrNameLst>
                                          </p:cBhvr>
                                          <p:to>
                                            <p:strVal val="visible"/>
                                          </p:to>
                                        </p:set>
                                        <p:anim calcmode="lin" valueType="num" p14:bounceEnd="60000">
                                          <p:cBhvr additive="base">
                                            <p:cTn id="20" dur="500" fill="hold"/>
                                            <p:tgtEl>
                                              <p:spTgt spid="391"/>
                                            </p:tgtEl>
                                            <p:attrNameLst>
                                              <p:attrName>ppt_x</p:attrName>
                                            </p:attrNameLst>
                                          </p:cBhvr>
                                          <p:tavLst>
                                            <p:tav tm="0">
                                              <p:val>
                                                <p:strVal val="0-#ppt_w/2"/>
                                              </p:val>
                                            </p:tav>
                                            <p:tav tm="100000">
                                              <p:val>
                                                <p:strVal val="#ppt_x"/>
                                              </p:val>
                                            </p:tav>
                                          </p:tavLst>
                                        </p:anim>
                                        <p:anim calcmode="lin" valueType="num" p14:bounceEnd="60000">
                                          <p:cBhvr additive="base">
                                            <p:cTn id="21" dur="500" fill="hold"/>
                                            <p:tgtEl>
                                              <p:spTgt spid="391"/>
                                            </p:tgtEl>
                                            <p:attrNameLst>
                                              <p:attrName>ppt_y</p:attrName>
                                            </p:attrNameLst>
                                          </p:cBhvr>
                                          <p:tavLst>
                                            <p:tav tm="0">
                                              <p:val>
                                                <p:strVal val="#ppt_y"/>
                                              </p:val>
                                            </p:tav>
                                            <p:tav tm="100000">
                                              <p:val>
                                                <p:strVal val="#ppt_y"/>
                                              </p:val>
                                            </p:tav>
                                          </p:tavLst>
                                        </p:anim>
                                      </p:childTnLst>
                                    </p:cTn>
                                  </p:par>
                                  <p:par>
                                    <p:cTn id="22" presetID="2" presetClass="entr" presetSubtype="8" fill="hold" nodeType="withEffect" p14:presetBounceEnd="60000">
                                      <p:stCondLst>
                                        <p:cond delay="0"/>
                                      </p:stCondLst>
                                      <p:childTnLst>
                                        <p:set>
                                          <p:cBhvr>
                                            <p:cTn id="23" dur="1" fill="hold">
                                              <p:stCondLst>
                                                <p:cond delay="0"/>
                                              </p:stCondLst>
                                            </p:cTn>
                                            <p:tgtEl>
                                              <p:spTgt spid="366"/>
                                            </p:tgtEl>
                                            <p:attrNameLst>
                                              <p:attrName>style.visibility</p:attrName>
                                            </p:attrNameLst>
                                          </p:cBhvr>
                                          <p:to>
                                            <p:strVal val="visible"/>
                                          </p:to>
                                        </p:set>
                                        <p:anim calcmode="lin" valueType="num" p14:bounceEnd="60000">
                                          <p:cBhvr additive="base">
                                            <p:cTn id="24" dur="500" fill="hold"/>
                                            <p:tgtEl>
                                              <p:spTgt spid="366"/>
                                            </p:tgtEl>
                                            <p:attrNameLst>
                                              <p:attrName>ppt_x</p:attrName>
                                            </p:attrNameLst>
                                          </p:cBhvr>
                                          <p:tavLst>
                                            <p:tav tm="0">
                                              <p:val>
                                                <p:strVal val="0-#ppt_w/2"/>
                                              </p:val>
                                            </p:tav>
                                            <p:tav tm="100000">
                                              <p:val>
                                                <p:strVal val="#ppt_x"/>
                                              </p:val>
                                            </p:tav>
                                          </p:tavLst>
                                        </p:anim>
                                        <p:anim calcmode="lin" valueType="num" p14:bounceEnd="60000">
                                          <p:cBhvr additive="base">
                                            <p:cTn id="25" dur="500" fill="hold"/>
                                            <p:tgtEl>
                                              <p:spTgt spid="366"/>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12" presetClass="entr" presetSubtype="4" fill="hold" nodeType="afterEffect">
                                      <p:stCondLst>
                                        <p:cond delay="0"/>
                                      </p:stCondLst>
                                      <p:childTnLst>
                                        <p:set>
                                          <p:cBhvr>
                                            <p:cTn id="28" dur="1" fill="hold">
                                              <p:stCondLst>
                                                <p:cond delay="0"/>
                                              </p:stCondLst>
                                            </p:cTn>
                                            <p:tgtEl>
                                              <p:spTgt spid="270"/>
                                            </p:tgtEl>
                                            <p:attrNameLst>
                                              <p:attrName>style.visibility</p:attrName>
                                            </p:attrNameLst>
                                          </p:cBhvr>
                                          <p:to>
                                            <p:strVal val="visible"/>
                                          </p:to>
                                        </p:set>
                                        <p:anim calcmode="lin" valueType="num">
                                          <p:cBhvr additive="base">
                                            <p:cTn id="29" dur="500"/>
                                            <p:tgtEl>
                                              <p:spTgt spid="270"/>
                                            </p:tgtEl>
                                            <p:attrNameLst>
                                              <p:attrName>ppt_y</p:attrName>
                                            </p:attrNameLst>
                                          </p:cBhvr>
                                          <p:tavLst>
                                            <p:tav tm="0">
                                              <p:val>
                                                <p:strVal val="#ppt_y+#ppt_h*1.125000"/>
                                              </p:val>
                                            </p:tav>
                                            <p:tav tm="100000">
                                              <p:val>
                                                <p:strVal val="#ppt_y"/>
                                              </p:val>
                                            </p:tav>
                                          </p:tavLst>
                                        </p:anim>
                                        <p:animEffect transition="in" filter="wipe(up)">
                                          <p:cBhvr>
                                            <p:cTn id="30" dur="500"/>
                                            <p:tgtEl>
                                              <p:spTgt spid="270"/>
                                            </p:tgtEl>
                                          </p:cBhvr>
                                        </p:animEffect>
                                      </p:childTnLst>
                                    </p:cTn>
                                  </p:par>
                                  <p:par>
                                    <p:cTn id="31" presetID="12" presetClass="entr" presetSubtype="4" fill="hold" nodeType="withEffect">
                                      <p:stCondLst>
                                        <p:cond delay="0"/>
                                      </p:stCondLst>
                                      <p:childTnLst>
                                        <p:set>
                                          <p:cBhvr>
                                            <p:cTn id="32" dur="1" fill="hold">
                                              <p:stCondLst>
                                                <p:cond delay="0"/>
                                              </p:stCondLst>
                                            </p:cTn>
                                            <p:tgtEl>
                                              <p:spTgt spid="274"/>
                                            </p:tgtEl>
                                            <p:attrNameLst>
                                              <p:attrName>style.visibility</p:attrName>
                                            </p:attrNameLst>
                                          </p:cBhvr>
                                          <p:to>
                                            <p:strVal val="visible"/>
                                          </p:to>
                                        </p:set>
                                        <p:anim calcmode="lin" valueType="num">
                                          <p:cBhvr additive="base">
                                            <p:cTn id="33" dur="500"/>
                                            <p:tgtEl>
                                              <p:spTgt spid="274"/>
                                            </p:tgtEl>
                                            <p:attrNameLst>
                                              <p:attrName>ppt_y</p:attrName>
                                            </p:attrNameLst>
                                          </p:cBhvr>
                                          <p:tavLst>
                                            <p:tav tm="0">
                                              <p:val>
                                                <p:strVal val="#ppt_y+#ppt_h*1.125000"/>
                                              </p:val>
                                            </p:tav>
                                            <p:tav tm="100000">
                                              <p:val>
                                                <p:strVal val="#ppt_y"/>
                                              </p:val>
                                            </p:tav>
                                          </p:tavLst>
                                        </p:anim>
                                        <p:animEffect transition="in" filter="wipe(up)">
                                          <p:cBhvr>
                                            <p:cTn id="34" dur="500"/>
                                            <p:tgtEl>
                                              <p:spTgt spid="274"/>
                                            </p:tgtEl>
                                          </p:cBhvr>
                                        </p:animEffect>
                                      </p:childTnLst>
                                    </p:cTn>
                                  </p:par>
                                  <p:par>
                                    <p:cTn id="35" presetID="12" presetClass="entr" presetSubtype="4" fill="hold" nodeType="withEffect">
                                      <p:stCondLst>
                                        <p:cond delay="0"/>
                                      </p:stCondLst>
                                      <p:childTnLst>
                                        <p:set>
                                          <p:cBhvr>
                                            <p:cTn id="36" dur="1" fill="hold">
                                              <p:stCondLst>
                                                <p:cond delay="0"/>
                                              </p:stCondLst>
                                            </p:cTn>
                                            <p:tgtEl>
                                              <p:spTgt spid="278"/>
                                            </p:tgtEl>
                                            <p:attrNameLst>
                                              <p:attrName>style.visibility</p:attrName>
                                            </p:attrNameLst>
                                          </p:cBhvr>
                                          <p:to>
                                            <p:strVal val="visible"/>
                                          </p:to>
                                        </p:set>
                                        <p:anim calcmode="lin" valueType="num">
                                          <p:cBhvr additive="base">
                                            <p:cTn id="37" dur="500"/>
                                            <p:tgtEl>
                                              <p:spTgt spid="278"/>
                                            </p:tgtEl>
                                            <p:attrNameLst>
                                              <p:attrName>ppt_y</p:attrName>
                                            </p:attrNameLst>
                                          </p:cBhvr>
                                          <p:tavLst>
                                            <p:tav tm="0">
                                              <p:val>
                                                <p:strVal val="#ppt_y+#ppt_h*1.125000"/>
                                              </p:val>
                                            </p:tav>
                                            <p:tav tm="100000">
                                              <p:val>
                                                <p:strVal val="#ppt_y"/>
                                              </p:val>
                                            </p:tav>
                                          </p:tavLst>
                                        </p:anim>
                                        <p:animEffect transition="in" filter="wipe(up)">
                                          <p:cBhvr>
                                            <p:cTn id="38" dur="500"/>
                                            <p:tgtEl>
                                              <p:spTgt spid="278"/>
                                            </p:tgtEl>
                                          </p:cBhvr>
                                        </p:animEffect>
                                      </p:childTnLst>
                                    </p:cTn>
                                  </p:par>
                                </p:childTnLst>
                              </p:cTn>
                            </p:par>
                            <p:par>
                              <p:cTn id="39" fill="hold">
                                <p:stCondLst>
                                  <p:cond delay="2000"/>
                                </p:stCondLst>
                                <p:childTnLst>
                                  <p:par>
                                    <p:cTn id="40" presetID="12" presetClass="entr" presetSubtype="1" fill="hold" grpId="0" nodeType="afterEffect">
                                      <p:stCondLst>
                                        <p:cond delay="0"/>
                                      </p:stCondLst>
                                      <p:childTnLst>
                                        <p:set>
                                          <p:cBhvr>
                                            <p:cTn id="41" dur="1" fill="hold">
                                              <p:stCondLst>
                                                <p:cond delay="0"/>
                                              </p:stCondLst>
                                            </p:cTn>
                                            <p:tgtEl>
                                              <p:spTgt spid="297"/>
                                            </p:tgtEl>
                                            <p:attrNameLst>
                                              <p:attrName>style.visibility</p:attrName>
                                            </p:attrNameLst>
                                          </p:cBhvr>
                                          <p:to>
                                            <p:strVal val="visible"/>
                                          </p:to>
                                        </p:set>
                                        <p:anim calcmode="lin" valueType="num">
                                          <p:cBhvr additive="base">
                                            <p:cTn id="42" dur="500"/>
                                            <p:tgtEl>
                                              <p:spTgt spid="297"/>
                                            </p:tgtEl>
                                            <p:attrNameLst>
                                              <p:attrName>ppt_y</p:attrName>
                                            </p:attrNameLst>
                                          </p:cBhvr>
                                          <p:tavLst>
                                            <p:tav tm="0">
                                              <p:val>
                                                <p:strVal val="#ppt_y-#ppt_h*1.125000"/>
                                              </p:val>
                                            </p:tav>
                                            <p:tav tm="100000">
                                              <p:val>
                                                <p:strVal val="#ppt_y"/>
                                              </p:val>
                                            </p:tav>
                                          </p:tavLst>
                                        </p:anim>
                                        <p:animEffect transition="in" filter="wipe(down)">
                                          <p:cBhvr>
                                            <p:cTn id="43" dur="500"/>
                                            <p:tgtEl>
                                              <p:spTgt spid="297"/>
                                            </p:tgtEl>
                                          </p:cBhvr>
                                        </p:animEffect>
                                      </p:childTnLst>
                                    </p:cTn>
                                  </p:par>
                                  <p:par>
                                    <p:cTn id="44" presetID="12" presetClass="entr" presetSubtype="1" fill="hold" grpId="0" nodeType="withEffect">
                                      <p:stCondLst>
                                        <p:cond delay="0"/>
                                      </p:stCondLst>
                                      <p:childTnLst>
                                        <p:set>
                                          <p:cBhvr>
                                            <p:cTn id="45" dur="1" fill="hold">
                                              <p:stCondLst>
                                                <p:cond delay="0"/>
                                              </p:stCondLst>
                                            </p:cTn>
                                            <p:tgtEl>
                                              <p:spTgt spid="301"/>
                                            </p:tgtEl>
                                            <p:attrNameLst>
                                              <p:attrName>style.visibility</p:attrName>
                                            </p:attrNameLst>
                                          </p:cBhvr>
                                          <p:to>
                                            <p:strVal val="visible"/>
                                          </p:to>
                                        </p:set>
                                        <p:anim calcmode="lin" valueType="num">
                                          <p:cBhvr additive="base">
                                            <p:cTn id="46" dur="500"/>
                                            <p:tgtEl>
                                              <p:spTgt spid="301"/>
                                            </p:tgtEl>
                                            <p:attrNameLst>
                                              <p:attrName>ppt_y</p:attrName>
                                            </p:attrNameLst>
                                          </p:cBhvr>
                                          <p:tavLst>
                                            <p:tav tm="0">
                                              <p:val>
                                                <p:strVal val="#ppt_y-#ppt_h*1.125000"/>
                                              </p:val>
                                            </p:tav>
                                            <p:tav tm="100000">
                                              <p:val>
                                                <p:strVal val="#ppt_y"/>
                                              </p:val>
                                            </p:tav>
                                          </p:tavLst>
                                        </p:anim>
                                        <p:animEffect transition="in" filter="wipe(down)">
                                          <p:cBhvr>
                                            <p:cTn id="47" dur="500"/>
                                            <p:tgtEl>
                                              <p:spTgt spid="301"/>
                                            </p:tgtEl>
                                          </p:cBhvr>
                                        </p:animEffect>
                                      </p:childTnLst>
                                    </p:cTn>
                                  </p:par>
                                  <p:par>
                                    <p:cTn id="48" presetID="12" presetClass="entr" presetSubtype="1" fill="hold" grpId="0" nodeType="withEffect">
                                      <p:stCondLst>
                                        <p:cond delay="0"/>
                                      </p:stCondLst>
                                      <p:childTnLst>
                                        <p:set>
                                          <p:cBhvr>
                                            <p:cTn id="49" dur="1" fill="hold">
                                              <p:stCondLst>
                                                <p:cond delay="0"/>
                                              </p:stCondLst>
                                            </p:cTn>
                                            <p:tgtEl>
                                              <p:spTgt spid="305"/>
                                            </p:tgtEl>
                                            <p:attrNameLst>
                                              <p:attrName>style.visibility</p:attrName>
                                            </p:attrNameLst>
                                          </p:cBhvr>
                                          <p:to>
                                            <p:strVal val="visible"/>
                                          </p:to>
                                        </p:set>
                                        <p:anim calcmode="lin" valueType="num">
                                          <p:cBhvr additive="base">
                                            <p:cTn id="50" dur="500"/>
                                            <p:tgtEl>
                                              <p:spTgt spid="305"/>
                                            </p:tgtEl>
                                            <p:attrNameLst>
                                              <p:attrName>ppt_y</p:attrName>
                                            </p:attrNameLst>
                                          </p:cBhvr>
                                          <p:tavLst>
                                            <p:tav tm="0">
                                              <p:val>
                                                <p:strVal val="#ppt_y-#ppt_h*1.125000"/>
                                              </p:val>
                                            </p:tav>
                                            <p:tav tm="100000">
                                              <p:val>
                                                <p:strVal val="#ppt_y"/>
                                              </p:val>
                                            </p:tav>
                                          </p:tavLst>
                                        </p:anim>
                                        <p:animEffect transition="in" filter="wipe(down)">
                                          <p:cBhvr>
                                            <p:cTn id="51" dur="500"/>
                                            <p:tgtEl>
                                              <p:spTgt spid="305"/>
                                            </p:tgtEl>
                                          </p:cBhvr>
                                        </p:animEffect>
                                      </p:childTnLst>
                                    </p:cTn>
                                  </p:par>
                                </p:childTnLst>
                              </p:cTn>
                            </p:par>
                            <p:par>
                              <p:cTn id="52" fill="hold">
                                <p:stCondLst>
                                  <p:cond delay="2500"/>
                                </p:stCondLst>
                                <p:childTnLst>
                                  <p:par>
                                    <p:cTn id="53" presetID="10" presetClass="entr" presetSubtype="0" fill="hold" grpId="0" nodeType="afterEffect">
                                      <p:stCondLst>
                                        <p:cond delay="0"/>
                                      </p:stCondLst>
                                      <p:childTnLst>
                                        <p:set>
                                          <p:cBhvr>
                                            <p:cTn id="54" dur="1" fill="hold">
                                              <p:stCondLst>
                                                <p:cond delay="0"/>
                                              </p:stCondLst>
                                            </p:cTn>
                                            <p:tgtEl>
                                              <p:spTgt spid="298"/>
                                            </p:tgtEl>
                                            <p:attrNameLst>
                                              <p:attrName>style.visibility</p:attrName>
                                            </p:attrNameLst>
                                          </p:cBhvr>
                                          <p:to>
                                            <p:strVal val="visible"/>
                                          </p:to>
                                        </p:set>
                                        <p:animEffect transition="in" filter="fade">
                                          <p:cBhvr>
                                            <p:cTn id="55" dur="500"/>
                                            <p:tgtEl>
                                              <p:spTgt spid="298"/>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302"/>
                                            </p:tgtEl>
                                            <p:attrNameLst>
                                              <p:attrName>style.visibility</p:attrName>
                                            </p:attrNameLst>
                                          </p:cBhvr>
                                          <p:to>
                                            <p:strVal val="visible"/>
                                          </p:to>
                                        </p:set>
                                        <p:animEffect transition="in" filter="fade">
                                          <p:cBhvr>
                                            <p:cTn id="58" dur="500"/>
                                            <p:tgtEl>
                                              <p:spTgt spid="302"/>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06"/>
                                            </p:tgtEl>
                                            <p:attrNameLst>
                                              <p:attrName>style.visibility</p:attrName>
                                            </p:attrNameLst>
                                          </p:cBhvr>
                                          <p:to>
                                            <p:strVal val="visible"/>
                                          </p:to>
                                        </p:set>
                                        <p:animEffect transition="in" filter="fade">
                                          <p:cBhvr>
                                            <p:cTn id="61" dur="500"/>
                                            <p:tgtEl>
                                              <p:spTgt spid="306"/>
                                            </p:tgtEl>
                                          </p:cBhvr>
                                        </p:animEffect>
                                      </p:childTnLst>
                                    </p:cTn>
                                  </p:par>
                                </p:childTnLst>
                              </p:cTn>
                            </p:par>
                            <p:par>
                              <p:cTn id="62" fill="hold">
                                <p:stCondLst>
                                  <p:cond delay="3000"/>
                                </p:stCondLst>
                                <p:childTnLst>
                                  <p:par>
                                    <p:cTn id="63" presetID="10" presetClass="entr" presetSubtype="0" fill="hold" grpId="0" nodeType="afterEffect">
                                      <p:stCondLst>
                                        <p:cond delay="0"/>
                                      </p:stCondLst>
                                      <p:childTnLst>
                                        <p:set>
                                          <p:cBhvr>
                                            <p:cTn id="64" dur="1" fill="hold">
                                              <p:stCondLst>
                                                <p:cond delay="0"/>
                                              </p:stCondLst>
                                            </p:cTn>
                                            <p:tgtEl>
                                              <p:spTgt spid="295"/>
                                            </p:tgtEl>
                                            <p:attrNameLst>
                                              <p:attrName>style.visibility</p:attrName>
                                            </p:attrNameLst>
                                          </p:cBhvr>
                                          <p:to>
                                            <p:strVal val="visible"/>
                                          </p:to>
                                        </p:set>
                                        <p:animEffect transition="in" filter="fade">
                                          <p:cBhvr>
                                            <p:cTn id="65" dur="500"/>
                                            <p:tgtEl>
                                              <p:spTgt spid="295"/>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299"/>
                                            </p:tgtEl>
                                            <p:attrNameLst>
                                              <p:attrName>style.visibility</p:attrName>
                                            </p:attrNameLst>
                                          </p:cBhvr>
                                          <p:to>
                                            <p:strVal val="visible"/>
                                          </p:to>
                                        </p:set>
                                        <p:animEffect transition="in" filter="fade">
                                          <p:cBhvr>
                                            <p:cTn id="68" dur="500"/>
                                            <p:tgtEl>
                                              <p:spTgt spid="299"/>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303"/>
                                            </p:tgtEl>
                                            <p:attrNameLst>
                                              <p:attrName>style.visibility</p:attrName>
                                            </p:attrNameLst>
                                          </p:cBhvr>
                                          <p:to>
                                            <p:strVal val="visible"/>
                                          </p:to>
                                        </p:set>
                                        <p:animEffect transition="in" filter="fade">
                                          <p:cBhvr>
                                            <p:cTn id="71" dur="500"/>
                                            <p:tgtEl>
                                              <p:spTgt spid="303"/>
                                            </p:tgtEl>
                                          </p:cBhvr>
                                        </p:animEffect>
                                      </p:childTnLst>
                                    </p:cTn>
                                  </p:par>
                                </p:childTnLst>
                              </p:cTn>
                            </p:par>
                            <p:par>
                              <p:cTn id="72" fill="hold">
                                <p:stCondLst>
                                  <p:cond delay="3500"/>
                                </p:stCondLst>
                                <p:childTnLst>
                                  <p:par>
                                    <p:cTn id="73" presetID="10" presetClass="entr" presetSubtype="0" fill="hold" grpId="0" nodeType="afterEffect">
                                      <p:stCondLst>
                                        <p:cond delay="0"/>
                                      </p:stCondLst>
                                      <p:childTnLst>
                                        <p:set>
                                          <p:cBhvr>
                                            <p:cTn id="74" dur="1" fill="hold">
                                              <p:stCondLst>
                                                <p:cond delay="0"/>
                                              </p:stCondLst>
                                            </p:cTn>
                                            <p:tgtEl>
                                              <p:spTgt spid="296"/>
                                            </p:tgtEl>
                                            <p:attrNameLst>
                                              <p:attrName>style.visibility</p:attrName>
                                            </p:attrNameLst>
                                          </p:cBhvr>
                                          <p:to>
                                            <p:strVal val="visible"/>
                                          </p:to>
                                        </p:set>
                                        <p:animEffect transition="in" filter="fade">
                                          <p:cBhvr>
                                            <p:cTn id="75" dur="500"/>
                                            <p:tgtEl>
                                              <p:spTgt spid="296"/>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00"/>
                                            </p:tgtEl>
                                            <p:attrNameLst>
                                              <p:attrName>style.visibility</p:attrName>
                                            </p:attrNameLst>
                                          </p:cBhvr>
                                          <p:to>
                                            <p:strVal val="visible"/>
                                          </p:to>
                                        </p:set>
                                        <p:animEffect transition="in" filter="fade">
                                          <p:cBhvr>
                                            <p:cTn id="78" dur="500"/>
                                            <p:tgtEl>
                                              <p:spTgt spid="300"/>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304"/>
                                            </p:tgtEl>
                                            <p:attrNameLst>
                                              <p:attrName>style.visibility</p:attrName>
                                            </p:attrNameLst>
                                          </p:cBhvr>
                                          <p:to>
                                            <p:strVal val="visible"/>
                                          </p:to>
                                        </p:set>
                                        <p:animEffect transition="in" filter="fade">
                                          <p:cBhvr>
                                            <p:cTn id="81" dur="500"/>
                                            <p:tgtEl>
                                              <p:spTgt spid="304"/>
                                            </p:tgtEl>
                                          </p:cBhvr>
                                        </p:animEffect>
                                      </p:childTnLst>
                                    </p:cTn>
                                  </p:par>
                                </p:childTnLst>
                              </p:cTn>
                            </p:par>
                            <p:par>
                              <p:cTn id="82" fill="hold">
                                <p:stCondLst>
                                  <p:cond delay="4000"/>
                                </p:stCondLst>
                                <p:childTnLst>
                                  <p:par>
                                    <p:cTn id="83" presetID="2" presetClass="entr" presetSubtype="1" fill="hold" nodeType="afterEffect" p14:presetBounceEnd="60000">
                                      <p:stCondLst>
                                        <p:cond delay="0"/>
                                      </p:stCondLst>
                                      <p:childTnLst>
                                        <p:set>
                                          <p:cBhvr>
                                            <p:cTn id="84" dur="1" fill="hold">
                                              <p:stCondLst>
                                                <p:cond delay="0"/>
                                              </p:stCondLst>
                                            </p:cTn>
                                            <p:tgtEl>
                                              <p:spTgt spid="286"/>
                                            </p:tgtEl>
                                            <p:attrNameLst>
                                              <p:attrName>style.visibility</p:attrName>
                                            </p:attrNameLst>
                                          </p:cBhvr>
                                          <p:to>
                                            <p:strVal val="visible"/>
                                          </p:to>
                                        </p:set>
                                        <p:anim calcmode="lin" valueType="num" p14:bounceEnd="60000">
                                          <p:cBhvr additive="base">
                                            <p:cTn id="85" dur="500" fill="hold"/>
                                            <p:tgtEl>
                                              <p:spTgt spid="286"/>
                                            </p:tgtEl>
                                            <p:attrNameLst>
                                              <p:attrName>ppt_x</p:attrName>
                                            </p:attrNameLst>
                                          </p:cBhvr>
                                          <p:tavLst>
                                            <p:tav tm="0">
                                              <p:val>
                                                <p:strVal val="#ppt_x"/>
                                              </p:val>
                                            </p:tav>
                                            <p:tav tm="100000">
                                              <p:val>
                                                <p:strVal val="#ppt_x"/>
                                              </p:val>
                                            </p:tav>
                                          </p:tavLst>
                                        </p:anim>
                                        <p:anim calcmode="lin" valueType="num" p14:bounceEnd="60000">
                                          <p:cBhvr additive="base">
                                            <p:cTn id="86" dur="500" fill="hold"/>
                                            <p:tgtEl>
                                              <p:spTgt spid="286"/>
                                            </p:tgtEl>
                                            <p:attrNameLst>
                                              <p:attrName>ppt_y</p:attrName>
                                            </p:attrNameLst>
                                          </p:cBhvr>
                                          <p:tavLst>
                                            <p:tav tm="0">
                                              <p:val>
                                                <p:strVal val="0-#ppt_h/2"/>
                                              </p:val>
                                            </p:tav>
                                            <p:tav tm="100000">
                                              <p:val>
                                                <p:strVal val="#ppt_y"/>
                                              </p:val>
                                            </p:tav>
                                          </p:tavLst>
                                        </p:anim>
                                      </p:childTnLst>
                                    </p:cTn>
                                  </p:par>
                                </p:childTnLst>
                              </p:cTn>
                            </p:par>
                            <p:par>
                              <p:cTn id="87" fill="hold">
                                <p:stCondLst>
                                  <p:cond delay="4500"/>
                                </p:stCondLst>
                                <p:childTnLst>
                                  <p:par>
                                    <p:cTn id="88" presetID="37" presetClass="entr" presetSubtype="0" fill="hold" grpId="0" nodeType="afterEffect">
                                      <p:stCondLst>
                                        <p:cond delay="0"/>
                                      </p:stCondLst>
                                      <p:childTnLst>
                                        <p:set>
                                          <p:cBhvr>
                                            <p:cTn id="89" dur="1" fill="hold">
                                              <p:stCondLst>
                                                <p:cond delay="0"/>
                                              </p:stCondLst>
                                            </p:cTn>
                                            <p:tgtEl>
                                              <p:spTgt spid="285"/>
                                            </p:tgtEl>
                                            <p:attrNameLst>
                                              <p:attrName>style.visibility</p:attrName>
                                            </p:attrNameLst>
                                          </p:cBhvr>
                                          <p:to>
                                            <p:strVal val="visible"/>
                                          </p:to>
                                        </p:set>
                                        <p:animEffect transition="in" filter="fade">
                                          <p:cBhvr>
                                            <p:cTn id="90" dur="500"/>
                                            <p:tgtEl>
                                              <p:spTgt spid="285"/>
                                            </p:tgtEl>
                                          </p:cBhvr>
                                        </p:animEffect>
                                        <p:anim calcmode="lin" valueType="num">
                                          <p:cBhvr>
                                            <p:cTn id="91" dur="500" fill="hold"/>
                                            <p:tgtEl>
                                              <p:spTgt spid="285"/>
                                            </p:tgtEl>
                                            <p:attrNameLst>
                                              <p:attrName>ppt_x</p:attrName>
                                            </p:attrNameLst>
                                          </p:cBhvr>
                                          <p:tavLst>
                                            <p:tav tm="0">
                                              <p:val>
                                                <p:strVal val="#ppt_x"/>
                                              </p:val>
                                            </p:tav>
                                            <p:tav tm="100000">
                                              <p:val>
                                                <p:strVal val="#ppt_x"/>
                                              </p:val>
                                            </p:tav>
                                          </p:tavLst>
                                        </p:anim>
                                        <p:anim calcmode="lin" valueType="num">
                                          <p:cBhvr>
                                            <p:cTn id="92" dur="450" decel="100000" fill="hold"/>
                                            <p:tgtEl>
                                              <p:spTgt spid="285"/>
                                            </p:tgtEl>
                                            <p:attrNameLst>
                                              <p:attrName>ppt_y</p:attrName>
                                            </p:attrNameLst>
                                          </p:cBhvr>
                                          <p:tavLst>
                                            <p:tav tm="0">
                                              <p:val>
                                                <p:strVal val="#ppt_y+1"/>
                                              </p:val>
                                            </p:tav>
                                            <p:tav tm="100000">
                                              <p:val>
                                                <p:strVal val="#ppt_y-.03"/>
                                              </p:val>
                                            </p:tav>
                                          </p:tavLst>
                                        </p:anim>
                                        <p:anim calcmode="lin" valueType="num">
                                          <p:cBhvr>
                                            <p:cTn id="93" dur="50" accel="100000" fill="hold">
                                              <p:stCondLst>
                                                <p:cond delay="450"/>
                                              </p:stCondLst>
                                            </p:cTn>
                                            <p:tgtEl>
                                              <p:spTgt spid="285"/>
                                            </p:tgtEl>
                                            <p:attrNameLst>
                                              <p:attrName>ppt_y</p:attrName>
                                            </p:attrNameLst>
                                          </p:cBhvr>
                                          <p:tavLst>
                                            <p:tav tm="0">
                                              <p:val>
                                                <p:strVal val="#ppt_y-.03"/>
                                              </p:val>
                                            </p:tav>
                                            <p:tav tm="100000">
                                              <p:val>
                                                <p:strVal val="#ppt_y"/>
                                              </p:val>
                                            </p:tav>
                                          </p:tavLst>
                                        </p:anim>
                                      </p:childTnLst>
                                    </p:cTn>
                                  </p:par>
                                </p:childTnLst>
                              </p:cTn>
                            </p:par>
                            <p:par>
                              <p:cTn id="94" fill="hold">
                                <p:stCondLst>
                                  <p:cond delay="5000"/>
                                </p:stCondLst>
                                <p:childTnLst>
                                  <p:par>
                                    <p:cTn id="95" presetID="37" presetClass="entr" presetSubtype="0" fill="hold" grpId="0" nodeType="afterEffect">
                                      <p:stCondLst>
                                        <p:cond delay="0"/>
                                      </p:stCondLst>
                                      <p:childTnLst>
                                        <p:set>
                                          <p:cBhvr>
                                            <p:cTn id="96" dur="1" fill="hold">
                                              <p:stCondLst>
                                                <p:cond delay="0"/>
                                              </p:stCondLst>
                                            </p:cTn>
                                            <p:tgtEl>
                                              <p:spTgt spid="284"/>
                                            </p:tgtEl>
                                            <p:attrNameLst>
                                              <p:attrName>style.visibility</p:attrName>
                                            </p:attrNameLst>
                                          </p:cBhvr>
                                          <p:to>
                                            <p:strVal val="visible"/>
                                          </p:to>
                                        </p:set>
                                        <p:animEffect transition="in" filter="fade">
                                          <p:cBhvr>
                                            <p:cTn id="97" dur="500"/>
                                            <p:tgtEl>
                                              <p:spTgt spid="284"/>
                                            </p:tgtEl>
                                          </p:cBhvr>
                                        </p:animEffect>
                                        <p:anim calcmode="lin" valueType="num">
                                          <p:cBhvr>
                                            <p:cTn id="98" dur="500" fill="hold"/>
                                            <p:tgtEl>
                                              <p:spTgt spid="284"/>
                                            </p:tgtEl>
                                            <p:attrNameLst>
                                              <p:attrName>ppt_x</p:attrName>
                                            </p:attrNameLst>
                                          </p:cBhvr>
                                          <p:tavLst>
                                            <p:tav tm="0">
                                              <p:val>
                                                <p:strVal val="#ppt_x"/>
                                              </p:val>
                                            </p:tav>
                                            <p:tav tm="100000">
                                              <p:val>
                                                <p:strVal val="#ppt_x"/>
                                              </p:val>
                                            </p:tav>
                                          </p:tavLst>
                                        </p:anim>
                                        <p:anim calcmode="lin" valueType="num">
                                          <p:cBhvr>
                                            <p:cTn id="99" dur="450" decel="100000" fill="hold"/>
                                            <p:tgtEl>
                                              <p:spTgt spid="284"/>
                                            </p:tgtEl>
                                            <p:attrNameLst>
                                              <p:attrName>ppt_y</p:attrName>
                                            </p:attrNameLst>
                                          </p:cBhvr>
                                          <p:tavLst>
                                            <p:tav tm="0">
                                              <p:val>
                                                <p:strVal val="#ppt_y+1"/>
                                              </p:val>
                                            </p:tav>
                                            <p:tav tm="100000">
                                              <p:val>
                                                <p:strVal val="#ppt_y-.03"/>
                                              </p:val>
                                            </p:tav>
                                          </p:tavLst>
                                        </p:anim>
                                        <p:anim calcmode="lin" valueType="num">
                                          <p:cBhvr>
                                            <p:cTn id="100" dur="50" accel="100000" fill="hold">
                                              <p:stCondLst>
                                                <p:cond delay="450"/>
                                              </p:stCondLst>
                                            </p:cTn>
                                            <p:tgtEl>
                                              <p:spTgt spid="284"/>
                                            </p:tgtEl>
                                            <p:attrNameLst>
                                              <p:attrName>ppt_y</p:attrName>
                                            </p:attrNameLst>
                                          </p:cBhvr>
                                          <p:tavLst>
                                            <p:tav tm="0">
                                              <p:val>
                                                <p:strVal val="#ppt_y-.03"/>
                                              </p:val>
                                            </p:tav>
                                            <p:tav tm="100000">
                                              <p:val>
                                                <p:strVal val="#ppt_y"/>
                                              </p:val>
                                            </p:tav>
                                          </p:tavLst>
                                        </p:anim>
                                      </p:childTnLst>
                                    </p:cTn>
                                  </p:par>
                                </p:childTnLst>
                              </p:cTn>
                            </p:par>
                            <p:par>
                              <p:cTn id="101" fill="hold">
                                <p:stCondLst>
                                  <p:cond delay="5500"/>
                                </p:stCondLst>
                                <p:childTnLst>
                                  <p:par>
                                    <p:cTn id="102" presetID="37" presetClass="entr" presetSubtype="0" fill="hold" grpId="0" nodeType="afterEffect">
                                      <p:stCondLst>
                                        <p:cond delay="0"/>
                                      </p:stCondLst>
                                      <p:childTnLst>
                                        <p:set>
                                          <p:cBhvr>
                                            <p:cTn id="103" dur="1" fill="hold">
                                              <p:stCondLst>
                                                <p:cond delay="0"/>
                                              </p:stCondLst>
                                            </p:cTn>
                                            <p:tgtEl>
                                              <p:spTgt spid="283"/>
                                            </p:tgtEl>
                                            <p:attrNameLst>
                                              <p:attrName>style.visibility</p:attrName>
                                            </p:attrNameLst>
                                          </p:cBhvr>
                                          <p:to>
                                            <p:strVal val="visible"/>
                                          </p:to>
                                        </p:set>
                                        <p:animEffect transition="in" filter="fade">
                                          <p:cBhvr>
                                            <p:cTn id="104" dur="500"/>
                                            <p:tgtEl>
                                              <p:spTgt spid="283"/>
                                            </p:tgtEl>
                                          </p:cBhvr>
                                        </p:animEffect>
                                        <p:anim calcmode="lin" valueType="num">
                                          <p:cBhvr>
                                            <p:cTn id="105" dur="500" fill="hold"/>
                                            <p:tgtEl>
                                              <p:spTgt spid="283"/>
                                            </p:tgtEl>
                                            <p:attrNameLst>
                                              <p:attrName>ppt_x</p:attrName>
                                            </p:attrNameLst>
                                          </p:cBhvr>
                                          <p:tavLst>
                                            <p:tav tm="0">
                                              <p:val>
                                                <p:strVal val="#ppt_x"/>
                                              </p:val>
                                            </p:tav>
                                            <p:tav tm="100000">
                                              <p:val>
                                                <p:strVal val="#ppt_x"/>
                                              </p:val>
                                            </p:tav>
                                          </p:tavLst>
                                        </p:anim>
                                        <p:anim calcmode="lin" valueType="num">
                                          <p:cBhvr>
                                            <p:cTn id="106" dur="450" decel="100000" fill="hold"/>
                                            <p:tgtEl>
                                              <p:spTgt spid="283"/>
                                            </p:tgtEl>
                                            <p:attrNameLst>
                                              <p:attrName>ppt_y</p:attrName>
                                            </p:attrNameLst>
                                          </p:cBhvr>
                                          <p:tavLst>
                                            <p:tav tm="0">
                                              <p:val>
                                                <p:strVal val="#ppt_y+1"/>
                                              </p:val>
                                            </p:tav>
                                            <p:tav tm="100000">
                                              <p:val>
                                                <p:strVal val="#ppt_y-.03"/>
                                              </p:val>
                                            </p:tav>
                                          </p:tavLst>
                                        </p:anim>
                                        <p:anim calcmode="lin" valueType="num">
                                          <p:cBhvr>
                                            <p:cTn id="107" dur="50" accel="100000" fill="hold">
                                              <p:stCondLst>
                                                <p:cond delay="450"/>
                                              </p:stCondLst>
                                            </p:cTn>
                                            <p:tgtEl>
                                              <p:spTgt spid="283"/>
                                            </p:tgtEl>
                                            <p:attrNameLst>
                                              <p:attrName>ppt_y</p:attrName>
                                            </p:attrNameLst>
                                          </p:cBhvr>
                                          <p:tavLst>
                                            <p:tav tm="0">
                                              <p:val>
                                                <p:strVal val="#ppt_y-.03"/>
                                              </p:val>
                                            </p:tav>
                                            <p:tav tm="100000">
                                              <p:val>
                                                <p:strVal val="#ppt_y"/>
                                              </p:val>
                                            </p:tav>
                                          </p:tavLst>
                                        </p:anim>
                                      </p:childTnLst>
                                    </p:cTn>
                                  </p:par>
                                </p:childTnLst>
                              </p:cTn>
                            </p:par>
                            <p:par>
                              <p:cTn id="108" fill="hold">
                                <p:stCondLst>
                                  <p:cond delay="6000"/>
                                </p:stCondLst>
                                <p:childTnLst>
                                  <p:par>
                                    <p:cTn id="109" presetID="12" presetClass="entr" presetSubtype="1" fill="hold" grpId="0" nodeType="afterEffect">
                                      <p:stCondLst>
                                        <p:cond delay="0"/>
                                      </p:stCondLst>
                                      <p:childTnLst>
                                        <p:set>
                                          <p:cBhvr>
                                            <p:cTn id="110" dur="1" fill="hold">
                                              <p:stCondLst>
                                                <p:cond delay="0"/>
                                              </p:stCondLst>
                                            </p:cTn>
                                            <p:tgtEl>
                                              <p:spTgt spid="309"/>
                                            </p:tgtEl>
                                            <p:attrNameLst>
                                              <p:attrName>style.visibility</p:attrName>
                                            </p:attrNameLst>
                                          </p:cBhvr>
                                          <p:to>
                                            <p:strVal val="visible"/>
                                          </p:to>
                                        </p:set>
                                        <p:anim calcmode="lin" valueType="num">
                                          <p:cBhvr additive="base">
                                            <p:cTn id="111" dur="500"/>
                                            <p:tgtEl>
                                              <p:spTgt spid="309"/>
                                            </p:tgtEl>
                                            <p:attrNameLst>
                                              <p:attrName>ppt_y</p:attrName>
                                            </p:attrNameLst>
                                          </p:cBhvr>
                                          <p:tavLst>
                                            <p:tav tm="0">
                                              <p:val>
                                                <p:strVal val="#ppt_y-#ppt_h*1.125000"/>
                                              </p:val>
                                            </p:tav>
                                            <p:tav tm="100000">
                                              <p:val>
                                                <p:strVal val="#ppt_y"/>
                                              </p:val>
                                            </p:tav>
                                          </p:tavLst>
                                        </p:anim>
                                        <p:animEffect transition="in" filter="wipe(down)">
                                          <p:cBhvr>
                                            <p:cTn id="112" dur="500"/>
                                            <p:tgtEl>
                                              <p:spTgt spid="309"/>
                                            </p:tgtEl>
                                          </p:cBhvr>
                                        </p:animEffect>
                                      </p:childTnLst>
                                    </p:cTn>
                                  </p:par>
                                </p:childTnLst>
                              </p:cTn>
                            </p:par>
                            <p:par>
                              <p:cTn id="113" fill="hold">
                                <p:stCondLst>
                                  <p:cond delay="6500"/>
                                </p:stCondLst>
                                <p:childTnLst>
                                  <p:par>
                                    <p:cTn id="114" presetID="10" presetClass="entr" presetSubtype="0" fill="hold" grpId="0" nodeType="afterEffect">
                                      <p:stCondLst>
                                        <p:cond delay="0"/>
                                      </p:stCondLst>
                                      <p:childTnLst>
                                        <p:set>
                                          <p:cBhvr>
                                            <p:cTn id="115" dur="1" fill="hold">
                                              <p:stCondLst>
                                                <p:cond delay="0"/>
                                              </p:stCondLst>
                                            </p:cTn>
                                            <p:tgtEl>
                                              <p:spTgt spid="310"/>
                                            </p:tgtEl>
                                            <p:attrNameLst>
                                              <p:attrName>style.visibility</p:attrName>
                                            </p:attrNameLst>
                                          </p:cBhvr>
                                          <p:to>
                                            <p:strVal val="visible"/>
                                          </p:to>
                                        </p:set>
                                        <p:animEffect transition="in" filter="fade">
                                          <p:cBhvr>
                                            <p:cTn id="116" dur="500"/>
                                            <p:tgtEl>
                                              <p:spTgt spid="310"/>
                                            </p:tgtEl>
                                          </p:cBhvr>
                                        </p:animEffect>
                                      </p:childTnLst>
                                    </p:cTn>
                                  </p:par>
                                </p:childTnLst>
                              </p:cTn>
                            </p:par>
                            <p:par>
                              <p:cTn id="117" fill="hold">
                                <p:stCondLst>
                                  <p:cond delay="7000"/>
                                </p:stCondLst>
                                <p:childTnLst>
                                  <p:par>
                                    <p:cTn id="118" presetID="10" presetClass="entr" presetSubtype="0" fill="hold" grpId="0" nodeType="afterEffect">
                                      <p:stCondLst>
                                        <p:cond delay="0"/>
                                      </p:stCondLst>
                                      <p:childTnLst>
                                        <p:set>
                                          <p:cBhvr>
                                            <p:cTn id="119" dur="1" fill="hold">
                                              <p:stCondLst>
                                                <p:cond delay="0"/>
                                              </p:stCondLst>
                                            </p:cTn>
                                            <p:tgtEl>
                                              <p:spTgt spid="311"/>
                                            </p:tgtEl>
                                            <p:attrNameLst>
                                              <p:attrName>style.visibility</p:attrName>
                                            </p:attrNameLst>
                                          </p:cBhvr>
                                          <p:to>
                                            <p:strVal val="visible"/>
                                          </p:to>
                                        </p:set>
                                        <p:animEffect transition="in" filter="fade">
                                          <p:cBhvr>
                                            <p:cTn id="120" dur="500"/>
                                            <p:tgtEl>
                                              <p:spTgt spid="311"/>
                                            </p:tgtEl>
                                          </p:cBhvr>
                                        </p:animEffect>
                                      </p:childTnLst>
                                    </p:cTn>
                                  </p:par>
                                </p:childTnLst>
                              </p:cTn>
                            </p:par>
                            <p:par>
                              <p:cTn id="121" fill="hold">
                                <p:stCondLst>
                                  <p:cond delay="7500"/>
                                </p:stCondLst>
                                <p:childTnLst>
                                  <p:par>
                                    <p:cTn id="122" presetID="10" presetClass="entr" presetSubtype="0" fill="hold" grpId="0" nodeType="afterEffect">
                                      <p:stCondLst>
                                        <p:cond delay="0"/>
                                      </p:stCondLst>
                                      <p:childTnLst>
                                        <p:set>
                                          <p:cBhvr>
                                            <p:cTn id="123" dur="1" fill="hold">
                                              <p:stCondLst>
                                                <p:cond delay="0"/>
                                              </p:stCondLst>
                                            </p:cTn>
                                            <p:tgtEl>
                                              <p:spTgt spid="307"/>
                                            </p:tgtEl>
                                            <p:attrNameLst>
                                              <p:attrName>style.visibility</p:attrName>
                                            </p:attrNameLst>
                                          </p:cBhvr>
                                          <p:to>
                                            <p:strVal val="visible"/>
                                          </p:to>
                                        </p:set>
                                        <p:animEffect transition="in" filter="fade">
                                          <p:cBhvr>
                                            <p:cTn id="124" dur="500"/>
                                            <p:tgtEl>
                                              <p:spTgt spid="307"/>
                                            </p:tgtEl>
                                          </p:cBhvr>
                                        </p:animEffect>
                                      </p:childTnLst>
                                    </p:cTn>
                                  </p:par>
                                </p:childTnLst>
                              </p:cTn>
                            </p:par>
                            <p:par>
                              <p:cTn id="125" fill="hold">
                                <p:stCondLst>
                                  <p:cond delay="8000"/>
                                </p:stCondLst>
                                <p:childTnLst>
                                  <p:par>
                                    <p:cTn id="126" presetID="10" presetClass="entr" presetSubtype="0" fill="hold" grpId="0" nodeType="afterEffect">
                                      <p:stCondLst>
                                        <p:cond delay="0"/>
                                      </p:stCondLst>
                                      <p:childTnLst>
                                        <p:set>
                                          <p:cBhvr>
                                            <p:cTn id="127" dur="1" fill="hold">
                                              <p:stCondLst>
                                                <p:cond delay="0"/>
                                              </p:stCondLst>
                                            </p:cTn>
                                            <p:tgtEl>
                                              <p:spTgt spid="308"/>
                                            </p:tgtEl>
                                            <p:attrNameLst>
                                              <p:attrName>style.visibility</p:attrName>
                                            </p:attrNameLst>
                                          </p:cBhvr>
                                          <p:to>
                                            <p:strVal val="visible"/>
                                          </p:to>
                                        </p:set>
                                        <p:animEffect transition="in" filter="fade">
                                          <p:cBhvr>
                                            <p:cTn id="128" dur="500"/>
                                            <p:tgtEl>
                                              <p:spTgt spid="308"/>
                                            </p:tgtEl>
                                          </p:cBhvr>
                                        </p:animEffect>
                                      </p:childTnLst>
                                    </p:cTn>
                                  </p:par>
                                </p:childTnLst>
                              </p:cTn>
                            </p:par>
                            <p:par>
                              <p:cTn id="129" fill="hold">
                                <p:stCondLst>
                                  <p:cond delay="8500"/>
                                </p:stCondLst>
                                <p:childTnLst>
                                  <p:par>
                                    <p:cTn id="130" presetID="2" presetClass="entr" presetSubtype="8" fill="hold" grpId="0" nodeType="afterEffect" p14:presetBounceEnd="60000">
                                      <p:stCondLst>
                                        <p:cond delay="0"/>
                                      </p:stCondLst>
                                      <p:childTnLst>
                                        <p:set>
                                          <p:cBhvr>
                                            <p:cTn id="131" dur="1" fill="hold">
                                              <p:stCondLst>
                                                <p:cond delay="0"/>
                                              </p:stCondLst>
                                            </p:cTn>
                                            <p:tgtEl>
                                              <p:spTgt spid="313"/>
                                            </p:tgtEl>
                                            <p:attrNameLst>
                                              <p:attrName>style.visibility</p:attrName>
                                            </p:attrNameLst>
                                          </p:cBhvr>
                                          <p:to>
                                            <p:strVal val="visible"/>
                                          </p:to>
                                        </p:set>
                                        <p:anim calcmode="lin" valueType="num" p14:bounceEnd="60000">
                                          <p:cBhvr additive="base">
                                            <p:cTn id="132" dur="500" fill="hold"/>
                                            <p:tgtEl>
                                              <p:spTgt spid="313"/>
                                            </p:tgtEl>
                                            <p:attrNameLst>
                                              <p:attrName>ppt_x</p:attrName>
                                            </p:attrNameLst>
                                          </p:cBhvr>
                                          <p:tavLst>
                                            <p:tav tm="0">
                                              <p:val>
                                                <p:strVal val="0-#ppt_w/2"/>
                                              </p:val>
                                            </p:tav>
                                            <p:tav tm="100000">
                                              <p:val>
                                                <p:strVal val="#ppt_x"/>
                                              </p:val>
                                            </p:tav>
                                          </p:tavLst>
                                        </p:anim>
                                        <p:anim calcmode="lin" valueType="num" p14:bounceEnd="60000">
                                          <p:cBhvr additive="base">
                                            <p:cTn id="133" dur="500" fill="hold"/>
                                            <p:tgtEl>
                                              <p:spTgt spid="313"/>
                                            </p:tgtEl>
                                            <p:attrNameLst>
                                              <p:attrName>ppt_y</p:attrName>
                                            </p:attrNameLst>
                                          </p:cBhvr>
                                          <p:tavLst>
                                            <p:tav tm="0">
                                              <p:val>
                                                <p:strVal val="#ppt_y"/>
                                              </p:val>
                                            </p:tav>
                                            <p:tav tm="100000">
                                              <p:val>
                                                <p:strVal val="#ppt_y"/>
                                              </p:val>
                                            </p:tav>
                                          </p:tavLst>
                                        </p:anim>
                                      </p:childTnLst>
                                    </p:cTn>
                                  </p:par>
                                </p:childTnLst>
                              </p:cTn>
                            </p:par>
                            <p:par>
                              <p:cTn id="134" fill="hold">
                                <p:stCondLst>
                                  <p:cond delay="9000"/>
                                </p:stCondLst>
                                <p:childTnLst>
                                  <p:par>
                                    <p:cTn id="135" presetID="2" presetClass="entr" presetSubtype="8" fill="hold" grpId="0" nodeType="afterEffect" p14:presetBounceEnd="60000">
                                      <p:stCondLst>
                                        <p:cond delay="0"/>
                                      </p:stCondLst>
                                      <p:childTnLst>
                                        <p:set>
                                          <p:cBhvr>
                                            <p:cTn id="136" dur="1" fill="hold">
                                              <p:stCondLst>
                                                <p:cond delay="0"/>
                                              </p:stCondLst>
                                            </p:cTn>
                                            <p:tgtEl>
                                              <p:spTgt spid="312"/>
                                            </p:tgtEl>
                                            <p:attrNameLst>
                                              <p:attrName>style.visibility</p:attrName>
                                            </p:attrNameLst>
                                          </p:cBhvr>
                                          <p:to>
                                            <p:strVal val="visible"/>
                                          </p:to>
                                        </p:set>
                                        <p:anim calcmode="lin" valueType="num" p14:bounceEnd="60000">
                                          <p:cBhvr additive="base">
                                            <p:cTn id="137" dur="500" fill="hold"/>
                                            <p:tgtEl>
                                              <p:spTgt spid="312"/>
                                            </p:tgtEl>
                                            <p:attrNameLst>
                                              <p:attrName>ppt_x</p:attrName>
                                            </p:attrNameLst>
                                          </p:cBhvr>
                                          <p:tavLst>
                                            <p:tav tm="0">
                                              <p:val>
                                                <p:strVal val="0-#ppt_w/2"/>
                                              </p:val>
                                            </p:tav>
                                            <p:tav tm="100000">
                                              <p:val>
                                                <p:strVal val="#ppt_x"/>
                                              </p:val>
                                            </p:tav>
                                          </p:tavLst>
                                        </p:anim>
                                        <p:anim calcmode="lin" valueType="num" p14:bounceEnd="60000">
                                          <p:cBhvr additive="base">
                                            <p:cTn id="138" dur="500" fill="hold"/>
                                            <p:tgtEl>
                                              <p:spTgt spid="312"/>
                                            </p:tgtEl>
                                            <p:attrNameLst>
                                              <p:attrName>ppt_y</p:attrName>
                                            </p:attrNameLst>
                                          </p:cBhvr>
                                          <p:tavLst>
                                            <p:tav tm="0">
                                              <p:val>
                                                <p:strVal val="#ppt_y"/>
                                              </p:val>
                                            </p:tav>
                                            <p:tav tm="100000">
                                              <p:val>
                                                <p:strVal val="#ppt_y"/>
                                              </p:val>
                                            </p:tav>
                                          </p:tavLst>
                                        </p:anim>
                                      </p:childTnLst>
                                    </p:cTn>
                                  </p:par>
                                </p:childTnLst>
                              </p:cTn>
                            </p:par>
                            <p:par>
                              <p:cTn id="139" fill="hold">
                                <p:stCondLst>
                                  <p:cond delay="9500"/>
                                </p:stCondLst>
                                <p:childTnLst>
                                  <p:par>
                                    <p:cTn id="140" presetID="22" presetClass="entr" presetSubtype="8" fill="hold" nodeType="afterEffect">
                                      <p:stCondLst>
                                        <p:cond delay="0"/>
                                      </p:stCondLst>
                                      <p:childTnLst>
                                        <p:set>
                                          <p:cBhvr>
                                            <p:cTn id="141" dur="1" fill="hold">
                                              <p:stCondLst>
                                                <p:cond delay="0"/>
                                              </p:stCondLst>
                                            </p:cTn>
                                            <p:tgtEl>
                                              <p:spTgt spid="314"/>
                                            </p:tgtEl>
                                            <p:attrNameLst>
                                              <p:attrName>style.visibility</p:attrName>
                                            </p:attrNameLst>
                                          </p:cBhvr>
                                          <p:to>
                                            <p:strVal val="visible"/>
                                          </p:to>
                                        </p:set>
                                        <p:animEffect transition="in" filter="wipe(left)">
                                          <p:cBhvr>
                                            <p:cTn id="142" dur="500"/>
                                            <p:tgtEl>
                                              <p:spTgt spid="314"/>
                                            </p:tgtEl>
                                          </p:cBhvr>
                                        </p:animEffect>
                                      </p:childTnLst>
                                    </p:cTn>
                                  </p:par>
                                </p:childTnLst>
                              </p:cTn>
                            </p:par>
                            <p:par>
                              <p:cTn id="143" fill="hold">
                                <p:stCondLst>
                                  <p:cond delay="10000"/>
                                </p:stCondLst>
                                <p:childTnLst>
                                  <p:par>
                                    <p:cTn id="144" presetID="10" presetClass="entr" presetSubtype="0" fill="hold" grpId="0" nodeType="afterEffect">
                                      <p:stCondLst>
                                        <p:cond delay="0"/>
                                      </p:stCondLst>
                                      <p:childTnLst>
                                        <p:set>
                                          <p:cBhvr>
                                            <p:cTn id="145" dur="1" fill="hold">
                                              <p:stCondLst>
                                                <p:cond delay="0"/>
                                              </p:stCondLst>
                                            </p:cTn>
                                            <p:tgtEl>
                                              <p:spTgt spid="365"/>
                                            </p:tgtEl>
                                            <p:attrNameLst>
                                              <p:attrName>style.visibility</p:attrName>
                                            </p:attrNameLst>
                                          </p:cBhvr>
                                          <p:to>
                                            <p:strVal val="visible"/>
                                          </p:to>
                                        </p:set>
                                        <p:animEffect transition="in" filter="fade">
                                          <p:cBhvr>
                                            <p:cTn id="146" dur="500"/>
                                            <p:tgtEl>
                                              <p:spTgt spid="3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9" grpId="0" animBg="1"/>
          <p:bldP spid="282" grpId="0" animBg="1"/>
          <p:bldP spid="283" grpId="0" animBg="1"/>
          <p:bldP spid="284" grpId="0" animBg="1"/>
          <p:bldP spid="285" grpId="0" animBg="1"/>
          <p:bldP spid="295" grpId="0"/>
          <p:bldP spid="296" grpId="0"/>
          <p:bldP spid="297" grpId="0" animBg="1"/>
          <p:bldP spid="298" grpId="0"/>
          <p:bldP spid="299" grpId="0"/>
          <p:bldP spid="300" grpId="0"/>
          <p:bldP spid="301" grpId="0" animBg="1"/>
          <p:bldP spid="302" grpId="0"/>
          <p:bldP spid="303" grpId="0"/>
          <p:bldP spid="304" grpId="0"/>
          <p:bldP spid="305" grpId="0" animBg="1"/>
          <p:bldP spid="306" grpId="0"/>
          <p:bldP spid="307" grpId="0"/>
          <p:bldP spid="308" grpId="0"/>
          <p:bldP spid="309" grpId="0" animBg="1"/>
          <p:bldP spid="310" grpId="0"/>
          <p:bldP spid="311" grpId="0"/>
          <p:bldP spid="312" grpId="0"/>
          <p:bldP spid="313" grpId="0"/>
          <p:bldP spid="36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82"/>
                                            </p:tgtEl>
                                            <p:attrNameLst>
                                              <p:attrName>style.visibility</p:attrName>
                                            </p:attrNameLst>
                                          </p:cBhvr>
                                          <p:to>
                                            <p:strVal val="visible"/>
                                          </p:to>
                                        </p:set>
                                        <p:anim calcmode="lin" valueType="num">
                                          <p:cBhvr additive="base">
                                            <p:cTn id="7" dur="500" fill="hold"/>
                                            <p:tgtEl>
                                              <p:spTgt spid="282"/>
                                            </p:tgtEl>
                                            <p:attrNameLst>
                                              <p:attrName>ppt_x</p:attrName>
                                            </p:attrNameLst>
                                          </p:cBhvr>
                                          <p:tavLst>
                                            <p:tav tm="0">
                                              <p:val>
                                                <p:strVal val="#ppt_x"/>
                                              </p:val>
                                            </p:tav>
                                            <p:tav tm="100000">
                                              <p:val>
                                                <p:strVal val="#ppt_x"/>
                                              </p:val>
                                            </p:tav>
                                          </p:tavLst>
                                        </p:anim>
                                        <p:anim calcmode="lin" valueType="num">
                                          <p:cBhvr additive="base">
                                            <p:cTn id="8" dur="500" fill="hold"/>
                                            <p:tgtEl>
                                              <p:spTgt spid="28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269"/>
                                            </p:tgtEl>
                                            <p:attrNameLst>
                                              <p:attrName>style.visibility</p:attrName>
                                            </p:attrNameLst>
                                          </p:cBhvr>
                                          <p:to>
                                            <p:strVal val="visible"/>
                                          </p:to>
                                        </p:set>
                                        <p:animEffect transition="in" filter="wipe(down)">
                                          <p:cBhvr>
                                            <p:cTn id="12" dur="500"/>
                                            <p:tgtEl>
                                              <p:spTgt spid="269"/>
                                            </p:tgtEl>
                                          </p:cBhvr>
                                        </p:animEffect>
                                      </p:childTnLst>
                                    </p:cTn>
                                  </p:par>
                                </p:childTnLst>
                              </p:cTn>
                            </p:par>
                            <p:par>
                              <p:cTn id="13" fill="hold">
                                <p:stCondLst>
                                  <p:cond delay="1000"/>
                                </p:stCondLst>
                                <p:childTnLst>
                                  <p:par>
                                    <p:cTn id="14" presetID="2" presetClass="entr" presetSubtype="8" fill="hold" nodeType="afterEffect">
                                      <p:stCondLst>
                                        <p:cond delay="0"/>
                                      </p:stCondLst>
                                      <p:childTnLst>
                                        <p:set>
                                          <p:cBhvr>
                                            <p:cTn id="15" dur="1" fill="hold">
                                              <p:stCondLst>
                                                <p:cond delay="0"/>
                                              </p:stCondLst>
                                            </p:cTn>
                                            <p:tgtEl>
                                              <p:spTgt spid="416"/>
                                            </p:tgtEl>
                                            <p:attrNameLst>
                                              <p:attrName>style.visibility</p:attrName>
                                            </p:attrNameLst>
                                          </p:cBhvr>
                                          <p:to>
                                            <p:strVal val="visible"/>
                                          </p:to>
                                        </p:set>
                                        <p:anim calcmode="lin" valueType="num">
                                          <p:cBhvr additive="base">
                                            <p:cTn id="16" dur="500" fill="hold"/>
                                            <p:tgtEl>
                                              <p:spTgt spid="416"/>
                                            </p:tgtEl>
                                            <p:attrNameLst>
                                              <p:attrName>ppt_x</p:attrName>
                                            </p:attrNameLst>
                                          </p:cBhvr>
                                          <p:tavLst>
                                            <p:tav tm="0">
                                              <p:val>
                                                <p:strVal val="0-#ppt_w/2"/>
                                              </p:val>
                                            </p:tav>
                                            <p:tav tm="100000">
                                              <p:val>
                                                <p:strVal val="#ppt_x"/>
                                              </p:val>
                                            </p:tav>
                                          </p:tavLst>
                                        </p:anim>
                                        <p:anim calcmode="lin" valueType="num">
                                          <p:cBhvr additive="base">
                                            <p:cTn id="17" dur="500" fill="hold"/>
                                            <p:tgtEl>
                                              <p:spTgt spid="416"/>
                                            </p:tgtEl>
                                            <p:attrNameLst>
                                              <p:attrName>ppt_y</p:attrName>
                                            </p:attrNameLst>
                                          </p:cBhvr>
                                          <p:tavLst>
                                            <p:tav tm="0">
                                              <p:val>
                                                <p:strVal val="#ppt_y"/>
                                              </p:val>
                                            </p:tav>
                                            <p:tav tm="100000">
                                              <p:val>
                                                <p:strVal val="#ppt_y"/>
                                              </p:val>
                                            </p:tav>
                                          </p:tavLst>
                                        </p:anim>
                                      </p:childTnLst>
                                    </p:cTn>
                                  </p:par>
                                  <p:par>
                                    <p:cTn id="18" presetID="2" presetClass="entr" presetSubtype="8" fill="hold" nodeType="withEffect">
                                      <p:stCondLst>
                                        <p:cond delay="0"/>
                                      </p:stCondLst>
                                      <p:childTnLst>
                                        <p:set>
                                          <p:cBhvr>
                                            <p:cTn id="19" dur="1" fill="hold">
                                              <p:stCondLst>
                                                <p:cond delay="0"/>
                                              </p:stCondLst>
                                            </p:cTn>
                                            <p:tgtEl>
                                              <p:spTgt spid="391"/>
                                            </p:tgtEl>
                                            <p:attrNameLst>
                                              <p:attrName>style.visibility</p:attrName>
                                            </p:attrNameLst>
                                          </p:cBhvr>
                                          <p:to>
                                            <p:strVal val="visible"/>
                                          </p:to>
                                        </p:set>
                                        <p:anim calcmode="lin" valueType="num">
                                          <p:cBhvr additive="base">
                                            <p:cTn id="20" dur="500" fill="hold"/>
                                            <p:tgtEl>
                                              <p:spTgt spid="391"/>
                                            </p:tgtEl>
                                            <p:attrNameLst>
                                              <p:attrName>ppt_x</p:attrName>
                                            </p:attrNameLst>
                                          </p:cBhvr>
                                          <p:tavLst>
                                            <p:tav tm="0">
                                              <p:val>
                                                <p:strVal val="0-#ppt_w/2"/>
                                              </p:val>
                                            </p:tav>
                                            <p:tav tm="100000">
                                              <p:val>
                                                <p:strVal val="#ppt_x"/>
                                              </p:val>
                                            </p:tav>
                                          </p:tavLst>
                                        </p:anim>
                                        <p:anim calcmode="lin" valueType="num">
                                          <p:cBhvr additive="base">
                                            <p:cTn id="21" dur="500" fill="hold"/>
                                            <p:tgtEl>
                                              <p:spTgt spid="391"/>
                                            </p:tgtEl>
                                            <p:attrNameLst>
                                              <p:attrName>ppt_y</p:attrName>
                                            </p:attrNameLst>
                                          </p:cBhvr>
                                          <p:tavLst>
                                            <p:tav tm="0">
                                              <p:val>
                                                <p:strVal val="#ppt_y"/>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366"/>
                                            </p:tgtEl>
                                            <p:attrNameLst>
                                              <p:attrName>style.visibility</p:attrName>
                                            </p:attrNameLst>
                                          </p:cBhvr>
                                          <p:to>
                                            <p:strVal val="visible"/>
                                          </p:to>
                                        </p:set>
                                        <p:anim calcmode="lin" valueType="num">
                                          <p:cBhvr additive="base">
                                            <p:cTn id="24" dur="500" fill="hold"/>
                                            <p:tgtEl>
                                              <p:spTgt spid="366"/>
                                            </p:tgtEl>
                                            <p:attrNameLst>
                                              <p:attrName>ppt_x</p:attrName>
                                            </p:attrNameLst>
                                          </p:cBhvr>
                                          <p:tavLst>
                                            <p:tav tm="0">
                                              <p:val>
                                                <p:strVal val="0-#ppt_w/2"/>
                                              </p:val>
                                            </p:tav>
                                            <p:tav tm="100000">
                                              <p:val>
                                                <p:strVal val="#ppt_x"/>
                                              </p:val>
                                            </p:tav>
                                          </p:tavLst>
                                        </p:anim>
                                        <p:anim calcmode="lin" valueType="num">
                                          <p:cBhvr additive="base">
                                            <p:cTn id="25" dur="500" fill="hold"/>
                                            <p:tgtEl>
                                              <p:spTgt spid="366"/>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12" presetClass="entr" presetSubtype="4" fill="hold" nodeType="afterEffect">
                                      <p:stCondLst>
                                        <p:cond delay="0"/>
                                      </p:stCondLst>
                                      <p:childTnLst>
                                        <p:set>
                                          <p:cBhvr>
                                            <p:cTn id="28" dur="1" fill="hold">
                                              <p:stCondLst>
                                                <p:cond delay="0"/>
                                              </p:stCondLst>
                                            </p:cTn>
                                            <p:tgtEl>
                                              <p:spTgt spid="270"/>
                                            </p:tgtEl>
                                            <p:attrNameLst>
                                              <p:attrName>style.visibility</p:attrName>
                                            </p:attrNameLst>
                                          </p:cBhvr>
                                          <p:to>
                                            <p:strVal val="visible"/>
                                          </p:to>
                                        </p:set>
                                        <p:anim calcmode="lin" valueType="num">
                                          <p:cBhvr additive="base">
                                            <p:cTn id="29" dur="500"/>
                                            <p:tgtEl>
                                              <p:spTgt spid="270"/>
                                            </p:tgtEl>
                                            <p:attrNameLst>
                                              <p:attrName>ppt_y</p:attrName>
                                            </p:attrNameLst>
                                          </p:cBhvr>
                                          <p:tavLst>
                                            <p:tav tm="0">
                                              <p:val>
                                                <p:strVal val="#ppt_y+#ppt_h*1.125000"/>
                                              </p:val>
                                            </p:tav>
                                            <p:tav tm="100000">
                                              <p:val>
                                                <p:strVal val="#ppt_y"/>
                                              </p:val>
                                            </p:tav>
                                          </p:tavLst>
                                        </p:anim>
                                        <p:animEffect transition="in" filter="wipe(up)">
                                          <p:cBhvr>
                                            <p:cTn id="30" dur="500"/>
                                            <p:tgtEl>
                                              <p:spTgt spid="270"/>
                                            </p:tgtEl>
                                          </p:cBhvr>
                                        </p:animEffect>
                                      </p:childTnLst>
                                    </p:cTn>
                                  </p:par>
                                  <p:par>
                                    <p:cTn id="31" presetID="12" presetClass="entr" presetSubtype="4" fill="hold" nodeType="withEffect">
                                      <p:stCondLst>
                                        <p:cond delay="0"/>
                                      </p:stCondLst>
                                      <p:childTnLst>
                                        <p:set>
                                          <p:cBhvr>
                                            <p:cTn id="32" dur="1" fill="hold">
                                              <p:stCondLst>
                                                <p:cond delay="0"/>
                                              </p:stCondLst>
                                            </p:cTn>
                                            <p:tgtEl>
                                              <p:spTgt spid="274"/>
                                            </p:tgtEl>
                                            <p:attrNameLst>
                                              <p:attrName>style.visibility</p:attrName>
                                            </p:attrNameLst>
                                          </p:cBhvr>
                                          <p:to>
                                            <p:strVal val="visible"/>
                                          </p:to>
                                        </p:set>
                                        <p:anim calcmode="lin" valueType="num">
                                          <p:cBhvr additive="base">
                                            <p:cTn id="33" dur="500"/>
                                            <p:tgtEl>
                                              <p:spTgt spid="274"/>
                                            </p:tgtEl>
                                            <p:attrNameLst>
                                              <p:attrName>ppt_y</p:attrName>
                                            </p:attrNameLst>
                                          </p:cBhvr>
                                          <p:tavLst>
                                            <p:tav tm="0">
                                              <p:val>
                                                <p:strVal val="#ppt_y+#ppt_h*1.125000"/>
                                              </p:val>
                                            </p:tav>
                                            <p:tav tm="100000">
                                              <p:val>
                                                <p:strVal val="#ppt_y"/>
                                              </p:val>
                                            </p:tav>
                                          </p:tavLst>
                                        </p:anim>
                                        <p:animEffect transition="in" filter="wipe(up)">
                                          <p:cBhvr>
                                            <p:cTn id="34" dur="500"/>
                                            <p:tgtEl>
                                              <p:spTgt spid="274"/>
                                            </p:tgtEl>
                                          </p:cBhvr>
                                        </p:animEffect>
                                      </p:childTnLst>
                                    </p:cTn>
                                  </p:par>
                                  <p:par>
                                    <p:cTn id="35" presetID="12" presetClass="entr" presetSubtype="4" fill="hold" nodeType="withEffect">
                                      <p:stCondLst>
                                        <p:cond delay="0"/>
                                      </p:stCondLst>
                                      <p:childTnLst>
                                        <p:set>
                                          <p:cBhvr>
                                            <p:cTn id="36" dur="1" fill="hold">
                                              <p:stCondLst>
                                                <p:cond delay="0"/>
                                              </p:stCondLst>
                                            </p:cTn>
                                            <p:tgtEl>
                                              <p:spTgt spid="278"/>
                                            </p:tgtEl>
                                            <p:attrNameLst>
                                              <p:attrName>style.visibility</p:attrName>
                                            </p:attrNameLst>
                                          </p:cBhvr>
                                          <p:to>
                                            <p:strVal val="visible"/>
                                          </p:to>
                                        </p:set>
                                        <p:anim calcmode="lin" valueType="num">
                                          <p:cBhvr additive="base">
                                            <p:cTn id="37" dur="500"/>
                                            <p:tgtEl>
                                              <p:spTgt spid="278"/>
                                            </p:tgtEl>
                                            <p:attrNameLst>
                                              <p:attrName>ppt_y</p:attrName>
                                            </p:attrNameLst>
                                          </p:cBhvr>
                                          <p:tavLst>
                                            <p:tav tm="0">
                                              <p:val>
                                                <p:strVal val="#ppt_y+#ppt_h*1.125000"/>
                                              </p:val>
                                            </p:tav>
                                            <p:tav tm="100000">
                                              <p:val>
                                                <p:strVal val="#ppt_y"/>
                                              </p:val>
                                            </p:tav>
                                          </p:tavLst>
                                        </p:anim>
                                        <p:animEffect transition="in" filter="wipe(up)">
                                          <p:cBhvr>
                                            <p:cTn id="38" dur="500"/>
                                            <p:tgtEl>
                                              <p:spTgt spid="278"/>
                                            </p:tgtEl>
                                          </p:cBhvr>
                                        </p:animEffect>
                                      </p:childTnLst>
                                    </p:cTn>
                                  </p:par>
                                </p:childTnLst>
                              </p:cTn>
                            </p:par>
                            <p:par>
                              <p:cTn id="39" fill="hold">
                                <p:stCondLst>
                                  <p:cond delay="2000"/>
                                </p:stCondLst>
                                <p:childTnLst>
                                  <p:par>
                                    <p:cTn id="40" presetID="12" presetClass="entr" presetSubtype="1" fill="hold" grpId="0" nodeType="afterEffect">
                                      <p:stCondLst>
                                        <p:cond delay="0"/>
                                      </p:stCondLst>
                                      <p:childTnLst>
                                        <p:set>
                                          <p:cBhvr>
                                            <p:cTn id="41" dur="1" fill="hold">
                                              <p:stCondLst>
                                                <p:cond delay="0"/>
                                              </p:stCondLst>
                                            </p:cTn>
                                            <p:tgtEl>
                                              <p:spTgt spid="297"/>
                                            </p:tgtEl>
                                            <p:attrNameLst>
                                              <p:attrName>style.visibility</p:attrName>
                                            </p:attrNameLst>
                                          </p:cBhvr>
                                          <p:to>
                                            <p:strVal val="visible"/>
                                          </p:to>
                                        </p:set>
                                        <p:anim calcmode="lin" valueType="num">
                                          <p:cBhvr additive="base">
                                            <p:cTn id="42" dur="500"/>
                                            <p:tgtEl>
                                              <p:spTgt spid="297"/>
                                            </p:tgtEl>
                                            <p:attrNameLst>
                                              <p:attrName>ppt_y</p:attrName>
                                            </p:attrNameLst>
                                          </p:cBhvr>
                                          <p:tavLst>
                                            <p:tav tm="0">
                                              <p:val>
                                                <p:strVal val="#ppt_y-#ppt_h*1.125000"/>
                                              </p:val>
                                            </p:tav>
                                            <p:tav tm="100000">
                                              <p:val>
                                                <p:strVal val="#ppt_y"/>
                                              </p:val>
                                            </p:tav>
                                          </p:tavLst>
                                        </p:anim>
                                        <p:animEffect transition="in" filter="wipe(down)">
                                          <p:cBhvr>
                                            <p:cTn id="43" dur="500"/>
                                            <p:tgtEl>
                                              <p:spTgt spid="297"/>
                                            </p:tgtEl>
                                          </p:cBhvr>
                                        </p:animEffect>
                                      </p:childTnLst>
                                    </p:cTn>
                                  </p:par>
                                  <p:par>
                                    <p:cTn id="44" presetID="12" presetClass="entr" presetSubtype="1" fill="hold" grpId="0" nodeType="withEffect">
                                      <p:stCondLst>
                                        <p:cond delay="0"/>
                                      </p:stCondLst>
                                      <p:childTnLst>
                                        <p:set>
                                          <p:cBhvr>
                                            <p:cTn id="45" dur="1" fill="hold">
                                              <p:stCondLst>
                                                <p:cond delay="0"/>
                                              </p:stCondLst>
                                            </p:cTn>
                                            <p:tgtEl>
                                              <p:spTgt spid="301"/>
                                            </p:tgtEl>
                                            <p:attrNameLst>
                                              <p:attrName>style.visibility</p:attrName>
                                            </p:attrNameLst>
                                          </p:cBhvr>
                                          <p:to>
                                            <p:strVal val="visible"/>
                                          </p:to>
                                        </p:set>
                                        <p:anim calcmode="lin" valueType="num">
                                          <p:cBhvr additive="base">
                                            <p:cTn id="46" dur="500"/>
                                            <p:tgtEl>
                                              <p:spTgt spid="301"/>
                                            </p:tgtEl>
                                            <p:attrNameLst>
                                              <p:attrName>ppt_y</p:attrName>
                                            </p:attrNameLst>
                                          </p:cBhvr>
                                          <p:tavLst>
                                            <p:tav tm="0">
                                              <p:val>
                                                <p:strVal val="#ppt_y-#ppt_h*1.125000"/>
                                              </p:val>
                                            </p:tav>
                                            <p:tav tm="100000">
                                              <p:val>
                                                <p:strVal val="#ppt_y"/>
                                              </p:val>
                                            </p:tav>
                                          </p:tavLst>
                                        </p:anim>
                                        <p:animEffect transition="in" filter="wipe(down)">
                                          <p:cBhvr>
                                            <p:cTn id="47" dur="500"/>
                                            <p:tgtEl>
                                              <p:spTgt spid="301"/>
                                            </p:tgtEl>
                                          </p:cBhvr>
                                        </p:animEffect>
                                      </p:childTnLst>
                                    </p:cTn>
                                  </p:par>
                                  <p:par>
                                    <p:cTn id="48" presetID="12" presetClass="entr" presetSubtype="1" fill="hold" grpId="0" nodeType="withEffect">
                                      <p:stCondLst>
                                        <p:cond delay="0"/>
                                      </p:stCondLst>
                                      <p:childTnLst>
                                        <p:set>
                                          <p:cBhvr>
                                            <p:cTn id="49" dur="1" fill="hold">
                                              <p:stCondLst>
                                                <p:cond delay="0"/>
                                              </p:stCondLst>
                                            </p:cTn>
                                            <p:tgtEl>
                                              <p:spTgt spid="305"/>
                                            </p:tgtEl>
                                            <p:attrNameLst>
                                              <p:attrName>style.visibility</p:attrName>
                                            </p:attrNameLst>
                                          </p:cBhvr>
                                          <p:to>
                                            <p:strVal val="visible"/>
                                          </p:to>
                                        </p:set>
                                        <p:anim calcmode="lin" valueType="num">
                                          <p:cBhvr additive="base">
                                            <p:cTn id="50" dur="500"/>
                                            <p:tgtEl>
                                              <p:spTgt spid="305"/>
                                            </p:tgtEl>
                                            <p:attrNameLst>
                                              <p:attrName>ppt_y</p:attrName>
                                            </p:attrNameLst>
                                          </p:cBhvr>
                                          <p:tavLst>
                                            <p:tav tm="0">
                                              <p:val>
                                                <p:strVal val="#ppt_y-#ppt_h*1.125000"/>
                                              </p:val>
                                            </p:tav>
                                            <p:tav tm="100000">
                                              <p:val>
                                                <p:strVal val="#ppt_y"/>
                                              </p:val>
                                            </p:tav>
                                          </p:tavLst>
                                        </p:anim>
                                        <p:animEffect transition="in" filter="wipe(down)">
                                          <p:cBhvr>
                                            <p:cTn id="51" dur="500"/>
                                            <p:tgtEl>
                                              <p:spTgt spid="305"/>
                                            </p:tgtEl>
                                          </p:cBhvr>
                                        </p:animEffect>
                                      </p:childTnLst>
                                    </p:cTn>
                                  </p:par>
                                </p:childTnLst>
                              </p:cTn>
                            </p:par>
                            <p:par>
                              <p:cTn id="52" fill="hold">
                                <p:stCondLst>
                                  <p:cond delay="2500"/>
                                </p:stCondLst>
                                <p:childTnLst>
                                  <p:par>
                                    <p:cTn id="53" presetID="10" presetClass="entr" presetSubtype="0" fill="hold" grpId="0" nodeType="afterEffect">
                                      <p:stCondLst>
                                        <p:cond delay="0"/>
                                      </p:stCondLst>
                                      <p:childTnLst>
                                        <p:set>
                                          <p:cBhvr>
                                            <p:cTn id="54" dur="1" fill="hold">
                                              <p:stCondLst>
                                                <p:cond delay="0"/>
                                              </p:stCondLst>
                                            </p:cTn>
                                            <p:tgtEl>
                                              <p:spTgt spid="298"/>
                                            </p:tgtEl>
                                            <p:attrNameLst>
                                              <p:attrName>style.visibility</p:attrName>
                                            </p:attrNameLst>
                                          </p:cBhvr>
                                          <p:to>
                                            <p:strVal val="visible"/>
                                          </p:to>
                                        </p:set>
                                        <p:animEffect transition="in" filter="fade">
                                          <p:cBhvr>
                                            <p:cTn id="55" dur="500"/>
                                            <p:tgtEl>
                                              <p:spTgt spid="298"/>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302"/>
                                            </p:tgtEl>
                                            <p:attrNameLst>
                                              <p:attrName>style.visibility</p:attrName>
                                            </p:attrNameLst>
                                          </p:cBhvr>
                                          <p:to>
                                            <p:strVal val="visible"/>
                                          </p:to>
                                        </p:set>
                                        <p:animEffect transition="in" filter="fade">
                                          <p:cBhvr>
                                            <p:cTn id="58" dur="500"/>
                                            <p:tgtEl>
                                              <p:spTgt spid="302"/>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06"/>
                                            </p:tgtEl>
                                            <p:attrNameLst>
                                              <p:attrName>style.visibility</p:attrName>
                                            </p:attrNameLst>
                                          </p:cBhvr>
                                          <p:to>
                                            <p:strVal val="visible"/>
                                          </p:to>
                                        </p:set>
                                        <p:animEffect transition="in" filter="fade">
                                          <p:cBhvr>
                                            <p:cTn id="61" dur="500"/>
                                            <p:tgtEl>
                                              <p:spTgt spid="306"/>
                                            </p:tgtEl>
                                          </p:cBhvr>
                                        </p:animEffect>
                                      </p:childTnLst>
                                    </p:cTn>
                                  </p:par>
                                </p:childTnLst>
                              </p:cTn>
                            </p:par>
                            <p:par>
                              <p:cTn id="62" fill="hold">
                                <p:stCondLst>
                                  <p:cond delay="3000"/>
                                </p:stCondLst>
                                <p:childTnLst>
                                  <p:par>
                                    <p:cTn id="63" presetID="10" presetClass="entr" presetSubtype="0" fill="hold" grpId="0" nodeType="afterEffect">
                                      <p:stCondLst>
                                        <p:cond delay="0"/>
                                      </p:stCondLst>
                                      <p:childTnLst>
                                        <p:set>
                                          <p:cBhvr>
                                            <p:cTn id="64" dur="1" fill="hold">
                                              <p:stCondLst>
                                                <p:cond delay="0"/>
                                              </p:stCondLst>
                                            </p:cTn>
                                            <p:tgtEl>
                                              <p:spTgt spid="295"/>
                                            </p:tgtEl>
                                            <p:attrNameLst>
                                              <p:attrName>style.visibility</p:attrName>
                                            </p:attrNameLst>
                                          </p:cBhvr>
                                          <p:to>
                                            <p:strVal val="visible"/>
                                          </p:to>
                                        </p:set>
                                        <p:animEffect transition="in" filter="fade">
                                          <p:cBhvr>
                                            <p:cTn id="65" dur="500"/>
                                            <p:tgtEl>
                                              <p:spTgt spid="295"/>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299"/>
                                            </p:tgtEl>
                                            <p:attrNameLst>
                                              <p:attrName>style.visibility</p:attrName>
                                            </p:attrNameLst>
                                          </p:cBhvr>
                                          <p:to>
                                            <p:strVal val="visible"/>
                                          </p:to>
                                        </p:set>
                                        <p:animEffect transition="in" filter="fade">
                                          <p:cBhvr>
                                            <p:cTn id="68" dur="500"/>
                                            <p:tgtEl>
                                              <p:spTgt spid="299"/>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303"/>
                                            </p:tgtEl>
                                            <p:attrNameLst>
                                              <p:attrName>style.visibility</p:attrName>
                                            </p:attrNameLst>
                                          </p:cBhvr>
                                          <p:to>
                                            <p:strVal val="visible"/>
                                          </p:to>
                                        </p:set>
                                        <p:animEffect transition="in" filter="fade">
                                          <p:cBhvr>
                                            <p:cTn id="71" dur="500"/>
                                            <p:tgtEl>
                                              <p:spTgt spid="303"/>
                                            </p:tgtEl>
                                          </p:cBhvr>
                                        </p:animEffect>
                                      </p:childTnLst>
                                    </p:cTn>
                                  </p:par>
                                </p:childTnLst>
                              </p:cTn>
                            </p:par>
                            <p:par>
                              <p:cTn id="72" fill="hold">
                                <p:stCondLst>
                                  <p:cond delay="3500"/>
                                </p:stCondLst>
                                <p:childTnLst>
                                  <p:par>
                                    <p:cTn id="73" presetID="10" presetClass="entr" presetSubtype="0" fill="hold" grpId="0" nodeType="afterEffect">
                                      <p:stCondLst>
                                        <p:cond delay="0"/>
                                      </p:stCondLst>
                                      <p:childTnLst>
                                        <p:set>
                                          <p:cBhvr>
                                            <p:cTn id="74" dur="1" fill="hold">
                                              <p:stCondLst>
                                                <p:cond delay="0"/>
                                              </p:stCondLst>
                                            </p:cTn>
                                            <p:tgtEl>
                                              <p:spTgt spid="296"/>
                                            </p:tgtEl>
                                            <p:attrNameLst>
                                              <p:attrName>style.visibility</p:attrName>
                                            </p:attrNameLst>
                                          </p:cBhvr>
                                          <p:to>
                                            <p:strVal val="visible"/>
                                          </p:to>
                                        </p:set>
                                        <p:animEffect transition="in" filter="fade">
                                          <p:cBhvr>
                                            <p:cTn id="75" dur="500"/>
                                            <p:tgtEl>
                                              <p:spTgt spid="296"/>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00"/>
                                            </p:tgtEl>
                                            <p:attrNameLst>
                                              <p:attrName>style.visibility</p:attrName>
                                            </p:attrNameLst>
                                          </p:cBhvr>
                                          <p:to>
                                            <p:strVal val="visible"/>
                                          </p:to>
                                        </p:set>
                                        <p:animEffect transition="in" filter="fade">
                                          <p:cBhvr>
                                            <p:cTn id="78" dur="500"/>
                                            <p:tgtEl>
                                              <p:spTgt spid="300"/>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304"/>
                                            </p:tgtEl>
                                            <p:attrNameLst>
                                              <p:attrName>style.visibility</p:attrName>
                                            </p:attrNameLst>
                                          </p:cBhvr>
                                          <p:to>
                                            <p:strVal val="visible"/>
                                          </p:to>
                                        </p:set>
                                        <p:animEffect transition="in" filter="fade">
                                          <p:cBhvr>
                                            <p:cTn id="81" dur="500"/>
                                            <p:tgtEl>
                                              <p:spTgt spid="304"/>
                                            </p:tgtEl>
                                          </p:cBhvr>
                                        </p:animEffect>
                                      </p:childTnLst>
                                    </p:cTn>
                                  </p:par>
                                </p:childTnLst>
                              </p:cTn>
                            </p:par>
                            <p:par>
                              <p:cTn id="82" fill="hold">
                                <p:stCondLst>
                                  <p:cond delay="4000"/>
                                </p:stCondLst>
                                <p:childTnLst>
                                  <p:par>
                                    <p:cTn id="83" presetID="2" presetClass="entr" presetSubtype="1" fill="hold" nodeType="afterEffect">
                                      <p:stCondLst>
                                        <p:cond delay="0"/>
                                      </p:stCondLst>
                                      <p:childTnLst>
                                        <p:set>
                                          <p:cBhvr>
                                            <p:cTn id="84" dur="1" fill="hold">
                                              <p:stCondLst>
                                                <p:cond delay="0"/>
                                              </p:stCondLst>
                                            </p:cTn>
                                            <p:tgtEl>
                                              <p:spTgt spid="286"/>
                                            </p:tgtEl>
                                            <p:attrNameLst>
                                              <p:attrName>style.visibility</p:attrName>
                                            </p:attrNameLst>
                                          </p:cBhvr>
                                          <p:to>
                                            <p:strVal val="visible"/>
                                          </p:to>
                                        </p:set>
                                        <p:anim calcmode="lin" valueType="num">
                                          <p:cBhvr additive="base">
                                            <p:cTn id="85" dur="500" fill="hold"/>
                                            <p:tgtEl>
                                              <p:spTgt spid="286"/>
                                            </p:tgtEl>
                                            <p:attrNameLst>
                                              <p:attrName>ppt_x</p:attrName>
                                            </p:attrNameLst>
                                          </p:cBhvr>
                                          <p:tavLst>
                                            <p:tav tm="0">
                                              <p:val>
                                                <p:strVal val="#ppt_x"/>
                                              </p:val>
                                            </p:tav>
                                            <p:tav tm="100000">
                                              <p:val>
                                                <p:strVal val="#ppt_x"/>
                                              </p:val>
                                            </p:tav>
                                          </p:tavLst>
                                        </p:anim>
                                        <p:anim calcmode="lin" valueType="num">
                                          <p:cBhvr additive="base">
                                            <p:cTn id="86" dur="500" fill="hold"/>
                                            <p:tgtEl>
                                              <p:spTgt spid="286"/>
                                            </p:tgtEl>
                                            <p:attrNameLst>
                                              <p:attrName>ppt_y</p:attrName>
                                            </p:attrNameLst>
                                          </p:cBhvr>
                                          <p:tavLst>
                                            <p:tav tm="0">
                                              <p:val>
                                                <p:strVal val="0-#ppt_h/2"/>
                                              </p:val>
                                            </p:tav>
                                            <p:tav tm="100000">
                                              <p:val>
                                                <p:strVal val="#ppt_y"/>
                                              </p:val>
                                            </p:tav>
                                          </p:tavLst>
                                        </p:anim>
                                      </p:childTnLst>
                                    </p:cTn>
                                  </p:par>
                                </p:childTnLst>
                              </p:cTn>
                            </p:par>
                            <p:par>
                              <p:cTn id="87" fill="hold">
                                <p:stCondLst>
                                  <p:cond delay="4500"/>
                                </p:stCondLst>
                                <p:childTnLst>
                                  <p:par>
                                    <p:cTn id="88" presetID="37" presetClass="entr" presetSubtype="0" fill="hold" grpId="0" nodeType="afterEffect">
                                      <p:stCondLst>
                                        <p:cond delay="0"/>
                                      </p:stCondLst>
                                      <p:childTnLst>
                                        <p:set>
                                          <p:cBhvr>
                                            <p:cTn id="89" dur="1" fill="hold">
                                              <p:stCondLst>
                                                <p:cond delay="0"/>
                                              </p:stCondLst>
                                            </p:cTn>
                                            <p:tgtEl>
                                              <p:spTgt spid="285"/>
                                            </p:tgtEl>
                                            <p:attrNameLst>
                                              <p:attrName>style.visibility</p:attrName>
                                            </p:attrNameLst>
                                          </p:cBhvr>
                                          <p:to>
                                            <p:strVal val="visible"/>
                                          </p:to>
                                        </p:set>
                                        <p:animEffect transition="in" filter="fade">
                                          <p:cBhvr>
                                            <p:cTn id="90" dur="500"/>
                                            <p:tgtEl>
                                              <p:spTgt spid="285"/>
                                            </p:tgtEl>
                                          </p:cBhvr>
                                        </p:animEffect>
                                        <p:anim calcmode="lin" valueType="num">
                                          <p:cBhvr>
                                            <p:cTn id="91" dur="500" fill="hold"/>
                                            <p:tgtEl>
                                              <p:spTgt spid="285"/>
                                            </p:tgtEl>
                                            <p:attrNameLst>
                                              <p:attrName>ppt_x</p:attrName>
                                            </p:attrNameLst>
                                          </p:cBhvr>
                                          <p:tavLst>
                                            <p:tav tm="0">
                                              <p:val>
                                                <p:strVal val="#ppt_x"/>
                                              </p:val>
                                            </p:tav>
                                            <p:tav tm="100000">
                                              <p:val>
                                                <p:strVal val="#ppt_x"/>
                                              </p:val>
                                            </p:tav>
                                          </p:tavLst>
                                        </p:anim>
                                        <p:anim calcmode="lin" valueType="num">
                                          <p:cBhvr>
                                            <p:cTn id="92" dur="450" decel="100000" fill="hold"/>
                                            <p:tgtEl>
                                              <p:spTgt spid="285"/>
                                            </p:tgtEl>
                                            <p:attrNameLst>
                                              <p:attrName>ppt_y</p:attrName>
                                            </p:attrNameLst>
                                          </p:cBhvr>
                                          <p:tavLst>
                                            <p:tav tm="0">
                                              <p:val>
                                                <p:strVal val="#ppt_y+1"/>
                                              </p:val>
                                            </p:tav>
                                            <p:tav tm="100000">
                                              <p:val>
                                                <p:strVal val="#ppt_y-.03"/>
                                              </p:val>
                                            </p:tav>
                                          </p:tavLst>
                                        </p:anim>
                                        <p:anim calcmode="lin" valueType="num">
                                          <p:cBhvr>
                                            <p:cTn id="93" dur="50" accel="100000" fill="hold">
                                              <p:stCondLst>
                                                <p:cond delay="450"/>
                                              </p:stCondLst>
                                            </p:cTn>
                                            <p:tgtEl>
                                              <p:spTgt spid="285"/>
                                            </p:tgtEl>
                                            <p:attrNameLst>
                                              <p:attrName>ppt_y</p:attrName>
                                            </p:attrNameLst>
                                          </p:cBhvr>
                                          <p:tavLst>
                                            <p:tav tm="0">
                                              <p:val>
                                                <p:strVal val="#ppt_y-.03"/>
                                              </p:val>
                                            </p:tav>
                                            <p:tav tm="100000">
                                              <p:val>
                                                <p:strVal val="#ppt_y"/>
                                              </p:val>
                                            </p:tav>
                                          </p:tavLst>
                                        </p:anim>
                                      </p:childTnLst>
                                    </p:cTn>
                                  </p:par>
                                </p:childTnLst>
                              </p:cTn>
                            </p:par>
                            <p:par>
                              <p:cTn id="94" fill="hold">
                                <p:stCondLst>
                                  <p:cond delay="5000"/>
                                </p:stCondLst>
                                <p:childTnLst>
                                  <p:par>
                                    <p:cTn id="95" presetID="37" presetClass="entr" presetSubtype="0" fill="hold" grpId="0" nodeType="afterEffect">
                                      <p:stCondLst>
                                        <p:cond delay="0"/>
                                      </p:stCondLst>
                                      <p:childTnLst>
                                        <p:set>
                                          <p:cBhvr>
                                            <p:cTn id="96" dur="1" fill="hold">
                                              <p:stCondLst>
                                                <p:cond delay="0"/>
                                              </p:stCondLst>
                                            </p:cTn>
                                            <p:tgtEl>
                                              <p:spTgt spid="284"/>
                                            </p:tgtEl>
                                            <p:attrNameLst>
                                              <p:attrName>style.visibility</p:attrName>
                                            </p:attrNameLst>
                                          </p:cBhvr>
                                          <p:to>
                                            <p:strVal val="visible"/>
                                          </p:to>
                                        </p:set>
                                        <p:animEffect transition="in" filter="fade">
                                          <p:cBhvr>
                                            <p:cTn id="97" dur="500"/>
                                            <p:tgtEl>
                                              <p:spTgt spid="284"/>
                                            </p:tgtEl>
                                          </p:cBhvr>
                                        </p:animEffect>
                                        <p:anim calcmode="lin" valueType="num">
                                          <p:cBhvr>
                                            <p:cTn id="98" dur="500" fill="hold"/>
                                            <p:tgtEl>
                                              <p:spTgt spid="284"/>
                                            </p:tgtEl>
                                            <p:attrNameLst>
                                              <p:attrName>ppt_x</p:attrName>
                                            </p:attrNameLst>
                                          </p:cBhvr>
                                          <p:tavLst>
                                            <p:tav tm="0">
                                              <p:val>
                                                <p:strVal val="#ppt_x"/>
                                              </p:val>
                                            </p:tav>
                                            <p:tav tm="100000">
                                              <p:val>
                                                <p:strVal val="#ppt_x"/>
                                              </p:val>
                                            </p:tav>
                                          </p:tavLst>
                                        </p:anim>
                                        <p:anim calcmode="lin" valueType="num">
                                          <p:cBhvr>
                                            <p:cTn id="99" dur="450" decel="100000" fill="hold"/>
                                            <p:tgtEl>
                                              <p:spTgt spid="284"/>
                                            </p:tgtEl>
                                            <p:attrNameLst>
                                              <p:attrName>ppt_y</p:attrName>
                                            </p:attrNameLst>
                                          </p:cBhvr>
                                          <p:tavLst>
                                            <p:tav tm="0">
                                              <p:val>
                                                <p:strVal val="#ppt_y+1"/>
                                              </p:val>
                                            </p:tav>
                                            <p:tav tm="100000">
                                              <p:val>
                                                <p:strVal val="#ppt_y-.03"/>
                                              </p:val>
                                            </p:tav>
                                          </p:tavLst>
                                        </p:anim>
                                        <p:anim calcmode="lin" valueType="num">
                                          <p:cBhvr>
                                            <p:cTn id="100" dur="50" accel="100000" fill="hold">
                                              <p:stCondLst>
                                                <p:cond delay="450"/>
                                              </p:stCondLst>
                                            </p:cTn>
                                            <p:tgtEl>
                                              <p:spTgt spid="284"/>
                                            </p:tgtEl>
                                            <p:attrNameLst>
                                              <p:attrName>ppt_y</p:attrName>
                                            </p:attrNameLst>
                                          </p:cBhvr>
                                          <p:tavLst>
                                            <p:tav tm="0">
                                              <p:val>
                                                <p:strVal val="#ppt_y-.03"/>
                                              </p:val>
                                            </p:tav>
                                            <p:tav tm="100000">
                                              <p:val>
                                                <p:strVal val="#ppt_y"/>
                                              </p:val>
                                            </p:tav>
                                          </p:tavLst>
                                        </p:anim>
                                      </p:childTnLst>
                                    </p:cTn>
                                  </p:par>
                                </p:childTnLst>
                              </p:cTn>
                            </p:par>
                            <p:par>
                              <p:cTn id="101" fill="hold">
                                <p:stCondLst>
                                  <p:cond delay="5500"/>
                                </p:stCondLst>
                                <p:childTnLst>
                                  <p:par>
                                    <p:cTn id="102" presetID="37" presetClass="entr" presetSubtype="0" fill="hold" grpId="0" nodeType="afterEffect">
                                      <p:stCondLst>
                                        <p:cond delay="0"/>
                                      </p:stCondLst>
                                      <p:childTnLst>
                                        <p:set>
                                          <p:cBhvr>
                                            <p:cTn id="103" dur="1" fill="hold">
                                              <p:stCondLst>
                                                <p:cond delay="0"/>
                                              </p:stCondLst>
                                            </p:cTn>
                                            <p:tgtEl>
                                              <p:spTgt spid="283"/>
                                            </p:tgtEl>
                                            <p:attrNameLst>
                                              <p:attrName>style.visibility</p:attrName>
                                            </p:attrNameLst>
                                          </p:cBhvr>
                                          <p:to>
                                            <p:strVal val="visible"/>
                                          </p:to>
                                        </p:set>
                                        <p:animEffect transition="in" filter="fade">
                                          <p:cBhvr>
                                            <p:cTn id="104" dur="500"/>
                                            <p:tgtEl>
                                              <p:spTgt spid="283"/>
                                            </p:tgtEl>
                                          </p:cBhvr>
                                        </p:animEffect>
                                        <p:anim calcmode="lin" valueType="num">
                                          <p:cBhvr>
                                            <p:cTn id="105" dur="500" fill="hold"/>
                                            <p:tgtEl>
                                              <p:spTgt spid="283"/>
                                            </p:tgtEl>
                                            <p:attrNameLst>
                                              <p:attrName>ppt_x</p:attrName>
                                            </p:attrNameLst>
                                          </p:cBhvr>
                                          <p:tavLst>
                                            <p:tav tm="0">
                                              <p:val>
                                                <p:strVal val="#ppt_x"/>
                                              </p:val>
                                            </p:tav>
                                            <p:tav tm="100000">
                                              <p:val>
                                                <p:strVal val="#ppt_x"/>
                                              </p:val>
                                            </p:tav>
                                          </p:tavLst>
                                        </p:anim>
                                        <p:anim calcmode="lin" valueType="num">
                                          <p:cBhvr>
                                            <p:cTn id="106" dur="450" decel="100000" fill="hold"/>
                                            <p:tgtEl>
                                              <p:spTgt spid="283"/>
                                            </p:tgtEl>
                                            <p:attrNameLst>
                                              <p:attrName>ppt_y</p:attrName>
                                            </p:attrNameLst>
                                          </p:cBhvr>
                                          <p:tavLst>
                                            <p:tav tm="0">
                                              <p:val>
                                                <p:strVal val="#ppt_y+1"/>
                                              </p:val>
                                            </p:tav>
                                            <p:tav tm="100000">
                                              <p:val>
                                                <p:strVal val="#ppt_y-.03"/>
                                              </p:val>
                                            </p:tav>
                                          </p:tavLst>
                                        </p:anim>
                                        <p:anim calcmode="lin" valueType="num">
                                          <p:cBhvr>
                                            <p:cTn id="107" dur="50" accel="100000" fill="hold">
                                              <p:stCondLst>
                                                <p:cond delay="450"/>
                                              </p:stCondLst>
                                            </p:cTn>
                                            <p:tgtEl>
                                              <p:spTgt spid="283"/>
                                            </p:tgtEl>
                                            <p:attrNameLst>
                                              <p:attrName>ppt_y</p:attrName>
                                            </p:attrNameLst>
                                          </p:cBhvr>
                                          <p:tavLst>
                                            <p:tav tm="0">
                                              <p:val>
                                                <p:strVal val="#ppt_y-.03"/>
                                              </p:val>
                                            </p:tav>
                                            <p:tav tm="100000">
                                              <p:val>
                                                <p:strVal val="#ppt_y"/>
                                              </p:val>
                                            </p:tav>
                                          </p:tavLst>
                                        </p:anim>
                                      </p:childTnLst>
                                    </p:cTn>
                                  </p:par>
                                </p:childTnLst>
                              </p:cTn>
                            </p:par>
                            <p:par>
                              <p:cTn id="108" fill="hold">
                                <p:stCondLst>
                                  <p:cond delay="6000"/>
                                </p:stCondLst>
                                <p:childTnLst>
                                  <p:par>
                                    <p:cTn id="109" presetID="12" presetClass="entr" presetSubtype="1" fill="hold" grpId="0" nodeType="afterEffect">
                                      <p:stCondLst>
                                        <p:cond delay="0"/>
                                      </p:stCondLst>
                                      <p:childTnLst>
                                        <p:set>
                                          <p:cBhvr>
                                            <p:cTn id="110" dur="1" fill="hold">
                                              <p:stCondLst>
                                                <p:cond delay="0"/>
                                              </p:stCondLst>
                                            </p:cTn>
                                            <p:tgtEl>
                                              <p:spTgt spid="309"/>
                                            </p:tgtEl>
                                            <p:attrNameLst>
                                              <p:attrName>style.visibility</p:attrName>
                                            </p:attrNameLst>
                                          </p:cBhvr>
                                          <p:to>
                                            <p:strVal val="visible"/>
                                          </p:to>
                                        </p:set>
                                        <p:anim calcmode="lin" valueType="num">
                                          <p:cBhvr additive="base">
                                            <p:cTn id="111" dur="500"/>
                                            <p:tgtEl>
                                              <p:spTgt spid="309"/>
                                            </p:tgtEl>
                                            <p:attrNameLst>
                                              <p:attrName>ppt_y</p:attrName>
                                            </p:attrNameLst>
                                          </p:cBhvr>
                                          <p:tavLst>
                                            <p:tav tm="0">
                                              <p:val>
                                                <p:strVal val="#ppt_y-#ppt_h*1.125000"/>
                                              </p:val>
                                            </p:tav>
                                            <p:tav tm="100000">
                                              <p:val>
                                                <p:strVal val="#ppt_y"/>
                                              </p:val>
                                            </p:tav>
                                          </p:tavLst>
                                        </p:anim>
                                        <p:animEffect transition="in" filter="wipe(down)">
                                          <p:cBhvr>
                                            <p:cTn id="112" dur="500"/>
                                            <p:tgtEl>
                                              <p:spTgt spid="309"/>
                                            </p:tgtEl>
                                          </p:cBhvr>
                                        </p:animEffect>
                                      </p:childTnLst>
                                    </p:cTn>
                                  </p:par>
                                </p:childTnLst>
                              </p:cTn>
                            </p:par>
                            <p:par>
                              <p:cTn id="113" fill="hold">
                                <p:stCondLst>
                                  <p:cond delay="6500"/>
                                </p:stCondLst>
                                <p:childTnLst>
                                  <p:par>
                                    <p:cTn id="114" presetID="10" presetClass="entr" presetSubtype="0" fill="hold" grpId="0" nodeType="afterEffect">
                                      <p:stCondLst>
                                        <p:cond delay="0"/>
                                      </p:stCondLst>
                                      <p:childTnLst>
                                        <p:set>
                                          <p:cBhvr>
                                            <p:cTn id="115" dur="1" fill="hold">
                                              <p:stCondLst>
                                                <p:cond delay="0"/>
                                              </p:stCondLst>
                                            </p:cTn>
                                            <p:tgtEl>
                                              <p:spTgt spid="310"/>
                                            </p:tgtEl>
                                            <p:attrNameLst>
                                              <p:attrName>style.visibility</p:attrName>
                                            </p:attrNameLst>
                                          </p:cBhvr>
                                          <p:to>
                                            <p:strVal val="visible"/>
                                          </p:to>
                                        </p:set>
                                        <p:animEffect transition="in" filter="fade">
                                          <p:cBhvr>
                                            <p:cTn id="116" dur="500"/>
                                            <p:tgtEl>
                                              <p:spTgt spid="310"/>
                                            </p:tgtEl>
                                          </p:cBhvr>
                                        </p:animEffect>
                                      </p:childTnLst>
                                    </p:cTn>
                                  </p:par>
                                </p:childTnLst>
                              </p:cTn>
                            </p:par>
                            <p:par>
                              <p:cTn id="117" fill="hold">
                                <p:stCondLst>
                                  <p:cond delay="7000"/>
                                </p:stCondLst>
                                <p:childTnLst>
                                  <p:par>
                                    <p:cTn id="118" presetID="10" presetClass="entr" presetSubtype="0" fill="hold" grpId="0" nodeType="afterEffect">
                                      <p:stCondLst>
                                        <p:cond delay="0"/>
                                      </p:stCondLst>
                                      <p:childTnLst>
                                        <p:set>
                                          <p:cBhvr>
                                            <p:cTn id="119" dur="1" fill="hold">
                                              <p:stCondLst>
                                                <p:cond delay="0"/>
                                              </p:stCondLst>
                                            </p:cTn>
                                            <p:tgtEl>
                                              <p:spTgt spid="311"/>
                                            </p:tgtEl>
                                            <p:attrNameLst>
                                              <p:attrName>style.visibility</p:attrName>
                                            </p:attrNameLst>
                                          </p:cBhvr>
                                          <p:to>
                                            <p:strVal val="visible"/>
                                          </p:to>
                                        </p:set>
                                        <p:animEffect transition="in" filter="fade">
                                          <p:cBhvr>
                                            <p:cTn id="120" dur="500"/>
                                            <p:tgtEl>
                                              <p:spTgt spid="311"/>
                                            </p:tgtEl>
                                          </p:cBhvr>
                                        </p:animEffect>
                                      </p:childTnLst>
                                    </p:cTn>
                                  </p:par>
                                </p:childTnLst>
                              </p:cTn>
                            </p:par>
                            <p:par>
                              <p:cTn id="121" fill="hold">
                                <p:stCondLst>
                                  <p:cond delay="7500"/>
                                </p:stCondLst>
                                <p:childTnLst>
                                  <p:par>
                                    <p:cTn id="122" presetID="10" presetClass="entr" presetSubtype="0" fill="hold" grpId="0" nodeType="afterEffect">
                                      <p:stCondLst>
                                        <p:cond delay="0"/>
                                      </p:stCondLst>
                                      <p:childTnLst>
                                        <p:set>
                                          <p:cBhvr>
                                            <p:cTn id="123" dur="1" fill="hold">
                                              <p:stCondLst>
                                                <p:cond delay="0"/>
                                              </p:stCondLst>
                                            </p:cTn>
                                            <p:tgtEl>
                                              <p:spTgt spid="307"/>
                                            </p:tgtEl>
                                            <p:attrNameLst>
                                              <p:attrName>style.visibility</p:attrName>
                                            </p:attrNameLst>
                                          </p:cBhvr>
                                          <p:to>
                                            <p:strVal val="visible"/>
                                          </p:to>
                                        </p:set>
                                        <p:animEffect transition="in" filter="fade">
                                          <p:cBhvr>
                                            <p:cTn id="124" dur="500"/>
                                            <p:tgtEl>
                                              <p:spTgt spid="307"/>
                                            </p:tgtEl>
                                          </p:cBhvr>
                                        </p:animEffect>
                                      </p:childTnLst>
                                    </p:cTn>
                                  </p:par>
                                </p:childTnLst>
                              </p:cTn>
                            </p:par>
                            <p:par>
                              <p:cTn id="125" fill="hold">
                                <p:stCondLst>
                                  <p:cond delay="8000"/>
                                </p:stCondLst>
                                <p:childTnLst>
                                  <p:par>
                                    <p:cTn id="126" presetID="10" presetClass="entr" presetSubtype="0" fill="hold" grpId="0" nodeType="afterEffect">
                                      <p:stCondLst>
                                        <p:cond delay="0"/>
                                      </p:stCondLst>
                                      <p:childTnLst>
                                        <p:set>
                                          <p:cBhvr>
                                            <p:cTn id="127" dur="1" fill="hold">
                                              <p:stCondLst>
                                                <p:cond delay="0"/>
                                              </p:stCondLst>
                                            </p:cTn>
                                            <p:tgtEl>
                                              <p:spTgt spid="308"/>
                                            </p:tgtEl>
                                            <p:attrNameLst>
                                              <p:attrName>style.visibility</p:attrName>
                                            </p:attrNameLst>
                                          </p:cBhvr>
                                          <p:to>
                                            <p:strVal val="visible"/>
                                          </p:to>
                                        </p:set>
                                        <p:animEffect transition="in" filter="fade">
                                          <p:cBhvr>
                                            <p:cTn id="128" dur="500"/>
                                            <p:tgtEl>
                                              <p:spTgt spid="308"/>
                                            </p:tgtEl>
                                          </p:cBhvr>
                                        </p:animEffect>
                                      </p:childTnLst>
                                    </p:cTn>
                                  </p:par>
                                </p:childTnLst>
                              </p:cTn>
                            </p:par>
                            <p:par>
                              <p:cTn id="129" fill="hold">
                                <p:stCondLst>
                                  <p:cond delay="8500"/>
                                </p:stCondLst>
                                <p:childTnLst>
                                  <p:par>
                                    <p:cTn id="130" presetID="2" presetClass="entr" presetSubtype="8" fill="hold" grpId="0" nodeType="afterEffect">
                                      <p:stCondLst>
                                        <p:cond delay="0"/>
                                      </p:stCondLst>
                                      <p:childTnLst>
                                        <p:set>
                                          <p:cBhvr>
                                            <p:cTn id="131" dur="1" fill="hold">
                                              <p:stCondLst>
                                                <p:cond delay="0"/>
                                              </p:stCondLst>
                                            </p:cTn>
                                            <p:tgtEl>
                                              <p:spTgt spid="313"/>
                                            </p:tgtEl>
                                            <p:attrNameLst>
                                              <p:attrName>style.visibility</p:attrName>
                                            </p:attrNameLst>
                                          </p:cBhvr>
                                          <p:to>
                                            <p:strVal val="visible"/>
                                          </p:to>
                                        </p:set>
                                        <p:anim calcmode="lin" valueType="num">
                                          <p:cBhvr additive="base">
                                            <p:cTn id="132" dur="500" fill="hold"/>
                                            <p:tgtEl>
                                              <p:spTgt spid="313"/>
                                            </p:tgtEl>
                                            <p:attrNameLst>
                                              <p:attrName>ppt_x</p:attrName>
                                            </p:attrNameLst>
                                          </p:cBhvr>
                                          <p:tavLst>
                                            <p:tav tm="0">
                                              <p:val>
                                                <p:strVal val="0-#ppt_w/2"/>
                                              </p:val>
                                            </p:tav>
                                            <p:tav tm="100000">
                                              <p:val>
                                                <p:strVal val="#ppt_x"/>
                                              </p:val>
                                            </p:tav>
                                          </p:tavLst>
                                        </p:anim>
                                        <p:anim calcmode="lin" valueType="num">
                                          <p:cBhvr additive="base">
                                            <p:cTn id="133" dur="500" fill="hold"/>
                                            <p:tgtEl>
                                              <p:spTgt spid="313"/>
                                            </p:tgtEl>
                                            <p:attrNameLst>
                                              <p:attrName>ppt_y</p:attrName>
                                            </p:attrNameLst>
                                          </p:cBhvr>
                                          <p:tavLst>
                                            <p:tav tm="0">
                                              <p:val>
                                                <p:strVal val="#ppt_y"/>
                                              </p:val>
                                            </p:tav>
                                            <p:tav tm="100000">
                                              <p:val>
                                                <p:strVal val="#ppt_y"/>
                                              </p:val>
                                            </p:tav>
                                          </p:tavLst>
                                        </p:anim>
                                      </p:childTnLst>
                                    </p:cTn>
                                  </p:par>
                                </p:childTnLst>
                              </p:cTn>
                            </p:par>
                            <p:par>
                              <p:cTn id="134" fill="hold">
                                <p:stCondLst>
                                  <p:cond delay="9000"/>
                                </p:stCondLst>
                                <p:childTnLst>
                                  <p:par>
                                    <p:cTn id="135" presetID="2" presetClass="entr" presetSubtype="8" fill="hold" grpId="0" nodeType="afterEffect">
                                      <p:stCondLst>
                                        <p:cond delay="0"/>
                                      </p:stCondLst>
                                      <p:childTnLst>
                                        <p:set>
                                          <p:cBhvr>
                                            <p:cTn id="136" dur="1" fill="hold">
                                              <p:stCondLst>
                                                <p:cond delay="0"/>
                                              </p:stCondLst>
                                            </p:cTn>
                                            <p:tgtEl>
                                              <p:spTgt spid="312"/>
                                            </p:tgtEl>
                                            <p:attrNameLst>
                                              <p:attrName>style.visibility</p:attrName>
                                            </p:attrNameLst>
                                          </p:cBhvr>
                                          <p:to>
                                            <p:strVal val="visible"/>
                                          </p:to>
                                        </p:set>
                                        <p:anim calcmode="lin" valueType="num">
                                          <p:cBhvr additive="base">
                                            <p:cTn id="137" dur="500" fill="hold"/>
                                            <p:tgtEl>
                                              <p:spTgt spid="312"/>
                                            </p:tgtEl>
                                            <p:attrNameLst>
                                              <p:attrName>ppt_x</p:attrName>
                                            </p:attrNameLst>
                                          </p:cBhvr>
                                          <p:tavLst>
                                            <p:tav tm="0">
                                              <p:val>
                                                <p:strVal val="0-#ppt_w/2"/>
                                              </p:val>
                                            </p:tav>
                                            <p:tav tm="100000">
                                              <p:val>
                                                <p:strVal val="#ppt_x"/>
                                              </p:val>
                                            </p:tav>
                                          </p:tavLst>
                                        </p:anim>
                                        <p:anim calcmode="lin" valueType="num">
                                          <p:cBhvr additive="base">
                                            <p:cTn id="138" dur="500" fill="hold"/>
                                            <p:tgtEl>
                                              <p:spTgt spid="312"/>
                                            </p:tgtEl>
                                            <p:attrNameLst>
                                              <p:attrName>ppt_y</p:attrName>
                                            </p:attrNameLst>
                                          </p:cBhvr>
                                          <p:tavLst>
                                            <p:tav tm="0">
                                              <p:val>
                                                <p:strVal val="#ppt_y"/>
                                              </p:val>
                                            </p:tav>
                                            <p:tav tm="100000">
                                              <p:val>
                                                <p:strVal val="#ppt_y"/>
                                              </p:val>
                                            </p:tav>
                                          </p:tavLst>
                                        </p:anim>
                                      </p:childTnLst>
                                    </p:cTn>
                                  </p:par>
                                </p:childTnLst>
                              </p:cTn>
                            </p:par>
                            <p:par>
                              <p:cTn id="139" fill="hold">
                                <p:stCondLst>
                                  <p:cond delay="9500"/>
                                </p:stCondLst>
                                <p:childTnLst>
                                  <p:par>
                                    <p:cTn id="140" presetID="22" presetClass="entr" presetSubtype="8" fill="hold" nodeType="afterEffect">
                                      <p:stCondLst>
                                        <p:cond delay="0"/>
                                      </p:stCondLst>
                                      <p:childTnLst>
                                        <p:set>
                                          <p:cBhvr>
                                            <p:cTn id="141" dur="1" fill="hold">
                                              <p:stCondLst>
                                                <p:cond delay="0"/>
                                              </p:stCondLst>
                                            </p:cTn>
                                            <p:tgtEl>
                                              <p:spTgt spid="314"/>
                                            </p:tgtEl>
                                            <p:attrNameLst>
                                              <p:attrName>style.visibility</p:attrName>
                                            </p:attrNameLst>
                                          </p:cBhvr>
                                          <p:to>
                                            <p:strVal val="visible"/>
                                          </p:to>
                                        </p:set>
                                        <p:animEffect transition="in" filter="wipe(left)">
                                          <p:cBhvr>
                                            <p:cTn id="142" dur="500"/>
                                            <p:tgtEl>
                                              <p:spTgt spid="314"/>
                                            </p:tgtEl>
                                          </p:cBhvr>
                                        </p:animEffect>
                                      </p:childTnLst>
                                    </p:cTn>
                                  </p:par>
                                </p:childTnLst>
                              </p:cTn>
                            </p:par>
                            <p:par>
                              <p:cTn id="143" fill="hold">
                                <p:stCondLst>
                                  <p:cond delay="10000"/>
                                </p:stCondLst>
                                <p:childTnLst>
                                  <p:par>
                                    <p:cTn id="144" presetID="10" presetClass="entr" presetSubtype="0" fill="hold" grpId="0" nodeType="afterEffect">
                                      <p:stCondLst>
                                        <p:cond delay="0"/>
                                      </p:stCondLst>
                                      <p:childTnLst>
                                        <p:set>
                                          <p:cBhvr>
                                            <p:cTn id="145" dur="1" fill="hold">
                                              <p:stCondLst>
                                                <p:cond delay="0"/>
                                              </p:stCondLst>
                                            </p:cTn>
                                            <p:tgtEl>
                                              <p:spTgt spid="365"/>
                                            </p:tgtEl>
                                            <p:attrNameLst>
                                              <p:attrName>style.visibility</p:attrName>
                                            </p:attrNameLst>
                                          </p:cBhvr>
                                          <p:to>
                                            <p:strVal val="visible"/>
                                          </p:to>
                                        </p:set>
                                        <p:animEffect transition="in" filter="fade">
                                          <p:cBhvr>
                                            <p:cTn id="146" dur="500"/>
                                            <p:tgtEl>
                                              <p:spTgt spid="3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9" grpId="0" animBg="1"/>
          <p:bldP spid="282" grpId="0" animBg="1"/>
          <p:bldP spid="283" grpId="0" animBg="1"/>
          <p:bldP spid="284" grpId="0" animBg="1"/>
          <p:bldP spid="285" grpId="0" animBg="1"/>
          <p:bldP spid="295" grpId="0"/>
          <p:bldP spid="296" grpId="0"/>
          <p:bldP spid="297" grpId="0" animBg="1"/>
          <p:bldP spid="298" grpId="0"/>
          <p:bldP spid="299" grpId="0"/>
          <p:bldP spid="300" grpId="0"/>
          <p:bldP spid="301" grpId="0" animBg="1"/>
          <p:bldP spid="302" grpId="0"/>
          <p:bldP spid="303" grpId="0"/>
          <p:bldP spid="304" grpId="0"/>
          <p:bldP spid="305" grpId="0" animBg="1"/>
          <p:bldP spid="306" grpId="0"/>
          <p:bldP spid="307" grpId="0"/>
          <p:bldP spid="308" grpId="0"/>
          <p:bldP spid="309" grpId="0" animBg="1"/>
          <p:bldP spid="310" grpId="0"/>
          <p:bldP spid="311" grpId="0"/>
          <p:bldP spid="312" grpId="0"/>
          <p:bldP spid="313" grpId="0"/>
          <p:bldP spid="365"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TextBox 65"/>
          <p:cNvSpPr txBox="1"/>
          <p:nvPr/>
        </p:nvSpPr>
        <p:spPr>
          <a:xfrm>
            <a:off x="4588950" y="587093"/>
            <a:ext cx="3014158"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Business Evolution</a:t>
            </a:r>
          </a:p>
        </p:txBody>
      </p:sp>
      <p:sp>
        <p:nvSpPr>
          <p:cNvPr id="67" name="TextBox 6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grpSp>
        <p:nvGrpSpPr>
          <p:cNvPr id="55" name="Group 54"/>
          <p:cNvGrpSpPr/>
          <p:nvPr/>
        </p:nvGrpSpPr>
        <p:grpSpPr>
          <a:xfrm>
            <a:off x="2336418" y="3639768"/>
            <a:ext cx="850189" cy="1577128"/>
            <a:chOff x="3397054" y="3108839"/>
            <a:chExt cx="637642" cy="1182846"/>
          </a:xfrm>
        </p:grpSpPr>
        <p:sp>
          <p:nvSpPr>
            <p:cNvPr id="56" name="Rectangle 25"/>
            <p:cNvSpPr>
              <a:spLocks noChangeArrowheads="1"/>
            </p:cNvSpPr>
            <p:nvPr/>
          </p:nvSpPr>
          <p:spPr bwMode="auto">
            <a:xfrm>
              <a:off x="3397054" y="3253158"/>
              <a:ext cx="450877" cy="1038527"/>
            </a:xfrm>
            <a:prstGeom prst="rect">
              <a:avLst/>
            </a:prstGeom>
            <a:solidFill>
              <a:schemeClr val="accent2">
                <a:alpha val="15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57" name="Freeform 26"/>
            <p:cNvSpPr>
              <a:spLocks/>
            </p:cNvSpPr>
            <p:nvPr/>
          </p:nvSpPr>
          <p:spPr bwMode="auto">
            <a:xfrm>
              <a:off x="3397054" y="3108839"/>
              <a:ext cx="637642" cy="144319"/>
            </a:xfrm>
            <a:custGeom>
              <a:avLst/>
              <a:gdLst>
                <a:gd name="T0" fmla="*/ 676 w 676"/>
                <a:gd name="T1" fmla="*/ 0 h 153"/>
                <a:gd name="T2" fmla="*/ 200 w 676"/>
                <a:gd name="T3" fmla="*/ 0 h 153"/>
                <a:gd name="T4" fmla="*/ 0 w 676"/>
                <a:gd name="T5" fmla="*/ 153 h 153"/>
                <a:gd name="T6" fmla="*/ 478 w 676"/>
                <a:gd name="T7" fmla="*/ 153 h 153"/>
                <a:gd name="T8" fmla="*/ 676 w 676"/>
                <a:gd name="T9" fmla="*/ 0 h 153"/>
              </a:gdLst>
              <a:ahLst/>
              <a:cxnLst>
                <a:cxn ang="0">
                  <a:pos x="T0" y="T1"/>
                </a:cxn>
                <a:cxn ang="0">
                  <a:pos x="T2" y="T3"/>
                </a:cxn>
                <a:cxn ang="0">
                  <a:pos x="T4" y="T5"/>
                </a:cxn>
                <a:cxn ang="0">
                  <a:pos x="T6" y="T7"/>
                </a:cxn>
                <a:cxn ang="0">
                  <a:pos x="T8" y="T9"/>
                </a:cxn>
              </a:cxnLst>
              <a:rect l="0" t="0" r="r" b="b"/>
              <a:pathLst>
                <a:path w="676" h="153">
                  <a:moveTo>
                    <a:pt x="676" y="0"/>
                  </a:moveTo>
                  <a:lnTo>
                    <a:pt x="200" y="0"/>
                  </a:lnTo>
                  <a:lnTo>
                    <a:pt x="0" y="153"/>
                  </a:lnTo>
                  <a:lnTo>
                    <a:pt x="478" y="153"/>
                  </a:lnTo>
                  <a:lnTo>
                    <a:pt x="676" y="0"/>
                  </a:lnTo>
                  <a:close/>
                </a:path>
              </a:pathLst>
            </a:custGeom>
            <a:solidFill>
              <a:schemeClr val="accent2">
                <a:lumMod val="60000"/>
                <a:lumOff val="40000"/>
                <a:alpha val="15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58" name="Freeform 27"/>
            <p:cNvSpPr>
              <a:spLocks/>
            </p:cNvSpPr>
            <p:nvPr/>
          </p:nvSpPr>
          <p:spPr bwMode="auto">
            <a:xfrm>
              <a:off x="3397054" y="3108839"/>
              <a:ext cx="637642" cy="144319"/>
            </a:xfrm>
            <a:custGeom>
              <a:avLst/>
              <a:gdLst>
                <a:gd name="T0" fmla="*/ 676 w 676"/>
                <a:gd name="T1" fmla="*/ 0 h 153"/>
                <a:gd name="T2" fmla="*/ 200 w 676"/>
                <a:gd name="T3" fmla="*/ 0 h 153"/>
                <a:gd name="T4" fmla="*/ 0 w 676"/>
                <a:gd name="T5" fmla="*/ 153 h 153"/>
                <a:gd name="T6" fmla="*/ 478 w 676"/>
                <a:gd name="T7" fmla="*/ 153 h 153"/>
                <a:gd name="T8" fmla="*/ 676 w 676"/>
                <a:gd name="T9" fmla="*/ 0 h 153"/>
              </a:gdLst>
              <a:ahLst/>
              <a:cxnLst>
                <a:cxn ang="0">
                  <a:pos x="T0" y="T1"/>
                </a:cxn>
                <a:cxn ang="0">
                  <a:pos x="T2" y="T3"/>
                </a:cxn>
                <a:cxn ang="0">
                  <a:pos x="T4" y="T5"/>
                </a:cxn>
                <a:cxn ang="0">
                  <a:pos x="T6" y="T7"/>
                </a:cxn>
                <a:cxn ang="0">
                  <a:pos x="T8" y="T9"/>
                </a:cxn>
              </a:cxnLst>
              <a:rect l="0" t="0" r="r" b="b"/>
              <a:pathLst>
                <a:path w="676" h="153">
                  <a:moveTo>
                    <a:pt x="676" y="0"/>
                  </a:moveTo>
                  <a:lnTo>
                    <a:pt x="200" y="0"/>
                  </a:lnTo>
                  <a:lnTo>
                    <a:pt x="0" y="153"/>
                  </a:lnTo>
                  <a:lnTo>
                    <a:pt x="478" y="153"/>
                  </a:lnTo>
                  <a:lnTo>
                    <a:pt x="6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59" name="Freeform 28"/>
            <p:cNvSpPr>
              <a:spLocks/>
            </p:cNvSpPr>
            <p:nvPr/>
          </p:nvSpPr>
          <p:spPr bwMode="auto">
            <a:xfrm>
              <a:off x="3847931" y="3108839"/>
              <a:ext cx="186765" cy="1182845"/>
            </a:xfrm>
            <a:custGeom>
              <a:avLst/>
              <a:gdLst>
                <a:gd name="T0" fmla="*/ 198 w 198"/>
                <a:gd name="T1" fmla="*/ 0 h 1254"/>
                <a:gd name="T2" fmla="*/ 198 w 198"/>
                <a:gd name="T3" fmla="*/ 0 h 1254"/>
                <a:gd name="T4" fmla="*/ 0 w 198"/>
                <a:gd name="T5" fmla="*/ 153 h 1254"/>
                <a:gd name="T6" fmla="*/ 0 w 198"/>
                <a:gd name="T7" fmla="*/ 1254 h 1254"/>
                <a:gd name="T8" fmla="*/ 198 w 198"/>
                <a:gd name="T9" fmla="*/ 1100 h 1254"/>
                <a:gd name="T10" fmla="*/ 198 w 198"/>
                <a:gd name="T11" fmla="*/ 0 h 1254"/>
              </a:gdLst>
              <a:ahLst/>
              <a:cxnLst>
                <a:cxn ang="0">
                  <a:pos x="T0" y="T1"/>
                </a:cxn>
                <a:cxn ang="0">
                  <a:pos x="T2" y="T3"/>
                </a:cxn>
                <a:cxn ang="0">
                  <a:pos x="T4" y="T5"/>
                </a:cxn>
                <a:cxn ang="0">
                  <a:pos x="T6" y="T7"/>
                </a:cxn>
                <a:cxn ang="0">
                  <a:pos x="T8" y="T9"/>
                </a:cxn>
                <a:cxn ang="0">
                  <a:pos x="T10" y="T11"/>
                </a:cxn>
              </a:cxnLst>
              <a:rect l="0" t="0" r="r" b="b"/>
              <a:pathLst>
                <a:path w="198" h="1254">
                  <a:moveTo>
                    <a:pt x="198" y="0"/>
                  </a:moveTo>
                  <a:lnTo>
                    <a:pt x="198" y="0"/>
                  </a:lnTo>
                  <a:lnTo>
                    <a:pt x="0" y="153"/>
                  </a:lnTo>
                  <a:lnTo>
                    <a:pt x="0" y="1254"/>
                  </a:lnTo>
                  <a:lnTo>
                    <a:pt x="198" y="1100"/>
                  </a:lnTo>
                  <a:lnTo>
                    <a:pt x="198" y="0"/>
                  </a:lnTo>
                  <a:close/>
                </a:path>
              </a:pathLst>
            </a:custGeom>
            <a:solidFill>
              <a:schemeClr val="accent2">
                <a:lumMod val="75000"/>
                <a:alpha val="15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60" name="Freeform 29"/>
            <p:cNvSpPr>
              <a:spLocks/>
            </p:cNvSpPr>
            <p:nvPr/>
          </p:nvSpPr>
          <p:spPr bwMode="auto">
            <a:xfrm>
              <a:off x="3847931" y="3108839"/>
              <a:ext cx="186765" cy="1182845"/>
            </a:xfrm>
            <a:custGeom>
              <a:avLst/>
              <a:gdLst>
                <a:gd name="T0" fmla="*/ 198 w 198"/>
                <a:gd name="T1" fmla="*/ 0 h 1254"/>
                <a:gd name="T2" fmla="*/ 198 w 198"/>
                <a:gd name="T3" fmla="*/ 0 h 1254"/>
                <a:gd name="T4" fmla="*/ 0 w 198"/>
                <a:gd name="T5" fmla="*/ 153 h 1254"/>
                <a:gd name="T6" fmla="*/ 0 w 198"/>
                <a:gd name="T7" fmla="*/ 1254 h 1254"/>
                <a:gd name="T8" fmla="*/ 198 w 198"/>
                <a:gd name="T9" fmla="*/ 1100 h 1254"/>
                <a:gd name="T10" fmla="*/ 198 w 198"/>
                <a:gd name="T11" fmla="*/ 0 h 1254"/>
              </a:gdLst>
              <a:ahLst/>
              <a:cxnLst>
                <a:cxn ang="0">
                  <a:pos x="T0" y="T1"/>
                </a:cxn>
                <a:cxn ang="0">
                  <a:pos x="T2" y="T3"/>
                </a:cxn>
                <a:cxn ang="0">
                  <a:pos x="T4" y="T5"/>
                </a:cxn>
                <a:cxn ang="0">
                  <a:pos x="T6" y="T7"/>
                </a:cxn>
                <a:cxn ang="0">
                  <a:pos x="T8" y="T9"/>
                </a:cxn>
                <a:cxn ang="0">
                  <a:pos x="T10" y="T11"/>
                </a:cxn>
              </a:cxnLst>
              <a:rect l="0" t="0" r="r" b="b"/>
              <a:pathLst>
                <a:path w="198" h="1254">
                  <a:moveTo>
                    <a:pt x="198" y="0"/>
                  </a:moveTo>
                  <a:lnTo>
                    <a:pt x="198" y="0"/>
                  </a:lnTo>
                  <a:lnTo>
                    <a:pt x="0" y="153"/>
                  </a:lnTo>
                  <a:lnTo>
                    <a:pt x="0" y="1254"/>
                  </a:lnTo>
                  <a:lnTo>
                    <a:pt x="198" y="1100"/>
                  </a:lnTo>
                  <a:lnTo>
                    <a:pt x="19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grpSp>
        <p:nvGrpSpPr>
          <p:cNvPr id="61" name="Group 60"/>
          <p:cNvGrpSpPr/>
          <p:nvPr/>
        </p:nvGrpSpPr>
        <p:grpSpPr>
          <a:xfrm>
            <a:off x="3552663" y="2726694"/>
            <a:ext cx="850189" cy="2490201"/>
            <a:chOff x="4444961" y="2424033"/>
            <a:chExt cx="637642" cy="1867651"/>
          </a:xfrm>
        </p:grpSpPr>
        <p:sp>
          <p:nvSpPr>
            <p:cNvPr id="62" name="Freeform 35"/>
            <p:cNvSpPr>
              <a:spLocks/>
            </p:cNvSpPr>
            <p:nvPr/>
          </p:nvSpPr>
          <p:spPr bwMode="auto">
            <a:xfrm>
              <a:off x="4893952" y="2424033"/>
              <a:ext cx="188651" cy="1867650"/>
            </a:xfrm>
            <a:custGeom>
              <a:avLst/>
              <a:gdLst>
                <a:gd name="T0" fmla="*/ 200 w 200"/>
                <a:gd name="T1" fmla="*/ 0 h 1980"/>
                <a:gd name="T2" fmla="*/ 200 w 200"/>
                <a:gd name="T3" fmla="*/ 0 h 1980"/>
                <a:gd name="T4" fmla="*/ 0 w 200"/>
                <a:gd name="T5" fmla="*/ 154 h 1980"/>
                <a:gd name="T6" fmla="*/ 0 w 200"/>
                <a:gd name="T7" fmla="*/ 1980 h 1980"/>
                <a:gd name="T8" fmla="*/ 200 w 200"/>
                <a:gd name="T9" fmla="*/ 1826 h 1980"/>
                <a:gd name="T10" fmla="*/ 200 w 200"/>
                <a:gd name="T11" fmla="*/ 0 h 1980"/>
              </a:gdLst>
              <a:ahLst/>
              <a:cxnLst>
                <a:cxn ang="0">
                  <a:pos x="T0" y="T1"/>
                </a:cxn>
                <a:cxn ang="0">
                  <a:pos x="T2" y="T3"/>
                </a:cxn>
                <a:cxn ang="0">
                  <a:pos x="T4" y="T5"/>
                </a:cxn>
                <a:cxn ang="0">
                  <a:pos x="T6" y="T7"/>
                </a:cxn>
                <a:cxn ang="0">
                  <a:pos x="T8" y="T9"/>
                </a:cxn>
                <a:cxn ang="0">
                  <a:pos x="T10" y="T11"/>
                </a:cxn>
              </a:cxnLst>
              <a:rect l="0" t="0" r="r" b="b"/>
              <a:pathLst>
                <a:path w="200" h="1980">
                  <a:moveTo>
                    <a:pt x="200" y="0"/>
                  </a:moveTo>
                  <a:lnTo>
                    <a:pt x="200" y="0"/>
                  </a:lnTo>
                  <a:lnTo>
                    <a:pt x="0" y="154"/>
                  </a:lnTo>
                  <a:lnTo>
                    <a:pt x="0" y="1980"/>
                  </a:lnTo>
                  <a:lnTo>
                    <a:pt x="200" y="1826"/>
                  </a:lnTo>
                  <a:lnTo>
                    <a:pt x="200" y="0"/>
                  </a:lnTo>
                </a:path>
              </a:pathLst>
            </a:custGeom>
            <a:solidFill>
              <a:schemeClr val="accent3">
                <a:lumMod val="75000"/>
                <a:alpha val="15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63" name="Freeform 33"/>
            <p:cNvSpPr>
              <a:spLocks/>
            </p:cNvSpPr>
            <p:nvPr/>
          </p:nvSpPr>
          <p:spPr bwMode="auto">
            <a:xfrm>
              <a:off x="4444961" y="2424033"/>
              <a:ext cx="637642" cy="145262"/>
            </a:xfrm>
            <a:custGeom>
              <a:avLst/>
              <a:gdLst>
                <a:gd name="T0" fmla="*/ 676 w 676"/>
                <a:gd name="T1" fmla="*/ 0 h 154"/>
                <a:gd name="T2" fmla="*/ 198 w 676"/>
                <a:gd name="T3" fmla="*/ 0 h 154"/>
                <a:gd name="T4" fmla="*/ 0 w 676"/>
                <a:gd name="T5" fmla="*/ 154 h 154"/>
                <a:gd name="T6" fmla="*/ 476 w 676"/>
                <a:gd name="T7" fmla="*/ 154 h 154"/>
                <a:gd name="T8" fmla="*/ 676 w 676"/>
                <a:gd name="T9" fmla="*/ 0 h 154"/>
              </a:gdLst>
              <a:ahLst/>
              <a:cxnLst>
                <a:cxn ang="0">
                  <a:pos x="T0" y="T1"/>
                </a:cxn>
                <a:cxn ang="0">
                  <a:pos x="T2" y="T3"/>
                </a:cxn>
                <a:cxn ang="0">
                  <a:pos x="T4" y="T5"/>
                </a:cxn>
                <a:cxn ang="0">
                  <a:pos x="T6" y="T7"/>
                </a:cxn>
                <a:cxn ang="0">
                  <a:pos x="T8" y="T9"/>
                </a:cxn>
              </a:cxnLst>
              <a:rect l="0" t="0" r="r" b="b"/>
              <a:pathLst>
                <a:path w="676" h="154">
                  <a:moveTo>
                    <a:pt x="676" y="0"/>
                  </a:moveTo>
                  <a:lnTo>
                    <a:pt x="198" y="0"/>
                  </a:lnTo>
                  <a:lnTo>
                    <a:pt x="0" y="154"/>
                  </a:lnTo>
                  <a:lnTo>
                    <a:pt x="476" y="154"/>
                  </a:lnTo>
                  <a:lnTo>
                    <a:pt x="676" y="0"/>
                  </a:lnTo>
                </a:path>
              </a:pathLst>
            </a:custGeom>
            <a:solidFill>
              <a:schemeClr val="accent3">
                <a:lumMod val="60000"/>
                <a:lumOff val="40000"/>
                <a:alpha val="15000"/>
              </a:schemeClr>
            </a:solidFill>
            <a:ln>
              <a:noFill/>
            </a:ln>
          </p:spPr>
          <p:txBody>
            <a:bodyPr vert="horz" wrap="square" lIns="121920" tIns="60960" rIns="121920" bIns="60960" numCol="1" anchor="t" anchorCtr="0" compatLnSpc="1">
              <a:prstTxWarp prst="textNoShape">
                <a:avLst/>
              </a:prstTxWarp>
            </a:bodyPr>
            <a:lstStyle/>
            <a:p>
              <a:endParaRPr lang="en-ID" sz="2400" dirty="0"/>
            </a:p>
          </p:txBody>
        </p:sp>
        <p:sp>
          <p:nvSpPr>
            <p:cNvPr id="64" name="Rectangle 30"/>
            <p:cNvSpPr>
              <a:spLocks noChangeArrowheads="1"/>
            </p:cNvSpPr>
            <p:nvPr/>
          </p:nvSpPr>
          <p:spPr bwMode="auto">
            <a:xfrm>
              <a:off x="4444961" y="2569295"/>
              <a:ext cx="448991" cy="1722389"/>
            </a:xfrm>
            <a:prstGeom prst="rect">
              <a:avLst/>
            </a:prstGeom>
            <a:solidFill>
              <a:schemeClr val="accent3">
                <a:alpha val="15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65" name="Rectangle 31"/>
            <p:cNvSpPr>
              <a:spLocks noChangeArrowheads="1"/>
            </p:cNvSpPr>
            <p:nvPr/>
          </p:nvSpPr>
          <p:spPr bwMode="auto">
            <a:xfrm>
              <a:off x="4444961" y="2569295"/>
              <a:ext cx="448991" cy="1722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grpSp>
        <p:nvGrpSpPr>
          <p:cNvPr id="74" name="Group 73"/>
          <p:cNvGrpSpPr/>
          <p:nvPr/>
        </p:nvGrpSpPr>
        <p:grpSpPr>
          <a:xfrm>
            <a:off x="4769527" y="3098965"/>
            <a:ext cx="852704" cy="2117928"/>
            <a:chOff x="5491427" y="2703237"/>
            <a:chExt cx="639528" cy="1588446"/>
          </a:xfrm>
        </p:grpSpPr>
        <p:sp>
          <p:nvSpPr>
            <p:cNvPr id="75" name="Freeform 41"/>
            <p:cNvSpPr>
              <a:spLocks/>
            </p:cNvSpPr>
            <p:nvPr/>
          </p:nvSpPr>
          <p:spPr bwMode="auto">
            <a:xfrm>
              <a:off x="5942304" y="2703237"/>
              <a:ext cx="188651" cy="1588446"/>
            </a:xfrm>
            <a:custGeom>
              <a:avLst/>
              <a:gdLst>
                <a:gd name="T0" fmla="*/ 200 w 200"/>
                <a:gd name="T1" fmla="*/ 0 h 1684"/>
                <a:gd name="T2" fmla="*/ 200 w 200"/>
                <a:gd name="T3" fmla="*/ 0 h 1684"/>
                <a:gd name="T4" fmla="*/ 0 w 200"/>
                <a:gd name="T5" fmla="*/ 152 h 1684"/>
                <a:gd name="T6" fmla="*/ 0 w 200"/>
                <a:gd name="T7" fmla="*/ 1684 h 1684"/>
                <a:gd name="T8" fmla="*/ 200 w 200"/>
                <a:gd name="T9" fmla="*/ 1530 h 1684"/>
                <a:gd name="T10" fmla="*/ 200 w 200"/>
                <a:gd name="T11" fmla="*/ 0 h 1684"/>
              </a:gdLst>
              <a:ahLst/>
              <a:cxnLst>
                <a:cxn ang="0">
                  <a:pos x="T0" y="T1"/>
                </a:cxn>
                <a:cxn ang="0">
                  <a:pos x="T2" y="T3"/>
                </a:cxn>
                <a:cxn ang="0">
                  <a:pos x="T4" y="T5"/>
                </a:cxn>
                <a:cxn ang="0">
                  <a:pos x="T6" y="T7"/>
                </a:cxn>
                <a:cxn ang="0">
                  <a:pos x="T8" y="T9"/>
                </a:cxn>
                <a:cxn ang="0">
                  <a:pos x="T10" y="T11"/>
                </a:cxn>
              </a:cxnLst>
              <a:rect l="0" t="0" r="r" b="b"/>
              <a:pathLst>
                <a:path w="200" h="1684">
                  <a:moveTo>
                    <a:pt x="200" y="0"/>
                  </a:moveTo>
                  <a:lnTo>
                    <a:pt x="200" y="0"/>
                  </a:lnTo>
                  <a:lnTo>
                    <a:pt x="0" y="152"/>
                  </a:lnTo>
                  <a:lnTo>
                    <a:pt x="0" y="1684"/>
                  </a:lnTo>
                  <a:lnTo>
                    <a:pt x="200" y="1530"/>
                  </a:lnTo>
                  <a:lnTo>
                    <a:pt x="200" y="0"/>
                  </a:lnTo>
                </a:path>
              </a:pathLst>
            </a:custGeom>
            <a:solidFill>
              <a:schemeClr val="accent4">
                <a:lumMod val="75000"/>
                <a:alpha val="15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76" name="Rectangle 36"/>
            <p:cNvSpPr>
              <a:spLocks noChangeArrowheads="1"/>
            </p:cNvSpPr>
            <p:nvPr/>
          </p:nvSpPr>
          <p:spPr bwMode="auto">
            <a:xfrm>
              <a:off x="5491427" y="2846612"/>
              <a:ext cx="450877" cy="1445071"/>
            </a:xfrm>
            <a:prstGeom prst="rect">
              <a:avLst/>
            </a:prstGeom>
            <a:solidFill>
              <a:schemeClr val="accent4">
                <a:alpha val="15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77" name="Rectangle 37"/>
            <p:cNvSpPr>
              <a:spLocks noChangeArrowheads="1"/>
            </p:cNvSpPr>
            <p:nvPr/>
          </p:nvSpPr>
          <p:spPr bwMode="auto">
            <a:xfrm>
              <a:off x="5491427" y="2846612"/>
              <a:ext cx="450877" cy="1445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78" name="Freeform 38"/>
            <p:cNvSpPr>
              <a:spLocks/>
            </p:cNvSpPr>
            <p:nvPr/>
          </p:nvSpPr>
          <p:spPr bwMode="auto">
            <a:xfrm>
              <a:off x="5491427" y="2703237"/>
              <a:ext cx="639528" cy="143375"/>
            </a:xfrm>
            <a:custGeom>
              <a:avLst/>
              <a:gdLst>
                <a:gd name="T0" fmla="*/ 678 w 678"/>
                <a:gd name="T1" fmla="*/ 0 h 152"/>
                <a:gd name="T2" fmla="*/ 200 w 678"/>
                <a:gd name="T3" fmla="*/ 0 h 152"/>
                <a:gd name="T4" fmla="*/ 0 w 678"/>
                <a:gd name="T5" fmla="*/ 152 h 152"/>
                <a:gd name="T6" fmla="*/ 478 w 678"/>
                <a:gd name="T7" fmla="*/ 152 h 152"/>
                <a:gd name="T8" fmla="*/ 678 w 678"/>
                <a:gd name="T9" fmla="*/ 0 h 152"/>
              </a:gdLst>
              <a:ahLst/>
              <a:cxnLst>
                <a:cxn ang="0">
                  <a:pos x="T0" y="T1"/>
                </a:cxn>
                <a:cxn ang="0">
                  <a:pos x="T2" y="T3"/>
                </a:cxn>
                <a:cxn ang="0">
                  <a:pos x="T4" y="T5"/>
                </a:cxn>
                <a:cxn ang="0">
                  <a:pos x="T6" y="T7"/>
                </a:cxn>
                <a:cxn ang="0">
                  <a:pos x="T8" y="T9"/>
                </a:cxn>
              </a:cxnLst>
              <a:rect l="0" t="0" r="r" b="b"/>
              <a:pathLst>
                <a:path w="678" h="152">
                  <a:moveTo>
                    <a:pt x="678" y="0"/>
                  </a:moveTo>
                  <a:lnTo>
                    <a:pt x="200" y="0"/>
                  </a:lnTo>
                  <a:lnTo>
                    <a:pt x="0" y="152"/>
                  </a:lnTo>
                  <a:lnTo>
                    <a:pt x="478" y="152"/>
                  </a:lnTo>
                  <a:lnTo>
                    <a:pt x="678" y="0"/>
                  </a:lnTo>
                  <a:close/>
                </a:path>
              </a:pathLst>
            </a:custGeom>
            <a:solidFill>
              <a:schemeClr val="accent4">
                <a:lumMod val="60000"/>
                <a:lumOff val="40000"/>
                <a:alpha val="15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79" name="Freeform 39"/>
            <p:cNvSpPr>
              <a:spLocks/>
            </p:cNvSpPr>
            <p:nvPr/>
          </p:nvSpPr>
          <p:spPr bwMode="auto">
            <a:xfrm>
              <a:off x="5491427" y="2703237"/>
              <a:ext cx="639528" cy="143375"/>
            </a:xfrm>
            <a:custGeom>
              <a:avLst/>
              <a:gdLst>
                <a:gd name="T0" fmla="*/ 678 w 678"/>
                <a:gd name="T1" fmla="*/ 0 h 152"/>
                <a:gd name="T2" fmla="*/ 200 w 678"/>
                <a:gd name="T3" fmla="*/ 0 h 152"/>
                <a:gd name="T4" fmla="*/ 0 w 678"/>
                <a:gd name="T5" fmla="*/ 152 h 152"/>
                <a:gd name="T6" fmla="*/ 478 w 678"/>
                <a:gd name="T7" fmla="*/ 152 h 152"/>
                <a:gd name="T8" fmla="*/ 678 w 678"/>
                <a:gd name="T9" fmla="*/ 0 h 152"/>
              </a:gdLst>
              <a:ahLst/>
              <a:cxnLst>
                <a:cxn ang="0">
                  <a:pos x="T0" y="T1"/>
                </a:cxn>
                <a:cxn ang="0">
                  <a:pos x="T2" y="T3"/>
                </a:cxn>
                <a:cxn ang="0">
                  <a:pos x="T4" y="T5"/>
                </a:cxn>
                <a:cxn ang="0">
                  <a:pos x="T6" y="T7"/>
                </a:cxn>
                <a:cxn ang="0">
                  <a:pos x="T8" y="T9"/>
                </a:cxn>
              </a:cxnLst>
              <a:rect l="0" t="0" r="r" b="b"/>
              <a:pathLst>
                <a:path w="678" h="152">
                  <a:moveTo>
                    <a:pt x="678" y="0"/>
                  </a:moveTo>
                  <a:lnTo>
                    <a:pt x="200" y="0"/>
                  </a:lnTo>
                  <a:lnTo>
                    <a:pt x="0" y="152"/>
                  </a:lnTo>
                  <a:lnTo>
                    <a:pt x="478" y="152"/>
                  </a:lnTo>
                  <a:lnTo>
                    <a:pt x="67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grpSp>
        <p:nvGrpSpPr>
          <p:cNvPr id="80" name="Group 79"/>
          <p:cNvGrpSpPr/>
          <p:nvPr/>
        </p:nvGrpSpPr>
        <p:grpSpPr>
          <a:xfrm>
            <a:off x="1133421" y="2308423"/>
            <a:ext cx="850359" cy="2912079"/>
            <a:chOff x="2616200" y="1808163"/>
            <a:chExt cx="1009650" cy="3457576"/>
          </a:xfrm>
        </p:grpSpPr>
        <p:sp>
          <p:nvSpPr>
            <p:cNvPr id="81" name="Rectangle 17"/>
            <p:cNvSpPr>
              <a:spLocks noChangeArrowheads="1"/>
            </p:cNvSpPr>
            <p:nvPr/>
          </p:nvSpPr>
          <p:spPr bwMode="auto">
            <a:xfrm>
              <a:off x="2616200" y="2035176"/>
              <a:ext cx="714375" cy="3230563"/>
            </a:xfrm>
            <a:prstGeom prst="rect">
              <a:avLst/>
            </a:prstGeom>
            <a:solidFill>
              <a:schemeClr val="accent1">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82" name="Freeform 18"/>
            <p:cNvSpPr>
              <a:spLocks/>
            </p:cNvSpPr>
            <p:nvPr/>
          </p:nvSpPr>
          <p:spPr bwMode="auto">
            <a:xfrm>
              <a:off x="2616200" y="1808163"/>
              <a:ext cx="1009650" cy="227013"/>
            </a:xfrm>
            <a:custGeom>
              <a:avLst/>
              <a:gdLst>
                <a:gd name="T0" fmla="*/ 188 w 636"/>
                <a:gd name="T1" fmla="*/ 0 h 143"/>
                <a:gd name="T2" fmla="*/ 0 w 636"/>
                <a:gd name="T3" fmla="*/ 143 h 143"/>
                <a:gd name="T4" fmla="*/ 450 w 636"/>
                <a:gd name="T5" fmla="*/ 143 h 143"/>
                <a:gd name="T6" fmla="*/ 636 w 636"/>
                <a:gd name="T7" fmla="*/ 0 h 143"/>
                <a:gd name="T8" fmla="*/ 188 w 636"/>
                <a:gd name="T9" fmla="*/ 0 h 143"/>
              </a:gdLst>
              <a:ahLst/>
              <a:cxnLst>
                <a:cxn ang="0">
                  <a:pos x="T0" y="T1"/>
                </a:cxn>
                <a:cxn ang="0">
                  <a:pos x="T2" y="T3"/>
                </a:cxn>
                <a:cxn ang="0">
                  <a:pos x="T4" y="T5"/>
                </a:cxn>
                <a:cxn ang="0">
                  <a:pos x="T6" y="T7"/>
                </a:cxn>
                <a:cxn ang="0">
                  <a:pos x="T8" y="T9"/>
                </a:cxn>
              </a:cxnLst>
              <a:rect l="0" t="0" r="r" b="b"/>
              <a:pathLst>
                <a:path w="636" h="143">
                  <a:moveTo>
                    <a:pt x="188" y="0"/>
                  </a:moveTo>
                  <a:lnTo>
                    <a:pt x="0" y="143"/>
                  </a:lnTo>
                  <a:lnTo>
                    <a:pt x="450" y="143"/>
                  </a:lnTo>
                  <a:lnTo>
                    <a:pt x="636" y="0"/>
                  </a:lnTo>
                  <a:lnTo>
                    <a:pt x="188" y="0"/>
                  </a:lnTo>
                  <a:close/>
                </a:path>
              </a:pathLst>
            </a:custGeom>
            <a:solidFill>
              <a:schemeClr val="accent1">
                <a:lumMod val="60000"/>
                <a:lumOff val="40000"/>
                <a:alpha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83" name="Freeform 19"/>
            <p:cNvSpPr>
              <a:spLocks/>
            </p:cNvSpPr>
            <p:nvPr/>
          </p:nvSpPr>
          <p:spPr bwMode="auto">
            <a:xfrm>
              <a:off x="2616200" y="1808163"/>
              <a:ext cx="1009650" cy="227013"/>
            </a:xfrm>
            <a:custGeom>
              <a:avLst/>
              <a:gdLst>
                <a:gd name="T0" fmla="*/ 188 w 636"/>
                <a:gd name="T1" fmla="*/ 0 h 143"/>
                <a:gd name="T2" fmla="*/ 0 w 636"/>
                <a:gd name="T3" fmla="*/ 143 h 143"/>
                <a:gd name="T4" fmla="*/ 450 w 636"/>
                <a:gd name="T5" fmla="*/ 143 h 143"/>
                <a:gd name="T6" fmla="*/ 636 w 636"/>
                <a:gd name="T7" fmla="*/ 0 h 143"/>
                <a:gd name="T8" fmla="*/ 188 w 636"/>
                <a:gd name="T9" fmla="*/ 0 h 143"/>
              </a:gdLst>
              <a:ahLst/>
              <a:cxnLst>
                <a:cxn ang="0">
                  <a:pos x="T0" y="T1"/>
                </a:cxn>
                <a:cxn ang="0">
                  <a:pos x="T2" y="T3"/>
                </a:cxn>
                <a:cxn ang="0">
                  <a:pos x="T4" y="T5"/>
                </a:cxn>
                <a:cxn ang="0">
                  <a:pos x="T6" y="T7"/>
                </a:cxn>
                <a:cxn ang="0">
                  <a:pos x="T8" y="T9"/>
                </a:cxn>
              </a:cxnLst>
              <a:rect l="0" t="0" r="r" b="b"/>
              <a:pathLst>
                <a:path w="636" h="143">
                  <a:moveTo>
                    <a:pt x="188" y="0"/>
                  </a:moveTo>
                  <a:lnTo>
                    <a:pt x="0" y="143"/>
                  </a:lnTo>
                  <a:lnTo>
                    <a:pt x="450" y="143"/>
                  </a:lnTo>
                  <a:lnTo>
                    <a:pt x="636" y="0"/>
                  </a:lnTo>
                  <a:lnTo>
                    <a:pt x="18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84" name="Freeform 20"/>
            <p:cNvSpPr>
              <a:spLocks/>
            </p:cNvSpPr>
            <p:nvPr/>
          </p:nvSpPr>
          <p:spPr bwMode="auto">
            <a:xfrm>
              <a:off x="3330575" y="1808163"/>
              <a:ext cx="295275" cy="3457575"/>
            </a:xfrm>
            <a:custGeom>
              <a:avLst/>
              <a:gdLst>
                <a:gd name="T0" fmla="*/ 186 w 186"/>
                <a:gd name="T1" fmla="*/ 0 h 2178"/>
                <a:gd name="T2" fmla="*/ 186 w 186"/>
                <a:gd name="T3" fmla="*/ 0 h 2178"/>
                <a:gd name="T4" fmla="*/ 0 w 186"/>
                <a:gd name="T5" fmla="*/ 143 h 2178"/>
                <a:gd name="T6" fmla="*/ 0 w 186"/>
                <a:gd name="T7" fmla="*/ 2178 h 2178"/>
                <a:gd name="T8" fmla="*/ 186 w 186"/>
                <a:gd name="T9" fmla="*/ 2035 h 2178"/>
                <a:gd name="T10" fmla="*/ 186 w 186"/>
                <a:gd name="T11" fmla="*/ 0 h 2178"/>
              </a:gdLst>
              <a:ahLst/>
              <a:cxnLst>
                <a:cxn ang="0">
                  <a:pos x="T0" y="T1"/>
                </a:cxn>
                <a:cxn ang="0">
                  <a:pos x="T2" y="T3"/>
                </a:cxn>
                <a:cxn ang="0">
                  <a:pos x="T4" y="T5"/>
                </a:cxn>
                <a:cxn ang="0">
                  <a:pos x="T6" y="T7"/>
                </a:cxn>
                <a:cxn ang="0">
                  <a:pos x="T8" y="T9"/>
                </a:cxn>
                <a:cxn ang="0">
                  <a:pos x="T10" y="T11"/>
                </a:cxn>
              </a:cxnLst>
              <a:rect l="0" t="0" r="r" b="b"/>
              <a:pathLst>
                <a:path w="186" h="2178">
                  <a:moveTo>
                    <a:pt x="186" y="0"/>
                  </a:moveTo>
                  <a:lnTo>
                    <a:pt x="186" y="0"/>
                  </a:lnTo>
                  <a:lnTo>
                    <a:pt x="0" y="143"/>
                  </a:lnTo>
                  <a:lnTo>
                    <a:pt x="0" y="2178"/>
                  </a:lnTo>
                  <a:lnTo>
                    <a:pt x="186" y="2035"/>
                  </a:lnTo>
                  <a:lnTo>
                    <a:pt x="186" y="0"/>
                  </a:lnTo>
                  <a:close/>
                </a:path>
              </a:pathLst>
            </a:custGeom>
            <a:solidFill>
              <a:schemeClr val="accent1">
                <a:lumMod val="75000"/>
                <a:alpha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85" name="Freeform 21"/>
            <p:cNvSpPr>
              <a:spLocks/>
            </p:cNvSpPr>
            <p:nvPr/>
          </p:nvSpPr>
          <p:spPr bwMode="auto">
            <a:xfrm>
              <a:off x="3330575" y="1808163"/>
              <a:ext cx="295275" cy="3457575"/>
            </a:xfrm>
            <a:custGeom>
              <a:avLst/>
              <a:gdLst>
                <a:gd name="T0" fmla="*/ 186 w 186"/>
                <a:gd name="T1" fmla="*/ 0 h 2178"/>
                <a:gd name="T2" fmla="*/ 186 w 186"/>
                <a:gd name="T3" fmla="*/ 0 h 2178"/>
                <a:gd name="T4" fmla="*/ 0 w 186"/>
                <a:gd name="T5" fmla="*/ 143 h 2178"/>
                <a:gd name="T6" fmla="*/ 0 w 186"/>
                <a:gd name="T7" fmla="*/ 2178 h 2178"/>
                <a:gd name="T8" fmla="*/ 186 w 186"/>
                <a:gd name="T9" fmla="*/ 2035 h 2178"/>
                <a:gd name="T10" fmla="*/ 186 w 186"/>
                <a:gd name="T11" fmla="*/ 0 h 2178"/>
              </a:gdLst>
              <a:ahLst/>
              <a:cxnLst>
                <a:cxn ang="0">
                  <a:pos x="T0" y="T1"/>
                </a:cxn>
                <a:cxn ang="0">
                  <a:pos x="T2" y="T3"/>
                </a:cxn>
                <a:cxn ang="0">
                  <a:pos x="T4" y="T5"/>
                </a:cxn>
                <a:cxn ang="0">
                  <a:pos x="T6" y="T7"/>
                </a:cxn>
                <a:cxn ang="0">
                  <a:pos x="T8" y="T9"/>
                </a:cxn>
                <a:cxn ang="0">
                  <a:pos x="T10" y="T11"/>
                </a:cxn>
              </a:cxnLst>
              <a:rect l="0" t="0" r="r" b="b"/>
              <a:pathLst>
                <a:path w="186" h="2178">
                  <a:moveTo>
                    <a:pt x="186" y="0"/>
                  </a:moveTo>
                  <a:lnTo>
                    <a:pt x="186" y="0"/>
                  </a:lnTo>
                  <a:lnTo>
                    <a:pt x="0" y="143"/>
                  </a:lnTo>
                  <a:lnTo>
                    <a:pt x="0" y="2178"/>
                  </a:lnTo>
                  <a:lnTo>
                    <a:pt x="186" y="2035"/>
                  </a:lnTo>
                  <a:lnTo>
                    <a:pt x="18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grpSp>
        <p:nvGrpSpPr>
          <p:cNvPr id="86" name="Group 85"/>
          <p:cNvGrpSpPr/>
          <p:nvPr/>
        </p:nvGrpSpPr>
        <p:grpSpPr>
          <a:xfrm>
            <a:off x="877825" y="2503765"/>
            <a:ext cx="850359" cy="2912079"/>
            <a:chOff x="2616200" y="1808163"/>
            <a:chExt cx="1009650" cy="3457576"/>
          </a:xfrm>
          <a:effectLst>
            <a:outerShdw blurRad="50800" dist="63500" dir="2700000" sx="96000" sy="96000" algn="tl" rotWithShape="0">
              <a:prstClr val="black">
                <a:alpha val="36000"/>
              </a:prstClr>
            </a:outerShdw>
          </a:effectLst>
        </p:grpSpPr>
        <p:sp>
          <p:nvSpPr>
            <p:cNvPr id="87" name="Rectangle 17"/>
            <p:cNvSpPr>
              <a:spLocks noChangeArrowheads="1"/>
            </p:cNvSpPr>
            <p:nvPr/>
          </p:nvSpPr>
          <p:spPr bwMode="auto">
            <a:xfrm>
              <a:off x="2616200" y="2035176"/>
              <a:ext cx="714375" cy="323056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88" name="Freeform 18"/>
            <p:cNvSpPr>
              <a:spLocks/>
            </p:cNvSpPr>
            <p:nvPr/>
          </p:nvSpPr>
          <p:spPr bwMode="auto">
            <a:xfrm>
              <a:off x="2616200" y="1808163"/>
              <a:ext cx="1009650" cy="227013"/>
            </a:xfrm>
            <a:custGeom>
              <a:avLst/>
              <a:gdLst>
                <a:gd name="T0" fmla="*/ 188 w 636"/>
                <a:gd name="T1" fmla="*/ 0 h 143"/>
                <a:gd name="T2" fmla="*/ 0 w 636"/>
                <a:gd name="T3" fmla="*/ 143 h 143"/>
                <a:gd name="T4" fmla="*/ 450 w 636"/>
                <a:gd name="T5" fmla="*/ 143 h 143"/>
                <a:gd name="T6" fmla="*/ 636 w 636"/>
                <a:gd name="T7" fmla="*/ 0 h 143"/>
                <a:gd name="T8" fmla="*/ 188 w 636"/>
                <a:gd name="T9" fmla="*/ 0 h 143"/>
              </a:gdLst>
              <a:ahLst/>
              <a:cxnLst>
                <a:cxn ang="0">
                  <a:pos x="T0" y="T1"/>
                </a:cxn>
                <a:cxn ang="0">
                  <a:pos x="T2" y="T3"/>
                </a:cxn>
                <a:cxn ang="0">
                  <a:pos x="T4" y="T5"/>
                </a:cxn>
                <a:cxn ang="0">
                  <a:pos x="T6" y="T7"/>
                </a:cxn>
                <a:cxn ang="0">
                  <a:pos x="T8" y="T9"/>
                </a:cxn>
              </a:cxnLst>
              <a:rect l="0" t="0" r="r" b="b"/>
              <a:pathLst>
                <a:path w="636" h="143">
                  <a:moveTo>
                    <a:pt x="188" y="0"/>
                  </a:moveTo>
                  <a:lnTo>
                    <a:pt x="0" y="143"/>
                  </a:lnTo>
                  <a:lnTo>
                    <a:pt x="450" y="143"/>
                  </a:lnTo>
                  <a:lnTo>
                    <a:pt x="636" y="0"/>
                  </a:lnTo>
                  <a:lnTo>
                    <a:pt x="188" y="0"/>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89" name="Freeform 19"/>
            <p:cNvSpPr>
              <a:spLocks/>
            </p:cNvSpPr>
            <p:nvPr/>
          </p:nvSpPr>
          <p:spPr bwMode="auto">
            <a:xfrm>
              <a:off x="2616200" y="1808163"/>
              <a:ext cx="1009650" cy="227013"/>
            </a:xfrm>
            <a:custGeom>
              <a:avLst/>
              <a:gdLst>
                <a:gd name="T0" fmla="*/ 188 w 636"/>
                <a:gd name="T1" fmla="*/ 0 h 143"/>
                <a:gd name="T2" fmla="*/ 0 w 636"/>
                <a:gd name="T3" fmla="*/ 143 h 143"/>
                <a:gd name="T4" fmla="*/ 450 w 636"/>
                <a:gd name="T5" fmla="*/ 143 h 143"/>
                <a:gd name="T6" fmla="*/ 636 w 636"/>
                <a:gd name="T7" fmla="*/ 0 h 143"/>
                <a:gd name="T8" fmla="*/ 188 w 636"/>
                <a:gd name="T9" fmla="*/ 0 h 143"/>
              </a:gdLst>
              <a:ahLst/>
              <a:cxnLst>
                <a:cxn ang="0">
                  <a:pos x="T0" y="T1"/>
                </a:cxn>
                <a:cxn ang="0">
                  <a:pos x="T2" y="T3"/>
                </a:cxn>
                <a:cxn ang="0">
                  <a:pos x="T4" y="T5"/>
                </a:cxn>
                <a:cxn ang="0">
                  <a:pos x="T6" y="T7"/>
                </a:cxn>
                <a:cxn ang="0">
                  <a:pos x="T8" y="T9"/>
                </a:cxn>
              </a:cxnLst>
              <a:rect l="0" t="0" r="r" b="b"/>
              <a:pathLst>
                <a:path w="636" h="143">
                  <a:moveTo>
                    <a:pt x="188" y="0"/>
                  </a:moveTo>
                  <a:lnTo>
                    <a:pt x="0" y="143"/>
                  </a:lnTo>
                  <a:lnTo>
                    <a:pt x="450" y="143"/>
                  </a:lnTo>
                  <a:lnTo>
                    <a:pt x="636" y="0"/>
                  </a:lnTo>
                  <a:lnTo>
                    <a:pt x="18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90" name="Freeform 20"/>
            <p:cNvSpPr>
              <a:spLocks/>
            </p:cNvSpPr>
            <p:nvPr/>
          </p:nvSpPr>
          <p:spPr bwMode="auto">
            <a:xfrm>
              <a:off x="3330575" y="1808163"/>
              <a:ext cx="295275" cy="3457575"/>
            </a:xfrm>
            <a:custGeom>
              <a:avLst/>
              <a:gdLst>
                <a:gd name="T0" fmla="*/ 186 w 186"/>
                <a:gd name="T1" fmla="*/ 0 h 2178"/>
                <a:gd name="T2" fmla="*/ 186 w 186"/>
                <a:gd name="T3" fmla="*/ 0 h 2178"/>
                <a:gd name="T4" fmla="*/ 0 w 186"/>
                <a:gd name="T5" fmla="*/ 143 h 2178"/>
                <a:gd name="T6" fmla="*/ 0 w 186"/>
                <a:gd name="T7" fmla="*/ 2178 h 2178"/>
                <a:gd name="T8" fmla="*/ 186 w 186"/>
                <a:gd name="T9" fmla="*/ 2035 h 2178"/>
                <a:gd name="T10" fmla="*/ 186 w 186"/>
                <a:gd name="T11" fmla="*/ 0 h 2178"/>
              </a:gdLst>
              <a:ahLst/>
              <a:cxnLst>
                <a:cxn ang="0">
                  <a:pos x="T0" y="T1"/>
                </a:cxn>
                <a:cxn ang="0">
                  <a:pos x="T2" y="T3"/>
                </a:cxn>
                <a:cxn ang="0">
                  <a:pos x="T4" y="T5"/>
                </a:cxn>
                <a:cxn ang="0">
                  <a:pos x="T6" y="T7"/>
                </a:cxn>
                <a:cxn ang="0">
                  <a:pos x="T8" y="T9"/>
                </a:cxn>
                <a:cxn ang="0">
                  <a:pos x="T10" y="T11"/>
                </a:cxn>
              </a:cxnLst>
              <a:rect l="0" t="0" r="r" b="b"/>
              <a:pathLst>
                <a:path w="186" h="2178">
                  <a:moveTo>
                    <a:pt x="186" y="0"/>
                  </a:moveTo>
                  <a:lnTo>
                    <a:pt x="186" y="0"/>
                  </a:lnTo>
                  <a:lnTo>
                    <a:pt x="0" y="143"/>
                  </a:lnTo>
                  <a:lnTo>
                    <a:pt x="0" y="2178"/>
                  </a:lnTo>
                  <a:lnTo>
                    <a:pt x="186" y="2035"/>
                  </a:lnTo>
                  <a:lnTo>
                    <a:pt x="186"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92" name="Freeform 21"/>
            <p:cNvSpPr>
              <a:spLocks/>
            </p:cNvSpPr>
            <p:nvPr/>
          </p:nvSpPr>
          <p:spPr bwMode="auto">
            <a:xfrm>
              <a:off x="3330575" y="1808163"/>
              <a:ext cx="295275" cy="3457575"/>
            </a:xfrm>
            <a:custGeom>
              <a:avLst/>
              <a:gdLst>
                <a:gd name="T0" fmla="*/ 186 w 186"/>
                <a:gd name="T1" fmla="*/ 0 h 2178"/>
                <a:gd name="T2" fmla="*/ 186 w 186"/>
                <a:gd name="T3" fmla="*/ 0 h 2178"/>
                <a:gd name="T4" fmla="*/ 0 w 186"/>
                <a:gd name="T5" fmla="*/ 143 h 2178"/>
                <a:gd name="T6" fmla="*/ 0 w 186"/>
                <a:gd name="T7" fmla="*/ 2178 h 2178"/>
                <a:gd name="T8" fmla="*/ 186 w 186"/>
                <a:gd name="T9" fmla="*/ 2035 h 2178"/>
                <a:gd name="T10" fmla="*/ 186 w 186"/>
                <a:gd name="T11" fmla="*/ 0 h 2178"/>
              </a:gdLst>
              <a:ahLst/>
              <a:cxnLst>
                <a:cxn ang="0">
                  <a:pos x="T0" y="T1"/>
                </a:cxn>
                <a:cxn ang="0">
                  <a:pos x="T2" y="T3"/>
                </a:cxn>
                <a:cxn ang="0">
                  <a:pos x="T4" y="T5"/>
                </a:cxn>
                <a:cxn ang="0">
                  <a:pos x="T6" y="T7"/>
                </a:cxn>
                <a:cxn ang="0">
                  <a:pos x="T8" y="T9"/>
                </a:cxn>
                <a:cxn ang="0">
                  <a:pos x="T10" y="T11"/>
                </a:cxn>
              </a:cxnLst>
              <a:rect l="0" t="0" r="r" b="b"/>
              <a:pathLst>
                <a:path w="186" h="2178">
                  <a:moveTo>
                    <a:pt x="186" y="0"/>
                  </a:moveTo>
                  <a:lnTo>
                    <a:pt x="186" y="0"/>
                  </a:lnTo>
                  <a:lnTo>
                    <a:pt x="0" y="143"/>
                  </a:lnTo>
                  <a:lnTo>
                    <a:pt x="0" y="2178"/>
                  </a:lnTo>
                  <a:lnTo>
                    <a:pt x="186" y="2035"/>
                  </a:lnTo>
                  <a:lnTo>
                    <a:pt x="18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grpSp>
        <p:nvGrpSpPr>
          <p:cNvPr id="93" name="Group 92"/>
          <p:cNvGrpSpPr/>
          <p:nvPr/>
        </p:nvGrpSpPr>
        <p:grpSpPr>
          <a:xfrm>
            <a:off x="2074256" y="3838713"/>
            <a:ext cx="850189" cy="1577128"/>
            <a:chOff x="3397054" y="3108839"/>
            <a:chExt cx="637642" cy="1182846"/>
          </a:xfrm>
          <a:effectLst>
            <a:outerShdw blurRad="50800" dist="63500" dir="2700000" sx="96000" sy="96000" algn="tl" rotWithShape="0">
              <a:prstClr val="black">
                <a:alpha val="36000"/>
              </a:prstClr>
            </a:outerShdw>
          </a:effectLst>
        </p:grpSpPr>
        <p:sp>
          <p:nvSpPr>
            <p:cNvPr id="94" name="Rectangle 25"/>
            <p:cNvSpPr>
              <a:spLocks noChangeArrowheads="1"/>
            </p:cNvSpPr>
            <p:nvPr/>
          </p:nvSpPr>
          <p:spPr bwMode="auto">
            <a:xfrm>
              <a:off x="3397054" y="3253158"/>
              <a:ext cx="450877" cy="1038527"/>
            </a:xfrm>
            <a:prstGeom prst="rect">
              <a:avLst/>
            </a:prstGeom>
            <a:solidFill>
              <a:schemeClr val="accent2"/>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96" name="Freeform 26"/>
            <p:cNvSpPr>
              <a:spLocks/>
            </p:cNvSpPr>
            <p:nvPr/>
          </p:nvSpPr>
          <p:spPr bwMode="auto">
            <a:xfrm>
              <a:off x="3397054" y="3108839"/>
              <a:ext cx="637642" cy="144319"/>
            </a:xfrm>
            <a:custGeom>
              <a:avLst/>
              <a:gdLst>
                <a:gd name="T0" fmla="*/ 676 w 676"/>
                <a:gd name="T1" fmla="*/ 0 h 153"/>
                <a:gd name="T2" fmla="*/ 200 w 676"/>
                <a:gd name="T3" fmla="*/ 0 h 153"/>
                <a:gd name="T4" fmla="*/ 0 w 676"/>
                <a:gd name="T5" fmla="*/ 153 h 153"/>
                <a:gd name="T6" fmla="*/ 478 w 676"/>
                <a:gd name="T7" fmla="*/ 153 h 153"/>
                <a:gd name="T8" fmla="*/ 676 w 676"/>
                <a:gd name="T9" fmla="*/ 0 h 153"/>
              </a:gdLst>
              <a:ahLst/>
              <a:cxnLst>
                <a:cxn ang="0">
                  <a:pos x="T0" y="T1"/>
                </a:cxn>
                <a:cxn ang="0">
                  <a:pos x="T2" y="T3"/>
                </a:cxn>
                <a:cxn ang="0">
                  <a:pos x="T4" y="T5"/>
                </a:cxn>
                <a:cxn ang="0">
                  <a:pos x="T6" y="T7"/>
                </a:cxn>
                <a:cxn ang="0">
                  <a:pos x="T8" y="T9"/>
                </a:cxn>
              </a:cxnLst>
              <a:rect l="0" t="0" r="r" b="b"/>
              <a:pathLst>
                <a:path w="676" h="153">
                  <a:moveTo>
                    <a:pt x="676" y="0"/>
                  </a:moveTo>
                  <a:lnTo>
                    <a:pt x="200" y="0"/>
                  </a:lnTo>
                  <a:lnTo>
                    <a:pt x="0" y="153"/>
                  </a:lnTo>
                  <a:lnTo>
                    <a:pt x="478" y="153"/>
                  </a:lnTo>
                  <a:lnTo>
                    <a:pt x="676" y="0"/>
                  </a:lnTo>
                  <a:close/>
                </a:path>
              </a:pathLst>
            </a:custGeom>
            <a:solidFill>
              <a:schemeClr val="accent2">
                <a:lumMod val="60000"/>
                <a:lumOff val="40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97" name="Freeform 27"/>
            <p:cNvSpPr>
              <a:spLocks/>
            </p:cNvSpPr>
            <p:nvPr/>
          </p:nvSpPr>
          <p:spPr bwMode="auto">
            <a:xfrm>
              <a:off x="3397054" y="3108839"/>
              <a:ext cx="637642" cy="144319"/>
            </a:xfrm>
            <a:custGeom>
              <a:avLst/>
              <a:gdLst>
                <a:gd name="T0" fmla="*/ 676 w 676"/>
                <a:gd name="T1" fmla="*/ 0 h 153"/>
                <a:gd name="T2" fmla="*/ 200 w 676"/>
                <a:gd name="T3" fmla="*/ 0 h 153"/>
                <a:gd name="T4" fmla="*/ 0 w 676"/>
                <a:gd name="T5" fmla="*/ 153 h 153"/>
                <a:gd name="T6" fmla="*/ 478 w 676"/>
                <a:gd name="T7" fmla="*/ 153 h 153"/>
                <a:gd name="T8" fmla="*/ 676 w 676"/>
                <a:gd name="T9" fmla="*/ 0 h 153"/>
              </a:gdLst>
              <a:ahLst/>
              <a:cxnLst>
                <a:cxn ang="0">
                  <a:pos x="T0" y="T1"/>
                </a:cxn>
                <a:cxn ang="0">
                  <a:pos x="T2" y="T3"/>
                </a:cxn>
                <a:cxn ang="0">
                  <a:pos x="T4" y="T5"/>
                </a:cxn>
                <a:cxn ang="0">
                  <a:pos x="T6" y="T7"/>
                </a:cxn>
                <a:cxn ang="0">
                  <a:pos x="T8" y="T9"/>
                </a:cxn>
              </a:cxnLst>
              <a:rect l="0" t="0" r="r" b="b"/>
              <a:pathLst>
                <a:path w="676" h="153">
                  <a:moveTo>
                    <a:pt x="676" y="0"/>
                  </a:moveTo>
                  <a:lnTo>
                    <a:pt x="200" y="0"/>
                  </a:lnTo>
                  <a:lnTo>
                    <a:pt x="0" y="153"/>
                  </a:lnTo>
                  <a:lnTo>
                    <a:pt x="478" y="153"/>
                  </a:lnTo>
                  <a:lnTo>
                    <a:pt x="6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98" name="Freeform 28"/>
            <p:cNvSpPr>
              <a:spLocks/>
            </p:cNvSpPr>
            <p:nvPr/>
          </p:nvSpPr>
          <p:spPr bwMode="auto">
            <a:xfrm>
              <a:off x="3847931" y="3108839"/>
              <a:ext cx="186765" cy="1182845"/>
            </a:xfrm>
            <a:custGeom>
              <a:avLst/>
              <a:gdLst>
                <a:gd name="T0" fmla="*/ 198 w 198"/>
                <a:gd name="T1" fmla="*/ 0 h 1254"/>
                <a:gd name="T2" fmla="*/ 198 w 198"/>
                <a:gd name="T3" fmla="*/ 0 h 1254"/>
                <a:gd name="T4" fmla="*/ 0 w 198"/>
                <a:gd name="T5" fmla="*/ 153 h 1254"/>
                <a:gd name="T6" fmla="*/ 0 w 198"/>
                <a:gd name="T7" fmla="*/ 1254 h 1254"/>
                <a:gd name="T8" fmla="*/ 198 w 198"/>
                <a:gd name="T9" fmla="*/ 1100 h 1254"/>
                <a:gd name="T10" fmla="*/ 198 w 198"/>
                <a:gd name="T11" fmla="*/ 0 h 1254"/>
              </a:gdLst>
              <a:ahLst/>
              <a:cxnLst>
                <a:cxn ang="0">
                  <a:pos x="T0" y="T1"/>
                </a:cxn>
                <a:cxn ang="0">
                  <a:pos x="T2" y="T3"/>
                </a:cxn>
                <a:cxn ang="0">
                  <a:pos x="T4" y="T5"/>
                </a:cxn>
                <a:cxn ang="0">
                  <a:pos x="T6" y="T7"/>
                </a:cxn>
                <a:cxn ang="0">
                  <a:pos x="T8" y="T9"/>
                </a:cxn>
                <a:cxn ang="0">
                  <a:pos x="T10" y="T11"/>
                </a:cxn>
              </a:cxnLst>
              <a:rect l="0" t="0" r="r" b="b"/>
              <a:pathLst>
                <a:path w="198" h="1254">
                  <a:moveTo>
                    <a:pt x="198" y="0"/>
                  </a:moveTo>
                  <a:lnTo>
                    <a:pt x="198" y="0"/>
                  </a:lnTo>
                  <a:lnTo>
                    <a:pt x="0" y="153"/>
                  </a:lnTo>
                  <a:lnTo>
                    <a:pt x="0" y="1254"/>
                  </a:lnTo>
                  <a:lnTo>
                    <a:pt x="198" y="1100"/>
                  </a:lnTo>
                  <a:lnTo>
                    <a:pt x="198" y="0"/>
                  </a:lnTo>
                  <a:close/>
                </a:path>
              </a:pathLst>
            </a:custGeom>
            <a:solidFill>
              <a:schemeClr val="accent2">
                <a:lumMod val="75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100" name="Freeform 29"/>
            <p:cNvSpPr>
              <a:spLocks/>
            </p:cNvSpPr>
            <p:nvPr/>
          </p:nvSpPr>
          <p:spPr bwMode="auto">
            <a:xfrm>
              <a:off x="3847931" y="3108839"/>
              <a:ext cx="186765" cy="1182845"/>
            </a:xfrm>
            <a:custGeom>
              <a:avLst/>
              <a:gdLst>
                <a:gd name="T0" fmla="*/ 198 w 198"/>
                <a:gd name="T1" fmla="*/ 0 h 1254"/>
                <a:gd name="T2" fmla="*/ 198 w 198"/>
                <a:gd name="T3" fmla="*/ 0 h 1254"/>
                <a:gd name="T4" fmla="*/ 0 w 198"/>
                <a:gd name="T5" fmla="*/ 153 h 1254"/>
                <a:gd name="T6" fmla="*/ 0 w 198"/>
                <a:gd name="T7" fmla="*/ 1254 h 1254"/>
                <a:gd name="T8" fmla="*/ 198 w 198"/>
                <a:gd name="T9" fmla="*/ 1100 h 1254"/>
                <a:gd name="T10" fmla="*/ 198 w 198"/>
                <a:gd name="T11" fmla="*/ 0 h 1254"/>
              </a:gdLst>
              <a:ahLst/>
              <a:cxnLst>
                <a:cxn ang="0">
                  <a:pos x="T0" y="T1"/>
                </a:cxn>
                <a:cxn ang="0">
                  <a:pos x="T2" y="T3"/>
                </a:cxn>
                <a:cxn ang="0">
                  <a:pos x="T4" y="T5"/>
                </a:cxn>
                <a:cxn ang="0">
                  <a:pos x="T6" y="T7"/>
                </a:cxn>
                <a:cxn ang="0">
                  <a:pos x="T8" y="T9"/>
                </a:cxn>
                <a:cxn ang="0">
                  <a:pos x="T10" y="T11"/>
                </a:cxn>
              </a:cxnLst>
              <a:rect l="0" t="0" r="r" b="b"/>
              <a:pathLst>
                <a:path w="198" h="1254">
                  <a:moveTo>
                    <a:pt x="198" y="0"/>
                  </a:moveTo>
                  <a:lnTo>
                    <a:pt x="198" y="0"/>
                  </a:lnTo>
                  <a:lnTo>
                    <a:pt x="0" y="153"/>
                  </a:lnTo>
                  <a:lnTo>
                    <a:pt x="0" y="1254"/>
                  </a:lnTo>
                  <a:lnTo>
                    <a:pt x="198" y="1100"/>
                  </a:lnTo>
                  <a:lnTo>
                    <a:pt x="19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grpSp>
        <p:nvGrpSpPr>
          <p:cNvPr id="101" name="Group 100"/>
          <p:cNvGrpSpPr/>
          <p:nvPr/>
        </p:nvGrpSpPr>
        <p:grpSpPr>
          <a:xfrm>
            <a:off x="3290502" y="2925640"/>
            <a:ext cx="850189" cy="2490201"/>
            <a:chOff x="4444961" y="2424033"/>
            <a:chExt cx="637642" cy="1867651"/>
          </a:xfrm>
          <a:effectLst>
            <a:outerShdw blurRad="50800" dist="63500" dir="2700000" sx="96000" sy="96000" algn="tl" rotWithShape="0">
              <a:prstClr val="black">
                <a:alpha val="36000"/>
              </a:prstClr>
            </a:outerShdw>
          </a:effectLst>
        </p:grpSpPr>
        <p:sp>
          <p:nvSpPr>
            <p:cNvPr id="102" name="Freeform 35"/>
            <p:cNvSpPr>
              <a:spLocks/>
            </p:cNvSpPr>
            <p:nvPr/>
          </p:nvSpPr>
          <p:spPr bwMode="auto">
            <a:xfrm>
              <a:off x="4893952" y="2424033"/>
              <a:ext cx="188651" cy="1867650"/>
            </a:xfrm>
            <a:custGeom>
              <a:avLst/>
              <a:gdLst>
                <a:gd name="T0" fmla="*/ 200 w 200"/>
                <a:gd name="T1" fmla="*/ 0 h 1980"/>
                <a:gd name="T2" fmla="*/ 200 w 200"/>
                <a:gd name="T3" fmla="*/ 0 h 1980"/>
                <a:gd name="T4" fmla="*/ 0 w 200"/>
                <a:gd name="T5" fmla="*/ 154 h 1980"/>
                <a:gd name="T6" fmla="*/ 0 w 200"/>
                <a:gd name="T7" fmla="*/ 1980 h 1980"/>
                <a:gd name="T8" fmla="*/ 200 w 200"/>
                <a:gd name="T9" fmla="*/ 1826 h 1980"/>
                <a:gd name="T10" fmla="*/ 200 w 200"/>
                <a:gd name="T11" fmla="*/ 0 h 1980"/>
              </a:gdLst>
              <a:ahLst/>
              <a:cxnLst>
                <a:cxn ang="0">
                  <a:pos x="T0" y="T1"/>
                </a:cxn>
                <a:cxn ang="0">
                  <a:pos x="T2" y="T3"/>
                </a:cxn>
                <a:cxn ang="0">
                  <a:pos x="T4" y="T5"/>
                </a:cxn>
                <a:cxn ang="0">
                  <a:pos x="T6" y="T7"/>
                </a:cxn>
                <a:cxn ang="0">
                  <a:pos x="T8" y="T9"/>
                </a:cxn>
                <a:cxn ang="0">
                  <a:pos x="T10" y="T11"/>
                </a:cxn>
              </a:cxnLst>
              <a:rect l="0" t="0" r="r" b="b"/>
              <a:pathLst>
                <a:path w="200" h="1980">
                  <a:moveTo>
                    <a:pt x="200" y="0"/>
                  </a:moveTo>
                  <a:lnTo>
                    <a:pt x="200" y="0"/>
                  </a:lnTo>
                  <a:lnTo>
                    <a:pt x="0" y="154"/>
                  </a:lnTo>
                  <a:lnTo>
                    <a:pt x="0" y="1980"/>
                  </a:lnTo>
                  <a:lnTo>
                    <a:pt x="200" y="1826"/>
                  </a:lnTo>
                  <a:lnTo>
                    <a:pt x="200" y="0"/>
                  </a:lnTo>
                </a:path>
              </a:pathLst>
            </a:custGeom>
            <a:solidFill>
              <a:schemeClr val="accent3">
                <a:lumMod val="75000"/>
              </a:schemeClr>
            </a:solidFill>
            <a:ln>
              <a:noFill/>
            </a:ln>
          </p:spPr>
          <p:txBody>
            <a:bodyPr vert="horz" wrap="square" lIns="121920" tIns="60960" rIns="121920" bIns="60960" numCol="1" anchor="t" anchorCtr="0" compatLnSpc="1">
              <a:prstTxWarp prst="textNoShape">
                <a:avLst/>
              </a:prstTxWarp>
            </a:bodyPr>
            <a:lstStyle/>
            <a:p>
              <a:endParaRPr lang="en-ID" sz="2400" dirty="0"/>
            </a:p>
          </p:txBody>
        </p:sp>
        <p:sp>
          <p:nvSpPr>
            <p:cNvPr id="104" name="Freeform 33"/>
            <p:cNvSpPr>
              <a:spLocks/>
            </p:cNvSpPr>
            <p:nvPr/>
          </p:nvSpPr>
          <p:spPr bwMode="auto">
            <a:xfrm>
              <a:off x="4444961" y="2424033"/>
              <a:ext cx="637642" cy="145262"/>
            </a:xfrm>
            <a:custGeom>
              <a:avLst/>
              <a:gdLst>
                <a:gd name="T0" fmla="*/ 676 w 676"/>
                <a:gd name="T1" fmla="*/ 0 h 154"/>
                <a:gd name="T2" fmla="*/ 198 w 676"/>
                <a:gd name="T3" fmla="*/ 0 h 154"/>
                <a:gd name="T4" fmla="*/ 0 w 676"/>
                <a:gd name="T5" fmla="*/ 154 h 154"/>
                <a:gd name="T6" fmla="*/ 476 w 676"/>
                <a:gd name="T7" fmla="*/ 154 h 154"/>
                <a:gd name="T8" fmla="*/ 676 w 676"/>
                <a:gd name="T9" fmla="*/ 0 h 154"/>
              </a:gdLst>
              <a:ahLst/>
              <a:cxnLst>
                <a:cxn ang="0">
                  <a:pos x="T0" y="T1"/>
                </a:cxn>
                <a:cxn ang="0">
                  <a:pos x="T2" y="T3"/>
                </a:cxn>
                <a:cxn ang="0">
                  <a:pos x="T4" y="T5"/>
                </a:cxn>
                <a:cxn ang="0">
                  <a:pos x="T6" y="T7"/>
                </a:cxn>
                <a:cxn ang="0">
                  <a:pos x="T8" y="T9"/>
                </a:cxn>
              </a:cxnLst>
              <a:rect l="0" t="0" r="r" b="b"/>
              <a:pathLst>
                <a:path w="676" h="154">
                  <a:moveTo>
                    <a:pt x="676" y="0"/>
                  </a:moveTo>
                  <a:lnTo>
                    <a:pt x="198" y="0"/>
                  </a:lnTo>
                  <a:lnTo>
                    <a:pt x="0" y="154"/>
                  </a:lnTo>
                  <a:lnTo>
                    <a:pt x="476" y="154"/>
                  </a:lnTo>
                  <a:lnTo>
                    <a:pt x="676" y="0"/>
                  </a:lnTo>
                </a:path>
              </a:pathLst>
            </a:custGeom>
            <a:solidFill>
              <a:schemeClr val="accent3">
                <a:lumMod val="60000"/>
                <a:lumOff val="40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105" name="Rectangle 30"/>
            <p:cNvSpPr>
              <a:spLocks noChangeArrowheads="1"/>
            </p:cNvSpPr>
            <p:nvPr/>
          </p:nvSpPr>
          <p:spPr bwMode="auto">
            <a:xfrm>
              <a:off x="4444961" y="2569295"/>
              <a:ext cx="448991" cy="1722389"/>
            </a:xfrm>
            <a:prstGeom prst="rect">
              <a:avLst/>
            </a:prstGeom>
            <a:solidFill>
              <a:schemeClr val="accent3"/>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106" name="Rectangle 31"/>
            <p:cNvSpPr>
              <a:spLocks noChangeArrowheads="1"/>
            </p:cNvSpPr>
            <p:nvPr/>
          </p:nvSpPr>
          <p:spPr bwMode="auto">
            <a:xfrm>
              <a:off x="4444961" y="2569295"/>
              <a:ext cx="448991" cy="1722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grpSp>
        <p:nvGrpSpPr>
          <p:cNvPr id="108" name="Group 107"/>
          <p:cNvGrpSpPr/>
          <p:nvPr/>
        </p:nvGrpSpPr>
        <p:grpSpPr>
          <a:xfrm>
            <a:off x="4507365" y="3297911"/>
            <a:ext cx="852704" cy="2117928"/>
            <a:chOff x="5491427" y="2703237"/>
            <a:chExt cx="639528" cy="1588446"/>
          </a:xfrm>
          <a:effectLst>
            <a:outerShdw blurRad="50800" dist="63500" dir="2700000" sx="96000" sy="96000" algn="tl" rotWithShape="0">
              <a:prstClr val="black">
                <a:alpha val="36000"/>
              </a:prstClr>
            </a:outerShdw>
          </a:effectLst>
        </p:grpSpPr>
        <p:sp>
          <p:nvSpPr>
            <p:cNvPr id="109" name="Freeform 41"/>
            <p:cNvSpPr>
              <a:spLocks/>
            </p:cNvSpPr>
            <p:nvPr/>
          </p:nvSpPr>
          <p:spPr bwMode="auto">
            <a:xfrm>
              <a:off x="5942304" y="2703237"/>
              <a:ext cx="188651" cy="1588446"/>
            </a:xfrm>
            <a:custGeom>
              <a:avLst/>
              <a:gdLst>
                <a:gd name="T0" fmla="*/ 200 w 200"/>
                <a:gd name="T1" fmla="*/ 0 h 1684"/>
                <a:gd name="T2" fmla="*/ 200 w 200"/>
                <a:gd name="T3" fmla="*/ 0 h 1684"/>
                <a:gd name="T4" fmla="*/ 0 w 200"/>
                <a:gd name="T5" fmla="*/ 152 h 1684"/>
                <a:gd name="T6" fmla="*/ 0 w 200"/>
                <a:gd name="T7" fmla="*/ 1684 h 1684"/>
                <a:gd name="T8" fmla="*/ 200 w 200"/>
                <a:gd name="T9" fmla="*/ 1530 h 1684"/>
                <a:gd name="T10" fmla="*/ 200 w 200"/>
                <a:gd name="T11" fmla="*/ 0 h 1684"/>
              </a:gdLst>
              <a:ahLst/>
              <a:cxnLst>
                <a:cxn ang="0">
                  <a:pos x="T0" y="T1"/>
                </a:cxn>
                <a:cxn ang="0">
                  <a:pos x="T2" y="T3"/>
                </a:cxn>
                <a:cxn ang="0">
                  <a:pos x="T4" y="T5"/>
                </a:cxn>
                <a:cxn ang="0">
                  <a:pos x="T6" y="T7"/>
                </a:cxn>
                <a:cxn ang="0">
                  <a:pos x="T8" y="T9"/>
                </a:cxn>
                <a:cxn ang="0">
                  <a:pos x="T10" y="T11"/>
                </a:cxn>
              </a:cxnLst>
              <a:rect l="0" t="0" r="r" b="b"/>
              <a:pathLst>
                <a:path w="200" h="1684">
                  <a:moveTo>
                    <a:pt x="200" y="0"/>
                  </a:moveTo>
                  <a:lnTo>
                    <a:pt x="200" y="0"/>
                  </a:lnTo>
                  <a:lnTo>
                    <a:pt x="0" y="152"/>
                  </a:lnTo>
                  <a:lnTo>
                    <a:pt x="0" y="1684"/>
                  </a:lnTo>
                  <a:lnTo>
                    <a:pt x="200" y="1530"/>
                  </a:lnTo>
                  <a:lnTo>
                    <a:pt x="200" y="0"/>
                  </a:lnTo>
                </a:path>
              </a:pathLst>
            </a:custGeom>
            <a:solidFill>
              <a:schemeClr val="accent4">
                <a:lumMod val="75000"/>
              </a:schemeClr>
            </a:solidFill>
            <a:ln>
              <a:noFill/>
            </a:ln>
          </p:spPr>
          <p:txBody>
            <a:bodyPr vert="horz" wrap="square" lIns="121920" tIns="60960" rIns="121920" bIns="60960" numCol="1" anchor="t" anchorCtr="0" compatLnSpc="1">
              <a:prstTxWarp prst="textNoShape">
                <a:avLst/>
              </a:prstTxWarp>
            </a:bodyPr>
            <a:lstStyle/>
            <a:p>
              <a:endParaRPr lang="en-ID" sz="2400" dirty="0"/>
            </a:p>
          </p:txBody>
        </p:sp>
        <p:sp>
          <p:nvSpPr>
            <p:cNvPr id="110" name="Rectangle 36"/>
            <p:cNvSpPr>
              <a:spLocks noChangeArrowheads="1"/>
            </p:cNvSpPr>
            <p:nvPr/>
          </p:nvSpPr>
          <p:spPr bwMode="auto">
            <a:xfrm>
              <a:off x="5491427" y="2846612"/>
              <a:ext cx="450877" cy="1445071"/>
            </a:xfrm>
            <a:prstGeom prst="rect">
              <a:avLst/>
            </a:prstGeom>
            <a:solidFill>
              <a:schemeClr val="accent4"/>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111" name="Rectangle 37"/>
            <p:cNvSpPr>
              <a:spLocks noChangeArrowheads="1"/>
            </p:cNvSpPr>
            <p:nvPr/>
          </p:nvSpPr>
          <p:spPr bwMode="auto">
            <a:xfrm>
              <a:off x="5491427" y="2846612"/>
              <a:ext cx="450877" cy="1445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112" name="Freeform 38"/>
            <p:cNvSpPr>
              <a:spLocks/>
            </p:cNvSpPr>
            <p:nvPr/>
          </p:nvSpPr>
          <p:spPr bwMode="auto">
            <a:xfrm>
              <a:off x="5491427" y="2703237"/>
              <a:ext cx="639528" cy="143375"/>
            </a:xfrm>
            <a:custGeom>
              <a:avLst/>
              <a:gdLst>
                <a:gd name="T0" fmla="*/ 678 w 678"/>
                <a:gd name="T1" fmla="*/ 0 h 152"/>
                <a:gd name="T2" fmla="*/ 200 w 678"/>
                <a:gd name="T3" fmla="*/ 0 h 152"/>
                <a:gd name="T4" fmla="*/ 0 w 678"/>
                <a:gd name="T5" fmla="*/ 152 h 152"/>
                <a:gd name="T6" fmla="*/ 478 w 678"/>
                <a:gd name="T7" fmla="*/ 152 h 152"/>
                <a:gd name="T8" fmla="*/ 678 w 678"/>
                <a:gd name="T9" fmla="*/ 0 h 152"/>
              </a:gdLst>
              <a:ahLst/>
              <a:cxnLst>
                <a:cxn ang="0">
                  <a:pos x="T0" y="T1"/>
                </a:cxn>
                <a:cxn ang="0">
                  <a:pos x="T2" y="T3"/>
                </a:cxn>
                <a:cxn ang="0">
                  <a:pos x="T4" y="T5"/>
                </a:cxn>
                <a:cxn ang="0">
                  <a:pos x="T6" y="T7"/>
                </a:cxn>
                <a:cxn ang="0">
                  <a:pos x="T8" y="T9"/>
                </a:cxn>
              </a:cxnLst>
              <a:rect l="0" t="0" r="r" b="b"/>
              <a:pathLst>
                <a:path w="678" h="152">
                  <a:moveTo>
                    <a:pt x="678" y="0"/>
                  </a:moveTo>
                  <a:lnTo>
                    <a:pt x="200" y="0"/>
                  </a:lnTo>
                  <a:lnTo>
                    <a:pt x="0" y="152"/>
                  </a:lnTo>
                  <a:lnTo>
                    <a:pt x="478" y="152"/>
                  </a:lnTo>
                  <a:lnTo>
                    <a:pt x="678" y="0"/>
                  </a:lnTo>
                  <a:close/>
                </a:path>
              </a:pathLst>
            </a:custGeom>
            <a:solidFill>
              <a:schemeClr val="accent4">
                <a:lumMod val="60000"/>
                <a:lumOff val="40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113" name="Freeform 39"/>
            <p:cNvSpPr>
              <a:spLocks/>
            </p:cNvSpPr>
            <p:nvPr/>
          </p:nvSpPr>
          <p:spPr bwMode="auto">
            <a:xfrm>
              <a:off x="5491427" y="2703237"/>
              <a:ext cx="639528" cy="143375"/>
            </a:xfrm>
            <a:custGeom>
              <a:avLst/>
              <a:gdLst>
                <a:gd name="T0" fmla="*/ 678 w 678"/>
                <a:gd name="T1" fmla="*/ 0 h 152"/>
                <a:gd name="T2" fmla="*/ 200 w 678"/>
                <a:gd name="T3" fmla="*/ 0 h 152"/>
                <a:gd name="T4" fmla="*/ 0 w 678"/>
                <a:gd name="T5" fmla="*/ 152 h 152"/>
                <a:gd name="T6" fmla="*/ 478 w 678"/>
                <a:gd name="T7" fmla="*/ 152 h 152"/>
                <a:gd name="T8" fmla="*/ 678 w 678"/>
                <a:gd name="T9" fmla="*/ 0 h 152"/>
              </a:gdLst>
              <a:ahLst/>
              <a:cxnLst>
                <a:cxn ang="0">
                  <a:pos x="T0" y="T1"/>
                </a:cxn>
                <a:cxn ang="0">
                  <a:pos x="T2" y="T3"/>
                </a:cxn>
                <a:cxn ang="0">
                  <a:pos x="T4" y="T5"/>
                </a:cxn>
                <a:cxn ang="0">
                  <a:pos x="T6" y="T7"/>
                </a:cxn>
                <a:cxn ang="0">
                  <a:pos x="T8" y="T9"/>
                </a:cxn>
              </a:cxnLst>
              <a:rect l="0" t="0" r="r" b="b"/>
              <a:pathLst>
                <a:path w="678" h="152">
                  <a:moveTo>
                    <a:pt x="678" y="0"/>
                  </a:moveTo>
                  <a:lnTo>
                    <a:pt x="200" y="0"/>
                  </a:lnTo>
                  <a:lnTo>
                    <a:pt x="0" y="152"/>
                  </a:lnTo>
                  <a:lnTo>
                    <a:pt x="478" y="152"/>
                  </a:lnTo>
                  <a:lnTo>
                    <a:pt x="67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sp>
        <p:nvSpPr>
          <p:cNvPr id="114" name="TextBox 113"/>
          <p:cNvSpPr txBox="1"/>
          <p:nvPr/>
        </p:nvSpPr>
        <p:spPr>
          <a:xfrm>
            <a:off x="644065" y="5467586"/>
            <a:ext cx="1050108" cy="442035"/>
          </a:xfrm>
          <a:prstGeom prst="rect">
            <a:avLst/>
          </a:prstGeom>
          <a:noFill/>
        </p:spPr>
        <p:txBody>
          <a:bodyPr wrap="square" lIns="72000" tIns="36000" rIns="72000" bIns="36000" rtlCol="0" anchor="t">
            <a:spAutoFit/>
          </a:bodyPr>
          <a:lstStyle/>
          <a:p>
            <a:pPr algn="ctr">
              <a:lnSpc>
                <a:spcPct val="150000"/>
              </a:lnSpc>
            </a:pPr>
            <a:r>
              <a:rPr lang="en-US" sz="800" dirty="0">
                <a:solidFill>
                  <a:schemeClr val="tx1">
                    <a:lumMod val="50000"/>
                    <a:lumOff val="50000"/>
                  </a:schemeClr>
                </a:solidFill>
              </a:rPr>
              <a:t>Site your text here for better result.</a:t>
            </a:r>
          </a:p>
        </p:txBody>
      </p:sp>
      <p:sp>
        <p:nvSpPr>
          <p:cNvPr id="115" name="TextBox 114"/>
          <p:cNvSpPr txBox="1"/>
          <p:nvPr/>
        </p:nvSpPr>
        <p:spPr>
          <a:xfrm>
            <a:off x="1849786" y="5467586"/>
            <a:ext cx="1050108" cy="442035"/>
          </a:xfrm>
          <a:prstGeom prst="rect">
            <a:avLst/>
          </a:prstGeom>
          <a:noFill/>
        </p:spPr>
        <p:txBody>
          <a:bodyPr wrap="square" lIns="72000" tIns="36000" rIns="72000" bIns="36000" rtlCol="0" anchor="t">
            <a:spAutoFit/>
          </a:bodyPr>
          <a:lstStyle/>
          <a:p>
            <a:pPr algn="ctr">
              <a:lnSpc>
                <a:spcPct val="150000"/>
              </a:lnSpc>
            </a:pPr>
            <a:r>
              <a:rPr lang="en-US" sz="800" dirty="0">
                <a:solidFill>
                  <a:schemeClr val="tx1">
                    <a:lumMod val="50000"/>
                    <a:lumOff val="50000"/>
                  </a:schemeClr>
                </a:solidFill>
              </a:rPr>
              <a:t>Site your text here for better result.</a:t>
            </a:r>
          </a:p>
        </p:txBody>
      </p:sp>
      <p:sp>
        <p:nvSpPr>
          <p:cNvPr id="156" name="TextBox 155"/>
          <p:cNvSpPr txBox="1"/>
          <p:nvPr/>
        </p:nvSpPr>
        <p:spPr>
          <a:xfrm>
            <a:off x="3064774" y="5467586"/>
            <a:ext cx="1050108" cy="442035"/>
          </a:xfrm>
          <a:prstGeom prst="rect">
            <a:avLst/>
          </a:prstGeom>
          <a:noFill/>
        </p:spPr>
        <p:txBody>
          <a:bodyPr wrap="square" lIns="72000" tIns="36000" rIns="72000" bIns="36000" rtlCol="0" anchor="t">
            <a:spAutoFit/>
          </a:bodyPr>
          <a:lstStyle/>
          <a:p>
            <a:pPr algn="ctr">
              <a:lnSpc>
                <a:spcPct val="150000"/>
              </a:lnSpc>
            </a:pPr>
            <a:r>
              <a:rPr lang="en-US" sz="800" dirty="0">
                <a:solidFill>
                  <a:schemeClr val="tx1">
                    <a:lumMod val="50000"/>
                    <a:lumOff val="50000"/>
                  </a:schemeClr>
                </a:solidFill>
              </a:rPr>
              <a:t>Site your text here for better result.</a:t>
            </a:r>
          </a:p>
        </p:txBody>
      </p:sp>
      <p:sp>
        <p:nvSpPr>
          <p:cNvPr id="157" name="TextBox 156"/>
          <p:cNvSpPr txBox="1"/>
          <p:nvPr/>
        </p:nvSpPr>
        <p:spPr>
          <a:xfrm>
            <a:off x="4282895" y="5467586"/>
            <a:ext cx="1050108" cy="442035"/>
          </a:xfrm>
          <a:prstGeom prst="rect">
            <a:avLst/>
          </a:prstGeom>
          <a:noFill/>
        </p:spPr>
        <p:txBody>
          <a:bodyPr wrap="square" lIns="72000" tIns="36000" rIns="72000" bIns="36000" rtlCol="0" anchor="t">
            <a:spAutoFit/>
          </a:bodyPr>
          <a:lstStyle/>
          <a:p>
            <a:pPr algn="ctr">
              <a:lnSpc>
                <a:spcPct val="150000"/>
              </a:lnSpc>
            </a:pPr>
            <a:r>
              <a:rPr lang="en-US" sz="800" dirty="0">
                <a:solidFill>
                  <a:schemeClr val="tx1">
                    <a:lumMod val="50000"/>
                    <a:lumOff val="50000"/>
                  </a:schemeClr>
                </a:solidFill>
              </a:rPr>
              <a:t>Site your text here for better result.</a:t>
            </a:r>
          </a:p>
        </p:txBody>
      </p:sp>
      <p:grpSp>
        <p:nvGrpSpPr>
          <p:cNvPr id="158" name="Group 157"/>
          <p:cNvGrpSpPr/>
          <p:nvPr/>
        </p:nvGrpSpPr>
        <p:grpSpPr>
          <a:xfrm>
            <a:off x="4477447" y="2492701"/>
            <a:ext cx="514885" cy="639391"/>
            <a:chOff x="3358089" y="1869525"/>
            <a:chExt cx="386164" cy="479543"/>
          </a:xfrm>
        </p:grpSpPr>
        <p:sp>
          <p:nvSpPr>
            <p:cNvPr id="159" name="TextBox 158"/>
            <p:cNvSpPr txBox="1"/>
            <p:nvPr/>
          </p:nvSpPr>
          <p:spPr>
            <a:xfrm>
              <a:off x="3358089" y="2110493"/>
              <a:ext cx="386164" cy="238575"/>
            </a:xfrm>
            <a:prstGeom prst="rect">
              <a:avLst/>
            </a:prstGeom>
            <a:noFill/>
          </p:spPr>
          <p:txBody>
            <a:bodyPr wrap="none" rtlCol="0">
              <a:spAutoFit/>
            </a:bodyPr>
            <a:lstStyle/>
            <a:p>
              <a:r>
                <a:rPr lang="en-ID" sz="1467" dirty="0">
                  <a:solidFill>
                    <a:schemeClr val="tx1">
                      <a:lumMod val="50000"/>
                      <a:lumOff val="50000"/>
                    </a:schemeClr>
                  </a:solidFill>
                </a:rPr>
                <a:t>54%</a:t>
              </a:r>
            </a:p>
          </p:txBody>
        </p:sp>
        <p:sp>
          <p:nvSpPr>
            <p:cNvPr id="160" name="Freeform 5"/>
            <p:cNvSpPr>
              <a:spLocks noEditPoints="1"/>
            </p:cNvSpPr>
            <p:nvPr/>
          </p:nvSpPr>
          <p:spPr bwMode="auto">
            <a:xfrm>
              <a:off x="3463859" y="1869525"/>
              <a:ext cx="236429" cy="244310"/>
            </a:xfrm>
            <a:custGeom>
              <a:avLst/>
              <a:gdLst>
                <a:gd name="T0" fmla="*/ 5 w 76"/>
                <a:gd name="T1" fmla="*/ 38 h 76"/>
                <a:gd name="T2" fmla="*/ 71 w 76"/>
                <a:gd name="T3" fmla="*/ 38 h 76"/>
                <a:gd name="T4" fmla="*/ 38 w 76"/>
                <a:gd name="T5" fmla="*/ 6 h 76"/>
                <a:gd name="T6" fmla="*/ 38 w 76"/>
                <a:gd name="T7" fmla="*/ 69 h 76"/>
                <a:gd name="T8" fmla="*/ 38 w 76"/>
                <a:gd name="T9" fmla="*/ 6 h 76"/>
                <a:gd name="T10" fmla="*/ 0 w 76"/>
                <a:gd name="T11" fmla="*/ 38 h 76"/>
                <a:gd name="T12" fmla="*/ 76 w 76"/>
                <a:gd name="T13" fmla="*/ 38 h 76"/>
                <a:gd name="T14" fmla="*/ 38 w 76"/>
                <a:gd name="T15" fmla="*/ 3 h 76"/>
                <a:gd name="T16" fmla="*/ 38 w 76"/>
                <a:gd name="T17" fmla="*/ 73 h 76"/>
                <a:gd name="T18" fmla="*/ 38 w 76"/>
                <a:gd name="T19" fmla="*/ 3 h 76"/>
                <a:gd name="T20" fmla="*/ 49 w 76"/>
                <a:gd name="T21" fmla="*/ 47 h 76"/>
                <a:gd name="T22" fmla="*/ 40 w 76"/>
                <a:gd name="T23" fmla="*/ 22 h 76"/>
                <a:gd name="T24" fmla="*/ 37 w 76"/>
                <a:gd name="T25" fmla="*/ 22 h 76"/>
                <a:gd name="T26" fmla="*/ 47 w 76"/>
                <a:gd name="T27" fmla="*/ 49 h 76"/>
                <a:gd name="T28" fmla="*/ 49 w 76"/>
                <a:gd name="T29" fmla="*/ 49 h 76"/>
                <a:gd name="T30" fmla="*/ 40 w 76"/>
                <a:gd name="T31" fmla="*/ 11 h 76"/>
                <a:gd name="T32" fmla="*/ 37 w 76"/>
                <a:gd name="T33" fmla="*/ 11 h 76"/>
                <a:gd name="T34" fmla="*/ 38 w 76"/>
                <a:gd name="T35" fmla="*/ 15 h 76"/>
                <a:gd name="T36" fmla="*/ 40 w 76"/>
                <a:gd name="T37" fmla="*/ 65 h 76"/>
                <a:gd name="T38" fmla="*/ 38 w 76"/>
                <a:gd name="T39" fmla="*/ 61 h 76"/>
                <a:gd name="T40" fmla="*/ 37 w 76"/>
                <a:gd name="T41" fmla="*/ 65 h 76"/>
                <a:gd name="T42" fmla="*/ 40 w 76"/>
                <a:gd name="T43" fmla="*/ 65 h 76"/>
                <a:gd name="T44" fmla="*/ 65 w 76"/>
                <a:gd name="T45" fmla="*/ 36 h 76"/>
                <a:gd name="T46" fmla="*/ 61 w 76"/>
                <a:gd name="T47" fmla="*/ 38 h 76"/>
                <a:gd name="T48" fmla="*/ 65 w 76"/>
                <a:gd name="T49" fmla="*/ 39 h 76"/>
                <a:gd name="T50" fmla="*/ 15 w 76"/>
                <a:gd name="T51" fmla="*/ 38 h 76"/>
                <a:gd name="T52" fmla="*/ 11 w 76"/>
                <a:gd name="T53" fmla="*/ 36 h 76"/>
                <a:gd name="T54" fmla="*/ 11 w 76"/>
                <a:gd name="T55" fmla="*/ 39 h 76"/>
                <a:gd name="T56" fmla="*/ 15 w 76"/>
                <a:gd name="T57" fmla="*/ 38 h 76"/>
                <a:gd name="T58" fmla="*/ 58 w 76"/>
                <a:gd name="T59" fmla="*/ 20 h 76"/>
                <a:gd name="T60" fmla="*/ 56 w 76"/>
                <a:gd name="T61" fmla="*/ 18 h 76"/>
                <a:gd name="T62" fmla="*/ 54 w 76"/>
                <a:gd name="T63" fmla="*/ 22 h 76"/>
                <a:gd name="T64" fmla="*/ 56 w 76"/>
                <a:gd name="T65" fmla="*/ 22 h 76"/>
                <a:gd name="T66" fmla="*/ 22 w 76"/>
                <a:gd name="T67" fmla="*/ 56 h 76"/>
                <a:gd name="T68" fmla="*/ 20 w 76"/>
                <a:gd name="T69" fmla="*/ 54 h 76"/>
                <a:gd name="T70" fmla="*/ 18 w 76"/>
                <a:gd name="T71" fmla="*/ 58 h 76"/>
                <a:gd name="T72" fmla="*/ 20 w 76"/>
                <a:gd name="T73" fmla="*/ 58 h 76"/>
                <a:gd name="T74" fmla="*/ 58 w 76"/>
                <a:gd name="T75" fmla="*/ 56 h 76"/>
                <a:gd name="T76" fmla="*/ 54 w 76"/>
                <a:gd name="T77" fmla="*/ 54 h 76"/>
                <a:gd name="T78" fmla="*/ 56 w 76"/>
                <a:gd name="T79" fmla="*/ 58 h 76"/>
                <a:gd name="T80" fmla="*/ 58 w 76"/>
                <a:gd name="T81" fmla="*/ 58 h 76"/>
                <a:gd name="T82" fmla="*/ 22 w 76"/>
                <a:gd name="T83" fmla="*/ 20 h 76"/>
                <a:gd name="T84" fmla="*/ 18 w 76"/>
                <a:gd name="T85" fmla="*/ 18 h 76"/>
                <a:gd name="T86" fmla="*/ 20 w 76"/>
                <a:gd name="T87" fmla="*/ 22 h 76"/>
                <a:gd name="T88" fmla="*/ 22 w 76"/>
                <a:gd name="T89" fmla="*/ 22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6" h="76">
                  <a:moveTo>
                    <a:pt x="38" y="71"/>
                  </a:moveTo>
                  <a:cubicBezTo>
                    <a:pt x="20" y="71"/>
                    <a:pt x="5" y="56"/>
                    <a:pt x="5" y="38"/>
                  </a:cubicBezTo>
                  <a:cubicBezTo>
                    <a:pt x="5" y="19"/>
                    <a:pt x="20" y="4"/>
                    <a:pt x="38" y="4"/>
                  </a:cubicBezTo>
                  <a:cubicBezTo>
                    <a:pt x="56" y="4"/>
                    <a:pt x="71" y="19"/>
                    <a:pt x="71" y="38"/>
                  </a:cubicBezTo>
                  <a:cubicBezTo>
                    <a:pt x="71" y="56"/>
                    <a:pt x="56" y="71"/>
                    <a:pt x="38" y="71"/>
                  </a:cubicBezTo>
                  <a:close/>
                  <a:moveTo>
                    <a:pt x="38" y="6"/>
                  </a:moveTo>
                  <a:cubicBezTo>
                    <a:pt x="21" y="6"/>
                    <a:pt x="7" y="21"/>
                    <a:pt x="7" y="38"/>
                  </a:cubicBezTo>
                  <a:cubicBezTo>
                    <a:pt x="7" y="55"/>
                    <a:pt x="21" y="69"/>
                    <a:pt x="38" y="69"/>
                  </a:cubicBezTo>
                  <a:cubicBezTo>
                    <a:pt x="55" y="69"/>
                    <a:pt x="69" y="55"/>
                    <a:pt x="69" y="38"/>
                  </a:cubicBezTo>
                  <a:cubicBezTo>
                    <a:pt x="69" y="21"/>
                    <a:pt x="55" y="6"/>
                    <a:pt x="38" y="6"/>
                  </a:cubicBezTo>
                  <a:close/>
                  <a:moveTo>
                    <a:pt x="38" y="76"/>
                  </a:moveTo>
                  <a:cubicBezTo>
                    <a:pt x="17" y="76"/>
                    <a:pt x="0" y="59"/>
                    <a:pt x="0" y="38"/>
                  </a:cubicBezTo>
                  <a:cubicBezTo>
                    <a:pt x="0" y="17"/>
                    <a:pt x="17" y="0"/>
                    <a:pt x="38" y="0"/>
                  </a:cubicBezTo>
                  <a:cubicBezTo>
                    <a:pt x="59" y="0"/>
                    <a:pt x="76" y="17"/>
                    <a:pt x="76" y="38"/>
                  </a:cubicBezTo>
                  <a:cubicBezTo>
                    <a:pt x="76" y="59"/>
                    <a:pt x="59" y="76"/>
                    <a:pt x="38" y="76"/>
                  </a:cubicBezTo>
                  <a:close/>
                  <a:moveTo>
                    <a:pt x="38" y="3"/>
                  </a:moveTo>
                  <a:cubicBezTo>
                    <a:pt x="19" y="3"/>
                    <a:pt x="3" y="18"/>
                    <a:pt x="3" y="38"/>
                  </a:cubicBezTo>
                  <a:cubicBezTo>
                    <a:pt x="3" y="57"/>
                    <a:pt x="19" y="73"/>
                    <a:pt x="38" y="73"/>
                  </a:cubicBezTo>
                  <a:cubicBezTo>
                    <a:pt x="57" y="73"/>
                    <a:pt x="73" y="57"/>
                    <a:pt x="73" y="38"/>
                  </a:cubicBezTo>
                  <a:cubicBezTo>
                    <a:pt x="73" y="18"/>
                    <a:pt x="57" y="3"/>
                    <a:pt x="38" y="3"/>
                  </a:cubicBezTo>
                  <a:close/>
                  <a:moveTo>
                    <a:pt x="49" y="49"/>
                  </a:moveTo>
                  <a:cubicBezTo>
                    <a:pt x="50" y="48"/>
                    <a:pt x="50" y="48"/>
                    <a:pt x="49" y="47"/>
                  </a:cubicBezTo>
                  <a:cubicBezTo>
                    <a:pt x="40" y="37"/>
                    <a:pt x="40" y="37"/>
                    <a:pt x="40" y="37"/>
                  </a:cubicBezTo>
                  <a:cubicBezTo>
                    <a:pt x="40" y="22"/>
                    <a:pt x="40" y="22"/>
                    <a:pt x="40" y="22"/>
                  </a:cubicBezTo>
                  <a:cubicBezTo>
                    <a:pt x="40" y="21"/>
                    <a:pt x="39" y="20"/>
                    <a:pt x="38" y="20"/>
                  </a:cubicBezTo>
                  <a:cubicBezTo>
                    <a:pt x="37" y="20"/>
                    <a:pt x="37" y="21"/>
                    <a:pt x="37" y="22"/>
                  </a:cubicBezTo>
                  <a:cubicBezTo>
                    <a:pt x="37" y="38"/>
                    <a:pt x="37" y="38"/>
                    <a:pt x="37" y="38"/>
                  </a:cubicBezTo>
                  <a:cubicBezTo>
                    <a:pt x="47" y="49"/>
                    <a:pt x="47" y="49"/>
                    <a:pt x="47" y="49"/>
                  </a:cubicBezTo>
                  <a:cubicBezTo>
                    <a:pt x="47" y="49"/>
                    <a:pt x="48" y="50"/>
                    <a:pt x="48" y="50"/>
                  </a:cubicBezTo>
                  <a:cubicBezTo>
                    <a:pt x="49" y="50"/>
                    <a:pt x="49" y="49"/>
                    <a:pt x="49" y="49"/>
                  </a:cubicBezTo>
                  <a:close/>
                  <a:moveTo>
                    <a:pt x="40" y="14"/>
                  </a:moveTo>
                  <a:cubicBezTo>
                    <a:pt x="40" y="11"/>
                    <a:pt x="40" y="11"/>
                    <a:pt x="40" y="11"/>
                  </a:cubicBezTo>
                  <a:cubicBezTo>
                    <a:pt x="40" y="10"/>
                    <a:pt x="39" y="9"/>
                    <a:pt x="38" y="9"/>
                  </a:cubicBezTo>
                  <a:cubicBezTo>
                    <a:pt x="37" y="9"/>
                    <a:pt x="37" y="10"/>
                    <a:pt x="37" y="11"/>
                  </a:cubicBezTo>
                  <a:cubicBezTo>
                    <a:pt x="37" y="14"/>
                    <a:pt x="37" y="14"/>
                    <a:pt x="37" y="14"/>
                  </a:cubicBezTo>
                  <a:cubicBezTo>
                    <a:pt x="37" y="15"/>
                    <a:pt x="37" y="15"/>
                    <a:pt x="38" y="15"/>
                  </a:cubicBezTo>
                  <a:cubicBezTo>
                    <a:pt x="39" y="15"/>
                    <a:pt x="40" y="15"/>
                    <a:pt x="40" y="14"/>
                  </a:cubicBezTo>
                  <a:close/>
                  <a:moveTo>
                    <a:pt x="40" y="65"/>
                  </a:moveTo>
                  <a:cubicBezTo>
                    <a:pt x="40" y="62"/>
                    <a:pt x="40" y="62"/>
                    <a:pt x="40" y="62"/>
                  </a:cubicBezTo>
                  <a:cubicBezTo>
                    <a:pt x="40" y="61"/>
                    <a:pt x="39" y="61"/>
                    <a:pt x="38" y="61"/>
                  </a:cubicBezTo>
                  <a:cubicBezTo>
                    <a:pt x="37" y="61"/>
                    <a:pt x="37" y="61"/>
                    <a:pt x="37" y="62"/>
                  </a:cubicBezTo>
                  <a:cubicBezTo>
                    <a:pt x="37" y="65"/>
                    <a:pt x="37" y="65"/>
                    <a:pt x="37" y="65"/>
                  </a:cubicBezTo>
                  <a:cubicBezTo>
                    <a:pt x="37" y="66"/>
                    <a:pt x="37" y="66"/>
                    <a:pt x="38" y="66"/>
                  </a:cubicBezTo>
                  <a:cubicBezTo>
                    <a:pt x="39" y="66"/>
                    <a:pt x="40" y="66"/>
                    <a:pt x="40" y="65"/>
                  </a:cubicBezTo>
                  <a:close/>
                  <a:moveTo>
                    <a:pt x="66" y="38"/>
                  </a:moveTo>
                  <a:cubicBezTo>
                    <a:pt x="66" y="37"/>
                    <a:pt x="66" y="36"/>
                    <a:pt x="65" y="36"/>
                  </a:cubicBezTo>
                  <a:cubicBezTo>
                    <a:pt x="62" y="36"/>
                    <a:pt x="62" y="36"/>
                    <a:pt x="62" y="36"/>
                  </a:cubicBezTo>
                  <a:cubicBezTo>
                    <a:pt x="61" y="36"/>
                    <a:pt x="61" y="37"/>
                    <a:pt x="61" y="38"/>
                  </a:cubicBezTo>
                  <a:cubicBezTo>
                    <a:pt x="61" y="39"/>
                    <a:pt x="61" y="39"/>
                    <a:pt x="62" y="39"/>
                  </a:cubicBezTo>
                  <a:cubicBezTo>
                    <a:pt x="65" y="39"/>
                    <a:pt x="65" y="39"/>
                    <a:pt x="65" y="39"/>
                  </a:cubicBezTo>
                  <a:cubicBezTo>
                    <a:pt x="66" y="39"/>
                    <a:pt x="66" y="39"/>
                    <a:pt x="66" y="38"/>
                  </a:cubicBezTo>
                  <a:close/>
                  <a:moveTo>
                    <a:pt x="15" y="38"/>
                  </a:moveTo>
                  <a:cubicBezTo>
                    <a:pt x="15" y="37"/>
                    <a:pt x="15" y="36"/>
                    <a:pt x="14" y="36"/>
                  </a:cubicBezTo>
                  <a:cubicBezTo>
                    <a:pt x="11" y="36"/>
                    <a:pt x="11" y="36"/>
                    <a:pt x="11" y="36"/>
                  </a:cubicBezTo>
                  <a:cubicBezTo>
                    <a:pt x="10" y="36"/>
                    <a:pt x="10" y="37"/>
                    <a:pt x="10" y="38"/>
                  </a:cubicBezTo>
                  <a:cubicBezTo>
                    <a:pt x="10" y="39"/>
                    <a:pt x="10" y="39"/>
                    <a:pt x="11" y="39"/>
                  </a:cubicBezTo>
                  <a:cubicBezTo>
                    <a:pt x="14" y="39"/>
                    <a:pt x="14" y="39"/>
                    <a:pt x="14" y="39"/>
                  </a:cubicBezTo>
                  <a:cubicBezTo>
                    <a:pt x="15" y="39"/>
                    <a:pt x="15" y="39"/>
                    <a:pt x="15" y="38"/>
                  </a:cubicBezTo>
                  <a:close/>
                  <a:moveTo>
                    <a:pt x="56" y="22"/>
                  </a:moveTo>
                  <a:cubicBezTo>
                    <a:pt x="58" y="20"/>
                    <a:pt x="58" y="20"/>
                    <a:pt x="58" y="20"/>
                  </a:cubicBezTo>
                  <a:cubicBezTo>
                    <a:pt x="58" y="19"/>
                    <a:pt x="58" y="19"/>
                    <a:pt x="58" y="18"/>
                  </a:cubicBezTo>
                  <a:cubicBezTo>
                    <a:pt x="57" y="18"/>
                    <a:pt x="57" y="18"/>
                    <a:pt x="56" y="18"/>
                  </a:cubicBezTo>
                  <a:cubicBezTo>
                    <a:pt x="54" y="20"/>
                    <a:pt x="54" y="20"/>
                    <a:pt x="54" y="20"/>
                  </a:cubicBezTo>
                  <a:cubicBezTo>
                    <a:pt x="54" y="20"/>
                    <a:pt x="54" y="21"/>
                    <a:pt x="54" y="22"/>
                  </a:cubicBezTo>
                  <a:cubicBezTo>
                    <a:pt x="55" y="22"/>
                    <a:pt x="55" y="22"/>
                    <a:pt x="55" y="22"/>
                  </a:cubicBezTo>
                  <a:cubicBezTo>
                    <a:pt x="55" y="22"/>
                    <a:pt x="56" y="22"/>
                    <a:pt x="56" y="22"/>
                  </a:cubicBezTo>
                  <a:close/>
                  <a:moveTo>
                    <a:pt x="20" y="58"/>
                  </a:moveTo>
                  <a:cubicBezTo>
                    <a:pt x="22" y="56"/>
                    <a:pt x="22" y="56"/>
                    <a:pt x="22" y="56"/>
                  </a:cubicBezTo>
                  <a:cubicBezTo>
                    <a:pt x="22" y="55"/>
                    <a:pt x="22" y="55"/>
                    <a:pt x="22" y="54"/>
                  </a:cubicBezTo>
                  <a:cubicBezTo>
                    <a:pt x="21" y="54"/>
                    <a:pt x="21" y="54"/>
                    <a:pt x="20" y="54"/>
                  </a:cubicBezTo>
                  <a:cubicBezTo>
                    <a:pt x="18" y="56"/>
                    <a:pt x="18" y="56"/>
                    <a:pt x="18" y="56"/>
                  </a:cubicBezTo>
                  <a:cubicBezTo>
                    <a:pt x="18" y="57"/>
                    <a:pt x="18" y="57"/>
                    <a:pt x="18" y="58"/>
                  </a:cubicBezTo>
                  <a:cubicBezTo>
                    <a:pt x="18" y="58"/>
                    <a:pt x="19" y="58"/>
                    <a:pt x="19" y="58"/>
                  </a:cubicBezTo>
                  <a:cubicBezTo>
                    <a:pt x="19" y="58"/>
                    <a:pt x="20" y="58"/>
                    <a:pt x="20" y="58"/>
                  </a:cubicBezTo>
                  <a:close/>
                  <a:moveTo>
                    <a:pt x="58" y="58"/>
                  </a:moveTo>
                  <a:cubicBezTo>
                    <a:pt x="58" y="57"/>
                    <a:pt x="58" y="57"/>
                    <a:pt x="58" y="56"/>
                  </a:cubicBezTo>
                  <a:cubicBezTo>
                    <a:pt x="56" y="54"/>
                    <a:pt x="56" y="54"/>
                    <a:pt x="56" y="54"/>
                  </a:cubicBezTo>
                  <a:cubicBezTo>
                    <a:pt x="55" y="54"/>
                    <a:pt x="55" y="54"/>
                    <a:pt x="54" y="54"/>
                  </a:cubicBezTo>
                  <a:cubicBezTo>
                    <a:pt x="54" y="55"/>
                    <a:pt x="54" y="55"/>
                    <a:pt x="54" y="56"/>
                  </a:cubicBezTo>
                  <a:cubicBezTo>
                    <a:pt x="56" y="58"/>
                    <a:pt x="56" y="58"/>
                    <a:pt x="56" y="58"/>
                  </a:cubicBezTo>
                  <a:cubicBezTo>
                    <a:pt x="57" y="58"/>
                    <a:pt x="57" y="58"/>
                    <a:pt x="57" y="58"/>
                  </a:cubicBezTo>
                  <a:cubicBezTo>
                    <a:pt x="57" y="58"/>
                    <a:pt x="58" y="58"/>
                    <a:pt x="58" y="58"/>
                  </a:cubicBezTo>
                  <a:close/>
                  <a:moveTo>
                    <a:pt x="22" y="22"/>
                  </a:moveTo>
                  <a:cubicBezTo>
                    <a:pt x="22" y="21"/>
                    <a:pt x="22" y="20"/>
                    <a:pt x="22" y="20"/>
                  </a:cubicBezTo>
                  <a:cubicBezTo>
                    <a:pt x="20" y="18"/>
                    <a:pt x="20" y="18"/>
                    <a:pt x="20" y="18"/>
                  </a:cubicBezTo>
                  <a:cubicBezTo>
                    <a:pt x="19" y="18"/>
                    <a:pt x="19" y="18"/>
                    <a:pt x="18" y="18"/>
                  </a:cubicBezTo>
                  <a:cubicBezTo>
                    <a:pt x="18" y="19"/>
                    <a:pt x="18" y="19"/>
                    <a:pt x="18" y="20"/>
                  </a:cubicBezTo>
                  <a:cubicBezTo>
                    <a:pt x="20" y="22"/>
                    <a:pt x="20" y="22"/>
                    <a:pt x="20" y="22"/>
                  </a:cubicBezTo>
                  <a:cubicBezTo>
                    <a:pt x="20" y="22"/>
                    <a:pt x="21" y="22"/>
                    <a:pt x="21" y="22"/>
                  </a:cubicBezTo>
                  <a:cubicBezTo>
                    <a:pt x="21" y="22"/>
                    <a:pt x="21" y="22"/>
                    <a:pt x="22" y="22"/>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sz="1351">
                <a:solidFill>
                  <a:schemeClr val="tx1">
                    <a:lumMod val="50000"/>
                    <a:lumOff val="50000"/>
                  </a:schemeClr>
                </a:solidFill>
              </a:endParaRPr>
            </a:p>
          </p:txBody>
        </p:sp>
      </p:grpSp>
      <p:grpSp>
        <p:nvGrpSpPr>
          <p:cNvPr id="161" name="Group 160"/>
          <p:cNvGrpSpPr/>
          <p:nvPr/>
        </p:nvGrpSpPr>
        <p:grpSpPr>
          <a:xfrm>
            <a:off x="862196" y="1760811"/>
            <a:ext cx="514885" cy="595708"/>
            <a:chOff x="646648" y="1320607"/>
            <a:chExt cx="386164" cy="446781"/>
          </a:xfrm>
        </p:grpSpPr>
        <p:sp>
          <p:nvSpPr>
            <p:cNvPr id="162" name="TextBox 161"/>
            <p:cNvSpPr txBox="1"/>
            <p:nvPr/>
          </p:nvSpPr>
          <p:spPr>
            <a:xfrm>
              <a:off x="646648" y="1528813"/>
              <a:ext cx="386164" cy="238575"/>
            </a:xfrm>
            <a:prstGeom prst="rect">
              <a:avLst/>
            </a:prstGeom>
            <a:noFill/>
          </p:spPr>
          <p:txBody>
            <a:bodyPr wrap="none" rtlCol="0">
              <a:spAutoFit/>
            </a:bodyPr>
            <a:lstStyle/>
            <a:p>
              <a:r>
                <a:rPr lang="en-ID" sz="1467" dirty="0">
                  <a:solidFill>
                    <a:schemeClr val="tx1">
                      <a:lumMod val="50000"/>
                      <a:lumOff val="50000"/>
                    </a:schemeClr>
                  </a:solidFill>
                </a:rPr>
                <a:t>73%</a:t>
              </a:r>
            </a:p>
          </p:txBody>
        </p:sp>
        <p:sp>
          <p:nvSpPr>
            <p:cNvPr id="163" name="Freeform 25"/>
            <p:cNvSpPr>
              <a:spLocks noEditPoints="1"/>
            </p:cNvSpPr>
            <p:nvPr/>
          </p:nvSpPr>
          <p:spPr bwMode="auto">
            <a:xfrm>
              <a:off x="733366" y="1320607"/>
              <a:ext cx="245624" cy="212786"/>
            </a:xfrm>
            <a:custGeom>
              <a:avLst/>
              <a:gdLst>
                <a:gd name="T0" fmla="*/ 5 w 79"/>
                <a:gd name="T1" fmla="*/ 39 h 66"/>
                <a:gd name="T2" fmla="*/ 13 w 79"/>
                <a:gd name="T3" fmla="*/ 60 h 66"/>
                <a:gd name="T4" fmla="*/ 66 w 79"/>
                <a:gd name="T5" fmla="*/ 60 h 66"/>
                <a:gd name="T6" fmla="*/ 39 w 79"/>
                <a:gd name="T7" fmla="*/ 5 h 66"/>
                <a:gd name="T8" fmla="*/ 13 w 79"/>
                <a:gd name="T9" fmla="*/ 58 h 66"/>
                <a:gd name="T10" fmla="*/ 39 w 79"/>
                <a:gd name="T11" fmla="*/ 7 h 66"/>
                <a:gd name="T12" fmla="*/ 65 w 79"/>
                <a:gd name="T13" fmla="*/ 58 h 66"/>
                <a:gd name="T14" fmla="*/ 0 w 79"/>
                <a:gd name="T15" fmla="*/ 40 h 66"/>
                <a:gd name="T16" fmla="*/ 12 w 79"/>
                <a:gd name="T17" fmla="*/ 66 h 66"/>
                <a:gd name="T18" fmla="*/ 71 w 79"/>
                <a:gd name="T19" fmla="*/ 63 h 66"/>
                <a:gd name="T20" fmla="*/ 39 w 79"/>
                <a:gd name="T21" fmla="*/ 0 h 66"/>
                <a:gd name="T22" fmla="*/ 66 w 79"/>
                <a:gd name="T23" fmla="*/ 63 h 66"/>
                <a:gd name="T24" fmla="*/ 10 w 79"/>
                <a:gd name="T25" fmla="*/ 62 h 66"/>
                <a:gd name="T26" fmla="*/ 39 w 79"/>
                <a:gd name="T27" fmla="*/ 3 h 66"/>
                <a:gd name="T28" fmla="*/ 68 w 79"/>
                <a:gd name="T29" fmla="*/ 62 h 66"/>
                <a:gd name="T30" fmla="*/ 36 w 79"/>
                <a:gd name="T31" fmla="*/ 35 h 66"/>
                <a:gd name="T32" fmla="*/ 40 w 79"/>
                <a:gd name="T33" fmla="*/ 23 h 66"/>
                <a:gd name="T34" fmla="*/ 45 w 79"/>
                <a:gd name="T35" fmla="*/ 39 h 66"/>
                <a:gd name="T36" fmla="*/ 33 w 79"/>
                <a:gd name="T37" fmla="*/ 39 h 66"/>
                <a:gd name="T38" fmla="*/ 38 w 79"/>
                <a:gd name="T39" fmla="*/ 12 h 66"/>
                <a:gd name="T40" fmla="*/ 41 w 79"/>
                <a:gd name="T41" fmla="*/ 12 h 66"/>
                <a:gd name="T42" fmla="*/ 39 w 79"/>
                <a:gd name="T43" fmla="*/ 16 h 66"/>
                <a:gd name="T44" fmla="*/ 69 w 79"/>
                <a:gd name="T45" fmla="*/ 39 h 66"/>
                <a:gd name="T46" fmla="*/ 64 w 79"/>
                <a:gd name="T47" fmla="*/ 41 h 66"/>
                <a:gd name="T48" fmla="*/ 64 w 79"/>
                <a:gd name="T49" fmla="*/ 38 h 66"/>
                <a:gd name="T50" fmla="*/ 69 w 79"/>
                <a:gd name="T51" fmla="*/ 39 h 66"/>
                <a:gd name="T52" fmla="*/ 14 w 79"/>
                <a:gd name="T53" fmla="*/ 41 h 66"/>
                <a:gd name="T54" fmla="*/ 10 w 79"/>
                <a:gd name="T55" fmla="*/ 39 h 66"/>
                <a:gd name="T56" fmla="*/ 14 w 79"/>
                <a:gd name="T57" fmla="*/ 38 h 66"/>
                <a:gd name="T58" fmla="*/ 22 w 79"/>
                <a:gd name="T59" fmla="*/ 21 h 66"/>
                <a:gd name="T60" fmla="*/ 21 w 79"/>
                <a:gd name="T61" fmla="*/ 23 h 66"/>
                <a:gd name="T62" fmla="*/ 18 w 79"/>
                <a:gd name="T63" fmla="*/ 21 h 66"/>
                <a:gd name="T64" fmla="*/ 20 w 79"/>
                <a:gd name="T65" fmla="*/ 19 h 66"/>
                <a:gd name="T66" fmla="*/ 60 w 79"/>
                <a:gd name="T67" fmla="*/ 19 h 66"/>
                <a:gd name="T68" fmla="*/ 58 w 79"/>
                <a:gd name="T69" fmla="*/ 23 h 66"/>
                <a:gd name="T70" fmla="*/ 56 w 79"/>
                <a:gd name="T71" fmla="*/ 23 h 66"/>
                <a:gd name="T72" fmla="*/ 58 w 79"/>
                <a:gd name="T73" fmla="*/ 19 h 66"/>
                <a:gd name="T74" fmla="*/ 45 w 79"/>
                <a:gd name="T75" fmla="*/ 48 h 66"/>
                <a:gd name="T76" fmla="*/ 29 w 79"/>
                <a:gd name="T77" fmla="*/ 52 h 66"/>
                <a:gd name="T78" fmla="*/ 45 w 79"/>
                <a:gd name="T79" fmla="*/ 56 h 66"/>
                <a:gd name="T80" fmla="*/ 45 w 79"/>
                <a:gd name="T81" fmla="*/ 48 h 66"/>
                <a:gd name="T82" fmla="*/ 34 w 79"/>
                <a:gd name="T83" fmla="*/ 54 h 66"/>
                <a:gd name="T84" fmla="*/ 34 w 79"/>
                <a:gd name="T85" fmla="*/ 50 h 66"/>
                <a:gd name="T86" fmla="*/ 48 w 79"/>
                <a:gd name="T87" fmla="*/ 5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9" h="66">
                  <a:moveTo>
                    <a:pt x="39" y="5"/>
                  </a:moveTo>
                  <a:cubicBezTo>
                    <a:pt x="20" y="5"/>
                    <a:pt x="5" y="21"/>
                    <a:pt x="5" y="39"/>
                  </a:cubicBezTo>
                  <a:cubicBezTo>
                    <a:pt x="5" y="47"/>
                    <a:pt x="7" y="54"/>
                    <a:pt x="12" y="60"/>
                  </a:cubicBezTo>
                  <a:cubicBezTo>
                    <a:pt x="12" y="60"/>
                    <a:pt x="12" y="60"/>
                    <a:pt x="13" y="60"/>
                  </a:cubicBezTo>
                  <a:cubicBezTo>
                    <a:pt x="66" y="60"/>
                    <a:pt x="66" y="60"/>
                    <a:pt x="66" y="60"/>
                  </a:cubicBezTo>
                  <a:cubicBezTo>
                    <a:pt x="66" y="60"/>
                    <a:pt x="66" y="60"/>
                    <a:pt x="66" y="60"/>
                  </a:cubicBezTo>
                  <a:cubicBezTo>
                    <a:pt x="71" y="54"/>
                    <a:pt x="73" y="47"/>
                    <a:pt x="73" y="39"/>
                  </a:cubicBezTo>
                  <a:cubicBezTo>
                    <a:pt x="73" y="21"/>
                    <a:pt x="58" y="5"/>
                    <a:pt x="39" y="5"/>
                  </a:cubicBezTo>
                  <a:close/>
                  <a:moveTo>
                    <a:pt x="65" y="58"/>
                  </a:moveTo>
                  <a:cubicBezTo>
                    <a:pt x="13" y="58"/>
                    <a:pt x="13" y="58"/>
                    <a:pt x="13" y="58"/>
                  </a:cubicBezTo>
                  <a:cubicBezTo>
                    <a:pt x="9" y="53"/>
                    <a:pt x="7" y="46"/>
                    <a:pt x="7" y="39"/>
                  </a:cubicBezTo>
                  <a:cubicBezTo>
                    <a:pt x="7" y="22"/>
                    <a:pt x="21" y="7"/>
                    <a:pt x="39" y="7"/>
                  </a:cubicBezTo>
                  <a:cubicBezTo>
                    <a:pt x="57" y="7"/>
                    <a:pt x="71" y="22"/>
                    <a:pt x="71" y="39"/>
                  </a:cubicBezTo>
                  <a:cubicBezTo>
                    <a:pt x="71" y="46"/>
                    <a:pt x="69" y="53"/>
                    <a:pt x="65" y="58"/>
                  </a:cubicBezTo>
                  <a:close/>
                  <a:moveTo>
                    <a:pt x="39" y="0"/>
                  </a:moveTo>
                  <a:cubicBezTo>
                    <a:pt x="17" y="0"/>
                    <a:pt x="0" y="18"/>
                    <a:pt x="0" y="40"/>
                  </a:cubicBezTo>
                  <a:cubicBezTo>
                    <a:pt x="0" y="48"/>
                    <a:pt x="2" y="56"/>
                    <a:pt x="8" y="63"/>
                  </a:cubicBezTo>
                  <a:cubicBezTo>
                    <a:pt x="9" y="65"/>
                    <a:pt x="10" y="66"/>
                    <a:pt x="12" y="66"/>
                  </a:cubicBezTo>
                  <a:cubicBezTo>
                    <a:pt x="66" y="66"/>
                    <a:pt x="66" y="66"/>
                    <a:pt x="66" y="66"/>
                  </a:cubicBezTo>
                  <a:cubicBezTo>
                    <a:pt x="68" y="66"/>
                    <a:pt x="70" y="65"/>
                    <a:pt x="71" y="63"/>
                  </a:cubicBezTo>
                  <a:cubicBezTo>
                    <a:pt x="76" y="56"/>
                    <a:pt x="79" y="48"/>
                    <a:pt x="79" y="40"/>
                  </a:cubicBezTo>
                  <a:cubicBezTo>
                    <a:pt x="79" y="18"/>
                    <a:pt x="61" y="0"/>
                    <a:pt x="39" y="0"/>
                  </a:cubicBezTo>
                  <a:close/>
                  <a:moveTo>
                    <a:pt x="68" y="62"/>
                  </a:moveTo>
                  <a:cubicBezTo>
                    <a:pt x="68" y="62"/>
                    <a:pt x="67" y="63"/>
                    <a:pt x="66" y="63"/>
                  </a:cubicBezTo>
                  <a:cubicBezTo>
                    <a:pt x="12" y="63"/>
                    <a:pt x="12" y="63"/>
                    <a:pt x="12" y="63"/>
                  </a:cubicBezTo>
                  <a:cubicBezTo>
                    <a:pt x="11" y="63"/>
                    <a:pt x="10" y="62"/>
                    <a:pt x="10" y="62"/>
                  </a:cubicBezTo>
                  <a:cubicBezTo>
                    <a:pt x="5" y="55"/>
                    <a:pt x="3" y="48"/>
                    <a:pt x="3" y="40"/>
                  </a:cubicBezTo>
                  <a:cubicBezTo>
                    <a:pt x="3" y="20"/>
                    <a:pt x="19" y="3"/>
                    <a:pt x="39" y="3"/>
                  </a:cubicBezTo>
                  <a:cubicBezTo>
                    <a:pt x="59" y="3"/>
                    <a:pt x="76" y="20"/>
                    <a:pt x="76" y="40"/>
                  </a:cubicBezTo>
                  <a:cubicBezTo>
                    <a:pt x="76" y="48"/>
                    <a:pt x="73" y="55"/>
                    <a:pt x="68" y="62"/>
                  </a:cubicBezTo>
                  <a:close/>
                  <a:moveTo>
                    <a:pt x="33" y="39"/>
                  </a:moveTo>
                  <a:cubicBezTo>
                    <a:pt x="33" y="37"/>
                    <a:pt x="34" y="36"/>
                    <a:pt x="36" y="35"/>
                  </a:cubicBezTo>
                  <a:cubicBezTo>
                    <a:pt x="37" y="30"/>
                    <a:pt x="38" y="23"/>
                    <a:pt x="38" y="23"/>
                  </a:cubicBezTo>
                  <a:cubicBezTo>
                    <a:pt x="39" y="20"/>
                    <a:pt x="39" y="20"/>
                    <a:pt x="40" y="23"/>
                  </a:cubicBezTo>
                  <a:cubicBezTo>
                    <a:pt x="40" y="23"/>
                    <a:pt x="41" y="30"/>
                    <a:pt x="42" y="35"/>
                  </a:cubicBezTo>
                  <a:cubicBezTo>
                    <a:pt x="44" y="36"/>
                    <a:pt x="45" y="37"/>
                    <a:pt x="45" y="39"/>
                  </a:cubicBezTo>
                  <a:cubicBezTo>
                    <a:pt x="45" y="43"/>
                    <a:pt x="42" y="45"/>
                    <a:pt x="39" y="45"/>
                  </a:cubicBezTo>
                  <a:cubicBezTo>
                    <a:pt x="36" y="45"/>
                    <a:pt x="33" y="43"/>
                    <a:pt x="33" y="39"/>
                  </a:cubicBezTo>
                  <a:close/>
                  <a:moveTo>
                    <a:pt x="38" y="14"/>
                  </a:moveTo>
                  <a:cubicBezTo>
                    <a:pt x="38" y="12"/>
                    <a:pt x="38" y="12"/>
                    <a:pt x="38" y="12"/>
                  </a:cubicBezTo>
                  <a:cubicBezTo>
                    <a:pt x="38" y="11"/>
                    <a:pt x="38" y="10"/>
                    <a:pt x="39" y="10"/>
                  </a:cubicBezTo>
                  <a:cubicBezTo>
                    <a:pt x="40" y="10"/>
                    <a:pt x="41" y="11"/>
                    <a:pt x="41" y="12"/>
                  </a:cubicBezTo>
                  <a:cubicBezTo>
                    <a:pt x="41" y="14"/>
                    <a:pt x="41" y="14"/>
                    <a:pt x="41" y="14"/>
                  </a:cubicBezTo>
                  <a:cubicBezTo>
                    <a:pt x="41" y="15"/>
                    <a:pt x="40" y="16"/>
                    <a:pt x="39" y="16"/>
                  </a:cubicBezTo>
                  <a:cubicBezTo>
                    <a:pt x="38" y="16"/>
                    <a:pt x="38" y="15"/>
                    <a:pt x="38" y="14"/>
                  </a:cubicBezTo>
                  <a:close/>
                  <a:moveTo>
                    <a:pt x="69" y="39"/>
                  </a:moveTo>
                  <a:cubicBezTo>
                    <a:pt x="69" y="40"/>
                    <a:pt x="68" y="41"/>
                    <a:pt x="67" y="41"/>
                  </a:cubicBezTo>
                  <a:cubicBezTo>
                    <a:pt x="64" y="41"/>
                    <a:pt x="64" y="41"/>
                    <a:pt x="64" y="41"/>
                  </a:cubicBezTo>
                  <a:cubicBezTo>
                    <a:pt x="64" y="41"/>
                    <a:pt x="63" y="40"/>
                    <a:pt x="63" y="39"/>
                  </a:cubicBezTo>
                  <a:cubicBezTo>
                    <a:pt x="63" y="39"/>
                    <a:pt x="64" y="38"/>
                    <a:pt x="64" y="38"/>
                  </a:cubicBezTo>
                  <a:cubicBezTo>
                    <a:pt x="67" y="38"/>
                    <a:pt x="67" y="38"/>
                    <a:pt x="67" y="38"/>
                  </a:cubicBezTo>
                  <a:cubicBezTo>
                    <a:pt x="68" y="38"/>
                    <a:pt x="69" y="39"/>
                    <a:pt x="69" y="39"/>
                  </a:cubicBezTo>
                  <a:close/>
                  <a:moveTo>
                    <a:pt x="15" y="39"/>
                  </a:moveTo>
                  <a:cubicBezTo>
                    <a:pt x="15" y="40"/>
                    <a:pt x="15" y="41"/>
                    <a:pt x="14" y="41"/>
                  </a:cubicBezTo>
                  <a:cubicBezTo>
                    <a:pt x="11" y="41"/>
                    <a:pt x="11" y="41"/>
                    <a:pt x="11" y="41"/>
                  </a:cubicBezTo>
                  <a:cubicBezTo>
                    <a:pt x="10" y="41"/>
                    <a:pt x="10" y="40"/>
                    <a:pt x="10" y="39"/>
                  </a:cubicBezTo>
                  <a:cubicBezTo>
                    <a:pt x="10" y="39"/>
                    <a:pt x="10" y="38"/>
                    <a:pt x="11" y="38"/>
                  </a:cubicBezTo>
                  <a:cubicBezTo>
                    <a:pt x="14" y="38"/>
                    <a:pt x="14" y="38"/>
                    <a:pt x="14" y="38"/>
                  </a:cubicBezTo>
                  <a:cubicBezTo>
                    <a:pt x="15" y="38"/>
                    <a:pt x="15" y="39"/>
                    <a:pt x="15" y="39"/>
                  </a:cubicBezTo>
                  <a:close/>
                  <a:moveTo>
                    <a:pt x="22" y="21"/>
                  </a:moveTo>
                  <a:cubicBezTo>
                    <a:pt x="23" y="21"/>
                    <a:pt x="23" y="22"/>
                    <a:pt x="22" y="23"/>
                  </a:cubicBezTo>
                  <a:cubicBezTo>
                    <a:pt x="22" y="23"/>
                    <a:pt x="22" y="23"/>
                    <a:pt x="21" y="23"/>
                  </a:cubicBezTo>
                  <a:cubicBezTo>
                    <a:pt x="21" y="23"/>
                    <a:pt x="20" y="23"/>
                    <a:pt x="20" y="23"/>
                  </a:cubicBezTo>
                  <a:cubicBezTo>
                    <a:pt x="18" y="21"/>
                    <a:pt x="18" y="21"/>
                    <a:pt x="18" y="21"/>
                  </a:cubicBezTo>
                  <a:cubicBezTo>
                    <a:pt x="18" y="20"/>
                    <a:pt x="18" y="19"/>
                    <a:pt x="18" y="19"/>
                  </a:cubicBezTo>
                  <a:cubicBezTo>
                    <a:pt x="19" y="18"/>
                    <a:pt x="20" y="18"/>
                    <a:pt x="20" y="19"/>
                  </a:cubicBezTo>
                  <a:lnTo>
                    <a:pt x="22" y="21"/>
                  </a:lnTo>
                  <a:close/>
                  <a:moveTo>
                    <a:pt x="60" y="19"/>
                  </a:moveTo>
                  <a:cubicBezTo>
                    <a:pt x="61" y="19"/>
                    <a:pt x="61" y="20"/>
                    <a:pt x="60" y="21"/>
                  </a:cubicBezTo>
                  <a:cubicBezTo>
                    <a:pt x="58" y="23"/>
                    <a:pt x="58" y="23"/>
                    <a:pt x="58" y="23"/>
                  </a:cubicBezTo>
                  <a:cubicBezTo>
                    <a:pt x="58" y="23"/>
                    <a:pt x="57" y="23"/>
                    <a:pt x="57" y="23"/>
                  </a:cubicBezTo>
                  <a:cubicBezTo>
                    <a:pt x="57" y="23"/>
                    <a:pt x="56" y="23"/>
                    <a:pt x="56" y="23"/>
                  </a:cubicBezTo>
                  <a:cubicBezTo>
                    <a:pt x="55" y="22"/>
                    <a:pt x="55" y="21"/>
                    <a:pt x="56" y="21"/>
                  </a:cubicBezTo>
                  <a:cubicBezTo>
                    <a:pt x="58" y="19"/>
                    <a:pt x="58" y="19"/>
                    <a:pt x="58" y="19"/>
                  </a:cubicBezTo>
                  <a:cubicBezTo>
                    <a:pt x="58" y="18"/>
                    <a:pt x="59" y="18"/>
                    <a:pt x="60" y="19"/>
                  </a:cubicBezTo>
                  <a:close/>
                  <a:moveTo>
                    <a:pt x="45" y="48"/>
                  </a:moveTo>
                  <a:cubicBezTo>
                    <a:pt x="34" y="48"/>
                    <a:pt x="34" y="48"/>
                    <a:pt x="34" y="48"/>
                  </a:cubicBezTo>
                  <a:cubicBezTo>
                    <a:pt x="31" y="48"/>
                    <a:pt x="29" y="50"/>
                    <a:pt x="29" y="52"/>
                  </a:cubicBezTo>
                  <a:cubicBezTo>
                    <a:pt x="29" y="55"/>
                    <a:pt x="31" y="56"/>
                    <a:pt x="34" y="56"/>
                  </a:cubicBezTo>
                  <a:cubicBezTo>
                    <a:pt x="45" y="56"/>
                    <a:pt x="45" y="56"/>
                    <a:pt x="45" y="56"/>
                  </a:cubicBezTo>
                  <a:cubicBezTo>
                    <a:pt x="47" y="56"/>
                    <a:pt x="50" y="55"/>
                    <a:pt x="50" y="52"/>
                  </a:cubicBezTo>
                  <a:cubicBezTo>
                    <a:pt x="50" y="50"/>
                    <a:pt x="47" y="48"/>
                    <a:pt x="45" y="48"/>
                  </a:cubicBezTo>
                  <a:close/>
                  <a:moveTo>
                    <a:pt x="45" y="54"/>
                  </a:moveTo>
                  <a:cubicBezTo>
                    <a:pt x="34" y="54"/>
                    <a:pt x="34" y="54"/>
                    <a:pt x="34" y="54"/>
                  </a:cubicBezTo>
                  <a:cubicBezTo>
                    <a:pt x="32" y="54"/>
                    <a:pt x="31" y="53"/>
                    <a:pt x="31" y="52"/>
                  </a:cubicBezTo>
                  <a:cubicBezTo>
                    <a:pt x="31" y="51"/>
                    <a:pt x="32" y="50"/>
                    <a:pt x="34" y="50"/>
                  </a:cubicBezTo>
                  <a:cubicBezTo>
                    <a:pt x="45" y="50"/>
                    <a:pt x="45" y="50"/>
                    <a:pt x="45" y="50"/>
                  </a:cubicBezTo>
                  <a:cubicBezTo>
                    <a:pt x="46" y="50"/>
                    <a:pt x="48" y="51"/>
                    <a:pt x="48" y="52"/>
                  </a:cubicBezTo>
                  <a:cubicBezTo>
                    <a:pt x="48" y="53"/>
                    <a:pt x="46" y="54"/>
                    <a:pt x="45" y="54"/>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tx1">
                    <a:lumMod val="50000"/>
                    <a:lumOff val="50000"/>
                  </a:schemeClr>
                </a:solidFill>
              </a:endParaRPr>
            </a:p>
          </p:txBody>
        </p:sp>
      </p:grpSp>
      <p:grpSp>
        <p:nvGrpSpPr>
          <p:cNvPr id="164" name="Group 163"/>
          <p:cNvGrpSpPr/>
          <p:nvPr/>
        </p:nvGrpSpPr>
        <p:grpSpPr>
          <a:xfrm>
            <a:off x="3186724" y="2102569"/>
            <a:ext cx="514885" cy="667786"/>
            <a:chOff x="2390045" y="1576926"/>
            <a:chExt cx="386164" cy="500839"/>
          </a:xfrm>
        </p:grpSpPr>
        <p:sp>
          <p:nvSpPr>
            <p:cNvPr id="165" name="TextBox 164"/>
            <p:cNvSpPr txBox="1"/>
            <p:nvPr/>
          </p:nvSpPr>
          <p:spPr>
            <a:xfrm>
              <a:off x="2390045" y="1839190"/>
              <a:ext cx="386164" cy="238575"/>
            </a:xfrm>
            <a:prstGeom prst="rect">
              <a:avLst/>
            </a:prstGeom>
            <a:noFill/>
          </p:spPr>
          <p:txBody>
            <a:bodyPr wrap="none" rtlCol="0">
              <a:spAutoFit/>
            </a:bodyPr>
            <a:lstStyle/>
            <a:p>
              <a:r>
                <a:rPr lang="en-ID" sz="1467" dirty="0">
                  <a:solidFill>
                    <a:schemeClr val="tx1">
                      <a:lumMod val="50000"/>
                      <a:lumOff val="50000"/>
                    </a:schemeClr>
                  </a:solidFill>
                </a:rPr>
                <a:t>65%</a:t>
              </a:r>
            </a:p>
          </p:txBody>
        </p:sp>
        <p:sp>
          <p:nvSpPr>
            <p:cNvPr id="166" name="Freeform 26"/>
            <p:cNvSpPr>
              <a:spLocks noEditPoints="1"/>
            </p:cNvSpPr>
            <p:nvPr/>
          </p:nvSpPr>
          <p:spPr bwMode="auto">
            <a:xfrm>
              <a:off x="2493097" y="1576926"/>
              <a:ext cx="204905" cy="250878"/>
            </a:xfrm>
            <a:custGeom>
              <a:avLst/>
              <a:gdLst>
                <a:gd name="T0" fmla="*/ 32 w 66"/>
                <a:gd name="T1" fmla="*/ 68 h 78"/>
                <a:gd name="T2" fmla="*/ 29 w 66"/>
                <a:gd name="T3" fmla="*/ 22 h 78"/>
                <a:gd name="T4" fmla="*/ 20 w 66"/>
                <a:gd name="T5" fmla="*/ 25 h 78"/>
                <a:gd name="T6" fmla="*/ 9 w 66"/>
                <a:gd name="T7" fmla="*/ 44 h 78"/>
                <a:gd name="T8" fmla="*/ 11 w 66"/>
                <a:gd name="T9" fmla="*/ 53 h 78"/>
                <a:gd name="T10" fmla="*/ 13 w 66"/>
                <a:gd name="T11" fmla="*/ 46 h 78"/>
                <a:gd name="T12" fmla="*/ 14 w 66"/>
                <a:gd name="T13" fmla="*/ 35 h 78"/>
                <a:gd name="T14" fmla="*/ 16 w 66"/>
                <a:gd name="T15" fmla="*/ 33 h 78"/>
                <a:gd name="T16" fmla="*/ 23 w 66"/>
                <a:gd name="T17" fmla="*/ 29 h 78"/>
                <a:gd name="T18" fmla="*/ 29 w 66"/>
                <a:gd name="T19" fmla="*/ 24 h 78"/>
                <a:gd name="T20" fmla="*/ 24 w 66"/>
                <a:gd name="T21" fmla="*/ 63 h 78"/>
                <a:gd name="T22" fmla="*/ 15 w 66"/>
                <a:gd name="T23" fmla="*/ 58 h 78"/>
                <a:gd name="T24" fmla="*/ 15 w 66"/>
                <a:gd name="T25" fmla="*/ 54 h 78"/>
                <a:gd name="T26" fmla="*/ 14 w 66"/>
                <a:gd name="T27" fmla="*/ 58 h 78"/>
                <a:gd name="T28" fmla="*/ 21 w 66"/>
                <a:gd name="T29" fmla="*/ 66 h 78"/>
                <a:gd name="T30" fmla="*/ 25 w 66"/>
                <a:gd name="T31" fmla="*/ 67 h 78"/>
                <a:gd name="T32" fmla="*/ 52 w 66"/>
                <a:gd name="T33" fmla="*/ 36 h 78"/>
                <a:gd name="T34" fmla="*/ 50 w 66"/>
                <a:gd name="T35" fmla="*/ 33 h 78"/>
                <a:gd name="T36" fmla="*/ 35 w 66"/>
                <a:gd name="T37" fmla="*/ 24 h 78"/>
                <a:gd name="T38" fmla="*/ 32 w 66"/>
                <a:gd name="T39" fmla="*/ 24 h 78"/>
                <a:gd name="T40" fmla="*/ 42 w 66"/>
                <a:gd name="T41" fmla="*/ 26 h 78"/>
                <a:gd name="T42" fmla="*/ 46 w 66"/>
                <a:gd name="T43" fmla="*/ 26 h 78"/>
                <a:gd name="T44" fmla="*/ 37 w 66"/>
                <a:gd name="T45" fmla="*/ 45 h 78"/>
                <a:gd name="T46" fmla="*/ 32 w 66"/>
                <a:gd name="T47" fmla="*/ 28 h 78"/>
                <a:gd name="T48" fmla="*/ 31 w 66"/>
                <a:gd name="T49" fmla="*/ 42 h 78"/>
                <a:gd name="T50" fmla="*/ 33 w 66"/>
                <a:gd name="T51" fmla="*/ 73 h 78"/>
                <a:gd name="T52" fmla="*/ 59 w 66"/>
                <a:gd name="T53" fmla="*/ 45 h 78"/>
                <a:gd name="T54" fmla="*/ 59 w 66"/>
                <a:gd name="T55" fmla="*/ 45 h 78"/>
                <a:gd name="T56" fmla="*/ 54 w 66"/>
                <a:gd name="T57" fmla="*/ 46 h 78"/>
                <a:gd name="T58" fmla="*/ 54 w 66"/>
                <a:gd name="T59" fmla="*/ 55 h 78"/>
                <a:gd name="T60" fmla="*/ 52 w 66"/>
                <a:gd name="T61" fmla="*/ 58 h 78"/>
                <a:gd name="T62" fmla="*/ 45 w 66"/>
                <a:gd name="T63" fmla="*/ 62 h 78"/>
                <a:gd name="T64" fmla="*/ 45 w 66"/>
                <a:gd name="T65" fmla="*/ 66 h 78"/>
                <a:gd name="T66" fmla="*/ 60 w 66"/>
                <a:gd name="T67" fmla="*/ 26 h 78"/>
                <a:gd name="T68" fmla="*/ 6 w 66"/>
                <a:gd name="T69" fmla="*/ 26 h 78"/>
                <a:gd name="T70" fmla="*/ 3 w 66"/>
                <a:gd name="T71" fmla="*/ 22 h 78"/>
                <a:gd name="T72" fmla="*/ 4 w 66"/>
                <a:gd name="T73" fmla="*/ 12 h 78"/>
                <a:gd name="T74" fmla="*/ 11 w 66"/>
                <a:gd name="T75" fmla="*/ 16 h 78"/>
                <a:gd name="T76" fmla="*/ 27 w 66"/>
                <a:gd name="T77" fmla="*/ 8 h 78"/>
                <a:gd name="T78" fmla="*/ 26 w 66"/>
                <a:gd name="T79" fmla="*/ 0 h 78"/>
                <a:gd name="T80" fmla="*/ 40 w 66"/>
                <a:gd name="T81" fmla="*/ 8 h 78"/>
                <a:gd name="T82" fmla="*/ 53 w 66"/>
                <a:gd name="T83" fmla="*/ 18 h 78"/>
                <a:gd name="T84" fmla="*/ 59 w 66"/>
                <a:gd name="T85" fmla="*/ 12 h 78"/>
                <a:gd name="T86" fmla="*/ 66 w 66"/>
                <a:gd name="T87" fmla="*/ 19 h 78"/>
                <a:gd name="T88" fmla="*/ 63 w 66"/>
                <a:gd name="T89" fmla="*/ 24 h 78"/>
                <a:gd name="T90" fmla="*/ 57 w 66"/>
                <a:gd name="T91" fmla="*/ 26 h 78"/>
                <a:gd name="T92" fmla="*/ 39 w 66"/>
                <a:gd name="T93" fmla="*/ 16 h 78"/>
                <a:gd name="T94" fmla="*/ 14 w 66"/>
                <a:gd name="T95" fmla="*/ 21 h 78"/>
                <a:gd name="T96" fmla="*/ 3 w 66"/>
                <a:gd name="T97" fmla="*/ 45 h 78"/>
                <a:gd name="T98" fmla="*/ 6 w 66"/>
                <a:gd name="T99" fmla="*/ 15 h 78"/>
                <a:gd name="T100" fmla="*/ 6 w 66"/>
                <a:gd name="T101" fmla="*/ 22 h 78"/>
                <a:gd name="T102" fmla="*/ 6 w 66"/>
                <a:gd name="T103" fmla="*/ 22 h 78"/>
                <a:gd name="T104" fmla="*/ 33 w 66"/>
                <a:gd name="T105" fmla="*/ 13 h 78"/>
                <a:gd name="T106" fmla="*/ 31 w 66"/>
                <a:gd name="T107" fmla="*/ 11 h 78"/>
                <a:gd name="T108" fmla="*/ 32 w 66"/>
                <a:gd name="T109" fmla="*/ 9 h 78"/>
                <a:gd name="T110" fmla="*/ 27 w 66"/>
                <a:gd name="T111" fmla="*/ 3 h 78"/>
                <a:gd name="T112" fmla="*/ 58 w 66"/>
                <a:gd name="T113" fmla="*/ 18 h 78"/>
                <a:gd name="T114" fmla="*/ 62 w 66"/>
                <a:gd name="T115" fmla="*/ 19 h 78"/>
                <a:gd name="T116" fmla="*/ 62 w 66"/>
                <a:gd name="T117" fmla="*/ 19 h 78"/>
                <a:gd name="T118" fmla="*/ 60 w 66"/>
                <a:gd name="T119" fmla="*/ 2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6" h="78">
                  <a:moveTo>
                    <a:pt x="35" y="65"/>
                  </a:moveTo>
                  <a:cubicBezTo>
                    <a:pt x="35" y="68"/>
                    <a:pt x="35" y="68"/>
                    <a:pt x="35" y="68"/>
                  </a:cubicBezTo>
                  <a:cubicBezTo>
                    <a:pt x="35" y="69"/>
                    <a:pt x="34" y="70"/>
                    <a:pt x="33" y="70"/>
                  </a:cubicBezTo>
                  <a:cubicBezTo>
                    <a:pt x="32" y="70"/>
                    <a:pt x="32" y="69"/>
                    <a:pt x="32" y="68"/>
                  </a:cubicBezTo>
                  <a:cubicBezTo>
                    <a:pt x="32" y="65"/>
                    <a:pt x="32" y="65"/>
                    <a:pt x="32" y="65"/>
                  </a:cubicBezTo>
                  <a:cubicBezTo>
                    <a:pt x="32" y="65"/>
                    <a:pt x="32" y="64"/>
                    <a:pt x="33" y="64"/>
                  </a:cubicBezTo>
                  <a:cubicBezTo>
                    <a:pt x="34" y="64"/>
                    <a:pt x="35" y="65"/>
                    <a:pt x="35" y="65"/>
                  </a:cubicBezTo>
                  <a:close/>
                  <a:moveTo>
                    <a:pt x="29" y="22"/>
                  </a:moveTo>
                  <a:cubicBezTo>
                    <a:pt x="29" y="22"/>
                    <a:pt x="29" y="22"/>
                    <a:pt x="28" y="22"/>
                  </a:cubicBezTo>
                  <a:cubicBezTo>
                    <a:pt x="26" y="22"/>
                    <a:pt x="24" y="23"/>
                    <a:pt x="22" y="24"/>
                  </a:cubicBezTo>
                  <a:cubicBezTo>
                    <a:pt x="22" y="23"/>
                    <a:pt x="21" y="23"/>
                    <a:pt x="21" y="24"/>
                  </a:cubicBezTo>
                  <a:cubicBezTo>
                    <a:pt x="20" y="24"/>
                    <a:pt x="20" y="24"/>
                    <a:pt x="20" y="25"/>
                  </a:cubicBezTo>
                  <a:cubicBezTo>
                    <a:pt x="17" y="27"/>
                    <a:pt x="15" y="29"/>
                    <a:pt x="13" y="32"/>
                  </a:cubicBezTo>
                  <a:cubicBezTo>
                    <a:pt x="13" y="32"/>
                    <a:pt x="12" y="32"/>
                    <a:pt x="12" y="33"/>
                  </a:cubicBezTo>
                  <a:cubicBezTo>
                    <a:pt x="11" y="33"/>
                    <a:pt x="12" y="34"/>
                    <a:pt x="12" y="34"/>
                  </a:cubicBezTo>
                  <a:cubicBezTo>
                    <a:pt x="10" y="37"/>
                    <a:pt x="10" y="40"/>
                    <a:pt x="9" y="44"/>
                  </a:cubicBezTo>
                  <a:cubicBezTo>
                    <a:pt x="9" y="44"/>
                    <a:pt x="8" y="44"/>
                    <a:pt x="8" y="45"/>
                  </a:cubicBezTo>
                  <a:cubicBezTo>
                    <a:pt x="8" y="46"/>
                    <a:pt x="9" y="46"/>
                    <a:pt x="9" y="46"/>
                  </a:cubicBezTo>
                  <a:cubicBezTo>
                    <a:pt x="10" y="48"/>
                    <a:pt x="10" y="50"/>
                    <a:pt x="10" y="52"/>
                  </a:cubicBezTo>
                  <a:cubicBezTo>
                    <a:pt x="11" y="53"/>
                    <a:pt x="11" y="53"/>
                    <a:pt x="11" y="53"/>
                  </a:cubicBezTo>
                  <a:cubicBezTo>
                    <a:pt x="12" y="53"/>
                    <a:pt x="12" y="53"/>
                    <a:pt x="12" y="53"/>
                  </a:cubicBezTo>
                  <a:cubicBezTo>
                    <a:pt x="12" y="53"/>
                    <a:pt x="13" y="52"/>
                    <a:pt x="12" y="52"/>
                  </a:cubicBezTo>
                  <a:cubicBezTo>
                    <a:pt x="12" y="50"/>
                    <a:pt x="12" y="48"/>
                    <a:pt x="11" y="46"/>
                  </a:cubicBezTo>
                  <a:cubicBezTo>
                    <a:pt x="13" y="46"/>
                    <a:pt x="13" y="46"/>
                    <a:pt x="13" y="46"/>
                  </a:cubicBezTo>
                  <a:cubicBezTo>
                    <a:pt x="13" y="46"/>
                    <a:pt x="14" y="46"/>
                    <a:pt x="14" y="45"/>
                  </a:cubicBezTo>
                  <a:cubicBezTo>
                    <a:pt x="14" y="44"/>
                    <a:pt x="13" y="43"/>
                    <a:pt x="13" y="43"/>
                  </a:cubicBezTo>
                  <a:cubicBezTo>
                    <a:pt x="11" y="43"/>
                    <a:pt x="11" y="43"/>
                    <a:pt x="11" y="43"/>
                  </a:cubicBezTo>
                  <a:cubicBezTo>
                    <a:pt x="12" y="41"/>
                    <a:pt x="12" y="38"/>
                    <a:pt x="14" y="35"/>
                  </a:cubicBezTo>
                  <a:cubicBezTo>
                    <a:pt x="15" y="36"/>
                    <a:pt x="15" y="36"/>
                    <a:pt x="15" y="36"/>
                  </a:cubicBezTo>
                  <a:cubicBezTo>
                    <a:pt x="15" y="36"/>
                    <a:pt x="15" y="36"/>
                    <a:pt x="15" y="36"/>
                  </a:cubicBezTo>
                  <a:cubicBezTo>
                    <a:pt x="16" y="36"/>
                    <a:pt x="16" y="36"/>
                    <a:pt x="17" y="35"/>
                  </a:cubicBezTo>
                  <a:cubicBezTo>
                    <a:pt x="17" y="35"/>
                    <a:pt x="17" y="34"/>
                    <a:pt x="16" y="33"/>
                  </a:cubicBezTo>
                  <a:cubicBezTo>
                    <a:pt x="15" y="33"/>
                    <a:pt x="15" y="33"/>
                    <a:pt x="15" y="33"/>
                  </a:cubicBezTo>
                  <a:cubicBezTo>
                    <a:pt x="17" y="30"/>
                    <a:pt x="19" y="28"/>
                    <a:pt x="21" y="27"/>
                  </a:cubicBezTo>
                  <a:cubicBezTo>
                    <a:pt x="22" y="28"/>
                    <a:pt x="22" y="28"/>
                    <a:pt x="22" y="28"/>
                  </a:cubicBezTo>
                  <a:cubicBezTo>
                    <a:pt x="22" y="28"/>
                    <a:pt x="22" y="29"/>
                    <a:pt x="23" y="29"/>
                  </a:cubicBezTo>
                  <a:cubicBezTo>
                    <a:pt x="23" y="29"/>
                    <a:pt x="23" y="29"/>
                    <a:pt x="24" y="29"/>
                  </a:cubicBezTo>
                  <a:cubicBezTo>
                    <a:pt x="24" y="28"/>
                    <a:pt x="25" y="27"/>
                    <a:pt x="24" y="26"/>
                  </a:cubicBezTo>
                  <a:cubicBezTo>
                    <a:pt x="24" y="25"/>
                    <a:pt x="24" y="25"/>
                    <a:pt x="24" y="25"/>
                  </a:cubicBezTo>
                  <a:cubicBezTo>
                    <a:pt x="25" y="25"/>
                    <a:pt x="27" y="24"/>
                    <a:pt x="29" y="24"/>
                  </a:cubicBezTo>
                  <a:cubicBezTo>
                    <a:pt x="29" y="23"/>
                    <a:pt x="30" y="23"/>
                    <a:pt x="29" y="22"/>
                  </a:cubicBezTo>
                  <a:close/>
                  <a:moveTo>
                    <a:pt x="25" y="65"/>
                  </a:moveTo>
                  <a:cubicBezTo>
                    <a:pt x="24" y="65"/>
                    <a:pt x="24" y="65"/>
                    <a:pt x="24" y="64"/>
                  </a:cubicBezTo>
                  <a:cubicBezTo>
                    <a:pt x="24" y="63"/>
                    <a:pt x="24" y="63"/>
                    <a:pt x="24" y="63"/>
                  </a:cubicBezTo>
                  <a:cubicBezTo>
                    <a:pt x="25" y="63"/>
                    <a:pt x="24" y="62"/>
                    <a:pt x="24" y="61"/>
                  </a:cubicBezTo>
                  <a:cubicBezTo>
                    <a:pt x="23" y="61"/>
                    <a:pt x="22" y="61"/>
                    <a:pt x="22" y="62"/>
                  </a:cubicBezTo>
                  <a:cubicBezTo>
                    <a:pt x="21" y="63"/>
                    <a:pt x="21" y="63"/>
                    <a:pt x="21" y="63"/>
                  </a:cubicBezTo>
                  <a:cubicBezTo>
                    <a:pt x="19" y="62"/>
                    <a:pt x="17" y="60"/>
                    <a:pt x="15" y="58"/>
                  </a:cubicBezTo>
                  <a:cubicBezTo>
                    <a:pt x="15" y="57"/>
                    <a:pt x="15" y="57"/>
                    <a:pt x="14" y="58"/>
                  </a:cubicBezTo>
                  <a:cubicBezTo>
                    <a:pt x="16" y="56"/>
                    <a:pt x="16" y="56"/>
                    <a:pt x="16" y="56"/>
                  </a:cubicBezTo>
                  <a:cubicBezTo>
                    <a:pt x="17" y="56"/>
                    <a:pt x="17" y="55"/>
                    <a:pt x="17" y="54"/>
                  </a:cubicBezTo>
                  <a:cubicBezTo>
                    <a:pt x="16" y="54"/>
                    <a:pt x="15" y="53"/>
                    <a:pt x="15" y="54"/>
                  </a:cubicBezTo>
                  <a:cubicBezTo>
                    <a:pt x="12" y="55"/>
                    <a:pt x="12" y="55"/>
                    <a:pt x="12" y="55"/>
                  </a:cubicBezTo>
                  <a:cubicBezTo>
                    <a:pt x="12" y="56"/>
                    <a:pt x="11" y="57"/>
                    <a:pt x="12" y="57"/>
                  </a:cubicBezTo>
                  <a:cubicBezTo>
                    <a:pt x="12" y="58"/>
                    <a:pt x="13" y="58"/>
                    <a:pt x="13" y="58"/>
                  </a:cubicBezTo>
                  <a:cubicBezTo>
                    <a:pt x="13" y="58"/>
                    <a:pt x="14" y="58"/>
                    <a:pt x="14" y="58"/>
                  </a:cubicBezTo>
                  <a:cubicBezTo>
                    <a:pt x="14" y="58"/>
                    <a:pt x="14" y="58"/>
                    <a:pt x="14" y="58"/>
                  </a:cubicBezTo>
                  <a:cubicBezTo>
                    <a:pt x="14" y="58"/>
                    <a:pt x="14" y="59"/>
                    <a:pt x="14" y="59"/>
                  </a:cubicBezTo>
                  <a:cubicBezTo>
                    <a:pt x="16" y="61"/>
                    <a:pt x="18" y="63"/>
                    <a:pt x="20" y="65"/>
                  </a:cubicBezTo>
                  <a:cubicBezTo>
                    <a:pt x="20" y="65"/>
                    <a:pt x="20" y="66"/>
                    <a:pt x="21" y="66"/>
                  </a:cubicBezTo>
                  <a:cubicBezTo>
                    <a:pt x="21" y="66"/>
                    <a:pt x="21" y="66"/>
                    <a:pt x="22" y="66"/>
                  </a:cubicBezTo>
                  <a:cubicBezTo>
                    <a:pt x="22" y="66"/>
                    <a:pt x="22" y="66"/>
                    <a:pt x="22" y="66"/>
                  </a:cubicBezTo>
                  <a:cubicBezTo>
                    <a:pt x="23" y="66"/>
                    <a:pt x="24" y="67"/>
                    <a:pt x="24" y="67"/>
                  </a:cubicBezTo>
                  <a:cubicBezTo>
                    <a:pt x="24" y="67"/>
                    <a:pt x="24" y="67"/>
                    <a:pt x="25" y="67"/>
                  </a:cubicBezTo>
                  <a:cubicBezTo>
                    <a:pt x="25" y="67"/>
                    <a:pt x="25" y="67"/>
                    <a:pt x="26" y="66"/>
                  </a:cubicBezTo>
                  <a:cubicBezTo>
                    <a:pt x="26" y="66"/>
                    <a:pt x="25" y="65"/>
                    <a:pt x="25" y="65"/>
                  </a:cubicBezTo>
                  <a:close/>
                  <a:moveTo>
                    <a:pt x="51" y="36"/>
                  </a:moveTo>
                  <a:cubicBezTo>
                    <a:pt x="51" y="36"/>
                    <a:pt x="51" y="36"/>
                    <a:pt x="52" y="36"/>
                  </a:cubicBezTo>
                  <a:cubicBezTo>
                    <a:pt x="54" y="35"/>
                    <a:pt x="54" y="35"/>
                    <a:pt x="54" y="35"/>
                  </a:cubicBezTo>
                  <a:cubicBezTo>
                    <a:pt x="55" y="34"/>
                    <a:pt x="55" y="33"/>
                    <a:pt x="54" y="33"/>
                  </a:cubicBezTo>
                  <a:cubicBezTo>
                    <a:pt x="54" y="32"/>
                    <a:pt x="53" y="32"/>
                    <a:pt x="52" y="32"/>
                  </a:cubicBezTo>
                  <a:cubicBezTo>
                    <a:pt x="50" y="33"/>
                    <a:pt x="50" y="33"/>
                    <a:pt x="50" y="33"/>
                  </a:cubicBezTo>
                  <a:cubicBezTo>
                    <a:pt x="49" y="34"/>
                    <a:pt x="49" y="35"/>
                    <a:pt x="49" y="35"/>
                  </a:cubicBezTo>
                  <a:cubicBezTo>
                    <a:pt x="50" y="36"/>
                    <a:pt x="50" y="36"/>
                    <a:pt x="51" y="36"/>
                  </a:cubicBezTo>
                  <a:close/>
                  <a:moveTo>
                    <a:pt x="33" y="26"/>
                  </a:moveTo>
                  <a:cubicBezTo>
                    <a:pt x="34" y="26"/>
                    <a:pt x="35" y="25"/>
                    <a:pt x="35" y="24"/>
                  </a:cubicBezTo>
                  <a:cubicBezTo>
                    <a:pt x="35" y="22"/>
                    <a:pt x="35" y="22"/>
                    <a:pt x="35" y="22"/>
                  </a:cubicBezTo>
                  <a:cubicBezTo>
                    <a:pt x="35" y="21"/>
                    <a:pt x="34" y="20"/>
                    <a:pt x="33" y="20"/>
                  </a:cubicBezTo>
                  <a:cubicBezTo>
                    <a:pt x="32" y="20"/>
                    <a:pt x="32" y="21"/>
                    <a:pt x="32" y="22"/>
                  </a:cubicBezTo>
                  <a:cubicBezTo>
                    <a:pt x="32" y="24"/>
                    <a:pt x="32" y="24"/>
                    <a:pt x="32" y="24"/>
                  </a:cubicBezTo>
                  <a:cubicBezTo>
                    <a:pt x="32" y="25"/>
                    <a:pt x="32" y="26"/>
                    <a:pt x="33" y="26"/>
                  </a:cubicBezTo>
                  <a:close/>
                  <a:moveTo>
                    <a:pt x="45" y="24"/>
                  </a:moveTo>
                  <a:cubicBezTo>
                    <a:pt x="45" y="23"/>
                    <a:pt x="44" y="23"/>
                    <a:pt x="43" y="24"/>
                  </a:cubicBezTo>
                  <a:cubicBezTo>
                    <a:pt x="42" y="26"/>
                    <a:pt x="42" y="26"/>
                    <a:pt x="42" y="26"/>
                  </a:cubicBezTo>
                  <a:cubicBezTo>
                    <a:pt x="42" y="27"/>
                    <a:pt x="42" y="28"/>
                    <a:pt x="43" y="29"/>
                  </a:cubicBezTo>
                  <a:cubicBezTo>
                    <a:pt x="43" y="29"/>
                    <a:pt x="43" y="29"/>
                    <a:pt x="43" y="29"/>
                  </a:cubicBezTo>
                  <a:cubicBezTo>
                    <a:pt x="44" y="29"/>
                    <a:pt x="44" y="28"/>
                    <a:pt x="45" y="28"/>
                  </a:cubicBezTo>
                  <a:cubicBezTo>
                    <a:pt x="46" y="26"/>
                    <a:pt x="46" y="26"/>
                    <a:pt x="46" y="26"/>
                  </a:cubicBezTo>
                  <a:cubicBezTo>
                    <a:pt x="46" y="25"/>
                    <a:pt x="46" y="24"/>
                    <a:pt x="45" y="24"/>
                  </a:cubicBezTo>
                  <a:close/>
                  <a:moveTo>
                    <a:pt x="34" y="28"/>
                  </a:moveTo>
                  <a:cubicBezTo>
                    <a:pt x="34" y="28"/>
                    <a:pt x="37" y="35"/>
                    <a:pt x="37" y="45"/>
                  </a:cubicBezTo>
                  <a:cubicBezTo>
                    <a:pt x="37" y="45"/>
                    <a:pt x="37" y="45"/>
                    <a:pt x="37" y="45"/>
                  </a:cubicBezTo>
                  <a:cubicBezTo>
                    <a:pt x="37" y="47"/>
                    <a:pt x="35" y="49"/>
                    <a:pt x="33" y="49"/>
                  </a:cubicBezTo>
                  <a:cubicBezTo>
                    <a:pt x="31" y="49"/>
                    <a:pt x="29" y="47"/>
                    <a:pt x="29" y="45"/>
                  </a:cubicBezTo>
                  <a:cubicBezTo>
                    <a:pt x="29" y="45"/>
                    <a:pt x="29" y="45"/>
                    <a:pt x="29" y="45"/>
                  </a:cubicBezTo>
                  <a:cubicBezTo>
                    <a:pt x="29" y="35"/>
                    <a:pt x="32" y="28"/>
                    <a:pt x="32" y="28"/>
                  </a:cubicBezTo>
                  <a:cubicBezTo>
                    <a:pt x="32" y="27"/>
                    <a:pt x="34" y="27"/>
                    <a:pt x="34" y="28"/>
                  </a:cubicBezTo>
                  <a:close/>
                  <a:moveTo>
                    <a:pt x="35" y="42"/>
                  </a:moveTo>
                  <a:cubicBezTo>
                    <a:pt x="35" y="37"/>
                    <a:pt x="34" y="34"/>
                    <a:pt x="33" y="31"/>
                  </a:cubicBezTo>
                  <a:cubicBezTo>
                    <a:pt x="32" y="34"/>
                    <a:pt x="32" y="37"/>
                    <a:pt x="31" y="42"/>
                  </a:cubicBezTo>
                  <a:cubicBezTo>
                    <a:pt x="32" y="41"/>
                    <a:pt x="32" y="41"/>
                    <a:pt x="33" y="41"/>
                  </a:cubicBezTo>
                  <a:cubicBezTo>
                    <a:pt x="34" y="41"/>
                    <a:pt x="34" y="41"/>
                    <a:pt x="35" y="42"/>
                  </a:cubicBezTo>
                  <a:close/>
                  <a:moveTo>
                    <a:pt x="61" y="45"/>
                  </a:moveTo>
                  <a:cubicBezTo>
                    <a:pt x="61" y="60"/>
                    <a:pt x="49" y="73"/>
                    <a:pt x="33" y="73"/>
                  </a:cubicBezTo>
                  <a:cubicBezTo>
                    <a:pt x="18" y="73"/>
                    <a:pt x="5" y="60"/>
                    <a:pt x="5" y="45"/>
                  </a:cubicBezTo>
                  <a:cubicBezTo>
                    <a:pt x="5" y="29"/>
                    <a:pt x="18" y="17"/>
                    <a:pt x="33" y="17"/>
                  </a:cubicBezTo>
                  <a:cubicBezTo>
                    <a:pt x="49" y="17"/>
                    <a:pt x="61" y="29"/>
                    <a:pt x="61" y="45"/>
                  </a:cubicBezTo>
                  <a:close/>
                  <a:moveTo>
                    <a:pt x="59" y="45"/>
                  </a:moveTo>
                  <a:cubicBezTo>
                    <a:pt x="59" y="30"/>
                    <a:pt x="48" y="19"/>
                    <a:pt x="33" y="19"/>
                  </a:cubicBezTo>
                  <a:cubicBezTo>
                    <a:pt x="19" y="19"/>
                    <a:pt x="7" y="30"/>
                    <a:pt x="7" y="45"/>
                  </a:cubicBezTo>
                  <a:cubicBezTo>
                    <a:pt x="7" y="59"/>
                    <a:pt x="19" y="71"/>
                    <a:pt x="33" y="71"/>
                  </a:cubicBezTo>
                  <a:cubicBezTo>
                    <a:pt x="48" y="71"/>
                    <a:pt x="59" y="59"/>
                    <a:pt x="59" y="45"/>
                  </a:cubicBezTo>
                  <a:close/>
                  <a:moveTo>
                    <a:pt x="56" y="43"/>
                  </a:moveTo>
                  <a:cubicBezTo>
                    <a:pt x="54" y="43"/>
                    <a:pt x="54" y="43"/>
                    <a:pt x="54" y="43"/>
                  </a:cubicBezTo>
                  <a:cubicBezTo>
                    <a:pt x="53" y="43"/>
                    <a:pt x="52" y="44"/>
                    <a:pt x="52" y="45"/>
                  </a:cubicBezTo>
                  <a:cubicBezTo>
                    <a:pt x="52" y="46"/>
                    <a:pt x="53" y="46"/>
                    <a:pt x="54" y="46"/>
                  </a:cubicBezTo>
                  <a:cubicBezTo>
                    <a:pt x="56" y="46"/>
                    <a:pt x="56" y="46"/>
                    <a:pt x="56" y="46"/>
                  </a:cubicBezTo>
                  <a:cubicBezTo>
                    <a:pt x="57" y="46"/>
                    <a:pt x="58" y="46"/>
                    <a:pt x="58" y="45"/>
                  </a:cubicBezTo>
                  <a:cubicBezTo>
                    <a:pt x="58" y="44"/>
                    <a:pt x="57" y="43"/>
                    <a:pt x="56" y="43"/>
                  </a:cubicBezTo>
                  <a:close/>
                  <a:moveTo>
                    <a:pt x="54" y="55"/>
                  </a:moveTo>
                  <a:cubicBezTo>
                    <a:pt x="52" y="54"/>
                    <a:pt x="52" y="54"/>
                    <a:pt x="52" y="54"/>
                  </a:cubicBezTo>
                  <a:cubicBezTo>
                    <a:pt x="51" y="53"/>
                    <a:pt x="50" y="54"/>
                    <a:pt x="49" y="54"/>
                  </a:cubicBezTo>
                  <a:cubicBezTo>
                    <a:pt x="49" y="55"/>
                    <a:pt x="49" y="56"/>
                    <a:pt x="50" y="56"/>
                  </a:cubicBezTo>
                  <a:cubicBezTo>
                    <a:pt x="52" y="58"/>
                    <a:pt x="52" y="58"/>
                    <a:pt x="52" y="58"/>
                  </a:cubicBezTo>
                  <a:cubicBezTo>
                    <a:pt x="53" y="58"/>
                    <a:pt x="53" y="58"/>
                    <a:pt x="53" y="58"/>
                  </a:cubicBezTo>
                  <a:cubicBezTo>
                    <a:pt x="54" y="58"/>
                    <a:pt x="54" y="58"/>
                    <a:pt x="54" y="57"/>
                  </a:cubicBezTo>
                  <a:cubicBezTo>
                    <a:pt x="55" y="57"/>
                    <a:pt x="55" y="56"/>
                    <a:pt x="54" y="55"/>
                  </a:cubicBezTo>
                  <a:close/>
                  <a:moveTo>
                    <a:pt x="45" y="62"/>
                  </a:moveTo>
                  <a:cubicBezTo>
                    <a:pt x="44" y="61"/>
                    <a:pt x="43" y="61"/>
                    <a:pt x="43" y="61"/>
                  </a:cubicBezTo>
                  <a:cubicBezTo>
                    <a:pt x="42" y="62"/>
                    <a:pt x="42" y="63"/>
                    <a:pt x="42" y="63"/>
                  </a:cubicBezTo>
                  <a:cubicBezTo>
                    <a:pt x="43" y="66"/>
                    <a:pt x="43" y="66"/>
                    <a:pt x="43" y="66"/>
                  </a:cubicBezTo>
                  <a:cubicBezTo>
                    <a:pt x="44" y="66"/>
                    <a:pt x="44" y="66"/>
                    <a:pt x="45" y="66"/>
                  </a:cubicBezTo>
                  <a:cubicBezTo>
                    <a:pt x="45" y="66"/>
                    <a:pt x="45" y="66"/>
                    <a:pt x="45" y="66"/>
                  </a:cubicBezTo>
                  <a:cubicBezTo>
                    <a:pt x="46" y="66"/>
                    <a:pt x="46" y="65"/>
                    <a:pt x="46" y="64"/>
                  </a:cubicBezTo>
                  <a:lnTo>
                    <a:pt x="45" y="62"/>
                  </a:lnTo>
                  <a:close/>
                  <a:moveTo>
                    <a:pt x="60" y="26"/>
                  </a:moveTo>
                  <a:cubicBezTo>
                    <a:pt x="64" y="32"/>
                    <a:pt x="66" y="38"/>
                    <a:pt x="66" y="45"/>
                  </a:cubicBezTo>
                  <a:cubicBezTo>
                    <a:pt x="66" y="63"/>
                    <a:pt x="51" y="78"/>
                    <a:pt x="33" y="78"/>
                  </a:cubicBezTo>
                  <a:cubicBezTo>
                    <a:pt x="15" y="78"/>
                    <a:pt x="0" y="63"/>
                    <a:pt x="0" y="45"/>
                  </a:cubicBezTo>
                  <a:cubicBezTo>
                    <a:pt x="0" y="38"/>
                    <a:pt x="2" y="32"/>
                    <a:pt x="6" y="26"/>
                  </a:cubicBezTo>
                  <a:cubicBezTo>
                    <a:pt x="4" y="24"/>
                    <a:pt x="4" y="24"/>
                    <a:pt x="4" y="24"/>
                  </a:cubicBezTo>
                  <a:cubicBezTo>
                    <a:pt x="3" y="23"/>
                    <a:pt x="3" y="23"/>
                    <a:pt x="3" y="22"/>
                  </a:cubicBezTo>
                  <a:cubicBezTo>
                    <a:pt x="3" y="22"/>
                    <a:pt x="3" y="22"/>
                    <a:pt x="3" y="22"/>
                  </a:cubicBezTo>
                  <a:cubicBezTo>
                    <a:pt x="3" y="22"/>
                    <a:pt x="3" y="22"/>
                    <a:pt x="3" y="22"/>
                  </a:cubicBezTo>
                  <a:cubicBezTo>
                    <a:pt x="0" y="19"/>
                    <a:pt x="0" y="19"/>
                    <a:pt x="0" y="19"/>
                  </a:cubicBezTo>
                  <a:cubicBezTo>
                    <a:pt x="0" y="19"/>
                    <a:pt x="0" y="19"/>
                    <a:pt x="0" y="18"/>
                  </a:cubicBezTo>
                  <a:cubicBezTo>
                    <a:pt x="0" y="18"/>
                    <a:pt x="0" y="17"/>
                    <a:pt x="0" y="17"/>
                  </a:cubicBezTo>
                  <a:cubicBezTo>
                    <a:pt x="4" y="12"/>
                    <a:pt x="4" y="12"/>
                    <a:pt x="4" y="12"/>
                  </a:cubicBezTo>
                  <a:cubicBezTo>
                    <a:pt x="5" y="12"/>
                    <a:pt x="7" y="12"/>
                    <a:pt x="7" y="12"/>
                  </a:cubicBezTo>
                  <a:cubicBezTo>
                    <a:pt x="9" y="15"/>
                    <a:pt x="9" y="15"/>
                    <a:pt x="9" y="15"/>
                  </a:cubicBezTo>
                  <a:cubicBezTo>
                    <a:pt x="10" y="15"/>
                    <a:pt x="10" y="15"/>
                    <a:pt x="10" y="15"/>
                  </a:cubicBezTo>
                  <a:cubicBezTo>
                    <a:pt x="10" y="15"/>
                    <a:pt x="11" y="15"/>
                    <a:pt x="11" y="16"/>
                  </a:cubicBezTo>
                  <a:cubicBezTo>
                    <a:pt x="14" y="18"/>
                    <a:pt x="14" y="18"/>
                    <a:pt x="14" y="18"/>
                  </a:cubicBezTo>
                  <a:cubicBezTo>
                    <a:pt x="17" y="16"/>
                    <a:pt x="21" y="14"/>
                    <a:pt x="25" y="13"/>
                  </a:cubicBezTo>
                  <a:cubicBezTo>
                    <a:pt x="25" y="10"/>
                    <a:pt x="25" y="10"/>
                    <a:pt x="25" y="10"/>
                  </a:cubicBezTo>
                  <a:cubicBezTo>
                    <a:pt x="25" y="9"/>
                    <a:pt x="26" y="8"/>
                    <a:pt x="27" y="8"/>
                  </a:cubicBezTo>
                  <a:cubicBezTo>
                    <a:pt x="26" y="8"/>
                    <a:pt x="26" y="8"/>
                    <a:pt x="26" y="8"/>
                  </a:cubicBezTo>
                  <a:cubicBezTo>
                    <a:pt x="25" y="8"/>
                    <a:pt x="24" y="7"/>
                    <a:pt x="24" y="6"/>
                  </a:cubicBezTo>
                  <a:cubicBezTo>
                    <a:pt x="24" y="2"/>
                    <a:pt x="24" y="2"/>
                    <a:pt x="24" y="2"/>
                  </a:cubicBezTo>
                  <a:cubicBezTo>
                    <a:pt x="24" y="1"/>
                    <a:pt x="25" y="0"/>
                    <a:pt x="26" y="0"/>
                  </a:cubicBezTo>
                  <a:cubicBezTo>
                    <a:pt x="40" y="0"/>
                    <a:pt x="40" y="0"/>
                    <a:pt x="40" y="0"/>
                  </a:cubicBezTo>
                  <a:cubicBezTo>
                    <a:pt x="41" y="0"/>
                    <a:pt x="42" y="1"/>
                    <a:pt x="42" y="2"/>
                  </a:cubicBezTo>
                  <a:cubicBezTo>
                    <a:pt x="42" y="6"/>
                    <a:pt x="42" y="6"/>
                    <a:pt x="42" y="6"/>
                  </a:cubicBezTo>
                  <a:cubicBezTo>
                    <a:pt x="42" y="7"/>
                    <a:pt x="41" y="8"/>
                    <a:pt x="40" y="8"/>
                  </a:cubicBezTo>
                  <a:cubicBezTo>
                    <a:pt x="40" y="8"/>
                    <a:pt x="40" y="8"/>
                    <a:pt x="40" y="8"/>
                  </a:cubicBezTo>
                  <a:cubicBezTo>
                    <a:pt x="41" y="8"/>
                    <a:pt x="41" y="9"/>
                    <a:pt x="41" y="10"/>
                  </a:cubicBezTo>
                  <a:cubicBezTo>
                    <a:pt x="41" y="13"/>
                    <a:pt x="41" y="13"/>
                    <a:pt x="41" y="13"/>
                  </a:cubicBezTo>
                  <a:cubicBezTo>
                    <a:pt x="45" y="14"/>
                    <a:pt x="49" y="16"/>
                    <a:pt x="53" y="18"/>
                  </a:cubicBezTo>
                  <a:cubicBezTo>
                    <a:pt x="55" y="16"/>
                    <a:pt x="55" y="16"/>
                    <a:pt x="55" y="16"/>
                  </a:cubicBezTo>
                  <a:cubicBezTo>
                    <a:pt x="55" y="15"/>
                    <a:pt x="56" y="15"/>
                    <a:pt x="56" y="15"/>
                  </a:cubicBezTo>
                  <a:cubicBezTo>
                    <a:pt x="56" y="15"/>
                    <a:pt x="57" y="15"/>
                    <a:pt x="57" y="15"/>
                  </a:cubicBezTo>
                  <a:cubicBezTo>
                    <a:pt x="59" y="12"/>
                    <a:pt x="59" y="12"/>
                    <a:pt x="59" y="12"/>
                  </a:cubicBezTo>
                  <a:cubicBezTo>
                    <a:pt x="60" y="12"/>
                    <a:pt x="61" y="12"/>
                    <a:pt x="62" y="12"/>
                  </a:cubicBezTo>
                  <a:cubicBezTo>
                    <a:pt x="66" y="17"/>
                    <a:pt x="66" y="17"/>
                    <a:pt x="66" y="17"/>
                  </a:cubicBezTo>
                  <a:cubicBezTo>
                    <a:pt x="66" y="17"/>
                    <a:pt x="66" y="18"/>
                    <a:pt x="66" y="18"/>
                  </a:cubicBezTo>
                  <a:cubicBezTo>
                    <a:pt x="66" y="19"/>
                    <a:pt x="66" y="19"/>
                    <a:pt x="66" y="19"/>
                  </a:cubicBezTo>
                  <a:cubicBezTo>
                    <a:pt x="64" y="22"/>
                    <a:pt x="64" y="22"/>
                    <a:pt x="64" y="22"/>
                  </a:cubicBezTo>
                  <a:cubicBezTo>
                    <a:pt x="64" y="22"/>
                    <a:pt x="63" y="22"/>
                    <a:pt x="63" y="22"/>
                  </a:cubicBezTo>
                  <a:cubicBezTo>
                    <a:pt x="63" y="22"/>
                    <a:pt x="63" y="22"/>
                    <a:pt x="63" y="22"/>
                  </a:cubicBezTo>
                  <a:cubicBezTo>
                    <a:pt x="63" y="23"/>
                    <a:pt x="63" y="23"/>
                    <a:pt x="63" y="24"/>
                  </a:cubicBezTo>
                  <a:lnTo>
                    <a:pt x="60" y="26"/>
                  </a:lnTo>
                  <a:close/>
                  <a:moveTo>
                    <a:pt x="63" y="45"/>
                  </a:moveTo>
                  <a:cubicBezTo>
                    <a:pt x="63" y="38"/>
                    <a:pt x="61" y="32"/>
                    <a:pt x="57" y="26"/>
                  </a:cubicBezTo>
                  <a:cubicBezTo>
                    <a:pt x="57" y="26"/>
                    <a:pt x="57" y="26"/>
                    <a:pt x="57" y="26"/>
                  </a:cubicBezTo>
                  <a:cubicBezTo>
                    <a:pt x="55" y="25"/>
                    <a:pt x="54" y="23"/>
                    <a:pt x="52" y="22"/>
                  </a:cubicBezTo>
                  <a:cubicBezTo>
                    <a:pt x="52" y="22"/>
                    <a:pt x="52" y="21"/>
                    <a:pt x="52" y="21"/>
                  </a:cubicBezTo>
                  <a:cubicBezTo>
                    <a:pt x="48" y="19"/>
                    <a:pt x="44" y="16"/>
                    <a:pt x="40" y="15"/>
                  </a:cubicBezTo>
                  <a:cubicBezTo>
                    <a:pt x="39" y="15"/>
                    <a:pt x="39" y="16"/>
                    <a:pt x="39" y="16"/>
                  </a:cubicBezTo>
                  <a:cubicBezTo>
                    <a:pt x="39" y="16"/>
                    <a:pt x="39" y="16"/>
                    <a:pt x="39" y="16"/>
                  </a:cubicBezTo>
                  <a:cubicBezTo>
                    <a:pt x="35" y="15"/>
                    <a:pt x="31" y="15"/>
                    <a:pt x="27" y="16"/>
                  </a:cubicBezTo>
                  <a:cubicBezTo>
                    <a:pt x="27" y="16"/>
                    <a:pt x="27" y="15"/>
                    <a:pt x="27" y="15"/>
                  </a:cubicBezTo>
                  <a:cubicBezTo>
                    <a:pt x="22" y="16"/>
                    <a:pt x="18" y="19"/>
                    <a:pt x="14" y="21"/>
                  </a:cubicBezTo>
                  <a:cubicBezTo>
                    <a:pt x="14" y="21"/>
                    <a:pt x="14" y="22"/>
                    <a:pt x="14" y="22"/>
                  </a:cubicBezTo>
                  <a:cubicBezTo>
                    <a:pt x="12" y="23"/>
                    <a:pt x="11" y="25"/>
                    <a:pt x="9" y="26"/>
                  </a:cubicBezTo>
                  <a:cubicBezTo>
                    <a:pt x="9" y="26"/>
                    <a:pt x="9" y="26"/>
                    <a:pt x="9" y="26"/>
                  </a:cubicBezTo>
                  <a:cubicBezTo>
                    <a:pt x="5" y="32"/>
                    <a:pt x="3" y="38"/>
                    <a:pt x="3" y="45"/>
                  </a:cubicBezTo>
                  <a:cubicBezTo>
                    <a:pt x="3" y="62"/>
                    <a:pt x="16" y="75"/>
                    <a:pt x="33" y="75"/>
                  </a:cubicBezTo>
                  <a:cubicBezTo>
                    <a:pt x="50" y="75"/>
                    <a:pt x="63" y="62"/>
                    <a:pt x="63" y="45"/>
                  </a:cubicBezTo>
                  <a:close/>
                  <a:moveTo>
                    <a:pt x="7" y="16"/>
                  </a:moveTo>
                  <a:cubicBezTo>
                    <a:pt x="6" y="15"/>
                    <a:pt x="6" y="15"/>
                    <a:pt x="6" y="15"/>
                  </a:cubicBezTo>
                  <a:cubicBezTo>
                    <a:pt x="3" y="18"/>
                    <a:pt x="3" y="18"/>
                    <a:pt x="3" y="18"/>
                  </a:cubicBezTo>
                  <a:cubicBezTo>
                    <a:pt x="4" y="19"/>
                    <a:pt x="4" y="19"/>
                    <a:pt x="4" y="19"/>
                  </a:cubicBezTo>
                  <a:lnTo>
                    <a:pt x="7" y="16"/>
                  </a:lnTo>
                  <a:close/>
                  <a:moveTo>
                    <a:pt x="6" y="22"/>
                  </a:moveTo>
                  <a:cubicBezTo>
                    <a:pt x="9" y="24"/>
                    <a:pt x="9" y="24"/>
                    <a:pt x="9" y="24"/>
                  </a:cubicBezTo>
                  <a:cubicBezTo>
                    <a:pt x="10" y="23"/>
                    <a:pt x="11" y="22"/>
                    <a:pt x="12" y="21"/>
                  </a:cubicBezTo>
                  <a:cubicBezTo>
                    <a:pt x="10" y="19"/>
                    <a:pt x="10" y="19"/>
                    <a:pt x="10" y="19"/>
                  </a:cubicBezTo>
                  <a:lnTo>
                    <a:pt x="6" y="22"/>
                  </a:lnTo>
                  <a:close/>
                  <a:moveTo>
                    <a:pt x="31" y="11"/>
                  </a:moveTo>
                  <a:cubicBezTo>
                    <a:pt x="28" y="11"/>
                    <a:pt x="28" y="11"/>
                    <a:pt x="28" y="11"/>
                  </a:cubicBezTo>
                  <a:cubicBezTo>
                    <a:pt x="28" y="13"/>
                    <a:pt x="28" y="13"/>
                    <a:pt x="28" y="13"/>
                  </a:cubicBezTo>
                  <a:cubicBezTo>
                    <a:pt x="30" y="13"/>
                    <a:pt x="31" y="13"/>
                    <a:pt x="33" y="13"/>
                  </a:cubicBezTo>
                  <a:cubicBezTo>
                    <a:pt x="35" y="13"/>
                    <a:pt x="37" y="13"/>
                    <a:pt x="38" y="13"/>
                  </a:cubicBezTo>
                  <a:cubicBezTo>
                    <a:pt x="38" y="11"/>
                    <a:pt x="38" y="11"/>
                    <a:pt x="38" y="11"/>
                  </a:cubicBezTo>
                  <a:cubicBezTo>
                    <a:pt x="35" y="11"/>
                    <a:pt x="35" y="11"/>
                    <a:pt x="35" y="11"/>
                  </a:cubicBezTo>
                  <a:lnTo>
                    <a:pt x="31" y="11"/>
                  </a:lnTo>
                  <a:close/>
                  <a:moveTo>
                    <a:pt x="34" y="9"/>
                  </a:moveTo>
                  <a:cubicBezTo>
                    <a:pt x="34" y="7"/>
                    <a:pt x="34" y="7"/>
                    <a:pt x="34" y="7"/>
                  </a:cubicBezTo>
                  <a:cubicBezTo>
                    <a:pt x="32" y="7"/>
                    <a:pt x="32" y="7"/>
                    <a:pt x="32" y="7"/>
                  </a:cubicBezTo>
                  <a:cubicBezTo>
                    <a:pt x="32" y="9"/>
                    <a:pt x="32" y="9"/>
                    <a:pt x="32" y="9"/>
                  </a:cubicBezTo>
                  <a:lnTo>
                    <a:pt x="34" y="9"/>
                  </a:lnTo>
                  <a:close/>
                  <a:moveTo>
                    <a:pt x="39" y="5"/>
                  </a:moveTo>
                  <a:cubicBezTo>
                    <a:pt x="39" y="3"/>
                    <a:pt x="39" y="3"/>
                    <a:pt x="39" y="3"/>
                  </a:cubicBezTo>
                  <a:cubicBezTo>
                    <a:pt x="27" y="3"/>
                    <a:pt x="27" y="3"/>
                    <a:pt x="27" y="3"/>
                  </a:cubicBezTo>
                  <a:cubicBezTo>
                    <a:pt x="27" y="5"/>
                    <a:pt x="27" y="5"/>
                    <a:pt x="27" y="5"/>
                  </a:cubicBezTo>
                  <a:lnTo>
                    <a:pt x="39" y="5"/>
                  </a:lnTo>
                  <a:close/>
                  <a:moveTo>
                    <a:pt x="59" y="18"/>
                  </a:moveTo>
                  <a:cubicBezTo>
                    <a:pt x="58" y="18"/>
                    <a:pt x="58" y="18"/>
                    <a:pt x="58" y="18"/>
                  </a:cubicBezTo>
                  <a:cubicBezTo>
                    <a:pt x="60" y="20"/>
                    <a:pt x="60" y="20"/>
                    <a:pt x="60" y="20"/>
                  </a:cubicBezTo>
                  <a:cubicBezTo>
                    <a:pt x="60" y="20"/>
                    <a:pt x="60" y="20"/>
                    <a:pt x="60" y="20"/>
                  </a:cubicBezTo>
                  <a:lnTo>
                    <a:pt x="59" y="18"/>
                  </a:lnTo>
                  <a:close/>
                  <a:moveTo>
                    <a:pt x="62" y="19"/>
                  </a:moveTo>
                  <a:cubicBezTo>
                    <a:pt x="63" y="18"/>
                    <a:pt x="63" y="18"/>
                    <a:pt x="63" y="18"/>
                  </a:cubicBezTo>
                  <a:cubicBezTo>
                    <a:pt x="60" y="15"/>
                    <a:pt x="60" y="15"/>
                    <a:pt x="60" y="15"/>
                  </a:cubicBezTo>
                  <a:cubicBezTo>
                    <a:pt x="60" y="16"/>
                    <a:pt x="60" y="16"/>
                    <a:pt x="60" y="16"/>
                  </a:cubicBezTo>
                  <a:lnTo>
                    <a:pt x="62" y="19"/>
                  </a:lnTo>
                  <a:close/>
                  <a:moveTo>
                    <a:pt x="56" y="19"/>
                  </a:moveTo>
                  <a:cubicBezTo>
                    <a:pt x="54" y="21"/>
                    <a:pt x="54" y="21"/>
                    <a:pt x="54" y="21"/>
                  </a:cubicBezTo>
                  <a:cubicBezTo>
                    <a:pt x="55" y="22"/>
                    <a:pt x="57" y="23"/>
                    <a:pt x="58" y="24"/>
                  </a:cubicBezTo>
                  <a:cubicBezTo>
                    <a:pt x="60" y="22"/>
                    <a:pt x="60" y="22"/>
                    <a:pt x="60" y="22"/>
                  </a:cubicBezTo>
                  <a:lnTo>
                    <a:pt x="56" y="19"/>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sz="1351">
                <a:solidFill>
                  <a:schemeClr val="tx1">
                    <a:lumMod val="50000"/>
                    <a:lumOff val="50000"/>
                  </a:schemeClr>
                </a:solidFill>
              </a:endParaRPr>
            </a:p>
          </p:txBody>
        </p:sp>
      </p:grpSp>
      <p:grpSp>
        <p:nvGrpSpPr>
          <p:cNvPr id="167" name="Group 166"/>
          <p:cNvGrpSpPr/>
          <p:nvPr/>
        </p:nvGrpSpPr>
        <p:grpSpPr>
          <a:xfrm>
            <a:off x="2017054" y="3086428"/>
            <a:ext cx="514885" cy="637284"/>
            <a:chOff x="1512792" y="2314820"/>
            <a:chExt cx="386164" cy="477963"/>
          </a:xfrm>
        </p:grpSpPr>
        <p:sp>
          <p:nvSpPr>
            <p:cNvPr id="168" name="TextBox 167"/>
            <p:cNvSpPr txBox="1"/>
            <p:nvPr/>
          </p:nvSpPr>
          <p:spPr>
            <a:xfrm>
              <a:off x="1512792" y="2554208"/>
              <a:ext cx="386164" cy="238575"/>
            </a:xfrm>
            <a:prstGeom prst="rect">
              <a:avLst/>
            </a:prstGeom>
            <a:noFill/>
          </p:spPr>
          <p:txBody>
            <a:bodyPr wrap="none" rtlCol="0">
              <a:spAutoFit/>
            </a:bodyPr>
            <a:lstStyle/>
            <a:p>
              <a:r>
                <a:rPr lang="en-ID" sz="1467" dirty="0">
                  <a:solidFill>
                    <a:schemeClr val="tx1">
                      <a:lumMod val="50000"/>
                      <a:lumOff val="50000"/>
                    </a:schemeClr>
                  </a:solidFill>
                </a:rPr>
                <a:t>35%</a:t>
              </a:r>
            </a:p>
          </p:txBody>
        </p:sp>
        <p:sp>
          <p:nvSpPr>
            <p:cNvPr id="169" name="Freeform 28"/>
            <p:cNvSpPr>
              <a:spLocks noEditPoints="1"/>
            </p:cNvSpPr>
            <p:nvPr/>
          </p:nvSpPr>
          <p:spPr bwMode="auto">
            <a:xfrm>
              <a:off x="1612811" y="2314820"/>
              <a:ext cx="239057" cy="248251"/>
            </a:xfrm>
            <a:custGeom>
              <a:avLst/>
              <a:gdLst>
                <a:gd name="T0" fmla="*/ 37 w 77"/>
                <a:gd name="T1" fmla="*/ 32 h 77"/>
                <a:gd name="T2" fmla="*/ 21 w 77"/>
                <a:gd name="T3" fmla="*/ 54 h 77"/>
                <a:gd name="T4" fmla="*/ 33 w 77"/>
                <a:gd name="T5" fmla="*/ 48 h 77"/>
                <a:gd name="T6" fmla="*/ 45 w 77"/>
                <a:gd name="T7" fmla="*/ 37 h 77"/>
                <a:gd name="T8" fmla="*/ 34 w 77"/>
                <a:gd name="T9" fmla="*/ 40 h 77"/>
                <a:gd name="T10" fmla="*/ 37 w 77"/>
                <a:gd name="T11" fmla="*/ 43 h 77"/>
                <a:gd name="T12" fmla="*/ 37 w 77"/>
                <a:gd name="T13" fmla="*/ 34 h 77"/>
                <a:gd name="T14" fmla="*/ 34 w 77"/>
                <a:gd name="T15" fmla="*/ 37 h 77"/>
                <a:gd name="T16" fmla="*/ 43 w 77"/>
                <a:gd name="T17" fmla="*/ 40 h 77"/>
                <a:gd name="T18" fmla="*/ 40 w 77"/>
                <a:gd name="T19" fmla="*/ 43 h 77"/>
                <a:gd name="T20" fmla="*/ 43 w 77"/>
                <a:gd name="T21" fmla="*/ 40 h 77"/>
                <a:gd name="T22" fmla="*/ 56 w 77"/>
                <a:gd name="T23" fmla="*/ 16 h 77"/>
                <a:gd name="T24" fmla="*/ 17 w 77"/>
                <a:gd name="T25" fmla="*/ 16 h 77"/>
                <a:gd name="T26" fmla="*/ 12 w 77"/>
                <a:gd name="T27" fmla="*/ 21 h 77"/>
                <a:gd name="T28" fmla="*/ 17 w 77"/>
                <a:gd name="T29" fmla="*/ 60 h 77"/>
                <a:gd name="T30" fmla="*/ 37 w 77"/>
                <a:gd name="T31" fmla="*/ 72 h 77"/>
                <a:gd name="T32" fmla="*/ 57 w 77"/>
                <a:gd name="T33" fmla="*/ 60 h 77"/>
                <a:gd name="T34" fmla="*/ 61 w 77"/>
                <a:gd name="T35" fmla="*/ 21 h 77"/>
                <a:gd name="T36" fmla="*/ 60 w 77"/>
                <a:gd name="T37" fmla="*/ 58 h 77"/>
                <a:gd name="T38" fmla="*/ 55 w 77"/>
                <a:gd name="T39" fmla="*/ 64 h 77"/>
                <a:gd name="T40" fmla="*/ 19 w 77"/>
                <a:gd name="T41" fmla="*/ 59 h 77"/>
                <a:gd name="T42" fmla="*/ 13 w 77"/>
                <a:gd name="T43" fmla="*/ 22 h 77"/>
                <a:gd name="T44" fmla="*/ 19 w 77"/>
                <a:gd name="T45" fmla="*/ 17 h 77"/>
                <a:gd name="T46" fmla="*/ 55 w 77"/>
                <a:gd name="T47" fmla="*/ 21 h 77"/>
                <a:gd name="T48" fmla="*/ 60 w 77"/>
                <a:gd name="T49" fmla="*/ 58 h 77"/>
                <a:gd name="T50" fmla="*/ 66 w 77"/>
                <a:gd name="T51" fmla="*/ 1 h 77"/>
                <a:gd name="T52" fmla="*/ 65 w 77"/>
                <a:gd name="T53" fmla="*/ 8 h 77"/>
                <a:gd name="T54" fmla="*/ 60 w 77"/>
                <a:gd name="T55" fmla="*/ 7 h 77"/>
                <a:gd name="T56" fmla="*/ 11 w 77"/>
                <a:gd name="T57" fmla="*/ 14 h 77"/>
                <a:gd name="T58" fmla="*/ 37 w 77"/>
                <a:gd name="T59" fmla="*/ 77 h 77"/>
                <a:gd name="T60" fmla="*/ 67 w 77"/>
                <a:gd name="T61" fmla="*/ 20 h 77"/>
                <a:gd name="T62" fmla="*/ 68 w 77"/>
                <a:gd name="T63" fmla="*/ 13 h 77"/>
                <a:gd name="T64" fmla="*/ 73 w 77"/>
                <a:gd name="T65" fmla="*/ 15 h 77"/>
                <a:gd name="T66" fmla="*/ 76 w 77"/>
                <a:gd name="T67" fmla="*/ 10 h 77"/>
                <a:gd name="T68" fmla="*/ 13 w 77"/>
                <a:gd name="T69" fmla="*/ 64 h 77"/>
                <a:gd name="T70" fmla="*/ 37 w 77"/>
                <a:gd name="T71" fmla="*/ 7 h 77"/>
                <a:gd name="T72" fmla="*/ 61 w 77"/>
                <a:gd name="T73" fmla="*/ 64 h 77"/>
                <a:gd name="T74" fmla="*/ 59 w 77"/>
                <a:gd name="T75" fmla="*/ 11 h 77"/>
                <a:gd name="T76" fmla="*/ 66 w 77"/>
                <a:gd name="T77" fmla="*/ 14 h 77"/>
                <a:gd name="T78" fmla="*/ 66 w 77"/>
                <a:gd name="T79" fmla="*/ 18 h 77"/>
                <a:gd name="T80" fmla="*/ 67 w 77"/>
                <a:gd name="T81" fmla="*/ 9 h 77"/>
                <a:gd name="T82" fmla="*/ 66 w 77"/>
                <a:gd name="T83" fmla="*/ 11 h 77"/>
                <a:gd name="T84" fmla="*/ 66 w 77"/>
                <a:gd name="T85" fmla="*/ 3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7" h="77">
                  <a:moveTo>
                    <a:pt x="51" y="25"/>
                  </a:moveTo>
                  <a:cubicBezTo>
                    <a:pt x="40" y="33"/>
                    <a:pt x="40" y="33"/>
                    <a:pt x="40" y="33"/>
                  </a:cubicBezTo>
                  <a:cubicBezTo>
                    <a:pt x="39" y="32"/>
                    <a:pt x="38" y="32"/>
                    <a:pt x="37" y="32"/>
                  </a:cubicBezTo>
                  <a:cubicBezTo>
                    <a:pt x="32" y="32"/>
                    <a:pt x="28" y="36"/>
                    <a:pt x="28" y="40"/>
                  </a:cubicBezTo>
                  <a:cubicBezTo>
                    <a:pt x="28" y="42"/>
                    <a:pt x="28" y="43"/>
                    <a:pt x="29" y="44"/>
                  </a:cubicBezTo>
                  <a:cubicBezTo>
                    <a:pt x="21" y="54"/>
                    <a:pt x="21" y="54"/>
                    <a:pt x="21" y="54"/>
                  </a:cubicBezTo>
                  <a:cubicBezTo>
                    <a:pt x="21" y="55"/>
                    <a:pt x="21" y="55"/>
                    <a:pt x="21" y="56"/>
                  </a:cubicBezTo>
                  <a:cubicBezTo>
                    <a:pt x="22" y="56"/>
                    <a:pt x="22" y="56"/>
                    <a:pt x="23" y="56"/>
                  </a:cubicBezTo>
                  <a:cubicBezTo>
                    <a:pt x="33" y="48"/>
                    <a:pt x="33" y="48"/>
                    <a:pt x="33" y="48"/>
                  </a:cubicBezTo>
                  <a:cubicBezTo>
                    <a:pt x="34" y="49"/>
                    <a:pt x="35" y="49"/>
                    <a:pt x="37" y="49"/>
                  </a:cubicBezTo>
                  <a:cubicBezTo>
                    <a:pt x="41" y="49"/>
                    <a:pt x="45" y="45"/>
                    <a:pt x="45" y="40"/>
                  </a:cubicBezTo>
                  <a:cubicBezTo>
                    <a:pt x="45" y="39"/>
                    <a:pt x="45" y="38"/>
                    <a:pt x="45" y="37"/>
                  </a:cubicBezTo>
                  <a:cubicBezTo>
                    <a:pt x="52" y="26"/>
                    <a:pt x="52" y="26"/>
                    <a:pt x="52" y="26"/>
                  </a:cubicBezTo>
                  <a:cubicBezTo>
                    <a:pt x="53" y="25"/>
                    <a:pt x="52" y="24"/>
                    <a:pt x="51" y="25"/>
                  </a:cubicBezTo>
                  <a:close/>
                  <a:moveTo>
                    <a:pt x="34" y="40"/>
                  </a:moveTo>
                  <a:cubicBezTo>
                    <a:pt x="34" y="39"/>
                    <a:pt x="35" y="38"/>
                    <a:pt x="37" y="38"/>
                  </a:cubicBezTo>
                  <a:cubicBezTo>
                    <a:pt x="38" y="38"/>
                    <a:pt x="39" y="39"/>
                    <a:pt x="39" y="40"/>
                  </a:cubicBezTo>
                  <a:cubicBezTo>
                    <a:pt x="39" y="42"/>
                    <a:pt x="38" y="43"/>
                    <a:pt x="37" y="43"/>
                  </a:cubicBezTo>
                  <a:cubicBezTo>
                    <a:pt x="35" y="43"/>
                    <a:pt x="34" y="42"/>
                    <a:pt x="34" y="40"/>
                  </a:cubicBezTo>
                  <a:close/>
                  <a:moveTo>
                    <a:pt x="30" y="40"/>
                  </a:moveTo>
                  <a:cubicBezTo>
                    <a:pt x="30" y="37"/>
                    <a:pt x="33" y="34"/>
                    <a:pt x="37" y="34"/>
                  </a:cubicBezTo>
                  <a:cubicBezTo>
                    <a:pt x="37" y="34"/>
                    <a:pt x="38" y="34"/>
                    <a:pt x="38" y="34"/>
                  </a:cubicBezTo>
                  <a:cubicBezTo>
                    <a:pt x="34" y="37"/>
                    <a:pt x="34" y="37"/>
                    <a:pt x="34" y="37"/>
                  </a:cubicBezTo>
                  <a:cubicBezTo>
                    <a:pt x="34" y="37"/>
                    <a:pt x="34" y="37"/>
                    <a:pt x="34" y="37"/>
                  </a:cubicBezTo>
                  <a:cubicBezTo>
                    <a:pt x="30" y="42"/>
                    <a:pt x="30" y="42"/>
                    <a:pt x="30" y="42"/>
                  </a:cubicBezTo>
                  <a:cubicBezTo>
                    <a:pt x="30" y="41"/>
                    <a:pt x="30" y="41"/>
                    <a:pt x="30" y="40"/>
                  </a:cubicBezTo>
                  <a:close/>
                  <a:moveTo>
                    <a:pt x="43" y="40"/>
                  </a:moveTo>
                  <a:cubicBezTo>
                    <a:pt x="43" y="44"/>
                    <a:pt x="40" y="47"/>
                    <a:pt x="37" y="47"/>
                  </a:cubicBezTo>
                  <a:cubicBezTo>
                    <a:pt x="36" y="47"/>
                    <a:pt x="36" y="47"/>
                    <a:pt x="35" y="47"/>
                  </a:cubicBezTo>
                  <a:cubicBezTo>
                    <a:pt x="40" y="43"/>
                    <a:pt x="40" y="43"/>
                    <a:pt x="40" y="43"/>
                  </a:cubicBezTo>
                  <a:cubicBezTo>
                    <a:pt x="40" y="43"/>
                    <a:pt x="40" y="43"/>
                    <a:pt x="40" y="43"/>
                  </a:cubicBezTo>
                  <a:cubicBezTo>
                    <a:pt x="43" y="39"/>
                    <a:pt x="43" y="39"/>
                    <a:pt x="43" y="39"/>
                  </a:cubicBezTo>
                  <a:cubicBezTo>
                    <a:pt x="43" y="39"/>
                    <a:pt x="43" y="40"/>
                    <a:pt x="43" y="40"/>
                  </a:cubicBezTo>
                  <a:close/>
                  <a:moveTo>
                    <a:pt x="57" y="20"/>
                  </a:moveTo>
                  <a:cubicBezTo>
                    <a:pt x="57" y="17"/>
                    <a:pt x="57" y="17"/>
                    <a:pt x="57" y="17"/>
                  </a:cubicBezTo>
                  <a:cubicBezTo>
                    <a:pt x="57" y="16"/>
                    <a:pt x="57" y="16"/>
                    <a:pt x="56" y="16"/>
                  </a:cubicBezTo>
                  <a:cubicBezTo>
                    <a:pt x="51" y="11"/>
                    <a:pt x="44" y="9"/>
                    <a:pt x="37" y="9"/>
                  </a:cubicBezTo>
                  <a:cubicBezTo>
                    <a:pt x="30" y="9"/>
                    <a:pt x="23" y="11"/>
                    <a:pt x="17" y="16"/>
                  </a:cubicBezTo>
                  <a:cubicBezTo>
                    <a:pt x="17" y="16"/>
                    <a:pt x="17" y="16"/>
                    <a:pt x="17" y="16"/>
                  </a:cubicBezTo>
                  <a:cubicBezTo>
                    <a:pt x="17" y="20"/>
                    <a:pt x="17" y="20"/>
                    <a:pt x="17" y="20"/>
                  </a:cubicBezTo>
                  <a:cubicBezTo>
                    <a:pt x="13" y="20"/>
                    <a:pt x="13" y="20"/>
                    <a:pt x="13" y="20"/>
                  </a:cubicBezTo>
                  <a:cubicBezTo>
                    <a:pt x="12" y="20"/>
                    <a:pt x="12" y="20"/>
                    <a:pt x="12" y="21"/>
                  </a:cubicBezTo>
                  <a:cubicBezTo>
                    <a:pt x="3" y="32"/>
                    <a:pt x="3" y="48"/>
                    <a:pt x="12" y="60"/>
                  </a:cubicBezTo>
                  <a:cubicBezTo>
                    <a:pt x="12" y="60"/>
                    <a:pt x="12" y="60"/>
                    <a:pt x="12" y="60"/>
                  </a:cubicBezTo>
                  <a:cubicBezTo>
                    <a:pt x="17" y="60"/>
                    <a:pt x="17" y="60"/>
                    <a:pt x="17" y="60"/>
                  </a:cubicBezTo>
                  <a:cubicBezTo>
                    <a:pt x="17" y="65"/>
                    <a:pt x="17" y="65"/>
                    <a:pt x="17" y="65"/>
                  </a:cubicBezTo>
                  <a:cubicBezTo>
                    <a:pt x="17" y="65"/>
                    <a:pt x="17" y="65"/>
                    <a:pt x="17" y="65"/>
                  </a:cubicBezTo>
                  <a:cubicBezTo>
                    <a:pt x="23" y="70"/>
                    <a:pt x="30" y="72"/>
                    <a:pt x="37" y="72"/>
                  </a:cubicBezTo>
                  <a:cubicBezTo>
                    <a:pt x="44" y="72"/>
                    <a:pt x="51" y="70"/>
                    <a:pt x="56" y="65"/>
                  </a:cubicBezTo>
                  <a:cubicBezTo>
                    <a:pt x="57" y="65"/>
                    <a:pt x="57" y="65"/>
                    <a:pt x="57" y="64"/>
                  </a:cubicBezTo>
                  <a:cubicBezTo>
                    <a:pt x="57" y="60"/>
                    <a:pt x="57" y="60"/>
                    <a:pt x="57" y="60"/>
                  </a:cubicBezTo>
                  <a:cubicBezTo>
                    <a:pt x="61" y="60"/>
                    <a:pt x="61" y="60"/>
                    <a:pt x="61" y="60"/>
                  </a:cubicBezTo>
                  <a:cubicBezTo>
                    <a:pt x="61" y="60"/>
                    <a:pt x="61" y="60"/>
                    <a:pt x="62" y="60"/>
                  </a:cubicBezTo>
                  <a:cubicBezTo>
                    <a:pt x="71" y="48"/>
                    <a:pt x="70" y="32"/>
                    <a:pt x="61" y="21"/>
                  </a:cubicBezTo>
                  <a:cubicBezTo>
                    <a:pt x="61" y="20"/>
                    <a:pt x="61" y="20"/>
                    <a:pt x="60" y="20"/>
                  </a:cubicBezTo>
                  <a:lnTo>
                    <a:pt x="57" y="20"/>
                  </a:lnTo>
                  <a:close/>
                  <a:moveTo>
                    <a:pt x="60" y="58"/>
                  </a:moveTo>
                  <a:cubicBezTo>
                    <a:pt x="56" y="58"/>
                    <a:pt x="56" y="58"/>
                    <a:pt x="56" y="58"/>
                  </a:cubicBezTo>
                  <a:cubicBezTo>
                    <a:pt x="55" y="58"/>
                    <a:pt x="55" y="59"/>
                    <a:pt x="55" y="59"/>
                  </a:cubicBezTo>
                  <a:cubicBezTo>
                    <a:pt x="55" y="64"/>
                    <a:pt x="55" y="64"/>
                    <a:pt x="55" y="64"/>
                  </a:cubicBezTo>
                  <a:cubicBezTo>
                    <a:pt x="50" y="68"/>
                    <a:pt x="43" y="70"/>
                    <a:pt x="37" y="70"/>
                  </a:cubicBezTo>
                  <a:cubicBezTo>
                    <a:pt x="30" y="70"/>
                    <a:pt x="24" y="68"/>
                    <a:pt x="19" y="64"/>
                  </a:cubicBezTo>
                  <a:cubicBezTo>
                    <a:pt x="19" y="59"/>
                    <a:pt x="19" y="59"/>
                    <a:pt x="19" y="59"/>
                  </a:cubicBezTo>
                  <a:cubicBezTo>
                    <a:pt x="19" y="59"/>
                    <a:pt x="18" y="58"/>
                    <a:pt x="18" y="58"/>
                  </a:cubicBezTo>
                  <a:cubicBezTo>
                    <a:pt x="13" y="58"/>
                    <a:pt x="13" y="58"/>
                    <a:pt x="13" y="58"/>
                  </a:cubicBezTo>
                  <a:cubicBezTo>
                    <a:pt x="5" y="48"/>
                    <a:pt x="5" y="33"/>
                    <a:pt x="13" y="22"/>
                  </a:cubicBezTo>
                  <a:cubicBezTo>
                    <a:pt x="18" y="22"/>
                    <a:pt x="18" y="22"/>
                    <a:pt x="18" y="22"/>
                  </a:cubicBezTo>
                  <a:cubicBezTo>
                    <a:pt x="18" y="22"/>
                    <a:pt x="19" y="22"/>
                    <a:pt x="19" y="21"/>
                  </a:cubicBezTo>
                  <a:cubicBezTo>
                    <a:pt x="19" y="17"/>
                    <a:pt x="19" y="17"/>
                    <a:pt x="19" y="17"/>
                  </a:cubicBezTo>
                  <a:cubicBezTo>
                    <a:pt x="24" y="13"/>
                    <a:pt x="30" y="11"/>
                    <a:pt x="37" y="11"/>
                  </a:cubicBezTo>
                  <a:cubicBezTo>
                    <a:pt x="43" y="11"/>
                    <a:pt x="50" y="13"/>
                    <a:pt x="55" y="17"/>
                  </a:cubicBezTo>
                  <a:cubicBezTo>
                    <a:pt x="55" y="21"/>
                    <a:pt x="55" y="21"/>
                    <a:pt x="55" y="21"/>
                  </a:cubicBezTo>
                  <a:cubicBezTo>
                    <a:pt x="55" y="22"/>
                    <a:pt x="55" y="22"/>
                    <a:pt x="56" y="22"/>
                  </a:cubicBezTo>
                  <a:cubicBezTo>
                    <a:pt x="60" y="22"/>
                    <a:pt x="60" y="22"/>
                    <a:pt x="60" y="22"/>
                  </a:cubicBezTo>
                  <a:cubicBezTo>
                    <a:pt x="68" y="33"/>
                    <a:pt x="68" y="48"/>
                    <a:pt x="60" y="58"/>
                  </a:cubicBezTo>
                  <a:close/>
                  <a:moveTo>
                    <a:pt x="76" y="10"/>
                  </a:moveTo>
                  <a:cubicBezTo>
                    <a:pt x="67" y="1"/>
                    <a:pt x="67" y="1"/>
                    <a:pt x="67" y="1"/>
                  </a:cubicBezTo>
                  <a:cubicBezTo>
                    <a:pt x="67" y="0"/>
                    <a:pt x="66" y="0"/>
                    <a:pt x="66" y="1"/>
                  </a:cubicBezTo>
                  <a:cubicBezTo>
                    <a:pt x="63" y="4"/>
                    <a:pt x="63" y="4"/>
                    <a:pt x="63" y="4"/>
                  </a:cubicBezTo>
                  <a:cubicBezTo>
                    <a:pt x="62" y="4"/>
                    <a:pt x="62" y="5"/>
                    <a:pt x="63" y="5"/>
                  </a:cubicBezTo>
                  <a:cubicBezTo>
                    <a:pt x="65" y="8"/>
                    <a:pt x="65" y="8"/>
                    <a:pt x="65" y="8"/>
                  </a:cubicBezTo>
                  <a:cubicBezTo>
                    <a:pt x="64" y="9"/>
                    <a:pt x="64" y="9"/>
                    <a:pt x="64" y="9"/>
                  </a:cubicBezTo>
                  <a:cubicBezTo>
                    <a:pt x="62" y="7"/>
                    <a:pt x="62" y="7"/>
                    <a:pt x="62" y="7"/>
                  </a:cubicBezTo>
                  <a:cubicBezTo>
                    <a:pt x="61" y="6"/>
                    <a:pt x="61" y="6"/>
                    <a:pt x="60" y="7"/>
                  </a:cubicBezTo>
                  <a:cubicBezTo>
                    <a:pt x="57" y="10"/>
                    <a:pt x="57" y="10"/>
                    <a:pt x="57" y="10"/>
                  </a:cubicBezTo>
                  <a:cubicBezTo>
                    <a:pt x="51" y="6"/>
                    <a:pt x="44" y="4"/>
                    <a:pt x="37" y="4"/>
                  </a:cubicBezTo>
                  <a:cubicBezTo>
                    <a:pt x="27" y="4"/>
                    <a:pt x="17" y="7"/>
                    <a:pt x="11" y="14"/>
                  </a:cubicBezTo>
                  <a:cubicBezTo>
                    <a:pt x="4" y="21"/>
                    <a:pt x="0" y="31"/>
                    <a:pt x="0" y="40"/>
                  </a:cubicBezTo>
                  <a:cubicBezTo>
                    <a:pt x="0" y="50"/>
                    <a:pt x="4" y="60"/>
                    <a:pt x="11" y="67"/>
                  </a:cubicBezTo>
                  <a:cubicBezTo>
                    <a:pt x="17" y="73"/>
                    <a:pt x="27" y="77"/>
                    <a:pt x="37" y="77"/>
                  </a:cubicBezTo>
                  <a:cubicBezTo>
                    <a:pt x="46" y="77"/>
                    <a:pt x="56" y="73"/>
                    <a:pt x="63" y="67"/>
                  </a:cubicBezTo>
                  <a:cubicBezTo>
                    <a:pt x="70" y="60"/>
                    <a:pt x="73" y="50"/>
                    <a:pt x="73" y="40"/>
                  </a:cubicBezTo>
                  <a:cubicBezTo>
                    <a:pt x="73" y="33"/>
                    <a:pt x="71" y="26"/>
                    <a:pt x="67" y="20"/>
                  </a:cubicBezTo>
                  <a:cubicBezTo>
                    <a:pt x="70" y="17"/>
                    <a:pt x="70" y="17"/>
                    <a:pt x="70" y="17"/>
                  </a:cubicBezTo>
                  <a:cubicBezTo>
                    <a:pt x="71" y="16"/>
                    <a:pt x="71" y="16"/>
                    <a:pt x="70" y="15"/>
                  </a:cubicBezTo>
                  <a:cubicBezTo>
                    <a:pt x="68" y="13"/>
                    <a:pt x="68" y="13"/>
                    <a:pt x="68" y="13"/>
                  </a:cubicBezTo>
                  <a:cubicBezTo>
                    <a:pt x="70" y="12"/>
                    <a:pt x="70" y="12"/>
                    <a:pt x="70" y="12"/>
                  </a:cubicBezTo>
                  <a:cubicBezTo>
                    <a:pt x="72" y="14"/>
                    <a:pt x="72" y="14"/>
                    <a:pt x="72" y="14"/>
                  </a:cubicBezTo>
                  <a:cubicBezTo>
                    <a:pt x="72" y="15"/>
                    <a:pt x="73" y="15"/>
                    <a:pt x="73" y="15"/>
                  </a:cubicBezTo>
                  <a:cubicBezTo>
                    <a:pt x="73" y="15"/>
                    <a:pt x="73" y="15"/>
                    <a:pt x="73" y="14"/>
                  </a:cubicBezTo>
                  <a:cubicBezTo>
                    <a:pt x="76" y="12"/>
                    <a:pt x="76" y="12"/>
                    <a:pt x="76" y="12"/>
                  </a:cubicBezTo>
                  <a:cubicBezTo>
                    <a:pt x="77" y="11"/>
                    <a:pt x="77" y="10"/>
                    <a:pt x="76" y="10"/>
                  </a:cubicBezTo>
                  <a:close/>
                  <a:moveTo>
                    <a:pt x="61" y="64"/>
                  </a:moveTo>
                  <a:cubicBezTo>
                    <a:pt x="54" y="71"/>
                    <a:pt x="46" y="74"/>
                    <a:pt x="37" y="74"/>
                  </a:cubicBezTo>
                  <a:cubicBezTo>
                    <a:pt x="28" y="74"/>
                    <a:pt x="19" y="71"/>
                    <a:pt x="13" y="64"/>
                  </a:cubicBezTo>
                  <a:cubicBezTo>
                    <a:pt x="6" y="58"/>
                    <a:pt x="3" y="49"/>
                    <a:pt x="3" y="40"/>
                  </a:cubicBezTo>
                  <a:cubicBezTo>
                    <a:pt x="3" y="31"/>
                    <a:pt x="6" y="23"/>
                    <a:pt x="13" y="16"/>
                  </a:cubicBezTo>
                  <a:cubicBezTo>
                    <a:pt x="19" y="10"/>
                    <a:pt x="28" y="7"/>
                    <a:pt x="37" y="7"/>
                  </a:cubicBezTo>
                  <a:cubicBezTo>
                    <a:pt x="46" y="7"/>
                    <a:pt x="54" y="10"/>
                    <a:pt x="61" y="16"/>
                  </a:cubicBezTo>
                  <a:cubicBezTo>
                    <a:pt x="67" y="23"/>
                    <a:pt x="70" y="31"/>
                    <a:pt x="70" y="40"/>
                  </a:cubicBezTo>
                  <a:cubicBezTo>
                    <a:pt x="70" y="49"/>
                    <a:pt x="67" y="58"/>
                    <a:pt x="61" y="64"/>
                  </a:cubicBezTo>
                  <a:close/>
                  <a:moveTo>
                    <a:pt x="66" y="18"/>
                  </a:moveTo>
                  <a:cubicBezTo>
                    <a:pt x="65" y="17"/>
                    <a:pt x="64" y="15"/>
                    <a:pt x="63" y="14"/>
                  </a:cubicBezTo>
                  <a:cubicBezTo>
                    <a:pt x="62" y="13"/>
                    <a:pt x="60" y="12"/>
                    <a:pt x="59" y="11"/>
                  </a:cubicBezTo>
                  <a:cubicBezTo>
                    <a:pt x="61" y="9"/>
                    <a:pt x="61" y="9"/>
                    <a:pt x="61" y="9"/>
                  </a:cubicBezTo>
                  <a:cubicBezTo>
                    <a:pt x="65" y="12"/>
                    <a:pt x="65" y="12"/>
                    <a:pt x="65" y="12"/>
                  </a:cubicBezTo>
                  <a:cubicBezTo>
                    <a:pt x="66" y="14"/>
                    <a:pt x="66" y="14"/>
                    <a:pt x="66" y="14"/>
                  </a:cubicBezTo>
                  <a:cubicBezTo>
                    <a:pt x="66" y="14"/>
                    <a:pt x="66" y="14"/>
                    <a:pt x="66" y="14"/>
                  </a:cubicBezTo>
                  <a:cubicBezTo>
                    <a:pt x="68" y="16"/>
                    <a:pt x="68" y="16"/>
                    <a:pt x="68" y="16"/>
                  </a:cubicBezTo>
                  <a:lnTo>
                    <a:pt x="66" y="18"/>
                  </a:lnTo>
                  <a:close/>
                  <a:moveTo>
                    <a:pt x="66" y="11"/>
                  </a:moveTo>
                  <a:cubicBezTo>
                    <a:pt x="65" y="10"/>
                    <a:pt x="65" y="10"/>
                    <a:pt x="65" y="10"/>
                  </a:cubicBezTo>
                  <a:cubicBezTo>
                    <a:pt x="67" y="9"/>
                    <a:pt x="67" y="9"/>
                    <a:pt x="67" y="9"/>
                  </a:cubicBezTo>
                  <a:cubicBezTo>
                    <a:pt x="68" y="10"/>
                    <a:pt x="68" y="10"/>
                    <a:pt x="68" y="10"/>
                  </a:cubicBezTo>
                  <a:cubicBezTo>
                    <a:pt x="67" y="12"/>
                    <a:pt x="67" y="12"/>
                    <a:pt x="67" y="12"/>
                  </a:cubicBezTo>
                  <a:lnTo>
                    <a:pt x="66" y="11"/>
                  </a:lnTo>
                  <a:close/>
                  <a:moveTo>
                    <a:pt x="73" y="12"/>
                  </a:moveTo>
                  <a:cubicBezTo>
                    <a:pt x="65" y="4"/>
                    <a:pt x="65" y="4"/>
                    <a:pt x="65" y="4"/>
                  </a:cubicBezTo>
                  <a:cubicBezTo>
                    <a:pt x="66" y="3"/>
                    <a:pt x="66" y="3"/>
                    <a:pt x="66" y="3"/>
                  </a:cubicBezTo>
                  <a:cubicBezTo>
                    <a:pt x="74" y="11"/>
                    <a:pt x="74" y="11"/>
                    <a:pt x="74" y="11"/>
                  </a:cubicBezTo>
                  <a:lnTo>
                    <a:pt x="73" y="12"/>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sz="1351">
                <a:solidFill>
                  <a:schemeClr val="tx1">
                    <a:lumMod val="50000"/>
                    <a:lumOff val="50000"/>
                  </a:schemeClr>
                </a:solidFill>
              </a:endParaRPr>
            </a:p>
          </p:txBody>
        </p:sp>
      </p:grpSp>
      <p:sp>
        <p:nvSpPr>
          <p:cNvPr id="170" name="Rectangle 169"/>
          <p:cNvSpPr/>
          <p:nvPr/>
        </p:nvSpPr>
        <p:spPr>
          <a:xfrm>
            <a:off x="6275191" y="2517341"/>
            <a:ext cx="5100333" cy="831381"/>
          </a:xfrm>
          <a:prstGeom prst="rect">
            <a:avLst/>
          </a:prstGeom>
        </p:spPr>
        <p:txBody>
          <a:bodyPr wrap="square">
            <a:spAutoFit/>
          </a:bodyPr>
          <a:lstStyle/>
          <a:p>
            <a:pPr algn="just">
              <a:lnSpc>
                <a:spcPct val="150000"/>
              </a:lnSpc>
            </a:pPr>
            <a:r>
              <a:rPr lang="id-ID" sz="1067" dirty="0">
                <a:solidFill>
                  <a:schemeClr val="tx1">
                    <a:lumMod val="50000"/>
                    <a:lumOff val="50000"/>
                  </a:schemeClr>
                </a:solidFill>
              </a:rPr>
              <a:t>Bring your business to the next Level with Powerfull presentation material for all business and personal presentation, Suitable for all categories business </a:t>
            </a:r>
            <a:r>
              <a:rPr lang="en-ID" sz="1067" dirty="0">
                <a:solidFill>
                  <a:schemeClr val="tx1">
                    <a:lumMod val="50000"/>
                    <a:lumOff val="50000"/>
                  </a:schemeClr>
                </a:solidFill>
              </a:rPr>
              <a:t>and personal</a:t>
            </a:r>
          </a:p>
          <a:p>
            <a:pPr algn="just">
              <a:lnSpc>
                <a:spcPct val="150000"/>
              </a:lnSpc>
            </a:pPr>
            <a:endParaRPr lang="id-ID" sz="1067" dirty="0">
              <a:solidFill>
                <a:schemeClr val="tx1">
                  <a:lumMod val="50000"/>
                  <a:lumOff val="50000"/>
                </a:schemeClr>
              </a:solidFill>
            </a:endParaRPr>
          </a:p>
        </p:txBody>
      </p:sp>
      <p:grpSp>
        <p:nvGrpSpPr>
          <p:cNvPr id="171" name="Group 170"/>
          <p:cNvGrpSpPr/>
          <p:nvPr/>
        </p:nvGrpSpPr>
        <p:grpSpPr>
          <a:xfrm>
            <a:off x="6392389" y="3509919"/>
            <a:ext cx="2502976" cy="972768"/>
            <a:chOff x="4794292" y="2632439"/>
            <a:chExt cx="1877232" cy="729576"/>
          </a:xfrm>
        </p:grpSpPr>
        <p:sp>
          <p:nvSpPr>
            <p:cNvPr id="172" name="Rectangle 171"/>
            <p:cNvSpPr/>
            <p:nvPr/>
          </p:nvSpPr>
          <p:spPr>
            <a:xfrm>
              <a:off x="4987429" y="2632439"/>
              <a:ext cx="1684095" cy="729576"/>
            </a:xfrm>
            <a:prstGeom prst="rect">
              <a:avLst/>
            </a:prstGeom>
          </p:spPr>
          <p:txBody>
            <a:bodyPr wrap="square">
              <a:spAutoFit/>
            </a:bodyPr>
            <a:lstStyle/>
            <a:p>
              <a:pPr>
                <a:lnSpc>
                  <a:spcPct val="130000"/>
                </a:lnSpc>
              </a:pPr>
              <a:r>
                <a:rPr lang="en-US" sz="1200" dirty="0">
                  <a:solidFill>
                    <a:schemeClr val="tx1">
                      <a:lumMod val="65000"/>
                      <a:lumOff val="35000"/>
                    </a:schemeClr>
                  </a:solidFill>
                  <a:latin typeface="+mj-lt"/>
                  <a:ea typeface="Roboto" panose="02000000000000000000" pitchFamily="2" charset="0"/>
                </a:rPr>
                <a:t>Think Smart</a:t>
              </a:r>
            </a:p>
            <a:p>
              <a:pPr>
                <a:lnSpc>
                  <a:spcPct val="130000"/>
                </a:lnSpc>
              </a:pPr>
              <a:r>
                <a:rPr lang="en-US" sz="1067" dirty="0">
                  <a:solidFill>
                    <a:schemeClr val="tx1">
                      <a:lumMod val="50000"/>
                      <a:lumOff val="50000"/>
                    </a:schemeClr>
                  </a:solidFill>
                  <a:ea typeface="Roboto Condensed Light" panose="02000000000000000000" pitchFamily="2" charset="0"/>
                </a:rPr>
                <a:t>Authoritatively cultivate out-of-the-box processes after emerging products. </a:t>
              </a:r>
            </a:p>
          </p:txBody>
        </p:sp>
        <p:sp>
          <p:nvSpPr>
            <p:cNvPr id="173" name="Freeform 5"/>
            <p:cNvSpPr>
              <a:spLocks noEditPoints="1"/>
            </p:cNvSpPr>
            <p:nvPr/>
          </p:nvSpPr>
          <p:spPr bwMode="auto">
            <a:xfrm>
              <a:off x="4794292" y="2695612"/>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en-ID" sz="2400" dirty="0">
                <a:solidFill>
                  <a:schemeClr val="tx1">
                    <a:lumMod val="50000"/>
                    <a:lumOff val="50000"/>
                  </a:schemeClr>
                </a:solidFill>
              </a:endParaRPr>
            </a:p>
          </p:txBody>
        </p:sp>
      </p:grpSp>
      <p:grpSp>
        <p:nvGrpSpPr>
          <p:cNvPr id="174" name="Group 173"/>
          <p:cNvGrpSpPr/>
          <p:nvPr/>
        </p:nvGrpSpPr>
        <p:grpSpPr>
          <a:xfrm>
            <a:off x="9073065" y="3509919"/>
            <a:ext cx="2429595" cy="972768"/>
            <a:chOff x="6804799" y="2632439"/>
            <a:chExt cx="1822196" cy="729576"/>
          </a:xfrm>
        </p:grpSpPr>
        <p:sp>
          <p:nvSpPr>
            <p:cNvPr id="175" name="Rectangle 174"/>
            <p:cNvSpPr/>
            <p:nvPr/>
          </p:nvSpPr>
          <p:spPr>
            <a:xfrm>
              <a:off x="6942900" y="2632439"/>
              <a:ext cx="1684095" cy="729576"/>
            </a:xfrm>
            <a:prstGeom prst="rect">
              <a:avLst/>
            </a:prstGeom>
          </p:spPr>
          <p:txBody>
            <a:bodyPr wrap="square">
              <a:spAutoFit/>
            </a:bodyPr>
            <a:lstStyle/>
            <a:p>
              <a:pPr>
                <a:lnSpc>
                  <a:spcPct val="130000"/>
                </a:lnSpc>
              </a:pPr>
              <a:r>
                <a:rPr lang="en-US" sz="1200" dirty="0">
                  <a:solidFill>
                    <a:schemeClr val="tx1">
                      <a:lumMod val="65000"/>
                      <a:lumOff val="35000"/>
                    </a:schemeClr>
                  </a:solidFill>
                  <a:latin typeface="+mj-lt"/>
                  <a:ea typeface="Roboto" panose="02000000000000000000" pitchFamily="2" charset="0"/>
                </a:rPr>
                <a:t>Think Strategic</a:t>
              </a:r>
            </a:p>
            <a:p>
              <a:pPr>
                <a:lnSpc>
                  <a:spcPct val="130000"/>
                </a:lnSpc>
              </a:pPr>
              <a:r>
                <a:rPr lang="en-US" sz="1067" dirty="0">
                  <a:solidFill>
                    <a:schemeClr val="tx1">
                      <a:lumMod val="50000"/>
                      <a:lumOff val="50000"/>
                    </a:schemeClr>
                  </a:solidFill>
                  <a:ea typeface="Roboto Condensed Light" panose="02000000000000000000" pitchFamily="2" charset="0"/>
                </a:rPr>
                <a:t>Authoritatively cultivate out-of-the-box processes after emerging products. </a:t>
              </a:r>
            </a:p>
          </p:txBody>
        </p:sp>
        <p:sp>
          <p:nvSpPr>
            <p:cNvPr id="176" name="Freeform 5"/>
            <p:cNvSpPr>
              <a:spLocks noEditPoints="1"/>
            </p:cNvSpPr>
            <p:nvPr/>
          </p:nvSpPr>
          <p:spPr bwMode="auto">
            <a:xfrm>
              <a:off x="6804799" y="2695612"/>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endParaRPr lang="en-ID" sz="2400" dirty="0">
                <a:solidFill>
                  <a:schemeClr val="tx1">
                    <a:lumMod val="50000"/>
                    <a:lumOff val="50000"/>
                  </a:schemeClr>
                </a:solidFill>
              </a:endParaRPr>
            </a:p>
          </p:txBody>
        </p:sp>
      </p:grpSp>
      <p:grpSp>
        <p:nvGrpSpPr>
          <p:cNvPr id="177" name="Group 176"/>
          <p:cNvGrpSpPr/>
          <p:nvPr/>
        </p:nvGrpSpPr>
        <p:grpSpPr>
          <a:xfrm>
            <a:off x="6392389" y="4770513"/>
            <a:ext cx="2502976" cy="972768"/>
            <a:chOff x="4794292" y="3577884"/>
            <a:chExt cx="1877232" cy="729576"/>
          </a:xfrm>
        </p:grpSpPr>
        <p:sp>
          <p:nvSpPr>
            <p:cNvPr id="178" name="Rectangle 177"/>
            <p:cNvSpPr/>
            <p:nvPr/>
          </p:nvSpPr>
          <p:spPr>
            <a:xfrm>
              <a:off x="4987429" y="3577884"/>
              <a:ext cx="1684095" cy="729576"/>
            </a:xfrm>
            <a:prstGeom prst="rect">
              <a:avLst/>
            </a:prstGeom>
          </p:spPr>
          <p:txBody>
            <a:bodyPr wrap="square">
              <a:spAutoFit/>
            </a:bodyPr>
            <a:lstStyle/>
            <a:p>
              <a:pPr>
                <a:lnSpc>
                  <a:spcPct val="130000"/>
                </a:lnSpc>
              </a:pPr>
              <a:r>
                <a:rPr lang="en-US" sz="1200" dirty="0">
                  <a:solidFill>
                    <a:schemeClr val="tx1">
                      <a:lumMod val="65000"/>
                      <a:lumOff val="35000"/>
                    </a:schemeClr>
                  </a:solidFill>
                  <a:latin typeface="+mj-lt"/>
                  <a:ea typeface="Roboto" panose="02000000000000000000" pitchFamily="2" charset="0"/>
                </a:rPr>
                <a:t>Think Creative</a:t>
              </a:r>
            </a:p>
            <a:p>
              <a:pPr>
                <a:lnSpc>
                  <a:spcPct val="130000"/>
                </a:lnSpc>
              </a:pPr>
              <a:r>
                <a:rPr lang="en-US" sz="1067" dirty="0">
                  <a:solidFill>
                    <a:schemeClr val="tx1">
                      <a:lumMod val="50000"/>
                      <a:lumOff val="50000"/>
                    </a:schemeClr>
                  </a:solidFill>
                  <a:ea typeface="Roboto Condensed Light" panose="02000000000000000000" pitchFamily="2" charset="0"/>
                </a:rPr>
                <a:t>Authoritatively cultivate out-of-the-box processes after emerging products. </a:t>
              </a:r>
            </a:p>
          </p:txBody>
        </p:sp>
        <p:sp>
          <p:nvSpPr>
            <p:cNvPr id="179" name="Freeform 5"/>
            <p:cNvSpPr>
              <a:spLocks noEditPoints="1"/>
            </p:cNvSpPr>
            <p:nvPr/>
          </p:nvSpPr>
          <p:spPr bwMode="auto">
            <a:xfrm>
              <a:off x="4794292" y="3647368"/>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3"/>
            </a:solidFill>
            <a:ln>
              <a:noFill/>
            </a:ln>
          </p:spPr>
          <p:txBody>
            <a:bodyPr vert="horz" wrap="square" lIns="121920" tIns="60960" rIns="121920" bIns="60960" numCol="1" anchor="t" anchorCtr="0" compatLnSpc="1">
              <a:prstTxWarp prst="textNoShape">
                <a:avLst/>
              </a:prstTxWarp>
            </a:bodyPr>
            <a:lstStyle/>
            <a:p>
              <a:endParaRPr lang="en-ID" sz="2400" dirty="0">
                <a:solidFill>
                  <a:schemeClr val="tx1">
                    <a:lumMod val="50000"/>
                    <a:lumOff val="50000"/>
                  </a:schemeClr>
                </a:solidFill>
              </a:endParaRPr>
            </a:p>
          </p:txBody>
        </p:sp>
      </p:grpSp>
      <p:grpSp>
        <p:nvGrpSpPr>
          <p:cNvPr id="180" name="Group 179"/>
          <p:cNvGrpSpPr/>
          <p:nvPr/>
        </p:nvGrpSpPr>
        <p:grpSpPr>
          <a:xfrm>
            <a:off x="9073065" y="4770013"/>
            <a:ext cx="2433443" cy="972768"/>
            <a:chOff x="6804799" y="3577509"/>
            <a:chExt cx="1825082" cy="729576"/>
          </a:xfrm>
        </p:grpSpPr>
        <p:sp>
          <p:nvSpPr>
            <p:cNvPr id="181" name="Rectangle 180"/>
            <p:cNvSpPr/>
            <p:nvPr/>
          </p:nvSpPr>
          <p:spPr>
            <a:xfrm>
              <a:off x="6945786" y="3577509"/>
              <a:ext cx="1684095" cy="729576"/>
            </a:xfrm>
            <a:prstGeom prst="rect">
              <a:avLst/>
            </a:prstGeom>
          </p:spPr>
          <p:txBody>
            <a:bodyPr wrap="square">
              <a:spAutoFit/>
            </a:bodyPr>
            <a:lstStyle/>
            <a:p>
              <a:pPr>
                <a:lnSpc>
                  <a:spcPct val="130000"/>
                </a:lnSpc>
              </a:pPr>
              <a:r>
                <a:rPr lang="en-US" sz="1200" dirty="0">
                  <a:solidFill>
                    <a:schemeClr val="tx1">
                      <a:lumMod val="65000"/>
                      <a:lumOff val="35000"/>
                    </a:schemeClr>
                  </a:solidFill>
                  <a:latin typeface="+mj-lt"/>
                  <a:ea typeface="Roboto" panose="02000000000000000000" pitchFamily="2" charset="0"/>
                </a:rPr>
                <a:t>Think Honestly</a:t>
              </a:r>
            </a:p>
            <a:p>
              <a:pPr>
                <a:lnSpc>
                  <a:spcPct val="130000"/>
                </a:lnSpc>
              </a:pPr>
              <a:r>
                <a:rPr lang="en-US" sz="1067" dirty="0">
                  <a:solidFill>
                    <a:schemeClr val="tx1">
                      <a:lumMod val="50000"/>
                      <a:lumOff val="50000"/>
                    </a:schemeClr>
                  </a:solidFill>
                  <a:ea typeface="Roboto Condensed Light" panose="02000000000000000000" pitchFamily="2" charset="0"/>
                </a:rPr>
                <a:t>Authoritatively cultivate out-of-the-box processes after emerging products. </a:t>
              </a:r>
            </a:p>
          </p:txBody>
        </p:sp>
        <p:sp>
          <p:nvSpPr>
            <p:cNvPr id="182" name="Freeform 5"/>
            <p:cNvSpPr>
              <a:spLocks noEditPoints="1"/>
            </p:cNvSpPr>
            <p:nvPr/>
          </p:nvSpPr>
          <p:spPr bwMode="auto">
            <a:xfrm>
              <a:off x="6804799" y="3647368"/>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en-ID" sz="2400" dirty="0">
                <a:solidFill>
                  <a:schemeClr val="tx1">
                    <a:lumMod val="50000"/>
                    <a:lumOff val="50000"/>
                  </a:schemeClr>
                </a:solidFill>
              </a:endParaRPr>
            </a:p>
          </p:txBody>
        </p:sp>
      </p:grpSp>
      <p:sp>
        <p:nvSpPr>
          <p:cNvPr id="91" name="Rectangle 90"/>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6403321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withEffect" p14:presetBounceEnd="53333">
                                      <p:stCondLst>
                                        <p:cond delay="250"/>
                                      </p:stCondLst>
                                      <p:childTnLst>
                                        <p:set>
                                          <p:cBhvr>
                                            <p:cTn id="6" dur="1" fill="hold">
                                              <p:stCondLst>
                                                <p:cond delay="0"/>
                                              </p:stCondLst>
                                            </p:cTn>
                                            <p:tgtEl>
                                              <p:spTgt spid="86"/>
                                            </p:tgtEl>
                                            <p:attrNameLst>
                                              <p:attrName>style.visibility</p:attrName>
                                            </p:attrNameLst>
                                          </p:cBhvr>
                                          <p:to>
                                            <p:strVal val="visible"/>
                                          </p:to>
                                        </p:set>
                                        <p:anim calcmode="lin" valueType="num" p14:bounceEnd="53333">
                                          <p:cBhvr additive="base">
                                            <p:cTn id="7" dur="750" fill="hold"/>
                                            <p:tgtEl>
                                              <p:spTgt spid="86"/>
                                            </p:tgtEl>
                                            <p:attrNameLst>
                                              <p:attrName>ppt_x</p:attrName>
                                            </p:attrNameLst>
                                          </p:cBhvr>
                                          <p:tavLst>
                                            <p:tav tm="0">
                                              <p:val>
                                                <p:strVal val="0-#ppt_w/2"/>
                                              </p:val>
                                            </p:tav>
                                            <p:tav tm="100000">
                                              <p:val>
                                                <p:strVal val="#ppt_x"/>
                                              </p:val>
                                            </p:tav>
                                          </p:tavLst>
                                        </p:anim>
                                        <p:anim calcmode="lin" valueType="num" p14:bounceEnd="53333">
                                          <p:cBhvr additive="base">
                                            <p:cTn id="8" dur="750" fill="hold"/>
                                            <p:tgtEl>
                                              <p:spTgt spid="86"/>
                                            </p:tgtEl>
                                            <p:attrNameLst>
                                              <p:attrName>ppt_y</p:attrName>
                                            </p:attrNameLst>
                                          </p:cBhvr>
                                          <p:tavLst>
                                            <p:tav tm="0">
                                              <p:val>
                                                <p:strVal val="1+#ppt_h/2"/>
                                              </p:val>
                                            </p:tav>
                                            <p:tav tm="100000">
                                              <p:val>
                                                <p:strVal val="#ppt_y"/>
                                              </p:val>
                                            </p:tav>
                                          </p:tavLst>
                                        </p:anim>
                                      </p:childTnLst>
                                    </p:cTn>
                                  </p:par>
                                  <p:par>
                                    <p:cTn id="9" presetID="2" presetClass="entr" presetSubtype="3" fill="hold" nodeType="withEffect" p14:presetBounceEnd="53333">
                                      <p:stCondLst>
                                        <p:cond delay="250"/>
                                      </p:stCondLst>
                                      <p:childTnLst>
                                        <p:set>
                                          <p:cBhvr>
                                            <p:cTn id="10" dur="1" fill="hold">
                                              <p:stCondLst>
                                                <p:cond delay="0"/>
                                              </p:stCondLst>
                                            </p:cTn>
                                            <p:tgtEl>
                                              <p:spTgt spid="80"/>
                                            </p:tgtEl>
                                            <p:attrNameLst>
                                              <p:attrName>style.visibility</p:attrName>
                                            </p:attrNameLst>
                                          </p:cBhvr>
                                          <p:to>
                                            <p:strVal val="visible"/>
                                          </p:to>
                                        </p:set>
                                        <p:anim calcmode="lin" valueType="num" p14:bounceEnd="53333">
                                          <p:cBhvr additive="base">
                                            <p:cTn id="11" dur="750" fill="hold"/>
                                            <p:tgtEl>
                                              <p:spTgt spid="80"/>
                                            </p:tgtEl>
                                            <p:attrNameLst>
                                              <p:attrName>ppt_x</p:attrName>
                                            </p:attrNameLst>
                                          </p:cBhvr>
                                          <p:tavLst>
                                            <p:tav tm="0">
                                              <p:val>
                                                <p:strVal val="1+#ppt_w/2"/>
                                              </p:val>
                                            </p:tav>
                                            <p:tav tm="100000">
                                              <p:val>
                                                <p:strVal val="#ppt_x"/>
                                              </p:val>
                                            </p:tav>
                                          </p:tavLst>
                                        </p:anim>
                                        <p:anim calcmode="lin" valueType="num" p14:bounceEnd="53333">
                                          <p:cBhvr additive="base">
                                            <p:cTn id="12" dur="750" fill="hold"/>
                                            <p:tgtEl>
                                              <p:spTgt spid="80"/>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14:presetBounceEnd="53333">
                                      <p:stCondLst>
                                        <p:cond delay="500"/>
                                      </p:stCondLst>
                                      <p:childTnLst>
                                        <p:set>
                                          <p:cBhvr>
                                            <p:cTn id="14" dur="1" fill="hold">
                                              <p:stCondLst>
                                                <p:cond delay="0"/>
                                              </p:stCondLst>
                                            </p:cTn>
                                            <p:tgtEl>
                                              <p:spTgt spid="161"/>
                                            </p:tgtEl>
                                            <p:attrNameLst>
                                              <p:attrName>style.visibility</p:attrName>
                                            </p:attrNameLst>
                                          </p:cBhvr>
                                          <p:to>
                                            <p:strVal val="visible"/>
                                          </p:to>
                                        </p:set>
                                        <p:anim calcmode="lin" valueType="num" p14:bounceEnd="53333">
                                          <p:cBhvr additive="base">
                                            <p:cTn id="15" dur="750" fill="hold"/>
                                            <p:tgtEl>
                                              <p:spTgt spid="161"/>
                                            </p:tgtEl>
                                            <p:attrNameLst>
                                              <p:attrName>ppt_x</p:attrName>
                                            </p:attrNameLst>
                                          </p:cBhvr>
                                          <p:tavLst>
                                            <p:tav tm="0">
                                              <p:val>
                                                <p:strVal val="#ppt_x"/>
                                              </p:val>
                                            </p:tav>
                                            <p:tav tm="100000">
                                              <p:val>
                                                <p:strVal val="#ppt_x"/>
                                              </p:val>
                                            </p:tav>
                                          </p:tavLst>
                                        </p:anim>
                                        <p:anim calcmode="lin" valueType="num" p14:bounceEnd="53333">
                                          <p:cBhvr additive="base">
                                            <p:cTn id="16" dur="750" fill="hold"/>
                                            <p:tgtEl>
                                              <p:spTgt spid="161"/>
                                            </p:tgtEl>
                                            <p:attrNameLst>
                                              <p:attrName>ppt_y</p:attrName>
                                            </p:attrNameLst>
                                          </p:cBhvr>
                                          <p:tavLst>
                                            <p:tav tm="0">
                                              <p:val>
                                                <p:strVal val="0-#ppt_h/2"/>
                                              </p:val>
                                            </p:tav>
                                            <p:tav tm="100000">
                                              <p:val>
                                                <p:strVal val="#ppt_y"/>
                                              </p:val>
                                            </p:tav>
                                          </p:tavLst>
                                        </p:anim>
                                      </p:childTnLst>
                                    </p:cTn>
                                  </p:par>
                                  <p:par>
                                    <p:cTn id="17" presetID="2" presetClass="entr" presetSubtype="4" fill="hold" grpId="0" nodeType="withEffect" p14:presetBounceEnd="53333">
                                      <p:stCondLst>
                                        <p:cond delay="500"/>
                                      </p:stCondLst>
                                      <p:childTnLst>
                                        <p:set>
                                          <p:cBhvr>
                                            <p:cTn id="18" dur="1" fill="hold">
                                              <p:stCondLst>
                                                <p:cond delay="0"/>
                                              </p:stCondLst>
                                            </p:cTn>
                                            <p:tgtEl>
                                              <p:spTgt spid="114"/>
                                            </p:tgtEl>
                                            <p:attrNameLst>
                                              <p:attrName>style.visibility</p:attrName>
                                            </p:attrNameLst>
                                          </p:cBhvr>
                                          <p:to>
                                            <p:strVal val="visible"/>
                                          </p:to>
                                        </p:set>
                                        <p:anim calcmode="lin" valueType="num" p14:bounceEnd="53333">
                                          <p:cBhvr additive="base">
                                            <p:cTn id="19" dur="750" fill="hold"/>
                                            <p:tgtEl>
                                              <p:spTgt spid="114"/>
                                            </p:tgtEl>
                                            <p:attrNameLst>
                                              <p:attrName>ppt_x</p:attrName>
                                            </p:attrNameLst>
                                          </p:cBhvr>
                                          <p:tavLst>
                                            <p:tav tm="0">
                                              <p:val>
                                                <p:strVal val="#ppt_x"/>
                                              </p:val>
                                            </p:tav>
                                            <p:tav tm="100000">
                                              <p:val>
                                                <p:strVal val="#ppt_x"/>
                                              </p:val>
                                            </p:tav>
                                          </p:tavLst>
                                        </p:anim>
                                        <p:anim calcmode="lin" valueType="num" p14:bounceEnd="53333">
                                          <p:cBhvr additive="base">
                                            <p:cTn id="20" dur="750" fill="hold"/>
                                            <p:tgtEl>
                                              <p:spTgt spid="114"/>
                                            </p:tgtEl>
                                            <p:attrNameLst>
                                              <p:attrName>ppt_y</p:attrName>
                                            </p:attrNameLst>
                                          </p:cBhvr>
                                          <p:tavLst>
                                            <p:tav tm="0">
                                              <p:val>
                                                <p:strVal val="1+#ppt_h/2"/>
                                              </p:val>
                                            </p:tav>
                                            <p:tav tm="100000">
                                              <p:val>
                                                <p:strVal val="#ppt_y"/>
                                              </p:val>
                                            </p:tav>
                                          </p:tavLst>
                                        </p:anim>
                                      </p:childTnLst>
                                    </p:cTn>
                                  </p:par>
                                  <p:par>
                                    <p:cTn id="21" presetID="2" presetClass="entr" presetSubtype="12" fill="hold" nodeType="withEffect" p14:presetBounceEnd="53333">
                                      <p:stCondLst>
                                        <p:cond delay="750"/>
                                      </p:stCondLst>
                                      <p:childTnLst>
                                        <p:set>
                                          <p:cBhvr>
                                            <p:cTn id="22" dur="1" fill="hold">
                                              <p:stCondLst>
                                                <p:cond delay="0"/>
                                              </p:stCondLst>
                                            </p:cTn>
                                            <p:tgtEl>
                                              <p:spTgt spid="93"/>
                                            </p:tgtEl>
                                            <p:attrNameLst>
                                              <p:attrName>style.visibility</p:attrName>
                                            </p:attrNameLst>
                                          </p:cBhvr>
                                          <p:to>
                                            <p:strVal val="visible"/>
                                          </p:to>
                                        </p:set>
                                        <p:anim calcmode="lin" valueType="num" p14:bounceEnd="53333">
                                          <p:cBhvr additive="base">
                                            <p:cTn id="23" dur="750" fill="hold"/>
                                            <p:tgtEl>
                                              <p:spTgt spid="93"/>
                                            </p:tgtEl>
                                            <p:attrNameLst>
                                              <p:attrName>ppt_x</p:attrName>
                                            </p:attrNameLst>
                                          </p:cBhvr>
                                          <p:tavLst>
                                            <p:tav tm="0">
                                              <p:val>
                                                <p:strVal val="0-#ppt_w/2"/>
                                              </p:val>
                                            </p:tav>
                                            <p:tav tm="100000">
                                              <p:val>
                                                <p:strVal val="#ppt_x"/>
                                              </p:val>
                                            </p:tav>
                                          </p:tavLst>
                                        </p:anim>
                                        <p:anim calcmode="lin" valueType="num" p14:bounceEnd="53333">
                                          <p:cBhvr additive="base">
                                            <p:cTn id="24" dur="750" fill="hold"/>
                                            <p:tgtEl>
                                              <p:spTgt spid="93"/>
                                            </p:tgtEl>
                                            <p:attrNameLst>
                                              <p:attrName>ppt_y</p:attrName>
                                            </p:attrNameLst>
                                          </p:cBhvr>
                                          <p:tavLst>
                                            <p:tav tm="0">
                                              <p:val>
                                                <p:strVal val="1+#ppt_h/2"/>
                                              </p:val>
                                            </p:tav>
                                            <p:tav tm="100000">
                                              <p:val>
                                                <p:strVal val="#ppt_y"/>
                                              </p:val>
                                            </p:tav>
                                          </p:tavLst>
                                        </p:anim>
                                      </p:childTnLst>
                                    </p:cTn>
                                  </p:par>
                                  <p:par>
                                    <p:cTn id="25" presetID="2" presetClass="entr" presetSubtype="3" fill="hold" nodeType="withEffect" p14:presetBounceEnd="53333">
                                      <p:stCondLst>
                                        <p:cond delay="750"/>
                                      </p:stCondLst>
                                      <p:childTnLst>
                                        <p:set>
                                          <p:cBhvr>
                                            <p:cTn id="26" dur="1" fill="hold">
                                              <p:stCondLst>
                                                <p:cond delay="0"/>
                                              </p:stCondLst>
                                            </p:cTn>
                                            <p:tgtEl>
                                              <p:spTgt spid="55"/>
                                            </p:tgtEl>
                                            <p:attrNameLst>
                                              <p:attrName>style.visibility</p:attrName>
                                            </p:attrNameLst>
                                          </p:cBhvr>
                                          <p:to>
                                            <p:strVal val="visible"/>
                                          </p:to>
                                        </p:set>
                                        <p:anim calcmode="lin" valueType="num" p14:bounceEnd="53333">
                                          <p:cBhvr additive="base">
                                            <p:cTn id="27" dur="750" fill="hold"/>
                                            <p:tgtEl>
                                              <p:spTgt spid="55"/>
                                            </p:tgtEl>
                                            <p:attrNameLst>
                                              <p:attrName>ppt_x</p:attrName>
                                            </p:attrNameLst>
                                          </p:cBhvr>
                                          <p:tavLst>
                                            <p:tav tm="0">
                                              <p:val>
                                                <p:strVal val="1+#ppt_w/2"/>
                                              </p:val>
                                            </p:tav>
                                            <p:tav tm="100000">
                                              <p:val>
                                                <p:strVal val="#ppt_x"/>
                                              </p:val>
                                            </p:tav>
                                          </p:tavLst>
                                        </p:anim>
                                        <p:anim calcmode="lin" valueType="num" p14:bounceEnd="53333">
                                          <p:cBhvr additive="base">
                                            <p:cTn id="28" dur="750" fill="hold"/>
                                            <p:tgtEl>
                                              <p:spTgt spid="55"/>
                                            </p:tgtEl>
                                            <p:attrNameLst>
                                              <p:attrName>ppt_y</p:attrName>
                                            </p:attrNameLst>
                                          </p:cBhvr>
                                          <p:tavLst>
                                            <p:tav tm="0">
                                              <p:val>
                                                <p:strVal val="0-#ppt_h/2"/>
                                              </p:val>
                                            </p:tav>
                                            <p:tav tm="100000">
                                              <p:val>
                                                <p:strVal val="#ppt_y"/>
                                              </p:val>
                                            </p:tav>
                                          </p:tavLst>
                                        </p:anim>
                                      </p:childTnLst>
                                    </p:cTn>
                                  </p:par>
                                  <p:par>
                                    <p:cTn id="29" presetID="2" presetClass="entr" presetSubtype="1" fill="hold" nodeType="withEffect" p14:presetBounceEnd="53333">
                                      <p:stCondLst>
                                        <p:cond delay="1000"/>
                                      </p:stCondLst>
                                      <p:childTnLst>
                                        <p:set>
                                          <p:cBhvr>
                                            <p:cTn id="30" dur="1" fill="hold">
                                              <p:stCondLst>
                                                <p:cond delay="0"/>
                                              </p:stCondLst>
                                            </p:cTn>
                                            <p:tgtEl>
                                              <p:spTgt spid="167"/>
                                            </p:tgtEl>
                                            <p:attrNameLst>
                                              <p:attrName>style.visibility</p:attrName>
                                            </p:attrNameLst>
                                          </p:cBhvr>
                                          <p:to>
                                            <p:strVal val="visible"/>
                                          </p:to>
                                        </p:set>
                                        <p:anim calcmode="lin" valueType="num" p14:bounceEnd="53333">
                                          <p:cBhvr additive="base">
                                            <p:cTn id="31" dur="750" fill="hold"/>
                                            <p:tgtEl>
                                              <p:spTgt spid="167"/>
                                            </p:tgtEl>
                                            <p:attrNameLst>
                                              <p:attrName>ppt_x</p:attrName>
                                            </p:attrNameLst>
                                          </p:cBhvr>
                                          <p:tavLst>
                                            <p:tav tm="0">
                                              <p:val>
                                                <p:strVal val="#ppt_x"/>
                                              </p:val>
                                            </p:tav>
                                            <p:tav tm="100000">
                                              <p:val>
                                                <p:strVal val="#ppt_x"/>
                                              </p:val>
                                            </p:tav>
                                          </p:tavLst>
                                        </p:anim>
                                        <p:anim calcmode="lin" valueType="num" p14:bounceEnd="53333">
                                          <p:cBhvr additive="base">
                                            <p:cTn id="32" dur="750" fill="hold"/>
                                            <p:tgtEl>
                                              <p:spTgt spid="167"/>
                                            </p:tgtEl>
                                            <p:attrNameLst>
                                              <p:attrName>ppt_y</p:attrName>
                                            </p:attrNameLst>
                                          </p:cBhvr>
                                          <p:tavLst>
                                            <p:tav tm="0">
                                              <p:val>
                                                <p:strVal val="0-#ppt_h/2"/>
                                              </p:val>
                                            </p:tav>
                                            <p:tav tm="100000">
                                              <p:val>
                                                <p:strVal val="#ppt_y"/>
                                              </p:val>
                                            </p:tav>
                                          </p:tavLst>
                                        </p:anim>
                                      </p:childTnLst>
                                    </p:cTn>
                                  </p:par>
                                  <p:par>
                                    <p:cTn id="33" presetID="2" presetClass="entr" presetSubtype="4" fill="hold" grpId="0" nodeType="withEffect" p14:presetBounceEnd="53333">
                                      <p:stCondLst>
                                        <p:cond delay="1000"/>
                                      </p:stCondLst>
                                      <p:childTnLst>
                                        <p:set>
                                          <p:cBhvr>
                                            <p:cTn id="34" dur="1" fill="hold">
                                              <p:stCondLst>
                                                <p:cond delay="0"/>
                                              </p:stCondLst>
                                            </p:cTn>
                                            <p:tgtEl>
                                              <p:spTgt spid="115"/>
                                            </p:tgtEl>
                                            <p:attrNameLst>
                                              <p:attrName>style.visibility</p:attrName>
                                            </p:attrNameLst>
                                          </p:cBhvr>
                                          <p:to>
                                            <p:strVal val="visible"/>
                                          </p:to>
                                        </p:set>
                                        <p:anim calcmode="lin" valueType="num" p14:bounceEnd="53333">
                                          <p:cBhvr additive="base">
                                            <p:cTn id="35" dur="750" fill="hold"/>
                                            <p:tgtEl>
                                              <p:spTgt spid="115"/>
                                            </p:tgtEl>
                                            <p:attrNameLst>
                                              <p:attrName>ppt_x</p:attrName>
                                            </p:attrNameLst>
                                          </p:cBhvr>
                                          <p:tavLst>
                                            <p:tav tm="0">
                                              <p:val>
                                                <p:strVal val="#ppt_x"/>
                                              </p:val>
                                            </p:tav>
                                            <p:tav tm="100000">
                                              <p:val>
                                                <p:strVal val="#ppt_x"/>
                                              </p:val>
                                            </p:tav>
                                          </p:tavLst>
                                        </p:anim>
                                        <p:anim calcmode="lin" valueType="num" p14:bounceEnd="53333">
                                          <p:cBhvr additive="base">
                                            <p:cTn id="36" dur="750" fill="hold"/>
                                            <p:tgtEl>
                                              <p:spTgt spid="115"/>
                                            </p:tgtEl>
                                            <p:attrNameLst>
                                              <p:attrName>ppt_y</p:attrName>
                                            </p:attrNameLst>
                                          </p:cBhvr>
                                          <p:tavLst>
                                            <p:tav tm="0">
                                              <p:val>
                                                <p:strVal val="1+#ppt_h/2"/>
                                              </p:val>
                                            </p:tav>
                                            <p:tav tm="100000">
                                              <p:val>
                                                <p:strVal val="#ppt_y"/>
                                              </p:val>
                                            </p:tav>
                                          </p:tavLst>
                                        </p:anim>
                                      </p:childTnLst>
                                    </p:cTn>
                                  </p:par>
                                  <p:par>
                                    <p:cTn id="37" presetID="2" presetClass="entr" presetSubtype="12" fill="hold" nodeType="withEffect" p14:presetBounceEnd="53333">
                                      <p:stCondLst>
                                        <p:cond delay="1250"/>
                                      </p:stCondLst>
                                      <p:childTnLst>
                                        <p:set>
                                          <p:cBhvr>
                                            <p:cTn id="38" dur="1" fill="hold">
                                              <p:stCondLst>
                                                <p:cond delay="0"/>
                                              </p:stCondLst>
                                            </p:cTn>
                                            <p:tgtEl>
                                              <p:spTgt spid="101"/>
                                            </p:tgtEl>
                                            <p:attrNameLst>
                                              <p:attrName>style.visibility</p:attrName>
                                            </p:attrNameLst>
                                          </p:cBhvr>
                                          <p:to>
                                            <p:strVal val="visible"/>
                                          </p:to>
                                        </p:set>
                                        <p:anim calcmode="lin" valueType="num" p14:bounceEnd="53333">
                                          <p:cBhvr additive="base">
                                            <p:cTn id="39" dur="750" fill="hold"/>
                                            <p:tgtEl>
                                              <p:spTgt spid="101"/>
                                            </p:tgtEl>
                                            <p:attrNameLst>
                                              <p:attrName>ppt_x</p:attrName>
                                            </p:attrNameLst>
                                          </p:cBhvr>
                                          <p:tavLst>
                                            <p:tav tm="0">
                                              <p:val>
                                                <p:strVal val="0-#ppt_w/2"/>
                                              </p:val>
                                            </p:tav>
                                            <p:tav tm="100000">
                                              <p:val>
                                                <p:strVal val="#ppt_x"/>
                                              </p:val>
                                            </p:tav>
                                          </p:tavLst>
                                        </p:anim>
                                        <p:anim calcmode="lin" valueType="num" p14:bounceEnd="53333">
                                          <p:cBhvr additive="base">
                                            <p:cTn id="40" dur="750" fill="hold"/>
                                            <p:tgtEl>
                                              <p:spTgt spid="101"/>
                                            </p:tgtEl>
                                            <p:attrNameLst>
                                              <p:attrName>ppt_y</p:attrName>
                                            </p:attrNameLst>
                                          </p:cBhvr>
                                          <p:tavLst>
                                            <p:tav tm="0">
                                              <p:val>
                                                <p:strVal val="1+#ppt_h/2"/>
                                              </p:val>
                                            </p:tav>
                                            <p:tav tm="100000">
                                              <p:val>
                                                <p:strVal val="#ppt_y"/>
                                              </p:val>
                                            </p:tav>
                                          </p:tavLst>
                                        </p:anim>
                                      </p:childTnLst>
                                    </p:cTn>
                                  </p:par>
                                  <p:par>
                                    <p:cTn id="41" presetID="2" presetClass="entr" presetSubtype="3" fill="hold" nodeType="withEffect" p14:presetBounceEnd="53333">
                                      <p:stCondLst>
                                        <p:cond delay="1250"/>
                                      </p:stCondLst>
                                      <p:childTnLst>
                                        <p:set>
                                          <p:cBhvr>
                                            <p:cTn id="42" dur="1" fill="hold">
                                              <p:stCondLst>
                                                <p:cond delay="0"/>
                                              </p:stCondLst>
                                            </p:cTn>
                                            <p:tgtEl>
                                              <p:spTgt spid="61"/>
                                            </p:tgtEl>
                                            <p:attrNameLst>
                                              <p:attrName>style.visibility</p:attrName>
                                            </p:attrNameLst>
                                          </p:cBhvr>
                                          <p:to>
                                            <p:strVal val="visible"/>
                                          </p:to>
                                        </p:set>
                                        <p:anim calcmode="lin" valueType="num" p14:bounceEnd="53333">
                                          <p:cBhvr additive="base">
                                            <p:cTn id="43" dur="750" fill="hold"/>
                                            <p:tgtEl>
                                              <p:spTgt spid="61"/>
                                            </p:tgtEl>
                                            <p:attrNameLst>
                                              <p:attrName>ppt_x</p:attrName>
                                            </p:attrNameLst>
                                          </p:cBhvr>
                                          <p:tavLst>
                                            <p:tav tm="0">
                                              <p:val>
                                                <p:strVal val="1+#ppt_w/2"/>
                                              </p:val>
                                            </p:tav>
                                            <p:tav tm="100000">
                                              <p:val>
                                                <p:strVal val="#ppt_x"/>
                                              </p:val>
                                            </p:tav>
                                          </p:tavLst>
                                        </p:anim>
                                        <p:anim calcmode="lin" valueType="num" p14:bounceEnd="53333">
                                          <p:cBhvr additive="base">
                                            <p:cTn id="44" dur="750" fill="hold"/>
                                            <p:tgtEl>
                                              <p:spTgt spid="61"/>
                                            </p:tgtEl>
                                            <p:attrNameLst>
                                              <p:attrName>ppt_y</p:attrName>
                                            </p:attrNameLst>
                                          </p:cBhvr>
                                          <p:tavLst>
                                            <p:tav tm="0">
                                              <p:val>
                                                <p:strVal val="0-#ppt_h/2"/>
                                              </p:val>
                                            </p:tav>
                                            <p:tav tm="100000">
                                              <p:val>
                                                <p:strVal val="#ppt_y"/>
                                              </p:val>
                                            </p:tav>
                                          </p:tavLst>
                                        </p:anim>
                                      </p:childTnLst>
                                    </p:cTn>
                                  </p:par>
                                  <p:par>
                                    <p:cTn id="45" presetID="2" presetClass="entr" presetSubtype="1" fill="hold" nodeType="withEffect" p14:presetBounceEnd="53333">
                                      <p:stCondLst>
                                        <p:cond delay="1500"/>
                                      </p:stCondLst>
                                      <p:childTnLst>
                                        <p:set>
                                          <p:cBhvr>
                                            <p:cTn id="46" dur="1" fill="hold">
                                              <p:stCondLst>
                                                <p:cond delay="0"/>
                                              </p:stCondLst>
                                            </p:cTn>
                                            <p:tgtEl>
                                              <p:spTgt spid="164"/>
                                            </p:tgtEl>
                                            <p:attrNameLst>
                                              <p:attrName>style.visibility</p:attrName>
                                            </p:attrNameLst>
                                          </p:cBhvr>
                                          <p:to>
                                            <p:strVal val="visible"/>
                                          </p:to>
                                        </p:set>
                                        <p:anim calcmode="lin" valueType="num" p14:bounceEnd="53333">
                                          <p:cBhvr additive="base">
                                            <p:cTn id="47" dur="750" fill="hold"/>
                                            <p:tgtEl>
                                              <p:spTgt spid="164"/>
                                            </p:tgtEl>
                                            <p:attrNameLst>
                                              <p:attrName>ppt_x</p:attrName>
                                            </p:attrNameLst>
                                          </p:cBhvr>
                                          <p:tavLst>
                                            <p:tav tm="0">
                                              <p:val>
                                                <p:strVal val="#ppt_x"/>
                                              </p:val>
                                            </p:tav>
                                            <p:tav tm="100000">
                                              <p:val>
                                                <p:strVal val="#ppt_x"/>
                                              </p:val>
                                            </p:tav>
                                          </p:tavLst>
                                        </p:anim>
                                        <p:anim calcmode="lin" valueType="num" p14:bounceEnd="53333">
                                          <p:cBhvr additive="base">
                                            <p:cTn id="48" dur="750" fill="hold"/>
                                            <p:tgtEl>
                                              <p:spTgt spid="164"/>
                                            </p:tgtEl>
                                            <p:attrNameLst>
                                              <p:attrName>ppt_y</p:attrName>
                                            </p:attrNameLst>
                                          </p:cBhvr>
                                          <p:tavLst>
                                            <p:tav tm="0">
                                              <p:val>
                                                <p:strVal val="0-#ppt_h/2"/>
                                              </p:val>
                                            </p:tav>
                                            <p:tav tm="100000">
                                              <p:val>
                                                <p:strVal val="#ppt_y"/>
                                              </p:val>
                                            </p:tav>
                                          </p:tavLst>
                                        </p:anim>
                                      </p:childTnLst>
                                    </p:cTn>
                                  </p:par>
                                  <p:par>
                                    <p:cTn id="49" presetID="2" presetClass="entr" presetSubtype="4" fill="hold" grpId="0" nodeType="withEffect" p14:presetBounceEnd="53333">
                                      <p:stCondLst>
                                        <p:cond delay="1500"/>
                                      </p:stCondLst>
                                      <p:childTnLst>
                                        <p:set>
                                          <p:cBhvr>
                                            <p:cTn id="50" dur="1" fill="hold">
                                              <p:stCondLst>
                                                <p:cond delay="0"/>
                                              </p:stCondLst>
                                            </p:cTn>
                                            <p:tgtEl>
                                              <p:spTgt spid="156"/>
                                            </p:tgtEl>
                                            <p:attrNameLst>
                                              <p:attrName>style.visibility</p:attrName>
                                            </p:attrNameLst>
                                          </p:cBhvr>
                                          <p:to>
                                            <p:strVal val="visible"/>
                                          </p:to>
                                        </p:set>
                                        <p:anim calcmode="lin" valueType="num" p14:bounceEnd="53333">
                                          <p:cBhvr additive="base">
                                            <p:cTn id="51" dur="750" fill="hold"/>
                                            <p:tgtEl>
                                              <p:spTgt spid="156"/>
                                            </p:tgtEl>
                                            <p:attrNameLst>
                                              <p:attrName>ppt_x</p:attrName>
                                            </p:attrNameLst>
                                          </p:cBhvr>
                                          <p:tavLst>
                                            <p:tav tm="0">
                                              <p:val>
                                                <p:strVal val="#ppt_x"/>
                                              </p:val>
                                            </p:tav>
                                            <p:tav tm="100000">
                                              <p:val>
                                                <p:strVal val="#ppt_x"/>
                                              </p:val>
                                            </p:tav>
                                          </p:tavLst>
                                        </p:anim>
                                        <p:anim calcmode="lin" valueType="num" p14:bounceEnd="53333">
                                          <p:cBhvr additive="base">
                                            <p:cTn id="52" dur="750" fill="hold"/>
                                            <p:tgtEl>
                                              <p:spTgt spid="156"/>
                                            </p:tgtEl>
                                            <p:attrNameLst>
                                              <p:attrName>ppt_y</p:attrName>
                                            </p:attrNameLst>
                                          </p:cBhvr>
                                          <p:tavLst>
                                            <p:tav tm="0">
                                              <p:val>
                                                <p:strVal val="1+#ppt_h/2"/>
                                              </p:val>
                                            </p:tav>
                                            <p:tav tm="100000">
                                              <p:val>
                                                <p:strVal val="#ppt_y"/>
                                              </p:val>
                                            </p:tav>
                                          </p:tavLst>
                                        </p:anim>
                                      </p:childTnLst>
                                    </p:cTn>
                                  </p:par>
                                  <p:par>
                                    <p:cTn id="53" presetID="2" presetClass="entr" presetSubtype="12" fill="hold" nodeType="withEffect" p14:presetBounceEnd="53333">
                                      <p:stCondLst>
                                        <p:cond delay="1750"/>
                                      </p:stCondLst>
                                      <p:childTnLst>
                                        <p:set>
                                          <p:cBhvr>
                                            <p:cTn id="54" dur="1" fill="hold">
                                              <p:stCondLst>
                                                <p:cond delay="0"/>
                                              </p:stCondLst>
                                            </p:cTn>
                                            <p:tgtEl>
                                              <p:spTgt spid="108"/>
                                            </p:tgtEl>
                                            <p:attrNameLst>
                                              <p:attrName>style.visibility</p:attrName>
                                            </p:attrNameLst>
                                          </p:cBhvr>
                                          <p:to>
                                            <p:strVal val="visible"/>
                                          </p:to>
                                        </p:set>
                                        <p:anim calcmode="lin" valueType="num" p14:bounceEnd="53333">
                                          <p:cBhvr additive="base">
                                            <p:cTn id="55" dur="750" fill="hold"/>
                                            <p:tgtEl>
                                              <p:spTgt spid="108"/>
                                            </p:tgtEl>
                                            <p:attrNameLst>
                                              <p:attrName>ppt_x</p:attrName>
                                            </p:attrNameLst>
                                          </p:cBhvr>
                                          <p:tavLst>
                                            <p:tav tm="0">
                                              <p:val>
                                                <p:strVal val="0-#ppt_w/2"/>
                                              </p:val>
                                            </p:tav>
                                            <p:tav tm="100000">
                                              <p:val>
                                                <p:strVal val="#ppt_x"/>
                                              </p:val>
                                            </p:tav>
                                          </p:tavLst>
                                        </p:anim>
                                        <p:anim calcmode="lin" valueType="num" p14:bounceEnd="53333">
                                          <p:cBhvr additive="base">
                                            <p:cTn id="56" dur="750" fill="hold"/>
                                            <p:tgtEl>
                                              <p:spTgt spid="108"/>
                                            </p:tgtEl>
                                            <p:attrNameLst>
                                              <p:attrName>ppt_y</p:attrName>
                                            </p:attrNameLst>
                                          </p:cBhvr>
                                          <p:tavLst>
                                            <p:tav tm="0">
                                              <p:val>
                                                <p:strVal val="1+#ppt_h/2"/>
                                              </p:val>
                                            </p:tav>
                                            <p:tav tm="100000">
                                              <p:val>
                                                <p:strVal val="#ppt_y"/>
                                              </p:val>
                                            </p:tav>
                                          </p:tavLst>
                                        </p:anim>
                                      </p:childTnLst>
                                    </p:cTn>
                                  </p:par>
                                  <p:par>
                                    <p:cTn id="57" presetID="2" presetClass="entr" presetSubtype="3" fill="hold" nodeType="withEffect" p14:presetBounceEnd="53333">
                                      <p:stCondLst>
                                        <p:cond delay="1750"/>
                                      </p:stCondLst>
                                      <p:childTnLst>
                                        <p:set>
                                          <p:cBhvr>
                                            <p:cTn id="58" dur="1" fill="hold">
                                              <p:stCondLst>
                                                <p:cond delay="0"/>
                                              </p:stCondLst>
                                            </p:cTn>
                                            <p:tgtEl>
                                              <p:spTgt spid="74"/>
                                            </p:tgtEl>
                                            <p:attrNameLst>
                                              <p:attrName>style.visibility</p:attrName>
                                            </p:attrNameLst>
                                          </p:cBhvr>
                                          <p:to>
                                            <p:strVal val="visible"/>
                                          </p:to>
                                        </p:set>
                                        <p:anim calcmode="lin" valueType="num" p14:bounceEnd="53333">
                                          <p:cBhvr additive="base">
                                            <p:cTn id="59" dur="750" fill="hold"/>
                                            <p:tgtEl>
                                              <p:spTgt spid="74"/>
                                            </p:tgtEl>
                                            <p:attrNameLst>
                                              <p:attrName>ppt_x</p:attrName>
                                            </p:attrNameLst>
                                          </p:cBhvr>
                                          <p:tavLst>
                                            <p:tav tm="0">
                                              <p:val>
                                                <p:strVal val="1+#ppt_w/2"/>
                                              </p:val>
                                            </p:tav>
                                            <p:tav tm="100000">
                                              <p:val>
                                                <p:strVal val="#ppt_x"/>
                                              </p:val>
                                            </p:tav>
                                          </p:tavLst>
                                        </p:anim>
                                        <p:anim calcmode="lin" valueType="num" p14:bounceEnd="53333">
                                          <p:cBhvr additive="base">
                                            <p:cTn id="60" dur="750" fill="hold"/>
                                            <p:tgtEl>
                                              <p:spTgt spid="74"/>
                                            </p:tgtEl>
                                            <p:attrNameLst>
                                              <p:attrName>ppt_y</p:attrName>
                                            </p:attrNameLst>
                                          </p:cBhvr>
                                          <p:tavLst>
                                            <p:tav tm="0">
                                              <p:val>
                                                <p:strVal val="0-#ppt_h/2"/>
                                              </p:val>
                                            </p:tav>
                                            <p:tav tm="100000">
                                              <p:val>
                                                <p:strVal val="#ppt_y"/>
                                              </p:val>
                                            </p:tav>
                                          </p:tavLst>
                                        </p:anim>
                                      </p:childTnLst>
                                    </p:cTn>
                                  </p:par>
                                  <p:par>
                                    <p:cTn id="61" presetID="2" presetClass="entr" presetSubtype="1" fill="hold" nodeType="withEffect" p14:presetBounceEnd="53333">
                                      <p:stCondLst>
                                        <p:cond delay="2000"/>
                                      </p:stCondLst>
                                      <p:childTnLst>
                                        <p:set>
                                          <p:cBhvr>
                                            <p:cTn id="62" dur="1" fill="hold">
                                              <p:stCondLst>
                                                <p:cond delay="0"/>
                                              </p:stCondLst>
                                            </p:cTn>
                                            <p:tgtEl>
                                              <p:spTgt spid="158"/>
                                            </p:tgtEl>
                                            <p:attrNameLst>
                                              <p:attrName>style.visibility</p:attrName>
                                            </p:attrNameLst>
                                          </p:cBhvr>
                                          <p:to>
                                            <p:strVal val="visible"/>
                                          </p:to>
                                        </p:set>
                                        <p:anim calcmode="lin" valueType="num" p14:bounceEnd="53333">
                                          <p:cBhvr additive="base">
                                            <p:cTn id="63" dur="750" fill="hold"/>
                                            <p:tgtEl>
                                              <p:spTgt spid="158"/>
                                            </p:tgtEl>
                                            <p:attrNameLst>
                                              <p:attrName>ppt_x</p:attrName>
                                            </p:attrNameLst>
                                          </p:cBhvr>
                                          <p:tavLst>
                                            <p:tav tm="0">
                                              <p:val>
                                                <p:strVal val="#ppt_x"/>
                                              </p:val>
                                            </p:tav>
                                            <p:tav tm="100000">
                                              <p:val>
                                                <p:strVal val="#ppt_x"/>
                                              </p:val>
                                            </p:tav>
                                          </p:tavLst>
                                        </p:anim>
                                        <p:anim calcmode="lin" valueType="num" p14:bounceEnd="53333">
                                          <p:cBhvr additive="base">
                                            <p:cTn id="64" dur="750" fill="hold"/>
                                            <p:tgtEl>
                                              <p:spTgt spid="158"/>
                                            </p:tgtEl>
                                            <p:attrNameLst>
                                              <p:attrName>ppt_y</p:attrName>
                                            </p:attrNameLst>
                                          </p:cBhvr>
                                          <p:tavLst>
                                            <p:tav tm="0">
                                              <p:val>
                                                <p:strVal val="0-#ppt_h/2"/>
                                              </p:val>
                                            </p:tav>
                                            <p:tav tm="100000">
                                              <p:val>
                                                <p:strVal val="#ppt_y"/>
                                              </p:val>
                                            </p:tav>
                                          </p:tavLst>
                                        </p:anim>
                                      </p:childTnLst>
                                    </p:cTn>
                                  </p:par>
                                  <p:par>
                                    <p:cTn id="65" presetID="2" presetClass="entr" presetSubtype="4" fill="hold" grpId="0" nodeType="withEffect" p14:presetBounceEnd="53333">
                                      <p:stCondLst>
                                        <p:cond delay="2000"/>
                                      </p:stCondLst>
                                      <p:childTnLst>
                                        <p:set>
                                          <p:cBhvr>
                                            <p:cTn id="66" dur="1" fill="hold">
                                              <p:stCondLst>
                                                <p:cond delay="0"/>
                                              </p:stCondLst>
                                            </p:cTn>
                                            <p:tgtEl>
                                              <p:spTgt spid="157"/>
                                            </p:tgtEl>
                                            <p:attrNameLst>
                                              <p:attrName>style.visibility</p:attrName>
                                            </p:attrNameLst>
                                          </p:cBhvr>
                                          <p:to>
                                            <p:strVal val="visible"/>
                                          </p:to>
                                        </p:set>
                                        <p:anim calcmode="lin" valueType="num" p14:bounceEnd="53333">
                                          <p:cBhvr additive="base">
                                            <p:cTn id="67" dur="750" fill="hold"/>
                                            <p:tgtEl>
                                              <p:spTgt spid="157"/>
                                            </p:tgtEl>
                                            <p:attrNameLst>
                                              <p:attrName>ppt_x</p:attrName>
                                            </p:attrNameLst>
                                          </p:cBhvr>
                                          <p:tavLst>
                                            <p:tav tm="0">
                                              <p:val>
                                                <p:strVal val="#ppt_x"/>
                                              </p:val>
                                            </p:tav>
                                            <p:tav tm="100000">
                                              <p:val>
                                                <p:strVal val="#ppt_x"/>
                                              </p:val>
                                            </p:tav>
                                          </p:tavLst>
                                        </p:anim>
                                        <p:anim calcmode="lin" valueType="num" p14:bounceEnd="53333">
                                          <p:cBhvr additive="base">
                                            <p:cTn id="68" dur="750" fill="hold"/>
                                            <p:tgtEl>
                                              <p:spTgt spid="157"/>
                                            </p:tgtEl>
                                            <p:attrNameLst>
                                              <p:attrName>ppt_y</p:attrName>
                                            </p:attrNameLst>
                                          </p:cBhvr>
                                          <p:tavLst>
                                            <p:tav tm="0">
                                              <p:val>
                                                <p:strVal val="1+#ppt_h/2"/>
                                              </p:val>
                                            </p:tav>
                                            <p:tav tm="100000">
                                              <p:val>
                                                <p:strVal val="#ppt_y"/>
                                              </p:val>
                                            </p:tav>
                                          </p:tavLst>
                                        </p:anim>
                                      </p:childTnLst>
                                    </p:cTn>
                                  </p:par>
                                  <p:par>
                                    <p:cTn id="69" presetID="2" presetClass="entr" presetSubtype="2" fill="hold" grpId="0" nodeType="withEffect" p14:presetBounceEnd="53333">
                                      <p:stCondLst>
                                        <p:cond delay="2250"/>
                                      </p:stCondLst>
                                      <p:childTnLst>
                                        <p:set>
                                          <p:cBhvr>
                                            <p:cTn id="70" dur="1" fill="hold">
                                              <p:stCondLst>
                                                <p:cond delay="0"/>
                                              </p:stCondLst>
                                            </p:cTn>
                                            <p:tgtEl>
                                              <p:spTgt spid="170"/>
                                            </p:tgtEl>
                                            <p:attrNameLst>
                                              <p:attrName>style.visibility</p:attrName>
                                            </p:attrNameLst>
                                          </p:cBhvr>
                                          <p:to>
                                            <p:strVal val="visible"/>
                                          </p:to>
                                        </p:set>
                                        <p:anim calcmode="lin" valueType="num" p14:bounceEnd="53333">
                                          <p:cBhvr additive="base">
                                            <p:cTn id="71" dur="750" fill="hold"/>
                                            <p:tgtEl>
                                              <p:spTgt spid="170"/>
                                            </p:tgtEl>
                                            <p:attrNameLst>
                                              <p:attrName>ppt_x</p:attrName>
                                            </p:attrNameLst>
                                          </p:cBhvr>
                                          <p:tavLst>
                                            <p:tav tm="0">
                                              <p:val>
                                                <p:strVal val="1+#ppt_w/2"/>
                                              </p:val>
                                            </p:tav>
                                            <p:tav tm="100000">
                                              <p:val>
                                                <p:strVal val="#ppt_x"/>
                                              </p:val>
                                            </p:tav>
                                          </p:tavLst>
                                        </p:anim>
                                        <p:anim calcmode="lin" valueType="num" p14:bounceEnd="53333">
                                          <p:cBhvr additive="base">
                                            <p:cTn id="72" dur="750" fill="hold"/>
                                            <p:tgtEl>
                                              <p:spTgt spid="170"/>
                                            </p:tgtEl>
                                            <p:attrNameLst>
                                              <p:attrName>ppt_y</p:attrName>
                                            </p:attrNameLst>
                                          </p:cBhvr>
                                          <p:tavLst>
                                            <p:tav tm="0">
                                              <p:val>
                                                <p:strVal val="#ppt_y"/>
                                              </p:val>
                                            </p:tav>
                                            <p:tav tm="100000">
                                              <p:val>
                                                <p:strVal val="#ppt_y"/>
                                              </p:val>
                                            </p:tav>
                                          </p:tavLst>
                                        </p:anim>
                                      </p:childTnLst>
                                    </p:cTn>
                                  </p:par>
                                  <p:par>
                                    <p:cTn id="73" presetID="2" presetClass="entr" presetSubtype="2" fill="hold" nodeType="withEffect" p14:presetBounceEnd="53333">
                                      <p:stCondLst>
                                        <p:cond delay="2500"/>
                                      </p:stCondLst>
                                      <p:childTnLst>
                                        <p:set>
                                          <p:cBhvr>
                                            <p:cTn id="74" dur="1" fill="hold">
                                              <p:stCondLst>
                                                <p:cond delay="0"/>
                                              </p:stCondLst>
                                            </p:cTn>
                                            <p:tgtEl>
                                              <p:spTgt spid="171"/>
                                            </p:tgtEl>
                                            <p:attrNameLst>
                                              <p:attrName>style.visibility</p:attrName>
                                            </p:attrNameLst>
                                          </p:cBhvr>
                                          <p:to>
                                            <p:strVal val="visible"/>
                                          </p:to>
                                        </p:set>
                                        <p:anim calcmode="lin" valueType="num" p14:bounceEnd="53333">
                                          <p:cBhvr additive="base">
                                            <p:cTn id="75" dur="750" fill="hold"/>
                                            <p:tgtEl>
                                              <p:spTgt spid="171"/>
                                            </p:tgtEl>
                                            <p:attrNameLst>
                                              <p:attrName>ppt_x</p:attrName>
                                            </p:attrNameLst>
                                          </p:cBhvr>
                                          <p:tavLst>
                                            <p:tav tm="0">
                                              <p:val>
                                                <p:strVal val="1+#ppt_w/2"/>
                                              </p:val>
                                            </p:tav>
                                            <p:tav tm="100000">
                                              <p:val>
                                                <p:strVal val="#ppt_x"/>
                                              </p:val>
                                            </p:tav>
                                          </p:tavLst>
                                        </p:anim>
                                        <p:anim calcmode="lin" valueType="num" p14:bounceEnd="53333">
                                          <p:cBhvr additive="base">
                                            <p:cTn id="76" dur="750" fill="hold"/>
                                            <p:tgtEl>
                                              <p:spTgt spid="171"/>
                                            </p:tgtEl>
                                            <p:attrNameLst>
                                              <p:attrName>ppt_y</p:attrName>
                                            </p:attrNameLst>
                                          </p:cBhvr>
                                          <p:tavLst>
                                            <p:tav tm="0">
                                              <p:val>
                                                <p:strVal val="#ppt_y"/>
                                              </p:val>
                                            </p:tav>
                                            <p:tav tm="100000">
                                              <p:val>
                                                <p:strVal val="#ppt_y"/>
                                              </p:val>
                                            </p:tav>
                                          </p:tavLst>
                                        </p:anim>
                                      </p:childTnLst>
                                    </p:cTn>
                                  </p:par>
                                  <p:par>
                                    <p:cTn id="77" presetID="2" presetClass="entr" presetSubtype="2" fill="hold" nodeType="withEffect" p14:presetBounceEnd="53333">
                                      <p:stCondLst>
                                        <p:cond delay="2500"/>
                                      </p:stCondLst>
                                      <p:childTnLst>
                                        <p:set>
                                          <p:cBhvr>
                                            <p:cTn id="78" dur="1" fill="hold">
                                              <p:stCondLst>
                                                <p:cond delay="0"/>
                                              </p:stCondLst>
                                            </p:cTn>
                                            <p:tgtEl>
                                              <p:spTgt spid="174"/>
                                            </p:tgtEl>
                                            <p:attrNameLst>
                                              <p:attrName>style.visibility</p:attrName>
                                            </p:attrNameLst>
                                          </p:cBhvr>
                                          <p:to>
                                            <p:strVal val="visible"/>
                                          </p:to>
                                        </p:set>
                                        <p:anim calcmode="lin" valueType="num" p14:bounceEnd="53333">
                                          <p:cBhvr additive="base">
                                            <p:cTn id="79" dur="750" fill="hold"/>
                                            <p:tgtEl>
                                              <p:spTgt spid="174"/>
                                            </p:tgtEl>
                                            <p:attrNameLst>
                                              <p:attrName>ppt_x</p:attrName>
                                            </p:attrNameLst>
                                          </p:cBhvr>
                                          <p:tavLst>
                                            <p:tav tm="0">
                                              <p:val>
                                                <p:strVal val="1+#ppt_w/2"/>
                                              </p:val>
                                            </p:tav>
                                            <p:tav tm="100000">
                                              <p:val>
                                                <p:strVal val="#ppt_x"/>
                                              </p:val>
                                            </p:tav>
                                          </p:tavLst>
                                        </p:anim>
                                        <p:anim calcmode="lin" valueType="num" p14:bounceEnd="53333">
                                          <p:cBhvr additive="base">
                                            <p:cTn id="80" dur="750" fill="hold"/>
                                            <p:tgtEl>
                                              <p:spTgt spid="174"/>
                                            </p:tgtEl>
                                            <p:attrNameLst>
                                              <p:attrName>ppt_y</p:attrName>
                                            </p:attrNameLst>
                                          </p:cBhvr>
                                          <p:tavLst>
                                            <p:tav tm="0">
                                              <p:val>
                                                <p:strVal val="#ppt_y"/>
                                              </p:val>
                                            </p:tav>
                                            <p:tav tm="100000">
                                              <p:val>
                                                <p:strVal val="#ppt_y"/>
                                              </p:val>
                                            </p:tav>
                                          </p:tavLst>
                                        </p:anim>
                                      </p:childTnLst>
                                    </p:cTn>
                                  </p:par>
                                  <p:par>
                                    <p:cTn id="81" presetID="2" presetClass="entr" presetSubtype="2" fill="hold" nodeType="withEffect" p14:presetBounceEnd="53333">
                                      <p:stCondLst>
                                        <p:cond delay="2750"/>
                                      </p:stCondLst>
                                      <p:childTnLst>
                                        <p:set>
                                          <p:cBhvr>
                                            <p:cTn id="82" dur="1" fill="hold">
                                              <p:stCondLst>
                                                <p:cond delay="0"/>
                                              </p:stCondLst>
                                            </p:cTn>
                                            <p:tgtEl>
                                              <p:spTgt spid="177"/>
                                            </p:tgtEl>
                                            <p:attrNameLst>
                                              <p:attrName>style.visibility</p:attrName>
                                            </p:attrNameLst>
                                          </p:cBhvr>
                                          <p:to>
                                            <p:strVal val="visible"/>
                                          </p:to>
                                        </p:set>
                                        <p:anim calcmode="lin" valueType="num" p14:bounceEnd="53333">
                                          <p:cBhvr additive="base">
                                            <p:cTn id="83" dur="750" fill="hold"/>
                                            <p:tgtEl>
                                              <p:spTgt spid="177"/>
                                            </p:tgtEl>
                                            <p:attrNameLst>
                                              <p:attrName>ppt_x</p:attrName>
                                            </p:attrNameLst>
                                          </p:cBhvr>
                                          <p:tavLst>
                                            <p:tav tm="0">
                                              <p:val>
                                                <p:strVal val="1+#ppt_w/2"/>
                                              </p:val>
                                            </p:tav>
                                            <p:tav tm="100000">
                                              <p:val>
                                                <p:strVal val="#ppt_x"/>
                                              </p:val>
                                            </p:tav>
                                          </p:tavLst>
                                        </p:anim>
                                        <p:anim calcmode="lin" valueType="num" p14:bounceEnd="53333">
                                          <p:cBhvr additive="base">
                                            <p:cTn id="84" dur="750" fill="hold"/>
                                            <p:tgtEl>
                                              <p:spTgt spid="177"/>
                                            </p:tgtEl>
                                            <p:attrNameLst>
                                              <p:attrName>ppt_y</p:attrName>
                                            </p:attrNameLst>
                                          </p:cBhvr>
                                          <p:tavLst>
                                            <p:tav tm="0">
                                              <p:val>
                                                <p:strVal val="#ppt_y"/>
                                              </p:val>
                                            </p:tav>
                                            <p:tav tm="100000">
                                              <p:val>
                                                <p:strVal val="#ppt_y"/>
                                              </p:val>
                                            </p:tav>
                                          </p:tavLst>
                                        </p:anim>
                                      </p:childTnLst>
                                    </p:cTn>
                                  </p:par>
                                  <p:par>
                                    <p:cTn id="85" presetID="2" presetClass="entr" presetSubtype="2" fill="hold" nodeType="withEffect" p14:presetBounceEnd="53333">
                                      <p:stCondLst>
                                        <p:cond delay="2750"/>
                                      </p:stCondLst>
                                      <p:childTnLst>
                                        <p:set>
                                          <p:cBhvr>
                                            <p:cTn id="86" dur="1" fill="hold">
                                              <p:stCondLst>
                                                <p:cond delay="0"/>
                                              </p:stCondLst>
                                            </p:cTn>
                                            <p:tgtEl>
                                              <p:spTgt spid="180"/>
                                            </p:tgtEl>
                                            <p:attrNameLst>
                                              <p:attrName>style.visibility</p:attrName>
                                            </p:attrNameLst>
                                          </p:cBhvr>
                                          <p:to>
                                            <p:strVal val="visible"/>
                                          </p:to>
                                        </p:set>
                                        <p:anim calcmode="lin" valueType="num" p14:bounceEnd="53333">
                                          <p:cBhvr additive="base">
                                            <p:cTn id="87" dur="750" fill="hold"/>
                                            <p:tgtEl>
                                              <p:spTgt spid="180"/>
                                            </p:tgtEl>
                                            <p:attrNameLst>
                                              <p:attrName>ppt_x</p:attrName>
                                            </p:attrNameLst>
                                          </p:cBhvr>
                                          <p:tavLst>
                                            <p:tav tm="0">
                                              <p:val>
                                                <p:strVal val="1+#ppt_w/2"/>
                                              </p:val>
                                            </p:tav>
                                            <p:tav tm="100000">
                                              <p:val>
                                                <p:strVal val="#ppt_x"/>
                                              </p:val>
                                            </p:tav>
                                          </p:tavLst>
                                        </p:anim>
                                        <p:anim calcmode="lin" valueType="num" p14:bounceEnd="53333">
                                          <p:cBhvr additive="base">
                                            <p:cTn id="88" dur="750" fill="hold"/>
                                            <p:tgtEl>
                                              <p:spTgt spid="18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 grpId="0"/>
          <p:bldP spid="115" grpId="0"/>
          <p:bldP spid="156" grpId="0"/>
          <p:bldP spid="157" grpId="0"/>
          <p:bldP spid="17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withEffect">
                                      <p:stCondLst>
                                        <p:cond delay="250"/>
                                      </p:stCondLst>
                                      <p:childTnLst>
                                        <p:set>
                                          <p:cBhvr>
                                            <p:cTn id="6" dur="1" fill="hold">
                                              <p:stCondLst>
                                                <p:cond delay="0"/>
                                              </p:stCondLst>
                                            </p:cTn>
                                            <p:tgtEl>
                                              <p:spTgt spid="86"/>
                                            </p:tgtEl>
                                            <p:attrNameLst>
                                              <p:attrName>style.visibility</p:attrName>
                                            </p:attrNameLst>
                                          </p:cBhvr>
                                          <p:to>
                                            <p:strVal val="visible"/>
                                          </p:to>
                                        </p:set>
                                        <p:anim calcmode="lin" valueType="num">
                                          <p:cBhvr additive="base">
                                            <p:cTn id="7" dur="750" fill="hold"/>
                                            <p:tgtEl>
                                              <p:spTgt spid="86"/>
                                            </p:tgtEl>
                                            <p:attrNameLst>
                                              <p:attrName>ppt_x</p:attrName>
                                            </p:attrNameLst>
                                          </p:cBhvr>
                                          <p:tavLst>
                                            <p:tav tm="0">
                                              <p:val>
                                                <p:strVal val="0-#ppt_w/2"/>
                                              </p:val>
                                            </p:tav>
                                            <p:tav tm="100000">
                                              <p:val>
                                                <p:strVal val="#ppt_x"/>
                                              </p:val>
                                            </p:tav>
                                          </p:tavLst>
                                        </p:anim>
                                        <p:anim calcmode="lin" valueType="num">
                                          <p:cBhvr additive="base">
                                            <p:cTn id="8" dur="750" fill="hold"/>
                                            <p:tgtEl>
                                              <p:spTgt spid="86"/>
                                            </p:tgtEl>
                                            <p:attrNameLst>
                                              <p:attrName>ppt_y</p:attrName>
                                            </p:attrNameLst>
                                          </p:cBhvr>
                                          <p:tavLst>
                                            <p:tav tm="0">
                                              <p:val>
                                                <p:strVal val="1+#ppt_h/2"/>
                                              </p:val>
                                            </p:tav>
                                            <p:tav tm="100000">
                                              <p:val>
                                                <p:strVal val="#ppt_y"/>
                                              </p:val>
                                            </p:tav>
                                          </p:tavLst>
                                        </p:anim>
                                      </p:childTnLst>
                                    </p:cTn>
                                  </p:par>
                                  <p:par>
                                    <p:cTn id="9" presetID="2" presetClass="entr" presetSubtype="3" fill="hold" nodeType="withEffect">
                                      <p:stCondLst>
                                        <p:cond delay="250"/>
                                      </p:stCondLst>
                                      <p:childTnLst>
                                        <p:set>
                                          <p:cBhvr>
                                            <p:cTn id="10" dur="1" fill="hold">
                                              <p:stCondLst>
                                                <p:cond delay="0"/>
                                              </p:stCondLst>
                                            </p:cTn>
                                            <p:tgtEl>
                                              <p:spTgt spid="80"/>
                                            </p:tgtEl>
                                            <p:attrNameLst>
                                              <p:attrName>style.visibility</p:attrName>
                                            </p:attrNameLst>
                                          </p:cBhvr>
                                          <p:to>
                                            <p:strVal val="visible"/>
                                          </p:to>
                                        </p:set>
                                        <p:anim calcmode="lin" valueType="num">
                                          <p:cBhvr additive="base">
                                            <p:cTn id="11" dur="750" fill="hold"/>
                                            <p:tgtEl>
                                              <p:spTgt spid="80"/>
                                            </p:tgtEl>
                                            <p:attrNameLst>
                                              <p:attrName>ppt_x</p:attrName>
                                            </p:attrNameLst>
                                          </p:cBhvr>
                                          <p:tavLst>
                                            <p:tav tm="0">
                                              <p:val>
                                                <p:strVal val="1+#ppt_w/2"/>
                                              </p:val>
                                            </p:tav>
                                            <p:tav tm="100000">
                                              <p:val>
                                                <p:strVal val="#ppt_x"/>
                                              </p:val>
                                            </p:tav>
                                          </p:tavLst>
                                        </p:anim>
                                        <p:anim calcmode="lin" valueType="num">
                                          <p:cBhvr additive="base">
                                            <p:cTn id="12" dur="750" fill="hold"/>
                                            <p:tgtEl>
                                              <p:spTgt spid="80"/>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500"/>
                                      </p:stCondLst>
                                      <p:childTnLst>
                                        <p:set>
                                          <p:cBhvr>
                                            <p:cTn id="14" dur="1" fill="hold">
                                              <p:stCondLst>
                                                <p:cond delay="0"/>
                                              </p:stCondLst>
                                            </p:cTn>
                                            <p:tgtEl>
                                              <p:spTgt spid="161"/>
                                            </p:tgtEl>
                                            <p:attrNameLst>
                                              <p:attrName>style.visibility</p:attrName>
                                            </p:attrNameLst>
                                          </p:cBhvr>
                                          <p:to>
                                            <p:strVal val="visible"/>
                                          </p:to>
                                        </p:set>
                                        <p:anim calcmode="lin" valueType="num">
                                          <p:cBhvr additive="base">
                                            <p:cTn id="15" dur="750" fill="hold"/>
                                            <p:tgtEl>
                                              <p:spTgt spid="161"/>
                                            </p:tgtEl>
                                            <p:attrNameLst>
                                              <p:attrName>ppt_x</p:attrName>
                                            </p:attrNameLst>
                                          </p:cBhvr>
                                          <p:tavLst>
                                            <p:tav tm="0">
                                              <p:val>
                                                <p:strVal val="#ppt_x"/>
                                              </p:val>
                                            </p:tav>
                                            <p:tav tm="100000">
                                              <p:val>
                                                <p:strVal val="#ppt_x"/>
                                              </p:val>
                                            </p:tav>
                                          </p:tavLst>
                                        </p:anim>
                                        <p:anim calcmode="lin" valueType="num">
                                          <p:cBhvr additive="base">
                                            <p:cTn id="16" dur="750" fill="hold"/>
                                            <p:tgtEl>
                                              <p:spTgt spid="161"/>
                                            </p:tgtEl>
                                            <p:attrNameLst>
                                              <p:attrName>ppt_y</p:attrName>
                                            </p:attrNameLst>
                                          </p:cBhvr>
                                          <p:tavLst>
                                            <p:tav tm="0">
                                              <p:val>
                                                <p:strVal val="0-#ppt_h/2"/>
                                              </p:val>
                                            </p:tav>
                                            <p:tav tm="100000">
                                              <p:val>
                                                <p:strVal val="#ppt_y"/>
                                              </p:val>
                                            </p:tav>
                                          </p:tavLst>
                                        </p:anim>
                                      </p:childTnLst>
                                    </p:cTn>
                                  </p:par>
                                  <p:par>
                                    <p:cTn id="17" presetID="2" presetClass="entr" presetSubtype="4" fill="hold" grpId="0" nodeType="withEffect">
                                      <p:stCondLst>
                                        <p:cond delay="500"/>
                                      </p:stCondLst>
                                      <p:childTnLst>
                                        <p:set>
                                          <p:cBhvr>
                                            <p:cTn id="18" dur="1" fill="hold">
                                              <p:stCondLst>
                                                <p:cond delay="0"/>
                                              </p:stCondLst>
                                            </p:cTn>
                                            <p:tgtEl>
                                              <p:spTgt spid="114"/>
                                            </p:tgtEl>
                                            <p:attrNameLst>
                                              <p:attrName>style.visibility</p:attrName>
                                            </p:attrNameLst>
                                          </p:cBhvr>
                                          <p:to>
                                            <p:strVal val="visible"/>
                                          </p:to>
                                        </p:set>
                                        <p:anim calcmode="lin" valueType="num">
                                          <p:cBhvr additive="base">
                                            <p:cTn id="19" dur="750" fill="hold"/>
                                            <p:tgtEl>
                                              <p:spTgt spid="114"/>
                                            </p:tgtEl>
                                            <p:attrNameLst>
                                              <p:attrName>ppt_x</p:attrName>
                                            </p:attrNameLst>
                                          </p:cBhvr>
                                          <p:tavLst>
                                            <p:tav tm="0">
                                              <p:val>
                                                <p:strVal val="#ppt_x"/>
                                              </p:val>
                                            </p:tav>
                                            <p:tav tm="100000">
                                              <p:val>
                                                <p:strVal val="#ppt_x"/>
                                              </p:val>
                                            </p:tav>
                                          </p:tavLst>
                                        </p:anim>
                                        <p:anim calcmode="lin" valueType="num">
                                          <p:cBhvr additive="base">
                                            <p:cTn id="20" dur="750" fill="hold"/>
                                            <p:tgtEl>
                                              <p:spTgt spid="114"/>
                                            </p:tgtEl>
                                            <p:attrNameLst>
                                              <p:attrName>ppt_y</p:attrName>
                                            </p:attrNameLst>
                                          </p:cBhvr>
                                          <p:tavLst>
                                            <p:tav tm="0">
                                              <p:val>
                                                <p:strVal val="1+#ppt_h/2"/>
                                              </p:val>
                                            </p:tav>
                                            <p:tav tm="100000">
                                              <p:val>
                                                <p:strVal val="#ppt_y"/>
                                              </p:val>
                                            </p:tav>
                                          </p:tavLst>
                                        </p:anim>
                                      </p:childTnLst>
                                    </p:cTn>
                                  </p:par>
                                  <p:par>
                                    <p:cTn id="21" presetID="2" presetClass="entr" presetSubtype="12" fill="hold" nodeType="withEffect">
                                      <p:stCondLst>
                                        <p:cond delay="750"/>
                                      </p:stCondLst>
                                      <p:childTnLst>
                                        <p:set>
                                          <p:cBhvr>
                                            <p:cTn id="22" dur="1" fill="hold">
                                              <p:stCondLst>
                                                <p:cond delay="0"/>
                                              </p:stCondLst>
                                            </p:cTn>
                                            <p:tgtEl>
                                              <p:spTgt spid="93"/>
                                            </p:tgtEl>
                                            <p:attrNameLst>
                                              <p:attrName>style.visibility</p:attrName>
                                            </p:attrNameLst>
                                          </p:cBhvr>
                                          <p:to>
                                            <p:strVal val="visible"/>
                                          </p:to>
                                        </p:set>
                                        <p:anim calcmode="lin" valueType="num">
                                          <p:cBhvr additive="base">
                                            <p:cTn id="23" dur="750" fill="hold"/>
                                            <p:tgtEl>
                                              <p:spTgt spid="93"/>
                                            </p:tgtEl>
                                            <p:attrNameLst>
                                              <p:attrName>ppt_x</p:attrName>
                                            </p:attrNameLst>
                                          </p:cBhvr>
                                          <p:tavLst>
                                            <p:tav tm="0">
                                              <p:val>
                                                <p:strVal val="0-#ppt_w/2"/>
                                              </p:val>
                                            </p:tav>
                                            <p:tav tm="100000">
                                              <p:val>
                                                <p:strVal val="#ppt_x"/>
                                              </p:val>
                                            </p:tav>
                                          </p:tavLst>
                                        </p:anim>
                                        <p:anim calcmode="lin" valueType="num">
                                          <p:cBhvr additive="base">
                                            <p:cTn id="24" dur="750" fill="hold"/>
                                            <p:tgtEl>
                                              <p:spTgt spid="93"/>
                                            </p:tgtEl>
                                            <p:attrNameLst>
                                              <p:attrName>ppt_y</p:attrName>
                                            </p:attrNameLst>
                                          </p:cBhvr>
                                          <p:tavLst>
                                            <p:tav tm="0">
                                              <p:val>
                                                <p:strVal val="1+#ppt_h/2"/>
                                              </p:val>
                                            </p:tav>
                                            <p:tav tm="100000">
                                              <p:val>
                                                <p:strVal val="#ppt_y"/>
                                              </p:val>
                                            </p:tav>
                                          </p:tavLst>
                                        </p:anim>
                                      </p:childTnLst>
                                    </p:cTn>
                                  </p:par>
                                  <p:par>
                                    <p:cTn id="25" presetID="2" presetClass="entr" presetSubtype="3" fill="hold" nodeType="withEffect">
                                      <p:stCondLst>
                                        <p:cond delay="750"/>
                                      </p:stCondLst>
                                      <p:childTnLst>
                                        <p:set>
                                          <p:cBhvr>
                                            <p:cTn id="26" dur="1" fill="hold">
                                              <p:stCondLst>
                                                <p:cond delay="0"/>
                                              </p:stCondLst>
                                            </p:cTn>
                                            <p:tgtEl>
                                              <p:spTgt spid="55"/>
                                            </p:tgtEl>
                                            <p:attrNameLst>
                                              <p:attrName>style.visibility</p:attrName>
                                            </p:attrNameLst>
                                          </p:cBhvr>
                                          <p:to>
                                            <p:strVal val="visible"/>
                                          </p:to>
                                        </p:set>
                                        <p:anim calcmode="lin" valueType="num">
                                          <p:cBhvr additive="base">
                                            <p:cTn id="27" dur="750" fill="hold"/>
                                            <p:tgtEl>
                                              <p:spTgt spid="55"/>
                                            </p:tgtEl>
                                            <p:attrNameLst>
                                              <p:attrName>ppt_x</p:attrName>
                                            </p:attrNameLst>
                                          </p:cBhvr>
                                          <p:tavLst>
                                            <p:tav tm="0">
                                              <p:val>
                                                <p:strVal val="1+#ppt_w/2"/>
                                              </p:val>
                                            </p:tav>
                                            <p:tav tm="100000">
                                              <p:val>
                                                <p:strVal val="#ppt_x"/>
                                              </p:val>
                                            </p:tav>
                                          </p:tavLst>
                                        </p:anim>
                                        <p:anim calcmode="lin" valueType="num">
                                          <p:cBhvr additive="base">
                                            <p:cTn id="28" dur="750" fill="hold"/>
                                            <p:tgtEl>
                                              <p:spTgt spid="55"/>
                                            </p:tgtEl>
                                            <p:attrNameLst>
                                              <p:attrName>ppt_y</p:attrName>
                                            </p:attrNameLst>
                                          </p:cBhvr>
                                          <p:tavLst>
                                            <p:tav tm="0">
                                              <p:val>
                                                <p:strVal val="0-#ppt_h/2"/>
                                              </p:val>
                                            </p:tav>
                                            <p:tav tm="100000">
                                              <p:val>
                                                <p:strVal val="#ppt_y"/>
                                              </p:val>
                                            </p:tav>
                                          </p:tavLst>
                                        </p:anim>
                                      </p:childTnLst>
                                    </p:cTn>
                                  </p:par>
                                  <p:par>
                                    <p:cTn id="29" presetID="2" presetClass="entr" presetSubtype="1" fill="hold" nodeType="withEffect">
                                      <p:stCondLst>
                                        <p:cond delay="1000"/>
                                      </p:stCondLst>
                                      <p:childTnLst>
                                        <p:set>
                                          <p:cBhvr>
                                            <p:cTn id="30" dur="1" fill="hold">
                                              <p:stCondLst>
                                                <p:cond delay="0"/>
                                              </p:stCondLst>
                                            </p:cTn>
                                            <p:tgtEl>
                                              <p:spTgt spid="167"/>
                                            </p:tgtEl>
                                            <p:attrNameLst>
                                              <p:attrName>style.visibility</p:attrName>
                                            </p:attrNameLst>
                                          </p:cBhvr>
                                          <p:to>
                                            <p:strVal val="visible"/>
                                          </p:to>
                                        </p:set>
                                        <p:anim calcmode="lin" valueType="num">
                                          <p:cBhvr additive="base">
                                            <p:cTn id="31" dur="750" fill="hold"/>
                                            <p:tgtEl>
                                              <p:spTgt spid="167"/>
                                            </p:tgtEl>
                                            <p:attrNameLst>
                                              <p:attrName>ppt_x</p:attrName>
                                            </p:attrNameLst>
                                          </p:cBhvr>
                                          <p:tavLst>
                                            <p:tav tm="0">
                                              <p:val>
                                                <p:strVal val="#ppt_x"/>
                                              </p:val>
                                            </p:tav>
                                            <p:tav tm="100000">
                                              <p:val>
                                                <p:strVal val="#ppt_x"/>
                                              </p:val>
                                            </p:tav>
                                          </p:tavLst>
                                        </p:anim>
                                        <p:anim calcmode="lin" valueType="num">
                                          <p:cBhvr additive="base">
                                            <p:cTn id="32" dur="750" fill="hold"/>
                                            <p:tgtEl>
                                              <p:spTgt spid="167"/>
                                            </p:tgtEl>
                                            <p:attrNameLst>
                                              <p:attrName>ppt_y</p:attrName>
                                            </p:attrNameLst>
                                          </p:cBhvr>
                                          <p:tavLst>
                                            <p:tav tm="0">
                                              <p:val>
                                                <p:strVal val="0-#ppt_h/2"/>
                                              </p:val>
                                            </p:tav>
                                            <p:tav tm="100000">
                                              <p:val>
                                                <p:strVal val="#ppt_y"/>
                                              </p:val>
                                            </p:tav>
                                          </p:tavLst>
                                        </p:anim>
                                      </p:childTnLst>
                                    </p:cTn>
                                  </p:par>
                                  <p:par>
                                    <p:cTn id="33" presetID="2" presetClass="entr" presetSubtype="4" fill="hold" grpId="0" nodeType="withEffect">
                                      <p:stCondLst>
                                        <p:cond delay="1000"/>
                                      </p:stCondLst>
                                      <p:childTnLst>
                                        <p:set>
                                          <p:cBhvr>
                                            <p:cTn id="34" dur="1" fill="hold">
                                              <p:stCondLst>
                                                <p:cond delay="0"/>
                                              </p:stCondLst>
                                            </p:cTn>
                                            <p:tgtEl>
                                              <p:spTgt spid="115"/>
                                            </p:tgtEl>
                                            <p:attrNameLst>
                                              <p:attrName>style.visibility</p:attrName>
                                            </p:attrNameLst>
                                          </p:cBhvr>
                                          <p:to>
                                            <p:strVal val="visible"/>
                                          </p:to>
                                        </p:set>
                                        <p:anim calcmode="lin" valueType="num">
                                          <p:cBhvr additive="base">
                                            <p:cTn id="35" dur="750" fill="hold"/>
                                            <p:tgtEl>
                                              <p:spTgt spid="115"/>
                                            </p:tgtEl>
                                            <p:attrNameLst>
                                              <p:attrName>ppt_x</p:attrName>
                                            </p:attrNameLst>
                                          </p:cBhvr>
                                          <p:tavLst>
                                            <p:tav tm="0">
                                              <p:val>
                                                <p:strVal val="#ppt_x"/>
                                              </p:val>
                                            </p:tav>
                                            <p:tav tm="100000">
                                              <p:val>
                                                <p:strVal val="#ppt_x"/>
                                              </p:val>
                                            </p:tav>
                                          </p:tavLst>
                                        </p:anim>
                                        <p:anim calcmode="lin" valueType="num">
                                          <p:cBhvr additive="base">
                                            <p:cTn id="36" dur="750" fill="hold"/>
                                            <p:tgtEl>
                                              <p:spTgt spid="115"/>
                                            </p:tgtEl>
                                            <p:attrNameLst>
                                              <p:attrName>ppt_y</p:attrName>
                                            </p:attrNameLst>
                                          </p:cBhvr>
                                          <p:tavLst>
                                            <p:tav tm="0">
                                              <p:val>
                                                <p:strVal val="1+#ppt_h/2"/>
                                              </p:val>
                                            </p:tav>
                                            <p:tav tm="100000">
                                              <p:val>
                                                <p:strVal val="#ppt_y"/>
                                              </p:val>
                                            </p:tav>
                                          </p:tavLst>
                                        </p:anim>
                                      </p:childTnLst>
                                    </p:cTn>
                                  </p:par>
                                  <p:par>
                                    <p:cTn id="37" presetID="2" presetClass="entr" presetSubtype="12" fill="hold" nodeType="withEffect">
                                      <p:stCondLst>
                                        <p:cond delay="1250"/>
                                      </p:stCondLst>
                                      <p:childTnLst>
                                        <p:set>
                                          <p:cBhvr>
                                            <p:cTn id="38" dur="1" fill="hold">
                                              <p:stCondLst>
                                                <p:cond delay="0"/>
                                              </p:stCondLst>
                                            </p:cTn>
                                            <p:tgtEl>
                                              <p:spTgt spid="101"/>
                                            </p:tgtEl>
                                            <p:attrNameLst>
                                              <p:attrName>style.visibility</p:attrName>
                                            </p:attrNameLst>
                                          </p:cBhvr>
                                          <p:to>
                                            <p:strVal val="visible"/>
                                          </p:to>
                                        </p:set>
                                        <p:anim calcmode="lin" valueType="num">
                                          <p:cBhvr additive="base">
                                            <p:cTn id="39" dur="750" fill="hold"/>
                                            <p:tgtEl>
                                              <p:spTgt spid="101"/>
                                            </p:tgtEl>
                                            <p:attrNameLst>
                                              <p:attrName>ppt_x</p:attrName>
                                            </p:attrNameLst>
                                          </p:cBhvr>
                                          <p:tavLst>
                                            <p:tav tm="0">
                                              <p:val>
                                                <p:strVal val="0-#ppt_w/2"/>
                                              </p:val>
                                            </p:tav>
                                            <p:tav tm="100000">
                                              <p:val>
                                                <p:strVal val="#ppt_x"/>
                                              </p:val>
                                            </p:tav>
                                          </p:tavLst>
                                        </p:anim>
                                        <p:anim calcmode="lin" valueType="num">
                                          <p:cBhvr additive="base">
                                            <p:cTn id="40" dur="750" fill="hold"/>
                                            <p:tgtEl>
                                              <p:spTgt spid="101"/>
                                            </p:tgtEl>
                                            <p:attrNameLst>
                                              <p:attrName>ppt_y</p:attrName>
                                            </p:attrNameLst>
                                          </p:cBhvr>
                                          <p:tavLst>
                                            <p:tav tm="0">
                                              <p:val>
                                                <p:strVal val="1+#ppt_h/2"/>
                                              </p:val>
                                            </p:tav>
                                            <p:tav tm="100000">
                                              <p:val>
                                                <p:strVal val="#ppt_y"/>
                                              </p:val>
                                            </p:tav>
                                          </p:tavLst>
                                        </p:anim>
                                      </p:childTnLst>
                                    </p:cTn>
                                  </p:par>
                                  <p:par>
                                    <p:cTn id="41" presetID="2" presetClass="entr" presetSubtype="3" fill="hold" nodeType="withEffect">
                                      <p:stCondLst>
                                        <p:cond delay="1250"/>
                                      </p:stCondLst>
                                      <p:childTnLst>
                                        <p:set>
                                          <p:cBhvr>
                                            <p:cTn id="42" dur="1" fill="hold">
                                              <p:stCondLst>
                                                <p:cond delay="0"/>
                                              </p:stCondLst>
                                            </p:cTn>
                                            <p:tgtEl>
                                              <p:spTgt spid="61"/>
                                            </p:tgtEl>
                                            <p:attrNameLst>
                                              <p:attrName>style.visibility</p:attrName>
                                            </p:attrNameLst>
                                          </p:cBhvr>
                                          <p:to>
                                            <p:strVal val="visible"/>
                                          </p:to>
                                        </p:set>
                                        <p:anim calcmode="lin" valueType="num">
                                          <p:cBhvr additive="base">
                                            <p:cTn id="43" dur="750" fill="hold"/>
                                            <p:tgtEl>
                                              <p:spTgt spid="61"/>
                                            </p:tgtEl>
                                            <p:attrNameLst>
                                              <p:attrName>ppt_x</p:attrName>
                                            </p:attrNameLst>
                                          </p:cBhvr>
                                          <p:tavLst>
                                            <p:tav tm="0">
                                              <p:val>
                                                <p:strVal val="1+#ppt_w/2"/>
                                              </p:val>
                                            </p:tav>
                                            <p:tav tm="100000">
                                              <p:val>
                                                <p:strVal val="#ppt_x"/>
                                              </p:val>
                                            </p:tav>
                                          </p:tavLst>
                                        </p:anim>
                                        <p:anim calcmode="lin" valueType="num">
                                          <p:cBhvr additive="base">
                                            <p:cTn id="44" dur="750" fill="hold"/>
                                            <p:tgtEl>
                                              <p:spTgt spid="61"/>
                                            </p:tgtEl>
                                            <p:attrNameLst>
                                              <p:attrName>ppt_y</p:attrName>
                                            </p:attrNameLst>
                                          </p:cBhvr>
                                          <p:tavLst>
                                            <p:tav tm="0">
                                              <p:val>
                                                <p:strVal val="0-#ppt_h/2"/>
                                              </p:val>
                                            </p:tav>
                                            <p:tav tm="100000">
                                              <p:val>
                                                <p:strVal val="#ppt_y"/>
                                              </p:val>
                                            </p:tav>
                                          </p:tavLst>
                                        </p:anim>
                                      </p:childTnLst>
                                    </p:cTn>
                                  </p:par>
                                  <p:par>
                                    <p:cTn id="45" presetID="2" presetClass="entr" presetSubtype="1" fill="hold" nodeType="withEffect">
                                      <p:stCondLst>
                                        <p:cond delay="1500"/>
                                      </p:stCondLst>
                                      <p:childTnLst>
                                        <p:set>
                                          <p:cBhvr>
                                            <p:cTn id="46" dur="1" fill="hold">
                                              <p:stCondLst>
                                                <p:cond delay="0"/>
                                              </p:stCondLst>
                                            </p:cTn>
                                            <p:tgtEl>
                                              <p:spTgt spid="164"/>
                                            </p:tgtEl>
                                            <p:attrNameLst>
                                              <p:attrName>style.visibility</p:attrName>
                                            </p:attrNameLst>
                                          </p:cBhvr>
                                          <p:to>
                                            <p:strVal val="visible"/>
                                          </p:to>
                                        </p:set>
                                        <p:anim calcmode="lin" valueType="num">
                                          <p:cBhvr additive="base">
                                            <p:cTn id="47" dur="750" fill="hold"/>
                                            <p:tgtEl>
                                              <p:spTgt spid="164"/>
                                            </p:tgtEl>
                                            <p:attrNameLst>
                                              <p:attrName>ppt_x</p:attrName>
                                            </p:attrNameLst>
                                          </p:cBhvr>
                                          <p:tavLst>
                                            <p:tav tm="0">
                                              <p:val>
                                                <p:strVal val="#ppt_x"/>
                                              </p:val>
                                            </p:tav>
                                            <p:tav tm="100000">
                                              <p:val>
                                                <p:strVal val="#ppt_x"/>
                                              </p:val>
                                            </p:tav>
                                          </p:tavLst>
                                        </p:anim>
                                        <p:anim calcmode="lin" valueType="num">
                                          <p:cBhvr additive="base">
                                            <p:cTn id="48" dur="750" fill="hold"/>
                                            <p:tgtEl>
                                              <p:spTgt spid="164"/>
                                            </p:tgtEl>
                                            <p:attrNameLst>
                                              <p:attrName>ppt_y</p:attrName>
                                            </p:attrNameLst>
                                          </p:cBhvr>
                                          <p:tavLst>
                                            <p:tav tm="0">
                                              <p:val>
                                                <p:strVal val="0-#ppt_h/2"/>
                                              </p:val>
                                            </p:tav>
                                            <p:tav tm="100000">
                                              <p:val>
                                                <p:strVal val="#ppt_y"/>
                                              </p:val>
                                            </p:tav>
                                          </p:tavLst>
                                        </p:anim>
                                      </p:childTnLst>
                                    </p:cTn>
                                  </p:par>
                                  <p:par>
                                    <p:cTn id="49" presetID="2" presetClass="entr" presetSubtype="4" fill="hold" grpId="0" nodeType="withEffect">
                                      <p:stCondLst>
                                        <p:cond delay="1500"/>
                                      </p:stCondLst>
                                      <p:childTnLst>
                                        <p:set>
                                          <p:cBhvr>
                                            <p:cTn id="50" dur="1" fill="hold">
                                              <p:stCondLst>
                                                <p:cond delay="0"/>
                                              </p:stCondLst>
                                            </p:cTn>
                                            <p:tgtEl>
                                              <p:spTgt spid="156"/>
                                            </p:tgtEl>
                                            <p:attrNameLst>
                                              <p:attrName>style.visibility</p:attrName>
                                            </p:attrNameLst>
                                          </p:cBhvr>
                                          <p:to>
                                            <p:strVal val="visible"/>
                                          </p:to>
                                        </p:set>
                                        <p:anim calcmode="lin" valueType="num">
                                          <p:cBhvr additive="base">
                                            <p:cTn id="51" dur="750" fill="hold"/>
                                            <p:tgtEl>
                                              <p:spTgt spid="156"/>
                                            </p:tgtEl>
                                            <p:attrNameLst>
                                              <p:attrName>ppt_x</p:attrName>
                                            </p:attrNameLst>
                                          </p:cBhvr>
                                          <p:tavLst>
                                            <p:tav tm="0">
                                              <p:val>
                                                <p:strVal val="#ppt_x"/>
                                              </p:val>
                                            </p:tav>
                                            <p:tav tm="100000">
                                              <p:val>
                                                <p:strVal val="#ppt_x"/>
                                              </p:val>
                                            </p:tav>
                                          </p:tavLst>
                                        </p:anim>
                                        <p:anim calcmode="lin" valueType="num">
                                          <p:cBhvr additive="base">
                                            <p:cTn id="52" dur="750" fill="hold"/>
                                            <p:tgtEl>
                                              <p:spTgt spid="156"/>
                                            </p:tgtEl>
                                            <p:attrNameLst>
                                              <p:attrName>ppt_y</p:attrName>
                                            </p:attrNameLst>
                                          </p:cBhvr>
                                          <p:tavLst>
                                            <p:tav tm="0">
                                              <p:val>
                                                <p:strVal val="1+#ppt_h/2"/>
                                              </p:val>
                                            </p:tav>
                                            <p:tav tm="100000">
                                              <p:val>
                                                <p:strVal val="#ppt_y"/>
                                              </p:val>
                                            </p:tav>
                                          </p:tavLst>
                                        </p:anim>
                                      </p:childTnLst>
                                    </p:cTn>
                                  </p:par>
                                  <p:par>
                                    <p:cTn id="53" presetID="2" presetClass="entr" presetSubtype="12" fill="hold" nodeType="withEffect">
                                      <p:stCondLst>
                                        <p:cond delay="1750"/>
                                      </p:stCondLst>
                                      <p:childTnLst>
                                        <p:set>
                                          <p:cBhvr>
                                            <p:cTn id="54" dur="1" fill="hold">
                                              <p:stCondLst>
                                                <p:cond delay="0"/>
                                              </p:stCondLst>
                                            </p:cTn>
                                            <p:tgtEl>
                                              <p:spTgt spid="108"/>
                                            </p:tgtEl>
                                            <p:attrNameLst>
                                              <p:attrName>style.visibility</p:attrName>
                                            </p:attrNameLst>
                                          </p:cBhvr>
                                          <p:to>
                                            <p:strVal val="visible"/>
                                          </p:to>
                                        </p:set>
                                        <p:anim calcmode="lin" valueType="num">
                                          <p:cBhvr additive="base">
                                            <p:cTn id="55" dur="750" fill="hold"/>
                                            <p:tgtEl>
                                              <p:spTgt spid="108"/>
                                            </p:tgtEl>
                                            <p:attrNameLst>
                                              <p:attrName>ppt_x</p:attrName>
                                            </p:attrNameLst>
                                          </p:cBhvr>
                                          <p:tavLst>
                                            <p:tav tm="0">
                                              <p:val>
                                                <p:strVal val="0-#ppt_w/2"/>
                                              </p:val>
                                            </p:tav>
                                            <p:tav tm="100000">
                                              <p:val>
                                                <p:strVal val="#ppt_x"/>
                                              </p:val>
                                            </p:tav>
                                          </p:tavLst>
                                        </p:anim>
                                        <p:anim calcmode="lin" valueType="num">
                                          <p:cBhvr additive="base">
                                            <p:cTn id="56" dur="750" fill="hold"/>
                                            <p:tgtEl>
                                              <p:spTgt spid="108"/>
                                            </p:tgtEl>
                                            <p:attrNameLst>
                                              <p:attrName>ppt_y</p:attrName>
                                            </p:attrNameLst>
                                          </p:cBhvr>
                                          <p:tavLst>
                                            <p:tav tm="0">
                                              <p:val>
                                                <p:strVal val="1+#ppt_h/2"/>
                                              </p:val>
                                            </p:tav>
                                            <p:tav tm="100000">
                                              <p:val>
                                                <p:strVal val="#ppt_y"/>
                                              </p:val>
                                            </p:tav>
                                          </p:tavLst>
                                        </p:anim>
                                      </p:childTnLst>
                                    </p:cTn>
                                  </p:par>
                                  <p:par>
                                    <p:cTn id="57" presetID="2" presetClass="entr" presetSubtype="3" fill="hold" nodeType="withEffect">
                                      <p:stCondLst>
                                        <p:cond delay="1750"/>
                                      </p:stCondLst>
                                      <p:childTnLst>
                                        <p:set>
                                          <p:cBhvr>
                                            <p:cTn id="58" dur="1" fill="hold">
                                              <p:stCondLst>
                                                <p:cond delay="0"/>
                                              </p:stCondLst>
                                            </p:cTn>
                                            <p:tgtEl>
                                              <p:spTgt spid="74"/>
                                            </p:tgtEl>
                                            <p:attrNameLst>
                                              <p:attrName>style.visibility</p:attrName>
                                            </p:attrNameLst>
                                          </p:cBhvr>
                                          <p:to>
                                            <p:strVal val="visible"/>
                                          </p:to>
                                        </p:set>
                                        <p:anim calcmode="lin" valueType="num">
                                          <p:cBhvr additive="base">
                                            <p:cTn id="59" dur="750" fill="hold"/>
                                            <p:tgtEl>
                                              <p:spTgt spid="74"/>
                                            </p:tgtEl>
                                            <p:attrNameLst>
                                              <p:attrName>ppt_x</p:attrName>
                                            </p:attrNameLst>
                                          </p:cBhvr>
                                          <p:tavLst>
                                            <p:tav tm="0">
                                              <p:val>
                                                <p:strVal val="1+#ppt_w/2"/>
                                              </p:val>
                                            </p:tav>
                                            <p:tav tm="100000">
                                              <p:val>
                                                <p:strVal val="#ppt_x"/>
                                              </p:val>
                                            </p:tav>
                                          </p:tavLst>
                                        </p:anim>
                                        <p:anim calcmode="lin" valueType="num">
                                          <p:cBhvr additive="base">
                                            <p:cTn id="60" dur="750" fill="hold"/>
                                            <p:tgtEl>
                                              <p:spTgt spid="74"/>
                                            </p:tgtEl>
                                            <p:attrNameLst>
                                              <p:attrName>ppt_y</p:attrName>
                                            </p:attrNameLst>
                                          </p:cBhvr>
                                          <p:tavLst>
                                            <p:tav tm="0">
                                              <p:val>
                                                <p:strVal val="0-#ppt_h/2"/>
                                              </p:val>
                                            </p:tav>
                                            <p:tav tm="100000">
                                              <p:val>
                                                <p:strVal val="#ppt_y"/>
                                              </p:val>
                                            </p:tav>
                                          </p:tavLst>
                                        </p:anim>
                                      </p:childTnLst>
                                    </p:cTn>
                                  </p:par>
                                  <p:par>
                                    <p:cTn id="61" presetID="2" presetClass="entr" presetSubtype="1" fill="hold" nodeType="withEffect">
                                      <p:stCondLst>
                                        <p:cond delay="2000"/>
                                      </p:stCondLst>
                                      <p:childTnLst>
                                        <p:set>
                                          <p:cBhvr>
                                            <p:cTn id="62" dur="1" fill="hold">
                                              <p:stCondLst>
                                                <p:cond delay="0"/>
                                              </p:stCondLst>
                                            </p:cTn>
                                            <p:tgtEl>
                                              <p:spTgt spid="158"/>
                                            </p:tgtEl>
                                            <p:attrNameLst>
                                              <p:attrName>style.visibility</p:attrName>
                                            </p:attrNameLst>
                                          </p:cBhvr>
                                          <p:to>
                                            <p:strVal val="visible"/>
                                          </p:to>
                                        </p:set>
                                        <p:anim calcmode="lin" valueType="num">
                                          <p:cBhvr additive="base">
                                            <p:cTn id="63" dur="750" fill="hold"/>
                                            <p:tgtEl>
                                              <p:spTgt spid="158"/>
                                            </p:tgtEl>
                                            <p:attrNameLst>
                                              <p:attrName>ppt_x</p:attrName>
                                            </p:attrNameLst>
                                          </p:cBhvr>
                                          <p:tavLst>
                                            <p:tav tm="0">
                                              <p:val>
                                                <p:strVal val="#ppt_x"/>
                                              </p:val>
                                            </p:tav>
                                            <p:tav tm="100000">
                                              <p:val>
                                                <p:strVal val="#ppt_x"/>
                                              </p:val>
                                            </p:tav>
                                          </p:tavLst>
                                        </p:anim>
                                        <p:anim calcmode="lin" valueType="num">
                                          <p:cBhvr additive="base">
                                            <p:cTn id="64" dur="750" fill="hold"/>
                                            <p:tgtEl>
                                              <p:spTgt spid="158"/>
                                            </p:tgtEl>
                                            <p:attrNameLst>
                                              <p:attrName>ppt_y</p:attrName>
                                            </p:attrNameLst>
                                          </p:cBhvr>
                                          <p:tavLst>
                                            <p:tav tm="0">
                                              <p:val>
                                                <p:strVal val="0-#ppt_h/2"/>
                                              </p:val>
                                            </p:tav>
                                            <p:tav tm="100000">
                                              <p:val>
                                                <p:strVal val="#ppt_y"/>
                                              </p:val>
                                            </p:tav>
                                          </p:tavLst>
                                        </p:anim>
                                      </p:childTnLst>
                                    </p:cTn>
                                  </p:par>
                                  <p:par>
                                    <p:cTn id="65" presetID="2" presetClass="entr" presetSubtype="4" fill="hold" grpId="0" nodeType="withEffect">
                                      <p:stCondLst>
                                        <p:cond delay="2000"/>
                                      </p:stCondLst>
                                      <p:childTnLst>
                                        <p:set>
                                          <p:cBhvr>
                                            <p:cTn id="66" dur="1" fill="hold">
                                              <p:stCondLst>
                                                <p:cond delay="0"/>
                                              </p:stCondLst>
                                            </p:cTn>
                                            <p:tgtEl>
                                              <p:spTgt spid="157"/>
                                            </p:tgtEl>
                                            <p:attrNameLst>
                                              <p:attrName>style.visibility</p:attrName>
                                            </p:attrNameLst>
                                          </p:cBhvr>
                                          <p:to>
                                            <p:strVal val="visible"/>
                                          </p:to>
                                        </p:set>
                                        <p:anim calcmode="lin" valueType="num">
                                          <p:cBhvr additive="base">
                                            <p:cTn id="67" dur="750" fill="hold"/>
                                            <p:tgtEl>
                                              <p:spTgt spid="157"/>
                                            </p:tgtEl>
                                            <p:attrNameLst>
                                              <p:attrName>ppt_x</p:attrName>
                                            </p:attrNameLst>
                                          </p:cBhvr>
                                          <p:tavLst>
                                            <p:tav tm="0">
                                              <p:val>
                                                <p:strVal val="#ppt_x"/>
                                              </p:val>
                                            </p:tav>
                                            <p:tav tm="100000">
                                              <p:val>
                                                <p:strVal val="#ppt_x"/>
                                              </p:val>
                                            </p:tav>
                                          </p:tavLst>
                                        </p:anim>
                                        <p:anim calcmode="lin" valueType="num">
                                          <p:cBhvr additive="base">
                                            <p:cTn id="68" dur="750" fill="hold"/>
                                            <p:tgtEl>
                                              <p:spTgt spid="157"/>
                                            </p:tgtEl>
                                            <p:attrNameLst>
                                              <p:attrName>ppt_y</p:attrName>
                                            </p:attrNameLst>
                                          </p:cBhvr>
                                          <p:tavLst>
                                            <p:tav tm="0">
                                              <p:val>
                                                <p:strVal val="1+#ppt_h/2"/>
                                              </p:val>
                                            </p:tav>
                                            <p:tav tm="100000">
                                              <p:val>
                                                <p:strVal val="#ppt_y"/>
                                              </p:val>
                                            </p:tav>
                                          </p:tavLst>
                                        </p:anim>
                                      </p:childTnLst>
                                    </p:cTn>
                                  </p:par>
                                  <p:par>
                                    <p:cTn id="69" presetID="2" presetClass="entr" presetSubtype="2" fill="hold" grpId="0" nodeType="withEffect">
                                      <p:stCondLst>
                                        <p:cond delay="2250"/>
                                      </p:stCondLst>
                                      <p:childTnLst>
                                        <p:set>
                                          <p:cBhvr>
                                            <p:cTn id="70" dur="1" fill="hold">
                                              <p:stCondLst>
                                                <p:cond delay="0"/>
                                              </p:stCondLst>
                                            </p:cTn>
                                            <p:tgtEl>
                                              <p:spTgt spid="170"/>
                                            </p:tgtEl>
                                            <p:attrNameLst>
                                              <p:attrName>style.visibility</p:attrName>
                                            </p:attrNameLst>
                                          </p:cBhvr>
                                          <p:to>
                                            <p:strVal val="visible"/>
                                          </p:to>
                                        </p:set>
                                        <p:anim calcmode="lin" valueType="num">
                                          <p:cBhvr additive="base">
                                            <p:cTn id="71" dur="750" fill="hold"/>
                                            <p:tgtEl>
                                              <p:spTgt spid="170"/>
                                            </p:tgtEl>
                                            <p:attrNameLst>
                                              <p:attrName>ppt_x</p:attrName>
                                            </p:attrNameLst>
                                          </p:cBhvr>
                                          <p:tavLst>
                                            <p:tav tm="0">
                                              <p:val>
                                                <p:strVal val="1+#ppt_w/2"/>
                                              </p:val>
                                            </p:tav>
                                            <p:tav tm="100000">
                                              <p:val>
                                                <p:strVal val="#ppt_x"/>
                                              </p:val>
                                            </p:tav>
                                          </p:tavLst>
                                        </p:anim>
                                        <p:anim calcmode="lin" valueType="num">
                                          <p:cBhvr additive="base">
                                            <p:cTn id="72" dur="750" fill="hold"/>
                                            <p:tgtEl>
                                              <p:spTgt spid="170"/>
                                            </p:tgtEl>
                                            <p:attrNameLst>
                                              <p:attrName>ppt_y</p:attrName>
                                            </p:attrNameLst>
                                          </p:cBhvr>
                                          <p:tavLst>
                                            <p:tav tm="0">
                                              <p:val>
                                                <p:strVal val="#ppt_y"/>
                                              </p:val>
                                            </p:tav>
                                            <p:tav tm="100000">
                                              <p:val>
                                                <p:strVal val="#ppt_y"/>
                                              </p:val>
                                            </p:tav>
                                          </p:tavLst>
                                        </p:anim>
                                      </p:childTnLst>
                                    </p:cTn>
                                  </p:par>
                                  <p:par>
                                    <p:cTn id="73" presetID="2" presetClass="entr" presetSubtype="2" fill="hold" nodeType="withEffect">
                                      <p:stCondLst>
                                        <p:cond delay="2500"/>
                                      </p:stCondLst>
                                      <p:childTnLst>
                                        <p:set>
                                          <p:cBhvr>
                                            <p:cTn id="74" dur="1" fill="hold">
                                              <p:stCondLst>
                                                <p:cond delay="0"/>
                                              </p:stCondLst>
                                            </p:cTn>
                                            <p:tgtEl>
                                              <p:spTgt spid="171"/>
                                            </p:tgtEl>
                                            <p:attrNameLst>
                                              <p:attrName>style.visibility</p:attrName>
                                            </p:attrNameLst>
                                          </p:cBhvr>
                                          <p:to>
                                            <p:strVal val="visible"/>
                                          </p:to>
                                        </p:set>
                                        <p:anim calcmode="lin" valueType="num">
                                          <p:cBhvr additive="base">
                                            <p:cTn id="75" dur="750" fill="hold"/>
                                            <p:tgtEl>
                                              <p:spTgt spid="171"/>
                                            </p:tgtEl>
                                            <p:attrNameLst>
                                              <p:attrName>ppt_x</p:attrName>
                                            </p:attrNameLst>
                                          </p:cBhvr>
                                          <p:tavLst>
                                            <p:tav tm="0">
                                              <p:val>
                                                <p:strVal val="1+#ppt_w/2"/>
                                              </p:val>
                                            </p:tav>
                                            <p:tav tm="100000">
                                              <p:val>
                                                <p:strVal val="#ppt_x"/>
                                              </p:val>
                                            </p:tav>
                                          </p:tavLst>
                                        </p:anim>
                                        <p:anim calcmode="lin" valueType="num">
                                          <p:cBhvr additive="base">
                                            <p:cTn id="76" dur="750" fill="hold"/>
                                            <p:tgtEl>
                                              <p:spTgt spid="171"/>
                                            </p:tgtEl>
                                            <p:attrNameLst>
                                              <p:attrName>ppt_y</p:attrName>
                                            </p:attrNameLst>
                                          </p:cBhvr>
                                          <p:tavLst>
                                            <p:tav tm="0">
                                              <p:val>
                                                <p:strVal val="#ppt_y"/>
                                              </p:val>
                                            </p:tav>
                                            <p:tav tm="100000">
                                              <p:val>
                                                <p:strVal val="#ppt_y"/>
                                              </p:val>
                                            </p:tav>
                                          </p:tavLst>
                                        </p:anim>
                                      </p:childTnLst>
                                    </p:cTn>
                                  </p:par>
                                  <p:par>
                                    <p:cTn id="77" presetID="2" presetClass="entr" presetSubtype="2" fill="hold" nodeType="withEffect">
                                      <p:stCondLst>
                                        <p:cond delay="2500"/>
                                      </p:stCondLst>
                                      <p:childTnLst>
                                        <p:set>
                                          <p:cBhvr>
                                            <p:cTn id="78" dur="1" fill="hold">
                                              <p:stCondLst>
                                                <p:cond delay="0"/>
                                              </p:stCondLst>
                                            </p:cTn>
                                            <p:tgtEl>
                                              <p:spTgt spid="174"/>
                                            </p:tgtEl>
                                            <p:attrNameLst>
                                              <p:attrName>style.visibility</p:attrName>
                                            </p:attrNameLst>
                                          </p:cBhvr>
                                          <p:to>
                                            <p:strVal val="visible"/>
                                          </p:to>
                                        </p:set>
                                        <p:anim calcmode="lin" valueType="num">
                                          <p:cBhvr additive="base">
                                            <p:cTn id="79" dur="750" fill="hold"/>
                                            <p:tgtEl>
                                              <p:spTgt spid="174"/>
                                            </p:tgtEl>
                                            <p:attrNameLst>
                                              <p:attrName>ppt_x</p:attrName>
                                            </p:attrNameLst>
                                          </p:cBhvr>
                                          <p:tavLst>
                                            <p:tav tm="0">
                                              <p:val>
                                                <p:strVal val="1+#ppt_w/2"/>
                                              </p:val>
                                            </p:tav>
                                            <p:tav tm="100000">
                                              <p:val>
                                                <p:strVal val="#ppt_x"/>
                                              </p:val>
                                            </p:tav>
                                          </p:tavLst>
                                        </p:anim>
                                        <p:anim calcmode="lin" valueType="num">
                                          <p:cBhvr additive="base">
                                            <p:cTn id="80" dur="750" fill="hold"/>
                                            <p:tgtEl>
                                              <p:spTgt spid="174"/>
                                            </p:tgtEl>
                                            <p:attrNameLst>
                                              <p:attrName>ppt_y</p:attrName>
                                            </p:attrNameLst>
                                          </p:cBhvr>
                                          <p:tavLst>
                                            <p:tav tm="0">
                                              <p:val>
                                                <p:strVal val="#ppt_y"/>
                                              </p:val>
                                            </p:tav>
                                            <p:tav tm="100000">
                                              <p:val>
                                                <p:strVal val="#ppt_y"/>
                                              </p:val>
                                            </p:tav>
                                          </p:tavLst>
                                        </p:anim>
                                      </p:childTnLst>
                                    </p:cTn>
                                  </p:par>
                                  <p:par>
                                    <p:cTn id="81" presetID="2" presetClass="entr" presetSubtype="2" fill="hold" nodeType="withEffect">
                                      <p:stCondLst>
                                        <p:cond delay="2750"/>
                                      </p:stCondLst>
                                      <p:childTnLst>
                                        <p:set>
                                          <p:cBhvr>
                                            <p:cTn id="82" dur="1" fill="hold">
                                              <p:stCondLst>
                                                <p:cond delay="0"/>
                                              </p:stCondLst>
                                            </p:cTn>
                                            <p:tgtEl>
                                              <p:spTgt spid="177"/>
                                            </p:tgtEl>
                                            <p:attrNameLst>
                                              <p:attrName>style.visibility</p:attrName>
                                            </p:attrNameLst>
                                          </p:cBhvr>
                                          <p:to>
                                            <p:strVal val="visible"/>
                                          </p:to>
                                        </p:set>
                                        <p:anim calcmode="lin" valueType="num">
                                          <p:cBhvr additive="base">
                                            <p:cTn id="83" dur="750" fill="hold"/>
                                            <p:tgtEl>
                                              <p:spTgt spid="177"/>
                                            </p:tgtEl>
                                            <p:attrNameLst>
                                              <p:attrName>ppt_x</p:attrName>
                                            </p:attrNameLst>
                                          </p:cBhvr>
                                          <p:tavLst>
                                            <p:tav tm="0">
                                              <p:val>
                                                <p:strVal val="1+#ppt_w/2"/>
                                              </p:val>
                                            </p:tav>
                                            <p:tav tm="100000">
                                              <p:val>
                                                <p:strVal val="#ppt_x"/>
                                              </p:val>
                                            </p:tav>
                                          </p:tavLst>
                                        </p:anim>
                                        <p:anim calcmode="lin" valueType="num">
                                          <p:cBhvr additive="base">
                                            <p:cTn id="84" dur="750" fill="hold"/>
                                            <p:tgtEl>
                                              <p:spTgt spid="177"/>
                                            </p:tgtEl>
                                            <p:attrNameLst>
                                              <p:attrName>ppt_y</p:attrName>
                                            </p:attrNameLst>
                                          </p:cBhvr>
                                          <p:tavLst>
                                            <p:tav tm="0">
                                              <p:val>
                                                <p:strVal val="#ppt_y"/>
                                              </p:val>
                                            </p:tav>
                                            <p:tav tm="100000">
                                              <p:val>
                                                <p:strVal val="#ppt_y"/>
                                              </p:val>
                                            </p:tav>
                                          </p:tavLst>
                                        </p:anim>
                                      </p:childTnLst>
                                    </p:cTn>
                                  </p:par>
                                  <p:par>
                                    <p:cTn id="85" presetID="2" presetClass="entr" presetSubtype="2" fill="hold" nodeType="withEffect">
                                      <p:stCondLst>
                                        <p:cond delay="2750"/>
                                      </p:stCondLst>
                                      <p:childTnLst>
                                        <p:set>
                                          <p:cBhvr>
                                            <p:cTn id="86" dur="1" fill="hold">
                                              <p:stCondLst>
                                                <p:cond delay="0"/>
                                              </p:stCondLst>
                                            </p:cTn>
                                            <p:tgtEl>
                                              <p:spTgt spid="180"/>
                                            </p:tgtEl>
                                            <p:attrNameLst>
                                              <p:attrName>style.visibility</p:attrName>
                                            </p:attrNameLst>
                                          </p:cBhvr>
                                          <p:to>
                                            <p:strVal val="visible"/>
                                          </p:to>
                                        </p:set>
                                        <p:anim calcmode="lin" valueType="num">
                                          <p:cBhvr additive="base">
                                            <p:cTn id="87" dur="750" fill="hold"/>
                                            <p:tgtEl>
                                              <p:spTgt spid="180"/>
                                            </p:tgtEl>
                                            <p:attrNameLst>
                                              <p:attrName>ppt_x</p:attrName>
                                            </p:attrNameLst>
                                          </p:cBhvr>
                                          <p:tavLst>
                                            <p:tav tm="0">
                                              <p:val>
                                                <p:strVal val="1+#ppt_w/2"/>
                                              </p:val>
                                            </p:tav>
                                            <p:tav tm="100000">
                                              <p:val>
                                                <p:strVal val="#ppt_x"/>
                                              </p:val>
                                            </p:tav>
                                          </p:tavLst>
                                        </p:anim>
                                        <p:anim calcmode="lin" valueType="num">
                                          <p:cBhvr additive="base">
                                            <p:cTn id="88" dur="750" fill="hold"/>
                                            <p:tgtEl>
                                              <p:spTgt spid="18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 grpId="0"/>
          <p:bldP spid="115" grpId="0"/>
          <p:bldP spid="156" grpId="0"/>
          <p:bldP spid="157" grpId="0"/>
          <p:bldP spid="170"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66" name="TextBox 65"/>
          <p:cNvSpPr txBox="1"/>
          <p:nvPr/>
        </p:nvSpPr>
        <p:spPr>
          <a:xfrm>
            <a:off x="4588950" y="587093"/>
            <a:ext cx="3014158"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Business Evolution</a:t>
            </a:r>
          </a:p>
        </p:txBody>
      </p:sp>
      <p:sp>
        <p:nvSpPr>
          <p:cNvPr id="67" name="TextBox 6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95" name="TextBox 94"/>
          <p:cNvSpPr txBox="1"/>
          <p:nvPr/>
        </p:nvSpPr>
        <p:spPr>
          <a:xfrm>
            <a:off x="928963" y="1919498"/>
            <a:ext cx="10715782" cy="894156"/>
          </a:xfrm>
          <a:prstGeom prst="rect">
            <a:avLst/>
          </a:prstGeom>
          <a:noFill/>
        </p:spPr>
        <p:txBody>
          <a:bodyPr wrap="square" rtlCol="0">
            <a:spAutoFit/>
          </a:bodyPr>
          <a:lstStyle/>
          <a:p>
            <a:pPr algn="just">
              <a:lnSpc>
                <a:spcPct val="150000"/>
              </a:lnSpc>
            </a:pPr>
            <a:r>
              <a:rPr lang="en-ID" sz="1200" dirty="0">
                <a:solidFill>
                  <a:schemeClr val="tx1">
                    <a:lumMod val="50000"/>
                    <a:lumOff val="50000"/>
                  </a:schemeClr>
                </a:solidFill>
              </a:rPr>
              <a:t>We love clean design and advanced digital solutions, a clear plan for a new project or just an idea, </a:t>
            </a:r>
            <a:r>
              <a:rPr lang="en-ID" sz="1200" dirty="0">
                <a:solidFill>
                  <a:schemeClr val="accent1"/>
                </a:solidFill>
              </a:rPr>
              <a:t>bring your business to the next level, </a:t>
            </a:r>
            <a:r>
              <a:rPr lang="id-ID" sz="1200" dirty="0">
                <a:solidFill>
                  <a:schemeClr val="tx1">
                    <a:lumMod val="50000"/>
                    <a:lumOff val="50000"/>
                  </a:schemeClr>
                </a:solidFill>
              </a:rPr>
              <a:t>Bring your business to the next Level with Powerfull presentation</a:t>
            </a:r>
            <a:r>
              <a:rPr lang="en-ID" sz="1200" dirty="0">
                <a:solidFill>
                  <a:schemeClr val="tx1">
                    <a:lumMod val="50000"/>
                    <a:lumOff val="50000"/>
                  </a:schemeClr>
                </a:solidFill>
              </a:rPr>
              <a:t> Appropriately synthesize interactive opportunities through go forward relationships. Competently procrastinate client </a:t>
            </a:r>
            <a:r>
              <a:rPr lang="en-ID" sz="1200" dirty="0" err="1">
                <a:solidFill>
                  <a:schemeClr val="tx1">
                    <a:lumMod val="50000"/>
                    <a:lumOff val="50000"/>
                  </a:schemeClr>
                </a:solidFill>
              </a:rPr>
              <a:t>centered</a:t>
            </a:r>
            <a:r>
              <a:rPr lang="en-ID" sz="1200" dirty="0">
                <a:solidFill>
                  <a:schemeClr val="tx1">
                    <a:lumMod val="50000"/>
                    <a:lumOff val="50000"/>
                  </a:schemeClr>
                </a:solidFill>
              </a:rPr>
              <a:t> services whereas cooperative portals and parallel task infrastructures</a:t>
            </a:r>
          </a:p>
        </p:txBody>
      </p:sp>
      <p:sp>
        <p:nvSpPr>
          <p:cNvPr id="99" name="TextBox 98"/>
          <p:cNvSpPr txBox="1"/>
          <p:nvPr/>
        </p:nvSpPr>
        <p:spPr>
          <a:xfrm>
            <a:off x="7259781" y="3562354"/>
            <a:ext cx="4384964" cy="658001"/>
          </a:xfrm>
          <a:prstGeom prst="rect">
            <a:avLst/>
          </a:prstGeom>
          <a:noFill/>
        </p:spPr>
        <p:txBody>
          <a:bodyPr wrap="square" rtlCol="0">
            <a:spAutoFit/>
          </a:bodyPr>
          <a:lstStyle/>
          <a:p>
            <a:pPr algn="r">
              <a:lnSpc>
                <a:spcPct val="150000"/>
              </a:lnSpc>
            </a:pPr>
            <a:r>
              <a:rPr lang="en-US" sz="1300" dirty="0">
                <a:solidFill>
                  <a:schemeClr val="bg1"/>
                </a:solidFill>
                <a:latin typeface="Droid Serif" panose="02020600060500020200" pitchFamily="18" charset="0"/>
                <a:ea typeface="Droid Serif" panose="02020600060500020200" pitchFamily="18" charset="0"/>
                <a:cs typeface="Droid Serif" panose="02020600060500020200" pitchFamily="18" charset="0"/>
              </a:rPr>
              <a:t>What you </a:t>
            </a:r>
            <a:r>
              <a:rPr lang="en-US" sz="1300" i="1" dirty="0">
                <a:solidFill>
                  <a:schemeClr val="accent1"/>
                </a:solidFill>
                <a:latin typeface="Droid Serif" panose="02020600060500020200" pitchFamily="18" charset="0"/>
                <a:ea typeface="Droid Serif" panose="02020600060500020200" pitchFamily="18" charset="0"/>
                <a:cs typeface="Droid Serif" panose="02020600060500020200" pitchFamily="18" charset="0"/>
              </a:rPr>
              <a:t>dream</a:t>
            </a:r>
            <a:r>
              <a:rPr lang="en-US" sz="1300" dirty="0">
                <a:solidFill>
                  <a:schemeClr val="accent2"/>
                </a:solidFill>
                <a:latin typeface="Droid Serif" panose="02020600060500020200" pitchFamily="18" charset="0"/>
                <a:ea typeface="Droid Serif" panose="02020600060500020200" pitchFamily="18" charset="0"/>
                <a:cs typeface="Droid Serif" panose="02020600060500020200" pitchFamily="18" charset="0"/>
              </a:rPr>
              <a:t> </a:t>
            </a:r>
            <a:r>
              <a:rPr lang="en-US" sz="1300" dirty="0">
                <a:solidFill>
                  <a:schemeClr val="bg1"/>
                </a:solidFill>
                <a:latin typeface="Droid Serif" panose="02020600060500020200" pitchFamily="18" charset="0"/>
                <a:ea typeface="Droid Serif" panose="02020600060500020200" pitchFamily="18" charset="0"/>
                <a:cs typeface="Droid Serif" panose="02020600060500020200" pitchFamily="18" charset="0"/>
              </a:rPr>
              <a:t>is what you get, so we make your dream come true.</a:t>
            </a:r>
          </a:p>
        </p:txBody>
      </p:sp>
      <p:sp>
        <p:nvSpPr>
          <p:cNvPr id="13" name="Rectangle 12"/>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1459069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Parallelogram 46"/>
          <p:cNvSpPr/>
          <p:nvPr/>
        </p:nvSpPr>
        <p:spPr>
          <a:xfrm flipH="1">
            <a:off x="6296025" y="0"/>
            <a:ext cx="5895975" cy="6858000"/>
          </a:xfrm>
          <a:prstGeom prst="parallelogram">
            <a:avLst>
              <a:gd name="adj" fmla="val 72643"/>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9" name="Picture 4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6905625" y="457200"/>
            <a:ext cx="5286375" cy="6400799"/>
          </a:xfrm>
          <a:prstGeom prst="rect">
            <a:avLst/>
          </a:prstGeom>
          <a:effectLst/>
        </p:spPr>
      </p:pic>
      <p:sp>
        <p:nvSpPr>
          <p:cNvPr id="50" name="TextBox 49"/>
          <p:cNvSpPr txBox="1"/>
          <p:nvPr/>
        </p:nvSpPr>
        <p:spPr>
          <a:xfrm>
            <a:off x="967462" y="1889466"/>
            <a:ext cx="5439374" cy="1323439"/>
          </a:xfrm>
          <a:prstGeom prst="rect">
            <a:avLst/>
          </a:prstGeom>
          <a:noFill/>
        </p:spPr>
        <p:txBody>
          <a:bodyPr wrap="none" rtlCol="0">
            <a:spAutoFit/>
          </a:bodyPr>
          <a:lstStyle/>
          <a:p>
            <a:r>
              <a:rPr lang="en-ID" sz="4000" dirty="0">
                <a:solidFill>
                  <a:schemeClr val="tx1">
                    <a:lumMod val="75000"/>
                    <a:lumOff val="25000"/>
                  </a:schemeClr>
                </a:solidFill>
                <a:latin typeface="+mj-lt"/>
              </a:rPr>
              <a:t>Multi-use </a:t>
            </a:r>
          </a:p>
          <a:p>
            <a:r>
              <a:rPr lang="en-ID" sz="4000" dirty="0">
                <a:solidFill>
                  <a:schemeClr val="tx1">
                    <a:lumMod val="75000"/>
                    <a:lumOff val="25000"/>
                  </a:schemeClr>
                </a:solidFill>
                <a:latin typeface="+mj-lt"/>
              </a:rPr>
              <a:t>Presentation Template</a:t>
            </a:r>
          </a:p>
        </p:txBody>
      </p:sp>
      <p:sp>
        <p:nvSpPr>
          <p:cNvPr id="51" name="TextBox 50"/>
          <p:cNvSpPr txBox="1"/>
          <p:nvPr/>
        </p:nvSpPr>
        <p:spPr>
          <a:xfrm>
            <a:off x="995639" y="3781942"/>
            <a:ext cx="4205011" cy="1061829"/>
          </a:xfrm>
          <a:prstGeom prst="rect">
            <a:avLst/>
          </a:prstGeom>
          <a:noFill/>
        </p:spPr>
        <p:txBody>
          <a:bodyPr wrap="square" rtlCol="0">
            <a:spAutoFit/>
          </a:bodyPr>
          <a:lstStyle/>
          <a:p>
            <a:pPr algn="just">
              <a:lnSpc>
                <a:spcPct val="150000"/>
              </a:lnSpc>
            </a:pPr>
            <a:r>
              <a:rPr lang="en-ID" sz="1400" dirty="0">
                <a:solidFill>
                  <a:schemeClr val="tx1">
                    <a:lumMod val="50000"/>
                    <a:lumOff val="50000"/>
                  </a:schemeClr>
                </a:solidFill>
              </a:rPr>
              <a:t>We love clean design and advanced digital solutions, a clear plan for a new project or just an idea, </a:t>
            </a:r>
            <a:r>
              <a:rPr lang="en-ID" sz="1400" dirty="0">
                <a:solidFill>
                  <a:schemeClr val="accent1"/>
                </a:solidFill>
              </a:rPr>
              <a:t>bring your business to the next level</a:t>
            </a:r>
          </a:p>
        </p:txBody>
      </p:sp>
      <p:sp>
        <p:nvSpPr>
          <p:cNvPr id="52" name="Rectangle 51"/>
          <p:cNvSpPr/>
          <p:nvPr/>
        </p:nvSpPr>
        <p:spPr>
          <a:xfrm rot="16200000">
            <a:off x="1600200" y="2930881"/>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5892864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7" name="Rectangle 6"/>
          <p:cNvSpPr/>
          <p:nvPr/>
        </p:nvSpPr>
        <p:spPr>
          <a:xfrm>
            <a:off x="0" y="782780"/>
            <a:ext cx="12192000" cy="1579420"/>
          </a:xfrm>
          <a:prstGeom prst="rect">
            <a:avLst/>
          </a:prstGeom>
          <a:solidFill>
            <a:schemeClr val="accent2">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TextBox 65"/>
          <p:cNvSpPr txBox="1"/>
          <p:nvPr/>
        </p:nvSpPr>
        <p:spPr>
          <a:xfrm>
            <a:off x="4588950" y="1110968"/>
            <a:ext cx="3014158" cy="523220"/>
          </a:xfrm>
          <a:prstGeom prst="rect">
            <a:avLst/>
          </a:prstGeom>
          <a:noFill/>
        </p:spPr>
        <p:txBody>
          <a:bodyPr wrap="none" rtlCol="0">
            <a:spAutoFit/>
          </a:bodyPr>
          <a:lstStyle/>
          <a:p>
            <a:pPr algn="ctr"/>
            <a:r>
              <a:rPr lang="en-ID" sz="2800" dirty="0">
                <a:solidFill>
                  <a:schemeClr val="bg1"/>
                </a:solidFill>
                <a:latin typeface="+mj-lt"/>
              </a:rPr>
              <a:t>Business Evolution</a:t>
            </a:r>
          </a:p>
        </p:txBody>
      </p:sp>
      <p:sp>
        <p:nvSpPr>
          <p:cNvPr id="67" name="TextBox 66"/>
          <p:cNvSpPr txBox="1"/>
          <p:nvPr/>
        </p:nvSpPr>
        <p:spPr>
          <a:xfrm>
            <a:off x="3226239" y="1634188"/>
            <a:ext cx="5739521" cy="276999"/>
          </a:xfrm>
          <a:prstGeom prst="rect">
            <a:avLst/>
          </a:prstGeom>
          <a:noFill/>
        </p:spPr>
        <p:txBody>
          <a:bodyPr wrap="none" rtlCol="0">
            <a:spAutoFit/>
          </a:bodyPr>
          <a:lstStyle/>
          <a:p>
            <a:pPr algn="ctr"/>
            <a:r>
              <a:rPr lang="id-ID" sz="1200" dirty="0">
                <a:solidFill>
                  <a:schemeClr val="bg1"/>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grpSp>
        <p:nvGrpSpPr>
          <p:cNvPr id="68" name="Group 67"/>
          <p:cNvGrpSpPr/>
          <p:nvPr/>
        </p:nvGrpSpPr>
        <p:grpSpPr>
          <a:xfrm>
            <a:off x="5791443" y="2065479"/>
            <a:ext cx="609111" cy="91929"/>
            <a:chOff x="8921264" y="5631744"/>
            <a:chExt cx="870714" cy="131411"/>
          </a:xfrm>
        </p:grpSpPr>
        <p:sp>
          <p:nvSpPr>
            <p:cNvPr id="69" name="Oval 68"/>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0" name="Oval 69"/>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1" name="Oval 70"/>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2" name="Oval 71"/>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73" name="Oval 72"/>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8" name="Rectangle 17"/>
          <p:cNvSpPr/>
          <p:nvPr/>
        </p:nvSpPr>
        <p:spPr>
          <a:xfrm>
            <a:off x="1909748" y="2729347"/>
            <a:ext cx="2639292" cy="2957944"/>
          </a:xfrm>
          <a:prstGeom prst="rect">
            <a:avLst/>
          </a:prstGeom>
          <a:solidFill>
            <a:schemeClr val="bg1">
              <a:lumMod val="95000"/>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Rectangle 18"/>
          <p:cNvSpPr/>
          <p:nvPr/>
        </p:nvSpPr>
        <p:spPr>
          <a:xfrm>
            <a:off x="4772704" y="2729347"/>
            <a:ext cx="2639292" cy="2957944"/>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Rectangle 19"/>
          <p:cNvSpPr/>
          <p:nvPr/>
        </p:nvSpPr>
        <p:spPr>
          <a:xfrm>
            <a:off x="7642960" y="2729347"/>
            <a:ext cx="2639292" cy="2957944"/>
          </a:xfrm>
          <a:prstGeom prst="rect">
            <a:avLst/>
          </a:prstGeom>
          <a:solidFill>
            <a:schemeClr val="bg1">
              <a:lumMod val="95000"/>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TextBox 20"/>
          <p:cNvSpPr txBox="1"/>
          <p:nvPr/>
        </p:nvSpPr>
        <p:spPr>
          <a:xfrm>
            <a:off x="2423725" y="2840181"/>
            <a:ext cx="1611339" cy="307777"/>
          </a:xfrm>
          <a:prstGeom prst="rect">
            <a:avLst/>
          </a:prstGeom>
          <a:noFill/>
        </p:spPr>
        <p:txBody>
          <a:bodyPr wrap="none" rtlCol="0">
            <a:spAutoFit/>
          </a:bodyPr>
          <a:lstStyle/>
          <a:p>
            <a:pPr algn="ctr"/>
            <a:r>
              <a:rPr lang="en-ID" sz="1400" dirty="0">
                <a:solidFill>
                  <a:schemeClr val="tx1">
                    <a:lumMod val="85000"/>
                    <a:lumOff val="15000"/>
                  </a:schemeClr>
                </a:solidFill>
                <a:latin typeface="+mj-lt"/>
              </a:rPr>
              <a:t>UNIQUE &amp; CLEAN</a:t>
            </a:r>
          </a:p>
        </p:txBody>
      </p:sp>
      <p:sp>
        <p:nvSpPr>
          <p:cNvPr id="22" name="TextBox 21"/>
          <p:cNvSpPr txBox="1"/>
          <p:nvPr/>
        </p:nvSpPr>
        <p:spPr>
          <a:xfrm>
            <a:off x="8149723" y="2840181"/>
            <a:ext cx="1625766" cy="307777"/>
          </a:xfrm>
          <a:prstGeom prst="rect">
            <a:avLst/>
          </a:prstGeom>
          <a:noFill/>
        </p:spPr>
        <p:txBody>
          <a:bodyPr wrap="none" rtlCol="0">
            <a:spAutoFit/>
          </a:bodyPr>
          <a:lstStyle/>
          <a:p>
            <a:pPr algn="ctr"/>
            <a:r>
              <a:rPr lang="en-ID" sz="1400" dirty="0">
                <a:solidFill>
                  <a:schemeClr val="tx1">
                    <a:lumMod val="85000"/>
                    <a:lumOff val="15000"/>
                  </a:schemeClr>
                </a:solidFill>
                <a:latin typeface="+mj-lt"/>
              </a:rPr>
              <a:t>GREAT USABILITY</a:t>
            </a:r>
          </a:p>
        </p:txBody>
      </p:sp>
      <p:sp>
        <p:nvSpPr>
          <p:cNvPr id="23" name="TextBox 22"/>
          <p:cNvSpPr txBox="1"/>
          <p:nvPr/>
        </p:nvSpPr>
        <p:spPr>
          <a:xfrm>
            <a:off x="5111152" y="2840181"/>
            <a:ext cx="1962397" cy="307777"/>
          </a:xfrm>
          <a:prstGeom prst="rect">
            <a:avLst/>
          </a:prstGeom>
          <a:noFill/>
        </p:spPr>
        <p:txBody>
          <a:bodyPr wrap="none" rtlCol="0">
            <a:spAutoFit/>
          </a:bodyPr>
          <a:lstStyle/>
          <a:p>
            <a:pPr algn="ctr"/>
            <a:r>
              <a:rPr lang="en-ID" sz="1400" dirty="0">
                <a:solidFill>
                  <a:schemeClr val="bg1"/>
                </a:solidFill>
                <a:latin typeface="+mj-lt"/>
              </a:rPr>
              <a:t>EXCLUSIVE MATERIAL</a:t>
            </a:r>
          </a:p>
        </p:txBody>
      </p:sp>
      <p:sp>
        <p:nvSpPr>
          <p:cNvPr id="24" name="TextBox 23"/>
          <p:cNvSpPr txBox="1"/>
          <p:nvPr/>
        </p:nvSpPr>
        <p:spPr>
          <a:xfrm>
            <a:off x="2061736" y="4221311"/>
            <a:ext cx="2335316" cy="854080"/>
          </a:xfrm>
          <a:prstGeom prst="rect">
            <a:avLst/>
          </a:prstGeom>
          <a:noFill/>
        </p:spPr>
        <p:txBody>
          <a:bodyPr wrap="square" rtlCol="0">
            <a:spAutoFit/>
          </a:bodyPr>
          <a:lstStyle/>
          <a:p>
            <a:pPr algn="ctr">
              <a:lnSpc>
                <a:spcPct val="150000"/>
              </a:lnSpc>
            </a:pPr>
            <a:r>
              <a:rPr lang="id-ID" sz="1100" dirty="0">
                <a:solidFill>
                  <a:schemeClr val="tx1">
                    <a:lumMod val="85000"/>
                    <a:lumOff val="15000"/>
                  </a:schemeClr>
                </a:solidFill>
              </a:rPr>
              <a:t>Bring your business to the next Level with Powerfull presentation material for all business</a:t>
            </a:r>
          </a:p>
        </p:txBody>
      </p:sp>
      <p:sp>
        <p:nvSpPr>
          <p:cNvPr id="25" name="TextBox 24"/>
          <p:cNvSpPr txBox="1"/>
          <p:nvPr/>
        </p:nvSpPr>
        <p:spPr>
          <a:xfrm>
            <a:off x="4924692" y="4221311"/>
            <a:ext cx="2335316" cy="854080"/>
          </a:xfrm>
          <a:prstGeom prst="rect">
            <a:avLst/>
          </a:prstGeom>
          <a:noFill/>
        </p:spPr>
        <p:txBody>
          <a:bodyPr wrap="square" rtlCol="0">
            <a:spAutoFit/>
          </a:bodyPr>
          <a:lstStyle/>
          <a:p>
            <a:pPr algn="ctr">
              <a:lnSpc>
                <a:spcPct val="150000"/>
              </a:lnSpc>
            </a:pPr>
            <a:r>
              <a:rPr lang="id-ID" sz="1100" dirty="0">
                <a:solidFill>
                  <a:schemeClr val="bg1"/>
                </a:solidFill>
              </a:rPr>
              <a:t>Bring your business to the next Level with Powerfull presentation material for all business</a:t>
            </a:r>
          </a:p>
        </p:txBody>
      </p:sp>
      <p:sp>
        <p:nvSpPr>
          <p:cNvPr id="26" name="TextBox 25"/>
          <p:cNvSpPr txBox="1"/>
          <p:nvPr/>
        </p:nvSpPr>
        <p:spPr>
          <a:xfrm>
            <a:off x="7794948" y="4221311"/>
            <a:ext cx="2335316" cy="854080"/>
          </a:xfrm>
          <a:prstGeom prst="rect">
            <a:avLst/>
          </a:prstGeom>
          <a:noFill/>
        </p:spPr>
        <p:txBody>
          <a:bodyPr wrap="square" rtlCol="0">
            <a:spAutoFit/>
          </a:bodyPr>
          <a:lstStyle/>
          <a:p>
            <a:pPr algn="ctr">
              <a:lnSpc>
                <a:spcPct val="150000"/>
              </a:lnSpc>
            </a:pPr>
            <a:r>
              <a:rPr lang="id-ID" sz="1100" dirty="0">
                <a:solidFill>
                  <a:schemeClr val="tx1">
                    <a:lumMod val="85000"/>
                    <a:lumOff val="15000"/>
                  </a:schemeClr>
                </a:solidFill>
              </a:rPr>
              <a:t>Bring your business to the next Level with Powerfull presentation material for all business</a:t>
            </a:r>
          </a:p>
        </p:txBody>
      </p:sp>
      <p:sp>
        <p:nvSpPr>
          <p:cNvPr id="27" name="Freeform 160"/>
          <p:cNvSpPr>
            <a:spLocks noEditPoints="1"/>
          </p:cNvSpPr>
          <p:nvPr/>
        </p:nvSpPr>
        <p:spPr bwMode="auto">
          <a:xfrm>
            <a:off x="5860204" y="3512907"/>
            <a:ext cx="464292" cy="456420"/>
          </a:xfrm>
          <a:custGeom>
            <a:avLst/>
            <a:gdLst>
              <a:gd name="T0" fmla="*/ 56 w 75"/>
              <a:gd name="T1" fmla="*/ 70 h 71"/>
              <a:gd name="T2" fmla="*/ 20 w 75"/>
              <a:gd name="T3" fmla="*/ 71 h 71"/>
              <a:gd name="T4" fmla="*/ 18 w 75"/>
              <a:gd name="T5" fmla="*/ 67 h 71"/>
              <a:gd name="T6" fmla="*/ 55 w 75"/>
              <a:gd name="T7" fmla="*/ 66 h 71"/>
              <a:gd name="T8" fmla="*/ 32 w 75"/>
              <a:gd name="T9" fmla="*/ 36 h 71"/>
              <a:gd name="T10" fmla="*/ 28 w 75"/>
              <a:gd name="T11" fmla="*/ 36 h 71"/>
              <a:gd name="T12" fmla="*/ 31 w 75"/>
              <a:gd name="T13" fmla="*/ 38 h 71"/>
              <a:gd name="T14" fmla="*/ 34 w 75"/>
              <a:gd name="T15" fmla="*/ 39 h 71"/>
              <a:gd name="T16" fmla="*/ 34 w 75"/>
              <a:gd name="T17" fmla="*/ 37 h 71"/>
              <a:gd name="T18" fmla="*/ 75 w 75"/>
              <a:gd name="T19" fmla="*/ 6 h 71"/>
              <a:gd name="T20" fmla="*/ 60 w 75"/>
              <a:gd name="T21" fmla="*/ 26 h 71"/>
              <a:gd name="T22" fmla="*/ 48 w 75"/>
              <a:gd name="T23" fmla="*/ 41 h 71"/>
              <a:gd name="T24" fmla="*/ 40 w 75"/>
              <a:gd name="T25" fmla="*/ 47 h 71"/>
              <a:gd name="T26" fmla="*/ 50 w 75"/>
              <a:gd name="T27" fmla="*/ 59 h 71"/>
              <a:gd name="T28" fmla="*/ 52 w 75"/>
              <a:gd name="T29" fmla="*/ 62 h 71"/>
              <a:gd name="T30" fmla="*/ 25 w 75"/>
              <a:gd name="T31" fmla="*/ 64 h 71"/>
              <a:gd name="T32" fmla="*/ 23 w 75"/>
              <a:gd name="T33" fmla="*/ 60 h 71"/>
              <a:gd name="T34" fmla="*/ 34 w 75"/>
              <a:gd name="T35" fmla="*/ 59 h 71"/>
              <a:gd name="T36" fmla="*/ 30 w 75"/>
              <a:gd name="T37" fmla="*/ 43 h 71"/>
              <a:gd name="T38" fmla="*/ 15 w 75"/>
              <a:gd name="T39" fmla="*/ 26 h 71"/>
              <a:gd name="T40" fmla="*/ 0 w 75"/>
              <a:gd name="T41" fmla="*/ 14 h 71"/>
              <a:gd name="T42" fmla="*/ 2 w 75"/>
              <a:gd name="T43" fmla="*/ 4 h 71"/>
              <a:gd name="T44" fmla="*/ 15 w 75"/>
              <a:gd name="T45" fmla="*/ 1 h 71"/>
              <a:gd name="T46" fmla="*/ 58 w 75"/>
              <a:gd name="T47" fmla="*/ 0 h 71"/>
              <a:gd name="T48" fmla="*/ 60 w 75"/>
              <a:gd name="T49" fmla="*/ 4 h 71"/>
              <a:gd name="T50" fmla="*/ 75 w 75"/>
              <a:gd name="T51" fmla="*/ 6 h 71"/>
              <a:gd name="T52" fmla="*/ 47 w 75"/>
              <a:gd name="T53" fmla="*/ 39 h 71"/>
              <a:gd name="T54" fmla="*/ 57 w 75"/>
              <a:gd name="T55" fmla="*/ 12 h 71"/>
              <a:gd name="T56" fmla="*/ 22 w 75"/>
              <a:gd name="T57" fmla="*/ 26 h 71"/>
              <a:gd name="T58" fmla="*/ 27 w 75"/>
              <a:gd name="T59" fmla="*/ 35 h 71"/>
              <a:gd name="T60" fmla="*/ 26 w 75"/>
              <a:gd name="T61" fmla="*/ 35 h 71"/>
              <a:gd name="T62" fmla="*/ 20 w 75"/>
              <a:gd name="T63" fmla="*/ 12 h 71"/>
              <a:gd name="T64" fmla="*/ 18 w 75"/>
              <a:gd name="T65" fmla="*/ 26 h 71"/>
              <a:gd name="T66" fmla="*/ 31 w 75"/>
              <a:gd name="T67" fmla="*/ 40 h 71"/>
              <a:gd name="T68" fmla="*/ 37 w 75"/>
              <a:gd name="T69" fmla="*/ 59 h 71"/>
              <a:gd name="T70" fmla="*/ 37 w 75"/>
              <a:gd name="T71" fmla="*/ 47 h 71"/>
              <a:gd name="T72" fmla="*/ 22 w 75"/>
              <a:gd name="T73" fmla="*/ 5 h 71"/>
              <a:gd name="T74" fmla="*/ 57 w 75"/>
              <a:gd name="T75" fmla="*/ 10 h 71"/>
              <a:gd name="T76" fmla="*/ 18 w 75"/>
              <a:gd name="T77" fmla="*/ 3 h 71"/>
              <a:gd name="T78" fmla="*/ 20 w 75"/>
              <a:gd name="T79" fmla="*/ 10 h 71"/>
              <a:gd name="T80" fmla="*/ 21 w 75"/>
              <a:gd name="T81" fmla="*/ 4 h 71"/>
              <a:gd name="T82" fmla="*/ 15 w 75"/>
              <a:gd name="T83" fmla="*/ 23 h 71"/>
              <a:gd name="T84" fmla="*/ 3 w 75"/>
              <a:gd name="T85" fmla="*/ 7 h 71"/>
              <a:gd name="T86" fmla="*/ 15 w 75"/>
              <a:gd name="T87" fmla="*/ 23 h 71"/>
              <a:gd name="T88" fmla="*/ 60 w 75"/>
              <a:gd name="T89" fmla="*/ 7 h 71"/>
              <a:gd name="T90" fmla="*/ 72 w 75"/>
              <a:gd name="T91" fmla="*/ 1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5" h="71">
                <a:moveTo>
                  <a:pt x="56" y="67"/>
                </a:moveTo>
                <a:cubicBezTo>
                  <a:pt x="56" y="70"/>
                  <a:pt x="56" y="70"/>
                  <a:pt x="56" y="70"/>
                </a:cubicBezTo>
                <a:cubicBezTo>
                  <a:pt x="56" y="71"/>
                  <a:pt x="56" y="71"/>
                  <a:pt x="55" y="71"/>
                </a:cubicBezTo>
                <a:cubicBezTo>
                  <a:pt x="20" y="71"/>
                  <a:pt x="20" y="71"/>
                  <a:pt x="20" y="71"/>
                </a:cubicBezTo>
                <a:cubicBezTo>
                  <a:pt x="19" y="71"/>
                  <a:pt x="18" y="71"/>
                  <a:pt x="18" y="70"/>
                </a:cubicBezTo>
                <a:cubicBezTo>
                  <a:pt x="18" y="67"/>
                  <a:pt x="18" y="67"/>
                  <a:pt x="18" y="67"/>
                </a:cubicBezTo>
                <a:cubicBezTo>
                  <a:pt x="18" y="66"/>
                  <a:pt x="19" y="66"/>
                  <a:pt x="20" y="66"/>
                </a:cubicBezTo>
                <a:cubicBezTo>
                  <a:pt x="55" y="66"/>
                  <a:pt x="55" y="66"/>
                  <a:pt x="55" y="66"/>
                </a:cubicBezTo>
                <a:cubicBezTo>
                  <a:pt x="56" y="66"/>
                  <a:pt x="56" y="66"/>
                  <a:pt x="56" y="67"/>
                </a:cubicBezTo>
                <a:close/>
                <a:moveTo>
                  <a:pt x="32" y="36"/>
                </a:moveTo>
                <a:cubicBezTo>
                  <a:pt x="31" y="36"/>
                  <a:pt x="30" y="36"/>
                  <a:pt x="30" y="35"/>
                </a:cubicBezTo>
                <a:cubicBezTo>
                  <a:pt x="29" y="35"/>
                  <a:pt x="28" y="35"/>
                  <a:pt x="28" y="36"/>
                </a:cubicBezTo>
                <a:cubicBezTo>
                  <a:pt x="28" y="36"/>
                  <a:pt x="28" y="37"/>
                  <a:pt x="29" y="37"/>
                </a:cubicBezTo>
                <a:cubicBezTo>
                  <a:pt x="30" y="38"/>
                  <a:pt x="30" y="38"/>
                  <a:pt x="31" y="38"/>
                </a:cubicBezTo>
                <a:cubicBezTo>
                  <a:pt x="32" y="39"/>
                  <a:pt x="33" y="39"/>
                  <a:pt x="33" y="39"/>
                </a:cubicBezTo>
                <a:cubicBezTo>
                  <a:pt x="34" y="39"/>
                  <a:pt x="34" y="39"/>
                  <a:pt x="34" y="39"/>
                </a:cubicBezTo>
                <a:cubicBezTo>
                  <a:pt x="34" y="39"/>
                  <a:pt x="35" y="39"/>
                  <a:pt x="35" y="39"/>
                </a:cubicBezTo>
                <a:cubicBezTo>
                  <a:pt x="35" y="38"/>
                  <a:pt x="35" y="38"/>
                  <a:pt x="34" y="37"/>
                </a:cubicBezTo>
                <a:cubicBezTo>
                  <a:pt x="34" y="37"/>
                  <a:pt x="33" y="37"/>
                  <a:pt x="32" y="36"/>
                </a:cubicBezTo>
                <a:close/>
                <a:moveTo>
                  <a:pt x="75" y="6"/>
                </a:moveTo>
                <a:cubicBezTo>
                  <a:pt x="75" y="14"/>
                  <a:pt x="75" y="14"/>
                  <a:pt x="75" y="14"/>
                </a:cubicBezTo>
                <a:cubicBezTo>
                  <a:pt x="75" y="22"/>
                  <a:pt x="64" y="25"/>
                  <a:pt x="60" y="26"/>
                </a:cubicBezTo>
                <a:cubicBezTo>
                  <a:pt x="60" y="26"/>
                  <a:pt x="60" y="26"/>
                  <a:pt x="60" y="26"/>
                </a:cubicBezTo>
                <a:cubicBezTo>
                  <a:pt x="60" y="33"/>
                  <a:pt x="56" y="37"/>
                  <a:pt x="48" y="41"/>
                </a:cubicBezTo>
                <a:cubicBezTo>
                  <a:pt x="47" y="42"/>
                  <a:pt x="46" y="42"/>
                  <a:pt x="45" y="43"/>
                </a:cubicBezTo>
                <a:cubicBezTo>
                  <a:pt x="42" y="44"/>
                  <a:pt x="40" y="45"/>
                  <a:pt x="40" y="47"/>
                </a:cubicBezTo>
                <a:cubicBezTo>
                  <a:pt x="40" y="59"/>
                  <a:pt x="40" y="59"/>
                  <a:pt x="40" y="59"/>
                </a:cubicBezTo>
                <a:cubicBezTo>
                  <a:pt x="50" y="59"/>
                  <a:pt x="50" y="59"/>
                  <a:pt x="50" y="59"/>
                </a:cubicBezTo>
                <a:cubicBezTo>
                  <a:pt x="51" y="59"/>
                  <a:pt x="52" y="59"/>
                  <a:pt x="52" y="60"/>
                </a:cubicBezTo>
                <a:cubicBezTo>
                  <a:pt x="52" y="62"/>
                  <a:pt x="52" y="62"/>
                  <a:pt x="52" y="62"/>
                </a:cubicBezTo>
                <a:cubicBezTo>
                  <a:pt x="52" y="63"/>
                  <a:pt x="51" y="64"/>
                  <a:pt x="50" y="64"/>
                </a:cubicBezTo>
                <a:cubicBezTo>
                  <a:pt x="25" y="64"/>
                  <a:pt x="25" y="64"/>
                  <a:pt x="25" y="64"/>
                </a:cubicBezTo>
                <a:cubicBezTo>
                  <a:pt x="24" y="64"/>
                  <a:pt x="23" y="63"/>
                  <a:pt x="23" y="62"/>
                </a:cubicBezTo>
                <a:cubicBezTo>
                  <a:pt x="23" y="60"/>
                  <a:pt x="23" y="60"/>
                  <a:pt x="23" y="60"/>
                </a:cubicBezTo>
                <a:cubicBezTo>
                  <a:pt x="23" y="59"/>
                  <a:pt x="24" y="59"/>
                  <a:pt x="25" y="59"/>
                </a:cubicBezTo>
                <a:cubicBezTo>
                  <a:pt x="34" y="59"/>
                  <a:pt x="34" y="59"/>
                  <a:pt x="34" y="59"/>
                </a:cubicBezTo>
                <a:cubicBezTo>
                  <a:pt x="34" y="47"/>
                  <a:pt x="34" y="47"/>
                  <a:pt x="34" y="47"/>
                </a:cubicBezTo>
                <a:cubicBezTo>
                  <a:pt x="34" y="45"/>
                  <a:pt x="33" y="44"/>
                  <a:pt x="30" y="43"/>
                </a:cubicBezTo>
                <a:cubicBezTo>
                  <a:pt x="29" y="42"/>
                  <a:pt x="28" y="42"/>
                  <a:pt x="27" y="41"/>
                </a:cubicBezTo>
                <a:cubicBezTo>
                  <a:pt x="18" y="37"/>
                  <a:pt x="15" y="33"/>
                  <a:pt x="15" y="26"/>
                </a:cubicBezTo>
                <a:cubicBezTo>
                  <a:pt x="15" y="26"/>
                  <a:pt x="15" y="26"/>
                  <a:pt x="15" y="26"/>
                </a:cubicBezTo>
                <a:cubicBezTo>
                  <a:pt x="11" y="25"/>
                  <a:pt x="0" y="22"/>
                  <a:pt x="0" y="14"/>
                </a:cubicBezTo>
                <a:cubicBezTo>
                  <a:pt x="0" y="6"/>
                  <a:pt x="0" y="6"/>
                  <a:pt x="0" y="6"/>
                </a:cubicBezTo>
                <a:cubicBezTo>
                  <a:pt x="0" y="5"/>
                  <a:pt x="1" y="4"/>
                  <a:pt x="2" y="4"/>
                </a:cubicBezTo>
                <a:cubicBezTo>
                  <a:pt x="15" y="4"/>
                  <a:pt x="15" y="4"/>
                  <a:pt x="15" y="4"/>
                </a:cubicBezTo>
                <a:cubicBezTo>
                  <a:pt x="15" y="1"/>
                  <a:pt x="15" y="1"/>
                  <a:pt x="15" y="1"/>
                </a:cubicBezTo>
                <a:cubicBezTo>
                  <a:pt x="15" y="0"/>
                  <a:pt x="16" y="0"/>
                  <a:pt x="16" y="0"/>
                </a:cubicBezTo>
                <a:cubicBezTo>
                  <a:pt x="58" y="0"/>
                  <a:pt x="58" y="0"/>
                  <a:pt x="58" y="0"/>
                </a:cubicBezTo>
                <a:cubicBezTo>
                  <a:pt x="59" y="0"/>
                  <a:pt x="60" y="0"/>
                  <a:pt x="60" y="1"/>
                </a:cubicBezTo>
                <a:cubicBezTo>
                  <a:pt x="60" y="4"/>
                  <a:pt x="60" y="4"/>
                  <a:pt x="60" y="4"/>
                </a:cubicBezTo>
                <a:cubicBezTo>
                  <a:pt x="73" y="4"/>
                  <a:pt x="73" y="4"/>
                  <a:pt x="73" y="4"/>
                </a:cubicBezTo>
                <a:cubicBezTo>
                  <a:pt x="74" y="4"/>
                  <a:pt x="75" y="5"/>
                  <a:pt x="75" y="6"/>
                </a:cubicBezTo>
                <a:close/>
                <a:moveTo>
                  <a:pt x="44" y="40"/>
                </a:moveTo>
                <a:cubicBezTo>
                  <a:pt x="45" y="39"/>
                  <a:pt x="46" y="39"/>
                  <a:pt x="47" y="39"/>
                </a:cubicBezTo>
                <a:cubicBezTo>
                  <a:pt x="54" y="35"/>
                  <a:pt x="57" y="31"/>
                  <a:pt x="57" y="26"/>
                </a:cubicBezTo>
                <a:cubicBezTo>
                  <a:pt x="57" y="12"/>
                  <a:pt x="57" y="12"/>
                  <a:pt x="57" y="12"/>
                </a:cubicBezTo>
                <a:cubicBezTo>
                  <a:pt x="22" y="12"/>
                  <a:pt x="22" y="12"/>
                  <a:pt x="22" y="12"/>
                </a:cubicBezTo>
                <a:cubicBezTo>
                  <a:pt x="22" y="26"/>
                  <a:pt x="22" y="26"/>
                  <a:pt x="22" y="26"/>
                </a:cubicBezTo>
                <a:cubicBezTo>
                  <a:pt x="22" y="29"/>
                  <a:pt x="22" y="31"/>
                  <a:pt x="27" y="34"/>
                </a:cubicBezTo>
                <a:cubicBezTo>
                  <a:pt x="27" y="34"/>
                  <a:pt x="27" y="35"/>
                  <a:pt x="27" y="35"/>
                </a:cubicBezTo>
                <a:cubicBezTo>
                  <a:pt x="27" y="35"/>
                  <a:pt x="26" y="36"/>
                  <a:pt x="26" y="36"/>
                </a:cubicBezTo>
                <a:cubicBezTo>
                  <a:pt x="26" y="36"/>
                  <a:pt x="26" y="35"/>
                  <a:pt x="26" y="35"/>
                </a:cubicBezTo>
                <a:cubicBezTo>
                  <a:pt x="21" y="32"/>
                  <a:pt x="20" y="29"/>
                  <a:pt x="20" y="26"/>
                </a:cubicBezTo>
                <a:cubicBezTo>
                  <a:pt x="20" y="12"/>
                  <a:pt x="20" y="12"/>
                  <a:pt x="20" y="12"/>
                </a:cubicBezTo>
                <a:cubicBezTo>
                  <a:pt x="18" y="12"/>
                  <a:pt x="18" y="12"/>
                  <a:pt x="18" y="12"/>
                </a:cubicBezTo>
                <a:cubicBezTo>
                  <a:pt x="18" y="26"/>
                  <a:pt x="18" y="26"/>
                  <a:pt x="18" y="26"/>
                </a:cubicBezTo>
                <a:cubicBezTo>
                  <a:pt x="18" y="31"/>
                  <a:pt x="21" y="35"/>
                  <a:pt x="28" y="39"/>
                </a:cubicBezTo>
                <a:cubicBezTo>
                  <a:pt x="29" y="39"/>
                  <a:pt x="30" y="39"/>
                  <a:pt x="31" y="40"/>
                </a:cubicBezTo>
                <a:cubicBezTo>
                  <a:pt x="34" y="41"/>
                  <a:pt x="37" y="42"/>
                  <a:pt x="37" y="47"/>
                </a:cubicBezTo>
                <a:cubicBezTo>
                  <a:pt x="37" y="59"/>
                  <a:pt x="37" y="59"/>
                  <a:pt x="37" y="59"/>
                </a:cubicBezTo>
                <a:cubicBezTo>
                  <a:pt x="37" y="59"/>
                  <a:pt x="37" y="59"/>
                  <a:pt x="37" y="59"/>
                </a:cubicBezTo>
                <a:cubicBezTo>
                  <a:pt x="37" y="47"/>
                  <a:pt x="37" y="47"/>
                  <a:pt x="37" y="47"/>
                </a:cubicBezTo>
                <a:cubicBezTo>
                  <a:pt x="37" y="42"/>
                  <a:pt x="41" y="41"/>
                  <a:pt x="44" y="40"/>
                </a:cubicBezTo>
                <a:close/>
                <a:moveTo>
                  <a:pt x="22" y="5"/>
                </a:moveTo>
                <a:cubicBezTo>
                  <a:pt x="22" y="10"/>
                  <a:pt x="22" y="10"/>
                  <a:pt x="22" y="10"/>
                </a:cubicBezTo>
                <a:cubicBezTo>
                  <a:pt x="57" y="10"/>
                  <a:pt x="57" y="10"/>
                  <a:pt x="57" y="10"/>
                </a:cubicBezTo>
                <a:cubicBezTo>
                  <a:pt x="57" y="3"/>
                  <a:pt x="57" y="3"/>
                  <a:pt x="57" y="3"/>
                </a:cubicBezTo>
                <a:cubicBezTo>
                  <a:pt x="18" y="3"/>
                  <a:pt x="18" y="3"/>
                  <a:pt x="18" y="3"/>
                </a:cubicBezTo>
                <a:cubicBezTo>
                  <a:pt x="18" y="10"/>
                  <a:pt x="18" y="10"/>
                  <a:pt x="18" y="10"/>
                </a:cubicBezTo>
                <a:cubicBezTo>
                  <a:pt x="20" y="10"/>
                  <a:pt x="20" y="10"/>
                  <a:pt x="20" y="10"/>
                </a:cubicBezTo>
                <a:cubicBezTo>
                  <a:pt x="20" y="5"/>
                  <a:pt x="20" y="5"/>
                  <a:pt x="20" y="5"/>
                </a:cubicBezTo>
                <a:cubicBezTo>
                  <a:pt x="20" y="5"/>
                  <a:pt x="20" y="4"/>
                  <a:pt x="21" y="4"/>
                </a:cubicBezTo>
                <a:cubicBezTo>
                  <a:pt x="21" y="4"/>
                  <a:pt x="22" y="5"/>
                  <a:pt x="22" y="5"/>
                </a:cubicBezTo>
                <a:close/>
                <a:moveTo>
                  <a:pt x="15" y="23"/>
                </a:moveTo>
                <a:cubicBezTo>
                  <a:pt x="15" y="7"/>
                  <a:pt x="15" y="7"/>
                  <a:pt x="15" y="7"/>
                </a:cubicBezTo>
                <a:cubicBezTo>
                  <a:pt x="3" y="7"/>
                  <a:pt x="3" y="7"/>
                  <a:pt x="3" y="7"/>
                </a:cubicBezTo>
                <a:cubicBezTo>
                  <a:pt x="3" y="14"/>
                  <a:pt x="3" y="14"/>
                  <a:pt x="3" y="14"/>
                </a:cubicBezTo>
                <a:cubicBezTo>
                  <a:pt x="3" y="20"/>
                  <a:pt x="11" y="22"/>
                  <a:pt x="15" y="23"/>
                </a:cubicBezTo>
                <a:close/>
                <a:moveTo>
                  <a:pt x="72" y="7"/>
                </a:moveTo>
                <a:cubicBezTo>
                  <a:pt x="60" y="7"/>
                  <a:pt x="60" y="7"/>
                  <a:pt x="60" y="7"/>
                </a:cubicBezTo>
                <a:cubicBezTo>
                  <a:pt x="60" y="23"/>
                  <a:pt x="60" y="23"/>
                  <a:pt x="60" y="23"/>
                </a:cubicBezTo>
                <a:cubicBezTo>
                  <a:pt x="63" y="22"/>
                  <a:pt x="72" y="20"/>
                  <a:pt x="72" y="14"/>
                </a:cubicBezTo>
                <a:lnTo>
                  <a:pt x="72" y="7"/>
                </a:ln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28" name="Freeform 249"/>
          <p:cNvSpPr>
            <a:spLocks noEditPoints="1"/>
          </p:cNvSpPr>
          <p:nvPr/>
        </p:nvSpPr>
        <p:spPr bwMode="auto">
          <a:xfrm>
            <a:off x="8737484" y="3527614"/>
            <a:ext cx="450244" cy="447566"/>
          </a:xfrm>
          <a:custGeom>
            <a:avLst/>
            <a:gdLst>
              <a:gd name="T0" fmla="*/ 67 w 71"/>
              <a:gd name="T1" fmla="*/ 23 h 68"/>
              <a:gd name="T2" fmla="*/ 40 w 71"/>
              <a:gd name="T3" fmla="*/ 3 h 68"/>
              <a:gd name="T4" fmla="*/ 31 w 71"/>
              <a:gd name="T5" fmla="*/ 3 h 68"/>
              <a:gd name="T6" fmla="*/ 4 w 71"/>
              <a:gd name="T7" fmla="*/ 23 h 68"/>
              <a:gd name="T8" fmla="*/ 1 w 71"/>
              <a:gd name="T9" fmla="*/ 30 h 68"/>
              <a:gd name="T10" fmla="*/ 12 w 71"/>
              <a:gd name="T11" fmla="*/ 63 h 68"/>
              <a:gd name="T12" fmla="*/ 16 w 71"/>
              <a:gd name="T13" fmla="*/ 68 h 68"/>
              <a:gd name="T14" fmla="*/ 35 w 71"/>
              <a:gd name="T15" fmla="*/ 58 h 68"/>
              <a:gd name="T16" fmla="*/ 57 w 71"/>
              <a:gd name="T17" fmla="*/ 67 h 68"/>
              <a:gd name="T18" fmla="*/ 56 w 71"/>
              <a:gd name="T19" fmla="*/ 44 h 68"/>
              <a:gd name="T20" fmla="*/ 71 w 71"/>
              <a:gd name="T21" fmla="*/ 26 h 68"/>
              <a:gd name="T22" fmla="*/ 53 w 71"/>
              <a:gd name="T23" fmla="*/ 42 h 68"/>
              <a:gd name="T24" fmla="*/ 56 w 71"/>
              <a:gd name="T25" fmla="*/ 63 h 68"/>
              <a:gd name="T26" fmla="*/ 54 w 71"/>
              <a:gd name="T27" fmla="*/ 65 h 68"/>
              <a:gd name="T28" fmla="*/ 35 w 71"/>
              <a:gd name="T29" fmla="*/ 55 h 68"/>
              <a:gd name="T30" fmla="*/ 16 w 71"/>
              <a:gd name="T31" fmla="*/ 65 h 68"/>
              <a:gd name="T32" fmla="*/ 18 w 71"/>
              <a:gd name="T33" fmla="*/ 43 h 68"/>
              <a:gd name="T34" fmla="*/ 4 w 71"/>
              <a:gd name="T35" fmla="*/ 28 h 68"/>
              <a:gd name="T36" fmla="*/ 4 w 71"/>
              <a:gd name="T37" fmla="*/ 26 h 68"/>
              <a:gd name="T38" fmla="*/ 25 w 71"/>
              <a:gd name="T39" fmla="*/ 22 h 68"/>
              <a:gd name="T40" fmla="*/ 35 w 71"/>
              <a:gd name="T41" fmla="*/ 3 h 68"/>
              <a:gd name="T42" fmla="*/ 46 w 71"/>
              <a:gd name="T43" fmla="*/ 22 h 68"/>
              <a:gd name="T44" fmla="*/ 67 w 71"/>
              <a:gd name="T45" fmla="*/ 26 h 68"/>
              <a:gd name="T46" fmla="*/ 67 w 71"/>
              <a:gd name="T47" fmla="*/ 28 h 68"/>
              <a:gd name="T48" fmla="*/ 18 w 71"/>
              <a:gd name="T49" fmla="*/ 38 h 68"/>
              <a:gd name="T50" fmla="*/ 16 w 71"/>
              <a:gd name="T51" fmla="*/ 38 h 68"/>
              <a:gd name="T52" fmla="*/ 8 w 71"/>
              <a:gd name="T53" fmla="*/ 29 h 68"/>
              <a:gd name="T54" fmla="*/ 18 w 71"/>
              <a:gd name="T55" fmla="*/ 37 h 68"/>
              <a:gd name="T56" fmla="*/ 22 w 71"/>
              <a:gd name="T57" fmla="*/ 44 h 68"/>
              <a:gd name="T58" fmla="*/ 19 w 71"/>
              <a:gd name="T59" fmla="*/ 58 h 68"/>
              <a:gd name="T60" fmla="*/ 18 w 71"/>
              <a:gd name="T61" fmla="*/ 57 h 68"/>
              <a:gd name="T62" fmla="*/ 19 w 71"/>
              <a:gd name="T63" fmla="*/ 41 h 68"/>
              <a:gd name="T64" fmla="*/ 20 w 71"/>
              <a:gd name="T65" fmla="*/ 40 h 68"/>
              <a:gd name="T66" fmla="*/ 42 w 71"/>
              <a:gd name="T67" fmla="*/ 56 h 68"/>
              <a:gd name="T68" fmla="*/ 37 w 71"/>
              <a:gd name="T69" fmla="*/ 54 h 68"/>
              <a:gd name="T70" fmla="*/ 27 w 71"/>
              <a:gd name="T71" fmla="*/ 58 h 68"/>
              <a:gd name="T72" fmla="*/ 26 w 71"/>
              <a:gd name="T73" fmla="*/ 57 h 68"/>
              <a:gd name="T74" fmla="*/ 33 w 71"/>
              <a:gd name="T75" fmla="*/ 52 h 68"/>
              <a:gd name="T76" fmla="*/ 42 w 71"/>
              <a:gd name="T77" fmla="*/ 55 h 68"/>
              <a:gd name="T78" fmla="*/ 25 w 71"/>
              <a:gd name="T79" fmla="*/ 26 h 68"/>
              <a:gd name="T80" fmla="*/ 24 w 71"/>
              <a:gd name="T81" fmla="*/ 24 h 68"/>
              <a:gd name="T82" fmla="*/ 35 w 71"/>
              <a:gd name="T83" fmla="*/ 7 h 68"/>
              <a:gd name="T84" fmla="*/ 36 w 71"/>
              <a:gd name="T85" fmla="*/ 7 h 68"/>
              <a:gd name="T86" fmla="*/ 25 w 71"/>
              <a:gd name="T87" fmla="*/ 26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1" h="68">
                <a:moveTo>
                  <a:pt x="71" y="26"/>
                </a:moveTo>
                <a:cubicBezTo>
                  <a:pt x="70" y="24"/>
                  <a:pt x="69" y="23"/>
                  <a:pt x="67" y="23"/>
                </a:cubicBezTo>
                <a:cubicBezTo>
                  <a:pt x="48" y="20"/>
                  <a:pt x="48" y="20"/>
                  <a:pt x="48" y="20"/>
                </a:cubicBezTo>
                <a:cubicBezTo>
                  <a:pt x="40" y="3"/>
                  <a:pt x="40" y="3"/>
                  <a:pt x="40" y="3"/>
                </a:cubicBezTo>
                <a:cubicBezTo>
                  <a:pt x="39" y="1"/>
                  <a:pt x="37" y="0"/>
                  <a:pt x="35" y="0"/>
                </a:cubicBezTo>
                <a:cubicBezTo>
                  <a:pt x="34" y="0"/>
                  <a:pt x="32" y="1"/>
                  <a:pt x="31" y="3"/>
                </a:cubicBezTo>
                <a:cubicBezTo>
                  <a:pt x="23" y="20"/>
                  <a:pt x="23" y="20"/>
                  <a:pt x="23" y="20"/>
                </a:cubicBezTo>
                <a:cubicBezTo>
                  <a:pt x="4" y="23"/>
                  <a:pt x="4" y="23"/>
                  <a:pt x="4" y="23"/>
                </a:cubicBezTo>
                <a:cubicBezTo>
                  <a:pt x="2" y="23"/>
                  <a:pt x="1" y="24"/>
                  <a:pt x="0" y="26"/>
                </a:cubicBezTo>
                <a:cubicBezTo>
                  <a:pt x="0" y="27"/>
                  <a:pt x="0" y="29"/>
                  <a:pt x="1" y="30"/>
                </a:cubicBezTo>
                <a:cubicBezTo>
                  <a:pt x="15" y="44"/>
                  <a:pt x="15" y="44"/>
                  <a:pt x="15" y="44"/>
                </a:cubicBezTo>
                <a:cubicBezTo>
                  <a:pt x="12" y="63"/>
                  <a:pt x="12" y="63"/>
                  <a:pt x="12" y="63"/>
                </a:cubicBezTo>
                <a:cubicBezTo>
                  <a:pt x="12" y="64"/>
                  <a:pt x="12" y="66"/>
                  <a:pt x="14" y="67"/>
                </a:cubicBezTo>
                <a:cubicBezTo>
                  <a:pt x="15" y="68"/>
                  <a:pt x="15" y="68"/>
                  <a:pt x="16" y="68"/>
                </a:cubicBezTo>
                <a:cubicBezTo>
                  <a:pt x="17" y="68"/>
                  <a:pt x="18" y="68"/>
                  <a:pt x="19" y="67"/>
                </a:cubicBezTo>
                <a:cubicBezTo>
                  <a:pt x="35" y="58"/>
                  <a:pt x="35" y="58"/>
                  <a:pt x="35" y="58"/>
                </a:cubicBezTo>
                <a:cubicBezTo>
                  <a:pt x="52" y="67"/>
                  <a:pt x="52" y="67"/>
                  <a:pt x="52" y="67"/>
                </a:cubicBezTo>
                <a:cubicBezTo>
                  <a:pt x="54" y="68"/>
                  <a:pt x="56" y="68"/>
                  <a:pt x="57" y="67"/>
                </a:cubicBezTo>
                <a:cubicBezTo>
                  <a:pt x="59" y="66"/>
                  <a:pt x="59" y="64"/>
                  <a:pt x="59" y="63"/>
                </a:cubicBezTo>
                <a:cubicBezTo>
                  <a:pt x="56" y="44"/>
                  <a:pt x="56" y="44"/>
                  <a:pt x="56" y="44"/>
                </a:cubicBezTo>
                <a:cubicBezTo>
                  <a:pt x="69" y="30"/>
                  <a:pt x="69" y="30"/>
                  <a:pt x="69" y="30"/>
                </a:cubicBezTo>
                <a:cubicBezTo>
                  <a:pt x="71" y="29"/>
                  <a:pt x="71" y="27"/>
                  <a:pt x="71" y="26"/>
                </a:cubicBezTo>
                <a:close/>
                <a:moveTo>
                  <a:pt x="67" y="28"/>
                </a:moveTo>
                <a:cubicBezTo>
                  <a:pt x="53" y="42"/>
                  <a:pt x="53" y="42"/>
                  <a:pt x="53" y="42"/>
                </a:cubicBezTo>
                <a:cubicBezTo>
                  <a:pt x="53" y="42"/>
                  <a:pt x="53" y="43"/>
                  <a:pt x="53" y="43"/>
                </a:cubicBezTo>
                <a:cubicBezTo>
                  <a:pt x="56" y="63"/>
                  <a:pt x="56" y="63"/>
                  <a:pt x="56" y="63"/>
                </a:cubicBezTo>
                <a:cubicBezTo>
                  <a:pt x="56" y="64"/>
                  <a:pt x="56" y="64"/>
                  <a:pt x="55" y="65"/>
                </a:cubicBezTo>
                <a:cubicBezTo>
                  <a:pt x="55" y="65"/>
                  <a:pt x="54" y="65"/>
                  <a:pt x="54" y="65"/>
                </a:cubicBezTo>
                <a:cubicBezTo>
                  <a:pt x="36" y="55"/>
                  <a:pt x="36" y="55"/>
                  <a:pt x="36" y="55"/>
                </a:cubicBezTo>
                <a:cubicBezTo>
                  <a:pt x="36" y="55"/>
                  <a:pt x="35" y="55"/>
                  <a:pt x="35" y="55"/>
                </a:cubicBezTo>
                <a:cubicBezTo>
                  <a:pt x="17" y="65"/>
                  <a:pt x="17" y="65"/>
                  <a:pt x="17" y="65"/>
                </a:cubicBezTo>
                <a:cubicBezTo>
                  <a:pt x="17" y="65"/>
                  <a:pt x="16" y="65"/>
                  <a:pt x="16" y="65"/>
                </a:cubicBezTo>
                <a:cubicBezTo>
                  <a:pt x="15" y="64"/>
                  <a:pt x="15" y="64"/>
                  <a:pt x="15" y="63"/>
                </a:cubicBezTo>
                <a:cubicBezTo>
                  <a:pt x="18" y="43"/>
                  <a:pt x="18" y="43"/>
                  <a:pt x="18" y="43"/>
                </a:cubicBezTo>
                <a:cubicBezTo>
                  <a:pt x="18" y="43"/>
                  <a:pt x="18" y="42"/>
                  <a:pt x="18" y="42"/>
                </a:cubicBezTo>
                <a:cubicBezTo>
                  <a:pt x="4" y="28"/>
                  <a:pt x="4" y="28"/>
                  <a:pt x="4" y="28"/>
                </a:cubicBezTo>
                <a:cubicBezTo>
                  <a:pt x="3" y="28"/>
                  <a:pt x="3" y="27"/>
                  <a:pt x="3" y="27"/>
                </a:cubicBezTo>
                <a:cubicBezTo>
                  <a:pt x="3" y="26"/>
                  <a:pt x="4" y="26"/>
                  <a:pt x="4" y="26"/>
                </a:cubicBezTo>
                <a:cubicBezTo>
                  <a:pt x="24" y="23"/>
                  <a:pt x="24" y="23"/>
                  <a:pt x="24" y="23"/>
                </a:cubicBezTo>
                <a:cubicBezTo>
                  <a:pt x="25" y="23"/>
                  <a:pt x="25" y="22"/>
                  <a:pt x="25" y="22"/>
                </a:cubicBezTo>
                <a:cubicBezTo>
                  <a:pt x="34" y="4"/>
                  <a:pt x="34" y="4"/>
                  <a:pt x="34" y="4"/>
                </a:cubicBezTo>
                <a:cubicBezTo>
                  <a:pt x="34" y="4"/>
                  <a:pt x="35" y="3"/>
                  <a:pt x="35" y="3"/>
                </a:cubicBezTo>
                <a:cubicBezTo>
                  <a:pt x="36" y="3"/>
                  <a:pt x="37" y="4"/>
                  <a:pt x="37" y="4"/>
                </a:cubicBezTo>
                <a:cubicBezTo>
                  <a:pt x="46" y="22"/>
                  <a:pt x="46" y="22"/>
                  <a:pt x="46" y="22"/>
                </a:cubicBezTo>
                <a:cubicBezTo>
                  <a:pt x="46" y="22"/>
                  <a:pt x="46" y="23"/>
                  <a:pt x="47" y="23"/>
                </a:cubicBezTo>
                <a:cubicBezTo>
                  <a:pt x="67" y="26"/>
                  <a:pt x="67" y="26"/>
                  <a:pt x="67" y="26"/>
                </a:cubicBezTo>
                <a:cubicBezTo>
                  <a:pt x="67" y="26"/>
                  <a:pt x="68" y="26"/>
                  <a:pt x="68" y="27"/>
                </a:cubicBezTo>
                <a:cubicBezTo>
                  <a:pt x="68" y="27"/>
                  <a:pt x="68" y="28"/>
                  <a:pt x="67" y="28"/>
                </a:cubicBezTo>
                <a:close/>
                <a:moveTo>
                  <a:pt x="18" y="37"/>
                </a:moveTo>
                <a:cubicBezTo>
                  <a:pt x="18" y="37"/>
                  <a:pt x="18" y="38"/>
                  <a:pt x="18" y="38"/>
                </a:cubicBezTo>
                <a:cubicBezTo>
                  <a:pt x="17" y="39"/>
                  <a:pt x="17" y="39"/>
                  <a:pt x="17" y="39"/>
                </a:cubicBezTo>
                <a:cubicBezTo>
                  <a:pt x="17" y="39"/>
                  <a:pt x="16" y="39"/>
                  <a:pt x="16" y="38"/>
                </a:cubicBezTo>
                <a:cubicBezTo>
                  <a:pt x="8" y="30"/>
                  <a:pt x="8" y="30"/>
                  <a:pt x="8" y="30"/>
                </a:cubicBezTo>
                <a:cubicBezTo>
                  <a:pt x="7" y="30"/>
                  <a:pt x="7" y="29"/>
                  <a:pt x="8" y="29"/>
                </a:cubicBezTo>
                <a:cubicBezTo>
                  <a:pt x="8" y="28"/>
                  <a:pt x="9" y="28"/>
                  <a:pt x="9" y="29"/>
                </a:cubicBezTo>
                <a:lnTo>
                  <a:pt x="18" y="37"/>
                </a:lnTo>
                <a:close/>
                <a:moveTo>
                  <a:pt x="20" y="40"/>
                </a:moveTo>
                <a:cubicBezTo>
                  <a:pt x="21" y="41"/>
                  <a:pt x="22" y="42"/>
                  <a:pt x="22" y="44"/>
                </a:cubicBezTo>
                <a:cubicBezTo>
                  <a:pt x="20" y="57"/>
                  <a:pt x="20" y="57"/>
                  <a:pt x="20" y="57"/>
                </a:cubicBezTo>
                <a:cubicBezTo>
                  <a:pt x="19" y="57"/>
                  <a:pt x="19" y="58"/>
                  <a:pt x="19" y="58"/>
                </a:cubicBezTo>
                <a:cubicBezTo>
                  <a:pt x="18" y="58"/>
                  <a:pt x="18" y="58"/>
                  <a:pt x="18" y="58"/>
                </a:cubicBezTo>
                <a:cubicBezTo>
                  <a:pt x="18" y="58"/>
                  <a:pt x="17" y="57"/>
                  <a:pt x="18" y="57"/>
                </a:cubicBezTo>
                <a:cubicBezTo>
                  <a:pt x="20" y="44"/>
                  <a:pt x="20" y="44"/>
                  <a:pt x="20" y="44"/>
                </a:cubicBezTo>
                <a:cubicBezTo>
                  <a:pt x="20" y="43"/>
                  <a:pt x="20" y="42"/>
                  <a:pt x="19" y="41"/>
                </a:cubicBezTo>
                <a:cubicBezTo>
                  <a:pt x="19" y="41"/>
                  <a:pt x="19" y="40"/>
                  <a:pt x="19" y="40"/>
                </a:cubicBezTo>
                <a:cubicBezTo>
                  <a:pt x="19" y="39"/>
                  <a:pt x="20" y="39"/>
                  <a:pt x="20" y="40"/>
                </a:cubicBezTo>
                <a:close/>
                <a:moveTo>
                  <a:pt x="42" y="55"/>
                </a:moveTo>
                <a:cubicBezTo>
                  <a:pt x="42" y="55"/>
                  <a:pt x="43" y="55"/>
                  <a:pt x="42" y="56"/>
                </a:cubicBezTo>
                <a:cubicBezTo>
                  <a:pt x="42" y="56"/>
                  <a:pt x="42" y="57"/>
                  <a:pt x="41" y="56"/>
                </a:cubicBezTo>
                <a:cubicBezTo>
                  <a:pt x="37" y="54"/>
                  <a:pt x="37" y="54"/>
                  <a:pt x="37" y="54"/>
                </a:cubicBezTo>
                <a:cubicBezTo>
                  <a:pt x="36" y="54"/>
                  <a:pt x="35" y="54"/>
                  <a:pt x="34" y="54"/>
                </a:cubicBezTo>
                <a:cubicBezTo>
                  <a:pt x="27" y="58"/>
                  <a:pt x="27" y="58"/>
                  <a:pt x="27" y="58"/>
                </a:cubicBezTo>
                <a:cubicBezTo>
                  <a:pt x="27" y="58"/>
                  <a:pt x="27" y="58"/>
                  <a:pt x="27" y="58"/>
                </a:cubicBezTo>
                <a:cubicBezTo>
                  <a:pt x="26" y="58"/>
                  <a:pt x="26" y="58"/>
                  <a:pt x="26" y="57"/>
                </a:cubicBezTo>
                <a:cubicBezTo>
                  <a:pt x="25" y="57"/>
                  <a:pt x="26" y="56"/>
                  <a:pt x="26" y="56"/>
                </a:cubicBezTo>
                <a:cubicBezTo>
                  <a:pt x="33" y="52"/>
                  <a:pt x="33" y="52"/>
                  <a:pt x="33" y="52"/>
                </a:cubicBezTo>
                <a:cubicBezTo>
                  <a:pt x="35" y="52"/>
                  <a:pt x="36" y="52"/>
                  <a:pt x="38" y="52"/>
                </a:cubicBezTo>
                <a:lnTo>
                  <a:pt x="42" y="55"/>
                </a:lnTo>
                <a:close/>
                <a:moveTo>
                  <a:pt x="25" y="26"/>
                </a:moveTo>
                <a:cubicBezTo>
                  <a:pt x="25" y="26"/>
                  <a:pt x="25" y="26"/>
                  <a:pt x="25" y="26"/>
                </a:cubicBezTo>
                <a:cubicBezTo>
                  <a:pt x="24" y="26"/>
                  <a:pt x="24" y="26"/>
                  <a:pt x="24" y="25"/>
                </a:cubicBezTo>
                <a:cubicBezTo>
                  <a:pt x="23" y="25"/>
                  <a:pt x="24" y="24"/>
                  <a:pt x="24" y="24"/>
                </a:cubicBezTo>
                <a:cubicBezTo>
                  <a:pt x="25" y="24"/>
                  <a:pt x="26" y="24"/>
                  <a:pt x="27" y="23"/>
                </a:cubicBezTo>
                <a:cubicBezTo>
                  <a:pt x="35" y="7"/>
                  <a:pt x="35" y="7"/>
                  <a:pt x="35" y="7"/>
                </a:cubicBezTo>
                <a:cubicBezTo>
                  <a:pt x="35" y="6"/>
                  <a:pt x="35" y="6"/>
                  <a:pt x="36" y="6"/>
                </a:cubicBezTo>
                <a:cubicBezTo>
                  <a:pt x="36" y="6"/>
                  <a:pt x="37" y="7"/>
                  <a:pt x="36" y="7"/>
                </a:cubicBezTo>
                <a:cubicBezTo>
                  <a:pt x="28" y="24"/>
                  <a:pt x="28" y="24"/>
                  <a:pt x="28" y="24"/>
                </a:cubicBezTo>
                <a:cubicBezTo>
                  <a:pt x="28" y="25"/>
                  <a:pt x="26" y="26"/>
                  <a:pt x="25" y="26"/>
                </a:cubicBezTo>
                <a:close/>
              </a:path>
            </a:pathLst>
          </a:custGeom>
          <a:solidFill>
            <a:schemeClr val="tx1">
              <a:lumMod val="85000"/>
              <a:lumOff val="15000"/>
            </a:schemeClr>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29" name="Freeform 205"/>
          <p:cNvSpPr>
            <a:spLocks noEditPoints="1"/>
          </p:cNvSpPr>
          <p:nvPr/>
        </p:nvSpPr>
        <p:spPr bwMode="auto">
          <a:xfrm>
            <a:off x="3090742" y="3517523"/>
            <a:ext cx="277305" cy="442255"/>
          </a:xfrm>
          <a:custGeom>
            <a:avLst/>
            <a:gdLst>
              <a:gd name="T0" fmla="*/ 49 w 49"/>
              <a:gd name="T1" fmla="*/ 27 h 75"/>
              <a:gd name="T2" fmla="*/ 48 w 49"/>
              <a:gd name="T3" fmla="*/ 26 h 75"/>
              <a:gd name="T4" fmla="*/ 25 w 49"/>
              <a:gd name="T5" fmla="*/ 26 h 75"/>
              <a:gd name="T6" fmla="*/ 28 w 49"/>
              <a:gd name="T7" fmla="*/ 1 h 75"/>
              <a:gd name="T8" fmla="*/ 27 w 49"/>
              <a:gd name="T9" fmla="*/ 0 h 75"/>
              <a:gd name="T10" fmla="*/ 25 w 49"/>
              <a:gd name="T11" fmla="*/ 0 h 75"/>
              <a:gd name="T12" fmla="*/ 0 w 49"/>
              <a:gd name="T13" fmla="*/ 38 h 75"/>
              <a:gd name="T14" fmla="*/ 0 w 49"/>
              <a:gd name="T15" fmla="*/ 40 h 75"/>
              <a:gd name="T16" fmla="*/ 1 w 49"/>
              <a:gd name="T17" fmla="*/ 41 h 75"/>
              <a:gd name="T18" fmla="*/ 20 w 49"/>
              <a:gd name="T19" fmla="*/ 41 h 75"/>
              <a:gd name="T20" fmla="*/ 12 w 49"/>
              <a:gd name="T21" fmla="*/ 73 h 75"/>
              <a:gd name="T22" fmla="*/ 13 w 49"/>
              <a:gd name="T23" fmla="*/ 75 h 75"/>
              <a:gd name="T24" fmla="*/ 14 w 49"/>
              <a:gd name="T25" fmla="*/ 75 h 75"/>
              <a:gd name="T26" fmla="*/ 15 w 49"/>
              <a:gd name="T27" fmla="*/ 74 h 75"/>
              <a:gd name="T28" fmla="*/ 49 w 49"/>
              <a:gd name="T29" fmla="*/ 29 h 75"/>
              <a:gd name="T30" fmla="*/ 49 w 49"/>
              <a:gd name="T31" fmla="*/ 27 h 75"/>
              <a:gd name="T32" fmla="*/ 17 w 49"/>
              <a:gd name="T33" fmla="*/ 67 h 75"/>
              <a:gd name="T34" fmla="*/ 23 w 49"/>
              <a:gd name="T35" fmla="*/ 39 h 75"/>
              <a:gd name="T36" fmla="*/ 23 w 49"/>
              <a:gd name="T37" fmla="*/ 38 h 75"/>
              <a:gd name="T38" fmla="*/ 22 w 49"/>
              <a:gd name="T39" fmla="*/ 38 h 75"/>
              <a:gd name="T40" fmla="*/ 4 w 49"/>
              <a:gd name="T41" fmla="*/ 38 h 75"/>
              <a:gd name="T42" fmla="*/ 24 w 49"/>
              <a:gd name="T43" fmla="*/ 7 h 75"/>
              <a:gd name="T44" fmla="*/ 22 w 49"/>
              <a:gd name="T45" fmla="*/ 27 h 75"/>
              <a:gd name="T46" fmla="*/ 22 w 49"/>
              <a:gd name="T47" fmla="*/ 29 h 75"/>
              <a:gd name="T48" fmla="*/ 23 w 49"/>
              <a:gd name="T49" fmla="*/ 29 h 75"/>
              <a:gd name="T50" fmla="*/ 45 w 49"/>
              <a:gd name="T51" fmla="*/ 29 h 75"/>
              <a:gd name="T52" fmla="*/ 17 w 49"/>
              <a:gd name="T53" fmla="*/ 67 h 75"/>
              <a:gd name="T54" fmla="*/ 20 w 49"/>
              <a:gd name="T55" fmla="*/ 35 h 75"/>
              <a:gd name="T56" fmla="*/ 19 w 49"/>
              <a:gd name="T57" fmla="*/ 36 h 75"/>
              <a:gd name="T58" fmla="*/ 9 w 49"/>
              <a:gd name="T59" fmla="*/ 36 h 75"/>
              <a:gd name="T60" fmla="*/ 8 w 49"/>
              <a:gd name="T61" fmla="*/ 36 h 75"/>
              <a:gd name="T62" fmla="*/ 8 w 49"/>
              <a:gd name="T63" fmla="*/ 35 h 75"/>
              <a:gd name="T64" fmla="*/ 11 w 49"/>
              <a:gd name="T65" fmla="*/ 30 h 75"/>
              <a:gd name="T66" fmla="*/ 13 w 49"/>
              <a:gd name="T67" fmla="*/ 30 h 75"/>
              <a:gd name="T68" fmla="*/ 13 w 49"/>
              <a:gd name="T69" fmla="*/ 31 h 75"/>
              <a:gd name="T70" fmla="*/ 11 w 49"/>
              <a:gd name="T71" fmla="*/ 34 h 75"/>
              <a:gd name="T72" fmla="*/ 19 w 49"/>
              <a:gd name="T73" fmla="*/ 34 h 75"/>
              <a:gd name="T74" fmla="*/ 20 w 49"/>
              <a:gd name="T75" fmla="*/ 35 h 75"/>
              <a:gd name="T76" fmla="*/ 22 w 49"/>
              <a:gd name="T77" fmla="*/ 17 h 75"/>
              <a:gd name="T78" fmla="*/ 15 w 49"/>
              <a:gd name="T79" fmla="*/ 28 h 75"/>
              <a:gd name="T80" fmla="*/ 14 w 49"/>
              <a:gd name="T81" fmla="*/ 29 h 75"/>
              <a:gd name="T82" fmla="*/ 13 w 49"/>
              <a:gd name="T83" fmla="*/ 28 h 75"/>
              <a:gd name="T84" fmla="*/ 13 w 49"/>
              <a:gd name="T85" fmla="*/ 27 h 75"/>
              <a:gd name="T86" fmla="*/ 21 w 49"/>
              <a:gd name="T87" fmla="*/ 16 h 75"/>
              <a:gd name="T88" fmla="*/ 22 w 49"/>
              <a:gd name="T89" fmla="*/ 15 h 75"/>
              <a:gd name="T90" fmla="*/ 22 w 49"/>
              <a:gd name="T91" fmla="*/ 17 h 75"/>
              <a:gd name="T92" fmla="*/ 36 w 49"/>
              <a:gd name="T93" fmla="*/ 36 h 75"/>
              <a:gd name="T94" fmla="*/ 36 w 49"/>
              <a:gd name="T95" fmla="*/ 35 h 75"/>
              <a:gd name="T96" fmla="*/ 38 w 49"/>
              <a:gd name="T97" fmla="*/ 32 h 75"/>
              <a:gd name="T98" fmla="*/ 40 w 49"/>
              <a:gd name="T99" fmla="*/ 32 h 75"/>
              <a:gd name="T100" fmla="*/ 40 w 49"/>
              <a:gd name="T101" fmla="*/ 33 h 75"/>
              <a:gd name="T102" fmla="*/ 38 w 49"/>
              <a:gd name="T103" fmla="*/ 36 h 75"/>
              <a:gd name="T104" fmla="*/ 37 w 49"/>
              <a:gd name="T105" fmla="*/ 36 h 75"/>
              <a:gd name="T106" fmla="*/ 36 w 49"/>
              <a:gd name="T107" fmla="*/ 36 h 75"/>
              <a:gd name="T108" fmla="*/ 21 w 49"/>
              <a:gd name="T109" fmla="*/ 56 h 75"/>
              <a:gd name="T110" fmla="*/ 34 w 49"/>
              <a:gd name="T111" fmla="*/ 37 h 75"/>
              <a:gd name="T112" fmla="*/ 36 w 49"/>
              <a:gd name="T113" fmla="*/ 37 h 75"/>
              <a:gd name="T114" fmla="*/ 36 w 49"/>
              <a:gd name="T115" fmla="*/ 38 h 75"/>
              <a:gd name="T116" fmla="*/ 22 w 49"/>
              <a:gd name="T117" fmla="*/ 57 h 75"/>
              <a:gd name="T118" fmla="*/ 21 w 49"/>
              <a:gd name="T119" fmla="*/ 57 h 75"/>
              <a:gd name="T120" fmla="*/ 21 w 49"/>
              <a:gd name="T121" fmla="*/ 57 h 75"/>
              <a:gd name="T122" fmla="*/ 21 w 49"/>
              <a:gd name="T123" fmla="*/ 5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9" h="75">
                <a:moveTo>
                  <a:pt x="49" y="27"/>
                </a:moveTo>
                <a:cubicBezTo>
                  <a:pt x="49" y="26"/>
                  <a:pt x="48" y="26"/>
                  <a:pt x="48" y="26"/>
                </a:cubicBezTo>
                <a:cubicBezTo>
                  <a:pt x="25" y="26"/>
                  <a:pt x="25" y="26"/>
                  <a:pt x="25" y="26"/>
                </a:cubicBezTo>
                <a:cubicBezTo>
                  <a:pt x="28" y="1"/>
                  <a:pt x="28" y="1"/>
                  <a:pt x="28" y="1"/>
                </a:cubicBezTo>
                <a:cubicBezTo>
                  <a:pt x="28" y="1"/>
                  <a:pt x="27" y="0"/>
                  <a:pt x="27" y="0"/>
                </a:cubicBezTo>
                <a:cubicBezTo>
                  <a:pt x="26" y="0"/>
                  <a:pt x="25" y="0"/>
                  <a:pt x="25" y="0"/>
                </a:cubicBezTo>
                <a:cubicBezTo>
                  <a:pt x="0" y="38"/>
                  <a:pt x="0" y="38"/>
                  <a:pt x="0" y="38"/>
                </a:cubicBezTo>
                <a:cubicBezTo>
                  <a:pt x="0" y="39"/>
                  <a:pt x="0" y="39"/>
                  <a:pt x="0" y="40"/>
                </a:cubicBezTo>
                <a:cubicBezTo>
                  <a:pt x="0" y="40"/>
                  <a:pt x="1" y="41"/>
                  <a:pt x="1" y="41"/>
                </a:cubicBezTo>
                <a:cubicBezTo>
                  <a:pt x="20" y="41"/>
                  <a:pt x="20" y="41"/>
                  <a:pt x="20" y="41"/>
                </a:cubicBezTo>
                <a:cubicBezTo>
                  <a:pt x="12" y="73"/>
                  <a:pt x="12" y="73"/>
                  <a:pt x="12" y="73"/>
                </a:cubicBezTo>
                <a:cubicBezTo>
                  <a:pt x="12" y="74"/>
                  <a:pt x="13" y="75"/>
                  <a:pt x="13" y="75"/>
                </a:cubicBezTo>
                <a:cubicBezTo>
                  <a:pt x="13" y="75"/>
                  <a:pt x="14" y="75"/>
                  <a:pt x="14" y="75"/>
                </a:cubicBezTo>
                <a:cubicBezTo>
                  <a:pt x="14" y="75"/>
                  <a:pt x="15" y="75"/>
                  <a:pt x="15" y="74"/>
                </a:cubicBezTo>
                <a:cubicBezTo>
                  <a:pt x="49" y="29"/>
                  <a:pt x="49" y="29"/>
                  <a:pt x="49" y="29"/>
                </a:cubicBezTo>
                <a:cubicBezTo>
                  <a:pt x="49" y="28"/>
                  <a:pt x="49" y="27"/>
                  <a:pt x="49" y="27"/>
                </a:cubicBezTo>
                <a:close/>
                <a:moveTo>
                  <a:pt x="17" y="67"/>
                </a:moveTo>
                <a:cubicBezTo>
                  <a:pt x="23" y="39"/>
                  <a:pt x="23" y="39"/>
                  <a:pt x="23" y="39"/>
                </a:cubicBezTo>
                <a:cubicBezTo>
                  <a:pt x="23" y="39"/>
                  <a:pt x="23" y="39"/>
                  <a:pt x="23" y="38"/>
                </a:cubicBezTo>
                <a:cubicBezTo>
                  <a:pt x="23" y="38"/>
                  <a:pt x="22" y="38"/>
                  <a:pt x="22" y="38"/>
                </a:cubicBezTo>
                <a:cubicBezTo>
                  <a:pt x="4" y="38"/>
                  <a:pt x="4" y="38"/>
                  <a:pt x="4" y="38"/>
                </a:cubicBezTo>
                <a:cubicBezTo>
                  <a:pt x="24" y="7"/>
                  <a:pt x="24" y="7"/>
                  <a:pt x="24" y="7"/>
                </a:cubicBezTo>
                <a:cubicBezTo>
                  <a:pt x="22" y="27"/>
                  <a:pt x="22" y="27"/>
                  <a:pt x="22" y="27"/>
                </a:cubicBezTo>
                <a:cubicBezTo>
                  <a:pt x="22" y="28"/>
                  <a:pt x="22" y="28"/>
                  <a:pt x="22" y="29"/>
                </a:cubicBezTo>
                <a:cubicBezTo>
                  <a:pt x="23" y="29"/>
                  <a:pt x="23" y="29"/>
                  <a:pt x="23" y="29"/>
                </a:cubicBezTo>
                <a:cubicBezTo>
                  <a:pt x="45" y="29"/>
                  <a:pt x="45" y="29"/>
                  <a:pt x="45" y="29"/>
                </a:cubicBezTo>
                <a:lnTo>
                  <a:pt x="17" y="67"/>
                </a:lnTo>
                <a:close/>
                <a:moveTo>
                  <a:pt x="20" y="35"/>
                </a:moveTo>
                <a:cubicBezTo>
                  <a:pt x="20" y="36"/>
                  <a:pt x="20" y="36"/>
                  <a:pt x="19" y="36"/>
                </a:cubicBezTo>
                <a:cubicBezTo>
                  <a:pt x="9" y="36"/>
                  <a:pt x="9" y="36"/>
                  <a:pt x="9" y="36"/>
                </a:cubicBezTo>
                <a:cubicBezTo>
                  <a:pt x="9" y="36"/>
                  <a:pt x="8" y="36"/>
                  <a:pt x="8" y="36"/>
                </a:cubicBezTo>
                <a:cubicBezTo>
                  <a:pt x="8" y="35"/>
                  <a:pt x="8" y="35"/>
                  <a:pt x="8" y="35"/>
                </a:cubicBezTo>
                <a:cubicBezTo>
                  <a:pt x="11" y="30"/>
                  <a:pt x="11" y="30"/>
                  <a:pt x="11" y="30"/>
                </a:cubicBezTo>
                <a:cubicBezTo>
                  <a:pt x="11" y="30"/>
                  <a:pt x="12" y="29"/>
                  <a:pt x="13" y="30"/>
                </a:cubicBezTo>
                <a:cubicBezTo>
                  <a:pt x="13" y="30"/>
                  <a:pt x="13" y="31"/>
                  <a:pt x="13" y="31"/>
                </a:cubicBezTo>
                <a:cubicBezTo>
                  <a:pt x="11" y="34"/>
                  <a:pt x="11" y="34"/>
                  <a:pt x="11" y="34"/>
                </a:cubicBezTo>
                <a:cubicBezTo>
                  <a:pt x="19" y="34"/>
                  <a:pt x="19" y="34"/>
                  <a:pt x="19" y="34"/>
                </a:cubicBezTo>
                <a:cubicBezTo>
                  <a:pt x="20" y="34"/>
                  <a:pt x="20" y="35"/>
                  <a:pt x="20" y="35"/>
                </a:cubicBezTo>
                <a:close/>
                <a:moveTo>
                  <a:pt x="22" y="17"/>
                </a:moveTo>
                <a:cubicBezTo>
                  <a:pt x="15" y="28"/>
                  <a:pt x="15" y="28"/>
                  <a:pt x="15" y="28"/>
                </a:cubicBezTo>
                <a:cubicBezTo>
                  <a:pt x="15" y="28"/>
                  <a:pt x="14" y="29"/>
                  <a:pt x="14" y="29"/>
                </a:cubicBezTo>
                <a:cubicBezTo>
                  <a:pt x="14" y="29"/>
                  <a:pt x="14" y="28"/>
                  <a:pt x="13" y="28"/>
                </a:cubicBezTo>
                <a:cubicBezTo>
                  <a:pt x="13" y="28"/>
                  <a:pt x="13" y="27"/>
                  <a:pt x="13" y="27"/>
                </a:cubicBezTo>
                <a:cubicBezTo>
                  <a:pt x="21" y="16"/>
                  <a:pt x="21" y="16"/>
                  <a:pt x="21" y="16"/>
                </a:cubicBezTo>
                <a:cubicBezTo>
                  <a:pt x="21" y="15"/>
                  <a:pt x="21" y="15"/>
                  <a:pt x="22" y="15"/>
                </a:cubicBezTo>
                <a:cubicBezTo>
                  <a:pt x="22" y="16"/>
                  <a:pt x="23" y="16"/>
                  <a:pt x="22" y="17"/>
                </a:cubicBezTo>
                <a:close/>
                <a:moveTo>
                  <a:pt x="36" y="36"/>
                </a:moveTo>
                <a:cubicBezTo>
                  <a:pt x="36" y="36"/>
                  <a:pt x="36" y="35"/>
                  <a:pt x="36" y="35"/>
                </a:cubicBezTo>
                <a:cubicBezTo>
                  <a:pt x="38" y="32"/>
                  <a:pt x="38" y="32"/>
                  <a:pt x="38" y="32"/>
                </a:cubicBezTo>
                <a:cubicBezTo>
                  <a:pt x="38" y="31"/>
                  <a:pt x="39" y="31"/>
                  <a:pt x="40" y="32"/>
                </a:cubicBezTo>
                <a:cubicBezTo>
                  <a:pt x="40" y="32"/>
                  <a:pt x="40" y="33"/>
                  <a:pt x="40" y="33"/>
                </a:cubicBezTo>
                <a:cubicBezTo>
                  <a:pt x="38" y="36"/>
                  <a:pt x="38" y="36"/>
                  <a:pt x="38" y="36"/>
                </a:cubicBezTo>
                <a:cubicBezTo>
                  <a:pt x="38" y="36"/>
                  <a:pt x="37" y="36"/>
                  <a:pt x="37" y="36"/>
                </a:cubicBezTo>
                <a:cubicBezTo>
                  <a:pt x="37" y="36"/>
                  <a:pt x="37" y="36"/>
                  <a:pt x="36" y="36"/>
                </a:cubicBezTo>
                <a:close/>
                <a:moveTo>
                  <a:pt x="21" y="56"/>
                </a:moveTo>
                <a:cubicBezTo>
                  <a:pt x="34" y="37"/>
                  <a:pt x="34" y="37"/>
                  <a:pt x="34" y="37"/>
                </a:cubicBezTo>
                <a:cubicBezTo>
                  <a:pt x="35" y="36"/>
                  <a:pt x="35" y="36"/>
                  <a:pt x="36" y="37"/>
                </a:cubicBezTo>
                <a:cubicBezTo>
                  <a:pt x="36" y="37"/>
                  <a:pt x="36" y="38"/>
                  <a:pt x="36" y="38"/>
                </a:cubicBezTo>
                <a:cubicBezTo>
                  <a:pt x="22" y="57"/>
                  <a:pt x="22" y="57"/>
                  <a:pt x="22" y="57"/>
                </a:cubicBezTo>
                <a:cubicBezTo>
                  <a:pt x="22" y="57"/>
                  <a:pt x="22" y="57"/>
                  <a:pt x="21" y="57"/>
                </a:cubicBezTo>
                <a:cubicBezTo>
                  <a:pt x="21" y="57"/>
                  <a:pt x="21" y="57"/>
                  <a:pt x="21" y="57"/>
                </a:cubicBezTo>
                <a:cubicBezTo>
                  <a:pt x="20" y="57"/>
                  <a:pt x="20" y="56"/>
                  <a:pt x="21" y="56"/>
                </a:cubicBezTo>
                <a:close/>
              </a:path>
            </a:pathLst>
          </a:custGeom>
          <a:solidFill>
            <a:schemeClr val="tx1">
              <a:lumMod val="85000"/>
              <a:lumOff val="15000"/>
            </a:schemeClr>
          </a:solidFill>
          <a:ln>
            <a:noFill/>
          </a:ln>
          <a:extLst/>
        </p:spPr>
        <p:txBody>
          <a:bodyPr vert="horz" wrap="square" lIns="68580" tIns="34290" rIns="68580" bIns="34290" numCol="1" anchor="t" anchorCtr="0" compatLnSpc="1">
            <a:prstTxWarp prst="textNoShape">
              <a:avLst/>
            </a:prstTxWarp>
          </a:bodyPr>
          <a:lstStyle/>
          <a:p>
            <a:endParaRPr lang="en-US" sz="1013"/>
          </a:p>
        </p:txBody>
      </p:sp>
    </p:spTree>
    <p:extLst>
      <p:ext uri="{BB962C8B-B14F-4D97-AF65-F5344CB8AC3E}">
        <p14:creationId xmlns:p14="http://schemas.microsoft.com/office/powerpoint/2010/main" val="122847277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3" name="Freeform 182"/>
          <p:cNvSpPr>
            <a:spLocks noEditPoints="1"/>
          </p:cNvSpPr>
          <p:nvPr/>
        </p:nvSpPr>
        <p:spPr bwMode="auto">
          <a:xfrm flipH="1">
            <a:off x="0" y="4274596"/>
            <a:ext cx="12187237" cy="2583404"/>
          </a:xfrm>
          <a:custGeom>
            <a:avLst/>
            <a:gdLst>
              <a:gd name="T0" fmla="*/ 5744 w 5836"/>
              <a:gd name="T1" fmla="*/ 743 h 1235"/>
              <a:gd name="T2" fmla="*/ 5474 w 5836"/>
              <a:gd name="T3" fmla="*/ 743 h 1235"/>
              <a:gd name="T4" fmla="*/ 5415 w 5836"/>
              <a:gd name="T5" fmla="*/ 900 h 1235"/>
              <a:gd name="T6" fmla="*/ 5214 w 5836"/>
              <a:gd name="T7" fmla="*/ 852 h 1235"/>
              <a:gd name="T8" fmla="*/ 5019 w 5836"/>
              <a:gd name="T9" fmla="*/ 744 h 1235"/>
              <a:gd name="T10" fmla="*/ 4784 w 5836"/>
              <a:gd name="T11" fmla="*/ 764 h 1235"/>
              <a:gd name="T12" fmla="*/ 4717 w 5836"/>
              <a:gd name="T13" fmla="*/ 437 h 1235"/>
              <a:gd name="T14" fmla="*/ 4304 w 5836"/>
              <a:gd name="T15" fmla="*/ 818 h 1235"/>
              <a:gd name="T16" fmla="*/ 4087 w 5836"/>
              <a:gd name="T17" fmla="*/ 818 h 1235"/>
              <a:gd name="T18" fmla="*/ 3963 w 5836"/>
              <a:gd name="T19" fmla="*/ 842 h 1235"/>
              <a:gd name="T20" fmla="*/ 3757 w 5836"/>
              <a:gd name="T21" fmla="*/ 383 h 1235"/>
              <a:gd name="T22" fmla="*/ 3474 w 5836"/>
              <a:gd name="T23" fmla="*/ 852 h 1235"/>
              <a:gd name="T24" fmla="*/ 3019 w 5836"/>
              <a:gd name="T25" fmla="*/ 932 h 1235"/>
              <a:gd name="T26" fmla="*/ 3001 w 5836"/>
              <a:gd name="T27" fmla="*/ 762 h 1235"/>
              <a:gd name="T28" fmla="*/ 2990 w 5836"/>
              <a:gd name="T29" fmla="*/ 455 h 1235"/>
              <a:gd name="T30" fmla="*/ 2975 w 5836"/>
              <a:gd name="T31" fmla="*/ 420 h 1235"/>
              <a:gd name="T32" fmla="*/ 2977 w 5836"/>
              <a:gd name="T33" fmla="*/ 387 h 1235"/>
              <a:gd name="T34" fmla="*/ 2967 w 5836"/>
              <a:gd name="T35" fmla="*/ 351 h 1235"/>
              <a:gd name="T36" fmla="*/ 2958 w 5836"/>
              <a:gd name="T37" fmla="*/ 327 h 1235"/>
              <a:gd name="T38" fmla="*/ 2953 w 5836"/>
              <a:gd name="T39" fmla="*/ 340 h 1235"/>
              <a:gd name="T40" fmla="*/ 2946 w 5836"/>
              <a:gd name="T41" fmla="*/ 356 h 1235"/>
              <a:gd name="T42" fmla="*/ 2939 w 5836"/>
              <a:gd name="T43" fmla="*/ 387 h 1235"/>
              <a:gd name="T44" fmla="*/ 2924 w 5836"/>
              <a:gd name="T45" fmla="*/ 442 h 1235"/>
              <a:gd name="T46" fmla="*/ 2924 w 5836"/>
              <a:gd name="T47" fmla="*/ 507 h 1235"/>
              <a:gd name="T48" fmla="*/ 2846 w 5836"/>
              <a:gd name="T49" fmla="*/ 644 h 1235"/>
              <a:gd name="T50" fmla="*/ 2678 w 5836"/>
              <a:gd name="T51" fmla="*/ 762 h 1235"/>
              <a:gd name="T52" fmla="*/ 2626 w 5836"/>
              <a:gd name="T53" fmla="*/ 810 h 1235"/>
              <a:gd name="T54" fmla="*/ 2422 w 5836"/>
              <a:gd name="T55" fmla="*/ 900 h 1235"/>
              <a:gd name="T56" fmla="*/ 2211 w 5836"/>
              <a:gd name="T57" fmla="*/ 909 h 1235"/>
              <a:gd name="T58" fmla="*/ 2185 w 5836"/>
              <a:gd name="T59" fmla="*/ 395 h 1235"/>
              <a:gd name="T60" fmla="*/ 2163 w 5836"/>
              <a:gd name="T61" fmla="*/ 374 h 1235"/>
              <a:gd name="T62" fmla="*/ 2087 w 5836"/>
              <a:gd name="T63" fmla="*/ 0 h 1235"/>
              <a:gd name="T64" fmla="*/ 2011 w 5836"/>
              <a:gd name="T65" fmla="*/ 374 h 1235"/>
              <a:gd name="T66" fmla="*/ 1989 w 5836"/>
              <a:gd name="T67" fmla="*/ 395 h 1235"/>
              <a:gd name="T68" fmla="*/ 1978 w 5836"/>
              <a:gd name="T69" fmla="*/ 808 h 1235"/>
              <a:gd name="T70" fmla="*/ 1774 w 5836"/>
              <a:gd name="T71" fmla="*/ 897 h 1235"/>
              <a:gd name="T72" fmla="*/ 1655 w 5836"/>
              <a:gd name="T73" fmla="*/ 818 h 1235"/>
              <a:gd name="T74" fmla="*/ 1391 w 5836"/>
              <a:gd name="T75" fmla="*/ 499 h 1235"/>
              <a:gd name="T76" fmla="*/ 1317 w 5836"/>
              <a:gd name="T77" fmla="*/ 818 h 1235"/>
              <a:gd name="T78" fmla="*/ 1227 w 5836"/>
              <a:gd name="T79" fmla="*/ 877 h 1235"/>
              <a:gd name="T80" fmla="*/ 1155 w 5836"/>
              <a:gd name="T81" fmla="*/ 437 h 1235"/>
              <a:gd name="T82" fmla="*/ 904 w 5836"/>
              <a:gd name="T83" fmla="*/ 842 h 1235"/>
              <a:gd name="T84" fmla="*/ 704 w 5836"/>
              <a:gd name="T85" fmla="*/ 730 h 1235"/>
              <a:gd name="T86" fmla="*/ 651 w 5836"/>
              <a:gd name="T87" fmla="*/ 713 h 1235"/>
              <a:gd name="T88" fmla="*/ 453 w 5836"/>
              <a:gd name="T89" fmla="*/ 686 h 1235"/>
              <a:gd name="T90" fmla="*/ 249 w 5836"/>
              <a:gd name="T91" fmla="*/ 932 h 1235"/>
              <a:gd name="T92" fmla="*/ 52 w 5836"/>
              <a:gd name="T93" fmla="*/ 928 h 1235"/>
              <a:gd name="T94" fmla="*/ 5836 w 5836"/>
              <a:gd name="T95" fmla="*/ 1000 h 1235"/>
              <a:gd name="T96" fmla="*/ 2991 w 5836"/>
              <a:gd name="T97" fmla="*/ 637 h 1235"/>
              <a:gd name="T98" fmla="*/ 2968 w 5836"/>
              <a:gd name="T99" fmla="*/ 598 h 1235"/>
              <a:gd name="T100" fmla="*/ 2973 w 5836"/>
              <a:gd name="T101" fmla="*/ 429 h 1235"/>
              <a:gd name="T102" fmla="*/ 2968 w 5836"/>
              <a:gd name="T103" fmla="*/ 462 h 1235"/>
              <a:gd name="T104" fmla="*/ 2968 w 5836"/>
              <a:gd name="T105" fmla="*/ 462 h 1235"/>
              <a:gd name="T106" fmla="*/ 2965 w 5836"/>
              <a:gd name="T107" fmla="*/ 507 h 1235"/>
              <a:gd name="T108" fmla="*/ 2964 w 5836"/>
              <a:gd name="T109" fmla="*/ 413 h 1235"/>
              <a:gd name="T110" fmla="*/ 2944 w 5836"/>
              <a:gd name="T111" fmla="*/ 433 h 1235"/>
              <a:gd name="T112" fmla="*/ 2940 w 5836"/>
              <a:gd name="T113" fmla="*/ 457 h 1235"/>
              <a:gd name="T114" fmla="*/ 2933 w 5836"/>
              <a:gd name="T115" fmla="*/ 489 h 1235"/>
              <a:gd name="T116" fmla="*/ 2933 w 5836"/>
              <a:gd name="T117" fmla="*/ 489 h 1235"/>
              <a:gd name="T118" fmla="*/ 2923 w 5836"/>
              <a:gd name="T119" fmla="*/ 598 h 1235"/>
              <a:gd name="T120" fmla="*/ 2945 w 5836"/>
              <a:gd name="T121" fmla="*/ 681 h 1235"/>
              <a:gd name="T122" fmla="*/ 786 w 5836"/>
              <a:gd name="T123" fmla="*/ 932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36" h="1235">
                <a:moveTo>
                  <a:pt x="5784" y="1000"/>
                </a:moveTo>
                <a:cubicBezTo>
                  <a:pt x="5784" y="762"/>
                  <a:pt x="5784" y="762"/>
                  <a:pt x="5784" y="762"/>
                </a:cubicBezTo>
                <a:cubicBezTo>
                  <a:pt x="5757" y="762"/>
                  <a:pt x="5757" y="762"/>
                  <a:pt x="5757" y="762"/>
                </a:cubicBezTo>
                <a:cubicBezTo>
                  <a:pt x="5757" y="743"/>
                  <a:pt x="5757" y="743"/>
                  <a:pt x="5757" y="743"/>
                </a:cubicBezTo>
                <a:cubicBezTo>
                  <a:pt x="5744" y="743"/>
                  <a:pt x="5744" y="743"/>
                  <a:pt x="5744" y="743"/>
                </a:cubicBezTo>
                <a:cubicBezTo>
                  <a:pt x="5744" y="726"/>
                  <a:pt x="5744" y="726"/>
                  <a:pt x="5744" y="726"/>
                </a:cubicBezTo>
                <a:cubicBezTo>
                  <a:pt x="5616" y="644"/>
                  <a:pt x="5616" y="644"/>
                  <a:pt x="5616" y="644"/>
                </a:cubicBezTo>
                <a:cubicBezTo>
                  <a:pt x="5487" y="726"/>
                  <a:pt x="5487" y="726"/>
                  <a:pt x="5487" y="726"/>
                </a:cubicBezTo>
                <a:cubicBezTo>
                  <a:pt x="5487" y="743"/>
                  <a:pt x="5487" y="743"/>
                  <a:pt x="5487" y="743"/>
                </a:cubicBezTo>
                <a:cubicBezTo>
                  <a:pt x="5474" y="743"/>
                  <a:pt x="5474" y="743"/>
                  <a:pt x="5474" y="743"/>
                </a:cubicBezTo>
                <a:cubicBezTo>
                  <a:pt x="5474" y="762"/>
                  <a:pt x="5474" y="762"/>
                  <a:pt x="5474" y="762"/>
                </a:cubicBezTo>
                <a:cubicBezTo>
                  <a:pt x="5447" y="762"/>
                  <a:pt x="5447" y="762"/>
                  <a:pt x="5447" y="762"/>
                </a:cubicBezTo>
                <a:cubicBezTo>
                  <a:pt x="5447" y="884"/>
                  <a:pt x="5447" y="884"/>
                  <a:pt x="5447" y="884"/>
                </a:cubicBezTo>
                <a:cubicBezTo>
                  <a:pt x="5415" y="884"/>
                  <a:pt x="5415" y="884"/>
                  <a:pt x="5415" y="884"/>
                </a:cubicBezTo>
                <a:cubicBezTo>
                  <a:pt x="5415" y="900"/>
                  <a:pt x="5415" y="900"/>
                  <a:pt x="5415" y="900"/>
                </a:cubicBezTo>
                <a:cubicBezTo>
                  <a:pt x="5395" y="900"/>
                  <a:pt x="5395" y="900"/>
                  <a:pt x="5395" y="900"/>
                </a:cubicBezTo>
                <a:cubicBezTo>
                  <a:pt x="5395" y="810"/>
                  <a:pt x="5395" y="810"/>
                  <a:pt x="5395" y="810"/>
                </a:cubicBezTo>
                <a:cubicBezTo>
                  <a:pt x="5247" y="810"/>
                  <a:pt x="5247" y="810"/>
                  <a:pt x="5247" y="810"/>
                </a:cubicBezTo>
                <a:cubicBezTo>
                  <a:pt x="5214" y="848"/>
                  <a:pt x="5214" y="848"/>
                  <a:pt x="5214" y="848"/>
                </a:cubicBezTo>
                <a:cubicBezTo>
                  <a:pt x="5214" y="852"/>
                  <a:pt x="5214" y="852"/>
                  <a:pt x="5214" y="852"/>
                </a:cubicBezTo>
                <a:cubicBezTo>
                  <a:pt x="5192" y="852"/>
                  <a:pt x="5192" y="852"/>
                  <a:pt x="5192" y="852"/>
                </a:cubicBezTo>
                <a:cubicBezTo>
                  <a:pt x="5192" y="900"/>
                  <a:pt x="5192" y="900"/>
                  <a:pt x="5192" y="900"/>
                </a:cubicBezTo>
                <a:cubicBezTo>
                  <a:pt x="5162" y="900"/>
                  <a:pt x="5162" y="900"/>
                  <a:pt x="5162" y="900"/>
                </a:cubicBezTo>
                <a:cubicBezTo>
                  <a:pt x="5162" y="744"/>
                  <a:pt x="5162" y="744"/>
                  <a:pt x="5162" y="744"/>
                </a:cubicBezTo>
                <a:cubicBezTo>
                  <a:pt x="5019" y="744"/>
                  <a:pt x="5019" y="744"/>
                  <a:pt x="5019" y="744"/>
                </a:cubicBezTo>
                <a:cubicBezTo>
                  <a:pt x="5019" y="909"/>
                  <a:pt x="5019" y="909"/>
                  <a:pt x="5019" y="909"/>
                </a:cubicBezTo>
                <a:cubicBezTo>
                  <a:pt x="4981" y="909"/>
                  <a:pt x="4981" y="909"/>
                  <a:pt x="4981" y="909"/>
                </a:cubicBezTo>
                <a:cubicBezTo>
                  <a:pt x="4981" y="686"/>
                  <a:pt x="4981" y="686"/>
                  <a:pt x="4981" y="686"/>
                </a:cubicBezTo>
                <a:cubicBezTo>
                  <a:pt x="4784" y="686"/>
                  <a:pt x="4784" y="686"/>
                  <a:pt x="4784" y="686"/>
                </a:cubicBezTo>
                <a:cubicBezTo>
                  <a:pt x="4784" y="764"/>
                  <a:pt x="4784" y="764"/>
                  <a:pt x="4784" y="764"/>
                </a:cubicBezTo>
                <a:cubicBezTo>
                  <a:pt x="4781" y="764"/>
                  <a:pt x="4781" y="764"/>
                  <a:pt x="4781" y="764"/>
                </a:cubicBezTo>
                <a:cubicBezTo>
                  <a:pt x="4748" y="802"/>
                  <a:pt x="4748" y="802"/>
                  <a:pt x="4748" y="802"/>
                </a:cubicBezTo>
                <a:cubicBezTo>
                  <a:pt x="4748" y="808"/>
                  <a:pt x="4748" y="808"/>
                  <a:pt x="4748" y="808"/>
                </a:cubicBezTo>
                <a:cubicBezTo>
                  <a:pt x="4717" y="808"/>
                  <a:pt x="4717" y="808"/>
                  <a:pt x="4717" y="808"/>
                </a:cubicBezTo>
                <a:cubicBezTo>
                  <a:pt x="4717" y="437"/>
                  <a:pt x="4717" y="437"/>
                  <a:pt x="4717" y="437"/>
                </a:cubicBezTo>
                <a:cubicBezTo>
                  <a:pt x="4415" y="437"/>
                  <a:pt x="4415" y="437"/>
                  <a:pt x="4415" y="437"/>
                </a:cubicBezTo>
                <a:cubicBezTo>
                  <a:pt x="4415" y="594"/>
                  <a:pt x="4415" y="594"/>
                  <a:pt x="4415" y="594"/>
                </a:cubicBezTo>
                <a:cubicBezTo>
                  <a:pt x="4367" y="594"/>
                  <a:pt x="4367" y="594"/>
                  <a:pt x="4367" y="594"/>
                </a:cubicBezTo>
                <a:cubicBezTo>
                  <a:pt x="4367" y="818"/>
                  <a:pt x="4367" y="818"/>
                  <a:pt x="4367" y="818"/>
                </a:cubicBezTo>
                <a:cubicBezTo>
                  <a:pt x="4304" y="818"/>
                  <a:pt x="4304" y="818"/>
                  <a:pt x="4304" y="818"/>
                </a:cubicBezTo>
                <a:cubicBezTo>
                  <a:pt x="4304" y="686"/>
                  <a:pt x="4304" y="686"/>
                  <a:pt x="4304" y="686"/>
                </a:cubicBezTo>
                <a:cubicBezTo>
                  <a:pt x="4133" y="686"/>
                  <a:pt x="4133" y="686"/>
                  <a:pt x="4133" y="686"/>
                </a:cubicBezTo>
                <a:cubicBezTo>
                  <a:pt x="4133" y="751"/>
                  <a:pt x="4133" y="751"/>
                  <a:pt x="4133" y="751"/>
                </a:cubicBezTo>
                <a:cubicBezTo>
                  <a:pt x="4087" y="751"/>
                  <a:pt x="4087" y="751"/>
                  <a:pt x="4087" y="751"/>
                </a:cubicBezTo>
                <a:cubicBezTo>
                  <a:pt x="4087" y="818"/>
                  <a:pt x="4087" y="818"/>
                  <a:pt x="4087" y="818"/>
                </a:cubicBezTo>
                <a:cubicBezTo>
                  <a:pt x="4028" y="818"/>
                  <a:pt x="4028" y="818"/>
                  <a:pt x="4028" y="818"/>
                </a:cubicBezTo>
                <a:cubicBezTo>
                  <a:pt x="4028" y="909"/>
                  <a:pt x="4028" y="909"/>
                  <a:pt x="4028" y="909"/>
                </a:cubicBezTo>
                <a:cubicBezTo>
                  <a:pt x="3996" y="909"/>
                  <a:pt x="3996" y="909"/>
                  <a:pt x="3996" y="909"/>
                </a:cubicBezTo>
                <a:cubicBezTo>
                  <a:pt x="3996" y="877"/>
                  <a:pt x="3996" y="877"/>
                  <a:pt x="3996" y="877"/>
                </a:cubicBezTo>
                <a:cubicBezTo>
                  <a:pt x="3963" y="842"/>
                  <a:pt x="3963" y="842"/>
                  <a:pt x="3963" y="842"/>
                </a:cubicBezTo>
                <a:cubicBezTo>
                  <a:pt x="3962" y="842"/>
                  <a:pt x="3962" y="842"/>
                  <a:pt x="3962" y="842"/>
                </a:cubicBezTo>
                <a:cubicBezTo>
                  <a:pt x="3962" y="810"/>
                  <a:pt x="3962" y="810"/>
                  <a:pt x="3962" y="810"/>
                </a:cubicBezTo>
                <a:cubicBezTo>
                  <a:pt x="3868" y="810"/>
                  <a:pt x="3868" y="810"/>
                  <a:pt x="3868" y="810"/>
                </a:cubicBezTo>
                <a:cubicBezTo>
                  <a:pt x="3868" y="383"/>
                  <a:pt x="3868" y="383"/>
                  <a:pt x="3868" y="383"/>
                </a:cubicBezTo>
                <a:cubicBezTo>
                  <a:pt x="3757" y="383"/>
                  <a:pt x="3757" y="383"/>
                  <a:pt x="3757" y="383"/>
                </a:cubicBezTo>
                <a:cubicBezTo>
                  <a:pt x="3757" y="311"/>
                  <a:pt x="3757" y="311"/>
                  <a:pt x="3757" y="311"/>
                </a:cubicBezTo>
                <a:cubicBezTo>
                  <a:pt x="3535" y="311"/>
                  <a:pt x="3535" y="311"/>
                  <a:pt x="3535" y="311"/>
                </a:cubicBezTo>
                <a:cubicBezTo>
                  <a:pt x="3535" y="730"/>
                  <a:pt x="3535" y="730"/>
                  <a:pt x="3535" y="730"/>
                </a:cubicBezTo>
                <a:cubicBezTo>
                  <a:pt x="3474" y="730"/>
                  <a:pt x="3474" y="730"/>
                  <a:pt x="3474" y="730"/>
                </a:cubicBezTo>
                <a:cubicBezTo>
                  <a:pt x="3474" y="852"/>
                  <a:pt x="3474" y="852"/>
                  <a:pt x="3474" y="852"/>
                </a:cubicBezTo>
                <a:cubicBezTo>
                  <a:pt x="3232" y="852"/>
                  <a:pt x="3232" y="852"/>
                  <a:pt x="3232" y="852"/>
                </a:cubicBezTo>
                <a:cubicBezTo>
                  <a:pt x="3232" y="877"/>
                  <a:pt x="3232" y="877"/>
                  <a:pt x="3232" y="877"/>
                </a:cubicBezTo>
                <a:cubicBezTo>
                  <a:pt x="3049" y="877"/>
                  <a:pt x="3049" y="877"/>
                  <a:pt x="3049" y="877"/>
                </a:cubicBezTo>
                <a:cubicBezTo>
                  <a:pt x="3019" y="894"/>
                  <a:pt x="3019" y="894"/>
                  <a:pt x="3019" y="894"/>
                </a:cubicBezTo>
                <a:cubicBezTo>
                  <a:pt x="3019" y="932"/>
                  <a:pt x="3019" y="932"/>
                  <a:pt x="3019" y="932"/>
                </a:cubicBezTo>
                <a:cubicBezTo>
                  <a:pt x="3018" y="932"/>
                  <a:pt x="3018" y="932"/>
                  <a:pt x="3018" y="932"/>
                </a:cubicBezTo>
                <a:cubicBezTo>
                  <a:pt x="3018" y="900"/>
                  <a:pt x="3018" y="900"/>
                  <a:pt x="3018" y="900"/>
                </a:cubicBezTo>
                <a:cubicBezTo>
                  <a:pt x="3014" y="900"/>
                  <a:pt x="3014" y="900"/>
                  <a:pt x="3014" y="900"/>
                </a:cubicBezTo>
                <a:cubicBezTo>
                  <a:pt x="3014" y="762"/>
                  <a:pt x="3014" y="762"/>
                  <a:pt x="3014" y="762"/>
                </a:cubicBezTo>
                <a:cubicBezTo>
                  <a:pt x="3001" y="762"/>
                  <a:pt x="3001" y="762"/>
                  <a:pt x="3001" y="762"/>
                </a:cubicBezTo>
                <a:cubicBezTo>
                  <a:pt x="3001" y="525"/>
                  <a:pt x="3001" y="525"/>
                  <a:pt x="3001" y="525"/>
                </a:cubicBezTo>
                <a:cubicBezTo>
                  <a:pt x="3005" y="518"/>
                  <a:pt x="3005" y="518"/>
                  <a:pt x="3005" y="518"/>
                </a:cubicBezTo>
                <a:cubicBezTo>
                  <a:pt x="3005" y="507"/>
                  <a:pt x="3005" y="507"/>
                  <a:pt x="3005" y="507"/>
                </a:cubicBezTo>
                <a:cubicBezTo>
                  <a:pt x="2990" y="507"/>
                  <a:pt x="2990" y="507"/>
                  <a:pt x="2990" y="507"/>
                </a:cubicBezTo>
                <a:cubicBezTo>
                  <a:pt x="2990" y="455"/>
                  <a:pt x="2990" y="455"/>
                  <a:pt x="2990" y="455"/>
                </a:cubicBezTo>
                <a:cubicBezTo>
                  <a:pt x="2993" y="455"/>
                  <a:pt x="2993" y="455"/>
                  <a:pt x="2993" y="455"/>
                </a:cubicBezTo>
                <a:cubicBezTo>
                  <a:pt x="2993" y="448"/>
                  <a:pt x="2993" y="448"/>
                  <a:pt x="2993" y="448"/>
                </a:cubicBezTo>
                <a:cubicBezTo>
                  <a:pt x="2990" y="448"/>
                  <a:pt x="2990" y="448"/>
                  <a:pt x="2990" y="448"/>
                </a:cubicBezTo>
                <a:cubicBezTo>
                  <a:pt x="2990" y="445"/>
                  <a:pt x="2990" y="444"/>
                  <a:pt x="2990" y="442"/>
                </a:cubicBezTo>
                <a:cubicBezTo>
                  <a:pt x="2990" y="430"/>
                  <a:pt x="2981" y="423"/>
                  <a:pt x="2975" y="420"/>
                </a:cubicBezTo>
                <a:cubicBezTo>
                  <a:pt x="2977" y="420"/>
                  <a:pt x="2977" y="420"/>
                  <a:pt x="2977" y="420"/>
                </a:cubicBezTo>
                <a:cubicBezTo>
                  <a:pt x="2977" y="413"/>
                  <a:pt x="2977" y="413"/>
                  <a:pt x="2977" y="413"/>
                </a:cubicBezTo>
                <a:cubicBezTo>
                  <a:pt x="2974" y="413"/>
                  <a:pt x="2974" y="413"/>
                  <a:pt x="2974" y="413"/>
                </a:cubicBezTo>
                <a:cubicBezTo>
                  <a:pt x="2974" y="404"/>
                  <a:pt x="2974" y="395"/>
                  <a:pt x="2974" y="387"/>
                </a:cubicBezTo>
                <a:cubicBezTo>
                  <a:pt x="2977" y="387"/>
                  <a:pt x="2977" y="387"/>
                  <a:pt x="2977" y="387"/>
                </a:cubicBezTo>
                <a:cubicBezTo>
                  <a:pt x="2977" y="380"/>
                  <a:pt x="2977" y="380"/>
                  <a:pt x="2977" y="380"/>
                </a:cubicBezTo>
                <a:cubicBezTo>
                  <a:pt x="2974" y="380"/>
                  <a:pt x="2974" y="380"/>
                  <a:pt x="2974" y="380"/>
                </a:cubicBezTo>
                <a:cubicBezTo>
                  <a:pt x="2974" y="374"/>
                  <a:pt x="2974" y="370"/>
                  <a:pt x="2974" y="368"/>
                </a:cubicBezTo>
                <a:cubicBezTo>
                  <a:pt x="2974" y="362"/>
                  <a:pt x="2970" y="358"/>
                  <a:pt x="2967" y="356"/>
                </a:cubicBezTo>
                <a:cubicBezTo>
                  <a:pt x="2967" y="351"/>
                  <a:pt x="2967" y="351"/>
                  <a:pt x="2967" y="351"/>
                </a:cubicBezTo>
                <a:cubicBezTo>
                  <a:pt x="2961" y="351"/>
                  <a:pt x="2961" y="351"/>
                  <a:pt x="2961" y="351"/>
                </a:cubicBezTo>
                <a:cubicBezTo>
                  <a:pt x="2961" y="347"/>
                  <a:pt x="2961" y="347"/>
                  <a:pt x="2961" y="347"/>
                </a:cubicBezTo>
                <a:cubicBezTo>
                  <a:pt x="2960" y="347"/>
                  <a:pt x="2960" y="347"/>
                  <a:pt x="2960" y="347"/>
                </a:cubicBezTo>
                <a:cubicBezTo>
                  <a:pt x="2960" y="340"/>
                  <a:pt x="2960" y="340"/>
                  <a:pt x="2960" y="340"/>
                </a:cubicBezTo>
                <a:cubicBezTo>
                  <a:pt x="2958" y="327"/>
                  <a:pt x="2958" y="327"/>
                  <a:pt x="2958" y="327"/>
                </a:cubicBezTo>
                <a:cubicBezTo>
                  <a:pt x="2962" y="326"/>
                  <a:pt x="2964" y="323"/>
                  <a:pt x="2964" y="319"/>
                </a:cubicBezTo>
                <a:cubicBezTo>
                  <a:pt x="2964" y="315"/>
                  <a:pt x="2961" y="311"/>
                  <a:pt x="2957" y="311"/>
                </a:cubicBezTo>
                <a:cubicBezTo>
                  <a:pt x="2952" y="311"/>
                  <a:pt x="2949" y="315"/>
                  <a:pt x="2949" y="319"/>
                </a:cubicBezTo>
                <a:cubicBezTo>
                  <a:pt x="2949" y="323"/>
                  <a:pt x="2951" y="326"/>
                  <a:pt x="2955" y="327"/>
                </a:cubicBezTo>
                <a:cubicBezTo>
                  <a:pt x="2953" y="340"/>
                  <a:pt x="2953" y="340"/>
                  <a:pt x="2953" y="340"/>
                </a:cubicBezTo>
                <a:cubicBezTo>
                  <a:pt x="2953" y="347"/>
                  <a:pt x="2953" y="347"/>
                  <a:pt x="2953" y="347"/>
                </a:cubicBezTo>
                <a:cubicBezTo>
                  <a:pt x="2952" y="347"/>
                  <a:pt x="2952" y="347"/>
                  <a:pt x="2952" y="347"/>
                </a:cubicBezTo>
                <a:cubicBezTo>
                  <a:pt x="2952" y="351"/>
                  <a:pt x="2952" y="351"/>
                  <a:pt x="2952" y="351"/>
                </a:cubicBezTo>
                <a:cubicBezTo>
                  <a:pt x="2946" y="351"/>
                  <a:pt x="2946" y="351"/>
                  <a:pt x="2946" y="351"/>
                </a:cubicBezTo>
                <a:cubicBezTo>
                  <a:pt x="2946" y="356"/>
                  <a:pt x="2946" y="356"/>
                  <a:pt x="2946" y="356"/>
                </a:cubicBezTo>
                <a:cubicBezTo>
                  <a:pt x="2943" y="358"/>
                  <a:pt x="2939" y="362"/>
                  <a:pt x="2939" y="368"/>
                </a:cubicBezTo>
                <a:cubicBezTo>
                  <a:pt x="2939" y="370"/>
                  <a:pt x="2939" y="374"/>
                  <a:pt x="2939" y="380"/>
                </a:cubicBezTo>
                <a:cubicBezTo>
                  <a:pt x="2936" y="380"/>
                  <a:pt x="2936" y="380"/>
                  <a:pt x="2936" y="380"/>
                </a:cubicBezTo>
                <a:cubicBezTo>
                  <a:pt x="2936" y="387"/>
                  <a:pt x="2936" y="387"/>
                  <a:pt x="2936" y="387"/>
                </a:cubicBezTo>
                <a:cubicBezTo>
                  <a:pt x="2939" y="387"/>
                  <a:pt x="2939" y="387"/>
                  <a:pt x="2939" y="387"/>
                </a:cubicBezTo>
                <a:cubicBezTo>
                  <a:pt x="2939" y="395"/>
                  <a:pt x="2939" y="404"/>
                  <a:pt x="2939" y="413"/>
                </a:cubicBezTo>
                <a:cubicBezTo>
                  <a:pt x="2936" y="413"/>
                  <a:pt x="2936" y="413"/>
                  <a:pt x="2936" y="413"/>
                </a:cubicBezTo>
                <a:cubicBezTo>
                  <a:pt x="2936" y="420"/>
                  <a:pt x="2936" y="420"/>
                  <a:pt x="2936" y="420"/>
                </a:cubicBezTo>
                <a:cubicBezTo>
                  <a:pt x="2938" y="420"/>
                  <a:pt x="2938" y="420"/>
                  <a:pt x="2938" y="420"/>
                </a:cubicBezTo>
                <a:cubicBezTo>
                  <a:pt x="2932" y="423"/>
                  <a:pt x="2924" y="430"/>
                  <a:pt x="2924" y="442"/>
                </a:cubicBezTo>
                <a:cubicBezTo>
                  <a:pt x="2924" y="444"/>
                  <a:pt x="2924" y="445"/>
                  <a:pt x="2924" y="448"/>
                </a:cubicBezTo>
                <a:cubicBezTo>
                  <a:pt x="2920" y="448"/>
                  <a:pt x="2920" y="448"/>
                  <a:pt x="2920" y="448"/>
                </a:cubicBezTo>
                <a:cubicBezTo>
                  <a:pt x="2920" y="455"/>
                  <a:pt x="2920" y="455"/>
                  <a:pt x="2920" y="455"/>
                </a:cubicBezTo>
                <a:cubicBezTo>
                  <a:pt x="2924" y="455"/>
                  <a:pt x="2924" y="455"/>
                  <a:pt x="2924" y="455"/>
                </a:cubicBezTo>
                <a:cubicBezTo>
                  <a:pt x="2924" y="507"/>
                  <a:pt x="2924" y="507"/>
                  <a:pt x="2924" y="507"/>
                </a:cubicBezTo>
                <a:cubicBezTo>
                  <a:pt x="2908" y="507"/>
                  <a:pt x="2908" y="507"/>
                  <a:pt x="2908" y="507"/>
                </a:cubicBezTo>
                <a:cubicBezTo>
                  <a:pt x="2908" y="518"/>
                  <a:pt x="2908" y="518"/>
                  <a:pt x="2908" y="518"/>
                </a:cubicBezTo>
                <a:cubicBezTo>
                  <a:pt x="2912" y="525"/>
                  <a:pt x="2912" y="525"/>
                  <a:pt x="2912" y="525"/>
                </a:cubicBezTo>
                <a:cubicBezTo>
                  <a:pt x="2912" y="686"/>
                  <a:pt x="2912" y="686"/>
                  <a:pt x="2912" y="686"/>
                </a:cubicBezTo>
                <a:cubicBezTo>
                  <a:pt x="2846" y="644"/>
                  <a:pt x="2846" y="644"/>
                  <a:pt x="2846" y="644"/>
                </a:cubicBezTo>
                <a:cubicBezTo>
                  <a:pt x="2717" y="726"/>
                  <a:pt x="2717" y="726"/>
                  <a:pt x="2717" y="726"/>
                </a:cubicBezTo>
                <a:cubicBezTo>
                  <a:pt x="2717" y="743"/>
                  <a:pt x="2717" y="743"/>
                  <a:pt x="2717" y="743"/>
                </a:cubicBezTo>
                <a:cubicBezTo>
                  <a:pt x="2704" y="743"/>
                  <a:pt x="2704" y="743"/>
                  <a:pt x="2704" y="743"/>
                </a:cubicBezTo>
                <a:cubicBezTo>
                  <a:pt x="2704" y="762"/>
                  <a:pt x="2704" y="762"/>
                  <a:pt x="2704" y="762"/>
                </a:cubicBezTo>
                <a:cubicBezTo>
                  <a:pt x="2678" y="762"/>
                  <a:pt x="2678" y="762"/>
                  <a:pt x="2678" y="762"/>
                </a:cubicBezTo>
                <a:cubicBezTo>
                  <a:pt x="2678" y="884"/>
                  <a:pt x="2678" y="884"/>
                  <a:pt x="2678" y="884"/>
                </a:cubicBezTo>
                <a:cubicBezTo>
                  <a:pt x="2646" y="884"/>
                  <a:pt x="2646" y="884"/>
                  <a:pt x="2646" y="884"/>
                </a:cubicBezTo>
                <a:cubicBezTo>
                  <a:pt x="2646" y="900"/>
                  <a:pt x="2646" y="900"/>
                  <a:pt x="2646" y="900"/>
                </a:cubicBezTo>
                <a:cubicBezTo>
                  <a:pt x="2626" y="900"/>
                  <a:pt x="2626" y="900"/>
                  <a:pt x="2626" y="900"/>
                </a:cubicBezTo>
                <a:cubicBezTo>
                  <a:pt x="2626" y="810"/>
                  <a:pt x="2626" y="810"/>
                  <a:pt x="2626" y="810"/>
                </a:cubicBezTo>
                <a:cubicBezTo>
                  <a:pt x="2478" y="810"/>
                  <a:pt x="2478" y="810"/>
                  <a:pt x="2478" y="810"/>
                </a:cubicBezTo>
                <a:cubicBezTo>
                  <a:pt x="2444" y="848"/>
                  <a:pt x="2444" y="848"/>
                  <a:pt x="2444" y="848"/>
                </a:cubicBezTo>
                <a:cubicBezTo>
                  <a:pt x="2444" y="852"/>
                  <a:pt x="2444" y="852"/>
                  <a:pt x="2444" y="852"/>
                </a:cubicBezTo>
                <a:cubicBezTo>
                  <a:pt x="2422" y="852"/>
                  <a:pt x="2422" y="852"/>
                  <a:pt x="2422" y="852"/>
                </a:cubicBezTo>
                <a:cubicBezTo>
                  <a:pt x="2422" y="900"/>
                  <a:pt x="2422" y="900"/>
                  <a:pt x="2422" y="900"/>
                </a:cubicBezTo>
                <a:cubicBezTo>
                  <a:pt x="2392" y="900"/>
                  <a:pt x="2392" y="900"/>
                  <a:pt x="2392" y="900"/>
                </a:cubicBezTo>
                <a:cubicBezTo>
                  <a:pt x="2392" y="744"/>
                  <a:pt x="2392" y="744"/>
                  <a:pt x="2392" y="744"/>
                </a:cubicBezTo>
                <a:cubicBezTo>
                  <a:pt x="2250" y="744"/>
                  <a:pt x="2250" y="744"/>
                  <a:pt x="2250" y="744"/>
                </a:cubicBezTo>
                <a:cubicBezTo>
                  <a:pt x="2250" y="909"/>
                  <a:pt x="2250" y="909"/>
                  <a:pt x="2250" y="909"/>
                </a:cubicBezTo>
                <a:cubicBezTo>
                  <a:pt x="2211" y="909"/>
                  <a:pt x="2211" y="909"/>
                  <a:pt x="2211" y="909"/>
                </a:cubicBezTo>
                <a:cubicBezTo>
                  <a:pt x="2211" y="686"/>
                  <a:pt x="2211" y="686"/>
                  <a:pt x="2211" y="686"/>
                </a:cubicBezTo>
                <a:cubicBezTo>
                  <a:pt x="2195" y="686"/>
                  <a:pt x="2195" y="686"/>
                  <a:pt x="2195" y="686"/>
                </a:cubicBezTo>
                <a:cubicBezTo>
                  <a:pt x="2195" y="398"/>
                  <a:pt x="2195" y="398"/>
                  <a:pt x="2195" y="398"/>
                </a:cubicBezTo>
                <a:cubicBezTo>
                  <a:pt x="2185" y="398"/>
                  <a:pt x="2185" y="398"/>
                  <a:pt x="2185" y="398"/>
                </a:cubicBezTo>
                <a:cubicBezTo>
                  <a:pt x="2185" y="395"/>
                  <a:pt x="2185" y="395"/>
                  <a:pt x="2185" y="395"/>
                </a:cubicBezTo>
                <a:cubicBezTo>
                  <a:pt x="2174" y="395"/>
                  <a:pt x="2174" y="395"/>
                  <a:pt x="2174" y="395"/>
                </a:cubicBezTo>
                <a:cubicBezTo>
                  <a:pt x="2174" y="385"/>
                  <a:pt x="2174" y="385"/>
                  <a:pt x="2174" y="385"/>
                </a:cubicBezTo>
                <a:cubicBezTo>
                  <a:pt x="2172" y="384"/>
                  <a:pt x="2172" y="384"/>
                  <a:pt x="2172" y="384"/>
                </a:cubicBezTo>
                <a:cubicBezTo>
                  <a:pt x="2172" y="374"/>
                  <a:pt x="2172" y="374"/>
                  <a:pt x="2172" y="374"/>
                </a:cubicBezTo>
                <a:cubicBezTo>
                  <a:pt x="2163" y="374"/>
                  <a:pt x="2163" y="374"/>
                  <a:pt x="2163" y="374"/>
                </a:cubicBezTo>
                <a:cubicBezTo>
                  <a:pt x="2163" y="317"/>
                  <a:pt x="2163" y="317"/>
                  <a:pt x="2163" y="317"/>
                </a:cubicBezTo>
                <a:cubicBezTo>
                  <a:pt x="2126" y="272"/>
                  <a:pt x="2126" y="272"/>
                  <a:pt x="2126" y="272"/>
                </a:cubicBezTo>
                <a:cubicBezTo>
                  <a:pt x="2126" y="225"/>
                  <a:pt x="2126" y="225"/>
                  <a:pt x="2126" y="225"/>
                </a:cubicBezTo>
                <a:cubicBezTo>
                  <a:pt x="2101" y="225"/>
                  <a:pt x="2101" y="225"/>
                  <a:pt x="2101" y="225"/>
                </a:cubicBezTo>
                <a:cubicBezTo>
                  <a:pt x="2087" y="0"/>
                  <a:pt x="2087" y="0"/>
                  <a:pt x="2087" y="0"/>
                </a:cubicBezTo>
                <a:cubicBezTo>
                  <a:pt x="2072" y="225"/>
                  <a:pt x="2072" y="225"/>
                  <a:pt x="2072" y="225"/>
                </a:cubicBezTo>
                <a:cubicBezTo>
                  <a:pt x="2048" y="225"/>
                  <a:pt x="2048" y="225"/>
                  <a:pt x="2048" y="225"/>
                </a:cubicBezTo>
                <a:cubicBezTo>
                  <a:pt x="2048" y="272"/>
                  <a:pt x="2048" y="272"/>
                  <a:pt x="2048" y="272"/>
                </a:cubicBezTo>
                <a:cubicBezTo>
                  <a:pt x="2011" y="317"/>
                  <a:pt x="2011" y="317"/>
                  <a:pt x="2011" y="317"/>
                </a:cubicBezTo>
                <a:cubicBezTo>
                  <a:pt x="2011" y="374"/>
                  <a:pt x="2011" y="374"/>
                  <a:pt x="2011" y="374"/>
                </a:cubicBezTo>
                <a:cubicBezTo>
                  <a:pt x="2002" y="374"/>
                  <a:pt x="2002" y="374"/>
                  <a:pt x="2002" y="374"/>
                </a:cubicBezTo>
                <a:cubicBezTo>
                  <a:pt x="2002" y="384"/>
                  <a:pt x="2002" y="384"/>
                  <a:pt x="2002" y="384"/>
                </a:cubicBezTo>
                <a:cubicBezTo>
                  <a:pt x="2000" y="385"/>
                  <a:pt x="2000" y="385"/>
                  <a:pt x="2000" y="385"/>
                </a:cubicBezTo>
                <a:cubicBezTo>
                  <a:pt x="2000" y="395"/>
                  <a:pt x="2000" y="395"/>
                  <a:pt x="2000" y="395"/>
                </a:cubicBezTo>
                <a:cubicBezTo>
                  <a:pt x="1989" y="395"/>
                  <a:pt x="1989" y="395"/>
                  <a:pt x="1989" y="395"/>
                </a:cubicBezTo>
                <a:cubicBezTo>
                  <a:pt x="1989" y="398"/>
                  <a:pt x="1989" y="398"/>
                  <a:pt x="1989" y="398"/>
                </a:cubicBezTo>
                <a:cubicBezTo>
                  <a:pt x="1979" y="398"/>
                  <a:pt x="1979" y="398"/>
                  <a:pt x="1979" y="398"/>
                </a:cubicBezTo>
                <a:cubicBezTo>
                  <a:pt x="1979" y="801"/>
                  <a:pt x="1979" y="801"/>
                  <a:pt x="1979" y="801"/>
                </a:cubicBezTo>
                <a:cubicBezTo>
                  <a:pt x="1978" y="802"/>
                  <a:pt x="1978" y="802"/>
                  <a:pt x="1978" y="802"/>
                </a:cubicBezTo>
                <a:cubicBezTo>
                  <a:pt x="1978" y="808"/>
                  <a:pt x="1978" y="808"/>
                  <a:pt x="1978" y="808"/>
                </a:cubicBezTo>
                <a:cubicBezTo>
                  <a:pt x="1856" y="808"/>
                  <a:pt x="1856" y="808"/>
                  <a:pt x="1856" y="808"/>
                </a:cubicBezTo>
                <a:cubicBezTo>
                  <a:pt x="1856" y="874"/>
                  <a:pt x="1856" y="874"/>
                  <a:pt x="1856" y="874"/>
                </a:cubicBezTo>
                <a:cubicBezTo>
                  <a:pt x="1797" y="874"/>
                  <a:pt x="1797" y="874"/>
                  <a:pt x="1797" y="874"/>
                </a:cubicBezTo>
                <a:cubicBezTo>
                  <a:pt x="1797" y="897"/>
                  <a:pt x="1797" y="897"/>
                  <a:pt x="1797" y="897"/>
                </a:cubicBezTo>
                <a:cubicBezTo>
                  <a:pt x="1774" y="897"/>
                  <a:pt x="1774" y="897"/>
                  <a:pt x="1774" y="897"/>
                </a:cubicBezTo>
                <a:cubicBezTo>
                  <a:pt x="1737" y="897"/>
                  <a:pt x="1737" y="897"/>
                  <a:pt x="1737" y="897"/>
                </a:cubicBezTo>
                <a:cubicBezTo>
                  <a:pt x="1737" y="880"/>
                  <a:pt x="1737" y="880"/>
                  <a:pt x="1737" y="880"/>
                </a:cubicBezTo>
                <a:cubicBezTo>
                  <a:pt x="1715" y="866"/>
                  <a:pt x="1715" y="866"/>
                  <a:pt x="1715" y="866"/>
                </a:cubicBezTo>
                <a:cubicBezTo>
                  <a:pt x="1655" y="866"/>
                  <a:pt x="1655" y="866"/>
                  <a:pt x="1655" y="866"/>
                </a:cubicBezTo>
                <a:cubicBezTo>
                  <a:pt x="1655" y="818"/>
                  <a:pt x="1655" y="818"/>
                  <a:pt x="1655" y="818"/>
                </a:cubicBezTo>
                <a:cubicBezTo>
                  <a:pt x="1633" y="818"/>
                  <a:pt x="1633" y="818"/>
                  <a:pt x="1633" y="818"/>
                </a:cubicBezTo>
                <a:cubicBezTo>
                  <a:pt x="1633" y="745"/>
                  <a:pt x="1633" y="745"/>
                  <a:pt x="1633" y="745"/>
                </a:cubicBezTo>
                <a:cubicBezTo>
                  <a:pt x="1605" y="745"/>
                  <a:pt x="1605" y="745"/>
                  <a:pt x="1605" y="745"/>
                </a:cubicBezTo>
                <a:cubicBezTo>
                  <a:pt x="1605" y="499"/>
                  <a:pt x="1605" y="499"/>
                  <a:pt x="1605" y="499"/>
                </a:cubicBezTo>
                <a:cubicBezTo>
                  <a:pt x="1391" y="499"/>
                  <a:pt x="1391" y="499"/>
                  <a:pt x="1391" y="499"/>
                </a:cubicBezTo>
                <a:cubicBezTo>
                  <a:pt x="1391" y="745"/>
                  <a:pt x="1391" y="745"/>
                  <a:pt x="1391" y="745"/>
                </a:cubicBezTo>
                <a:cubicBezTo>
                  <a:pt x="1363" y="745"/>
                  <a:pt x="1363" y="745"/>
                  <a:pt x="1363" y="745"/>
                </a:cubicBezTo>
                <a:cubicBezTo>
                  <a:pt x="1363" y="751"/>
                  <a:pt x="1363" y="751"/>
                  <a:pt x="1363" y="751"/>
                </a:cubicBezTo>
                <a:cubicBezTo>
                  <a:pt x="1317" y="751"/>
                  <a:pt x="1317" y="751"/>
                  <a:pt x="1317" y="751"/>
                </a:cubicBezTo>
                <a:cubicBezTo>
                  <a:pt x="1317" y="818"/>
                  <a:pt x="1317" y="818"/>
                  <a:pt x="1317" y="818"/>
                </a:cubicBezTo>
                <a:cubicBezTo>
                  <a:pt x="1308" y="818"/>
                  <a:pt x="1308" y="818"/>
                  <a:pt x="1308" y="818"/>
                </a:cubicBezTo>
                <a:cubicBezTo>
                  <a:pt x="1308" y="909"/>
                  <a:pt x="1308" y="909"/>
                  <a:pt x="1308" y="909"/>
                </a:cubicBezTo>
                <a:cubicBezTo>
                  <a:pt x="1273" y="909"/>
                  <a:pt x="1273" y="909"/>
                  <a:pt x="1273" y="909"/>
                </a:cubicBezTo>
                <a:cubicBezTo>
                  <a:pt x="1227" y="909"/>
                  <a:pt x="1227" y="909"/>
                  <a:pt x="1227" y="909"/>
                </a:cubicBezTo>
                <a:cubicBezTo>
                  <a:pt x="1227" y="877"/>
                  <a:pt x="1227" y="877"/>
                  <a:pt x="1227" y="877"/>
                </a:cubicBezTo>
                <a:cubicBezTo>
                  <a:pt x="1193" y="842"/>
                  <a:pt x="1193" y="842"/>
                  <a:pt x="1193" y="842"/>
                </a:cubicBezTo>
                <a:cubicBezTo>
                  <a:pt x="1192" y="842"/>
                  <a:pt x="1192" y="842"/>
                  <a:pt x="1192" y="842"/>
                </a:cubicBezTo>
                <a:cubicBezTo>
                  <a:pt x="1192" y="810"/>
                  <a:pt x="1192" y="810"/>
                  <a:pt x="1192" y="810"/>
                </a:cubicBezTo>
                <a:cubicBezTo>
                  <a:pt x="1155" y="810"/>
                  <a:pt x="1155" y="810"/>
                  <a:pt x="1155" y="810"/>
                </a:cubicBezTo>
                <a:cubicBezTo>
                  <a:pt x="1155" y="437"/>
                  <a:pt x="1155" y="437"/>
                  <a:pt x="1155" y="437"/>
                </a:cubicBezTo>
                <a:cubicBezTo>
                  <a:pt x="938" y="437"/>
                  <a:pt x="938" y="437"/>
                  <a:pt x="938" y="437"/>
                </a:cubicBezTo>
                <a:cubicBezTo>
                  <a:pt x="938" y="594"/>
                  <a:pt x="938" y="594"/>
                  <a:pt x="938" y="594"/>
                </a:cubicBezTo>
                <a:cubicBezTo>
                  <a:pt x="904" y="594"/>
                  <a:pt x="904" y="594"/>
                  <a:pt x="904" y="594"/>
                </a:cubicBezTo>
                <a:cubicBezTo>
                  <a:pt x="904" y="628"/>
                  <a:pt x="904" y="628"/>
                  <a:pt x="904" y="628"/>
                </a:cubicBezTo>
                <a:cubicBezTo>
                  <a:pt x="904" y="842"/>
                  <a:pt x="904" y="842"/>
                  <a:pt x="904" y="842"/>
                </a:cubicBezTo>
                <a:cubicBezTo>
                  <a:pt x="845" y="842"/>
                  <a:pt x="845" y="842"/>
                  <a:pt x="845" y="842"/>
                </a:cubicBezTo>
                <a:cubicBezTo>
                  <a:pt x="845" y="909"/>
                  <a:pt x="845" y="909"/>
                  <a:pt x="845" y="909"/>
                </a:cubicBezTo>
                <a:cubicBezTo>
                  <a:pt x="816" y="909"/>
                  <a:pt x="816" y="909"/>
                  <a:pt x="816" y="909"/>
                </a:cubicBezTo>
                <a:cubicBezTo>
                  <a:pt x="816" y="730"/>
                  <a:pt x="816" y="730"/>
                  <a:pt x="816" y="730"/>
                </a:cubicBezTo>
                <a:cubicBezTo>
                  <a:pt x="704" y="730"/>
                  <a:pt x="704" y="730"/>
                  <a:pt x="704" y="730"/>
                </a:cubicBezTo>
                <a:cubicBezTo>
                  <a:pt x="704" y="852"/>
                  <a:pt x="704" y="852"/>
                  <a:pt x="704" y="852"/>
                </a:cubicBezTo>
                <a:cubicBezTo>
                  <a:pt x="667" y="852"/>
                  <a:pt x="667" y="852"/>
                  <a:pt x="667" y="852"/>
                </a:cubicBezTo>
                <a:cubicBezTo>
                  <a:pt x="667" y="739"/>
                  <a:pt x="667" y="739"/>
                  <a:pt x="667" y="739"/>
                </a:cubicBezTo>
                <a:cubicBezTo>
                  <a:pt x="651" y="739"/>
                  <a:pt x="651" y="739"/>
                  <a:pt x="651" y="739"/>
                </a:cubicBezTo>
                <a:cubicBezTo>
                  <a:pt x="651" y="713"/>
                  <a:pt x="651" y="713"/>
                  <a:pt x="651" y="713"/>
                </a:cubicBezTo>
                <a:cubicBezTo>
                  <a:pt x="641" y="713"/>
                  <a:pt x="641" y="713"/>
                  <a:pt x="641" y="713"/>
                </a:cubicBezTo>
                <a:cubicBezTo>
                  <a:pt x="641" y="643"/>
                  <a:pt x="641" y="643"/>
                  <a:pt x="641" y="643"/>
                </a:cubicBezTo>
                <a:cubicBezTo>
                  <a:pt x="547" y="531"/>
                  <a:pt x="547" y="531"/>
                  <a:pt x="547" y="531"/>
                </a:cubicBezTo>
                <a:cubicBezTo>
                  <a:pt x="453" y="643"/>
                  <a:pt x="453" y="643"/>
                  <a:pt x="453" y="643"/>
                </a:cubicBezTo>
                <a:cubicBezTo>
                  <a:pt x="453" y="686"/>
                  <a:pt x="453" y="686"/>
                  <a:pt x="453" y="686"/>
                </a:cubicBezTo>
                <a:cubicBezTo>
                  <a:pt x="294" y="686"/>
                  <a:pt x="294" y="686"/>
                  <a:pt x="294" y="686"/>
                </a:cubicBezTo>
                <a:cubicBezTo>
                  <a:pt x="294" y="877"/>
                  <a:pt x="294" y="877"/>
                  <a:pt x="294" y="877"/>
                </a:cubicBezTo>
                <a:cubicBezTo>
                  <a:pt x="279" y="877"/>
                  <a:pt x="279" y="877"/>
                  <a:pt x="279" y="877"/>
                </a:cubicBezTo>
                <a:cubicBezTo>
                  <a:pt x="249" y="894"/>
                  <a:pt x="249" y="894"/>
                  <a:pt x="249" y="894"/>
                </a:cubicBezTo>
                <a:cubicBezTo>
                  <a:pt x="249" y="932"/>
                  <a:pt x="249" y="932"/>
                  <a:pt x="249" y="932"/>
                </a:cubicBezTo>
                <a:cubicBezTo>
                  <a:pt x="249" y="932"/>
                  <a:pt x="249" y="932"/>
                  <a:pt x="249" y="932"/>
                </a:cubicBezTo>
                <a:cubicBezTo>
                  <a:pt x="249" y="900"/>
                  <a:pt x="249" y="900"/>
                  <a:pt x="249" y="900"/>
                </a:cubicBezTo>
                <a:cubicBezTo>
                  <a:pt x="67" y="900"/>
                  <a:pt x="67" y="900"/>
                  <a:pt x="67" y="900"/>
                </a:cubicBezTo>
                <a:cubicBezTo>
                  <a:pt x="67" y="928"/>
                  <a:pt x="67" y="928"/>
                  <a:pt x="67" y="928"/>
                </a:cubicBezTo>
                <a:cubicBezTo>
                  <a:pt x="52" y="928"/>
                  <a:pt x="52" y="928"/>
                  <a:pt x="52" y="928"/>
                </a:cubicBezTo>
                <a:cubicBezTo>
                  <a:pt x="52" y="1000"/>
                  <a:pt x="52" y="1000"/>
                  <a:pt x="52" y="1000"/>
                </a:cubicBezTo>
                <a:cubicBezTo>
                  <a:pt x="0" y="1000"/>
                  <a:pt x="0" y="1000"/>
                  <a:pt x="0" y="1000"/>
                </a:cubicBezTo>
                <a:cubicBezTo>
                  <a:pt x="0" y="1235"/>
                  <a:pt x="0" y="1235"/>
                  <a:pt x="0" y="1235"/>
                </a:cubicBezTo>
                <a:cubicBezTo>
                  <a:pt x="5836" y="1235"/>
                  <a:pt x="5836" y="1235"/>
                  <a:pt x="5836" y="1235"/>
                </a:cubicBezTo>
                <a:cubicBezTo>
                  <a:pt x="5836" y="1000"/>
                  <a:pt x="5836" y="1000"/>
                  <a:pt x="5836" y="1000"/>
                </a:cubicBezTo>
                <a:lnTo>
                  <a:pt x="5784" y="1000"/>
                </a:lnTo>
                <a:close/>
                <a:moveTo>
                  <a:pt x="2968" y="681"/>
                </a:moveTo>
                <a:cubicBezTo>
                  <a:pt x="2968" y="637"/>
                  <a:pt x="2968" y="637"/>
                  <a:pt x="2968" y="637"/>
                </a:cubicBezTo>
                <a:cubicBezTo>
                  <a:pt x="2968" y="631"/>
                  <a:pt x="2973" y="626"/>
                  <a:pt x="2979" y="626"/>
                </a:cubicBezTo>
                <a:cubicBezTo>
                  <a:pt x="2985" y="626"/>
                  <a:pt x="2991" y="631"/>
                  <a:pt x="2991" y="637"/>
                </a:cubicBezTo>
                <a:cubicBezTo>
                  <a:pt x="2991" y="681"/>
                  <a:pt x="2991" y="681"/>
                  <a:pt x="2991" y="681"/>
                </a:cubicBezTo>
                <a:lnTo>
                  <a:pt x="2968" y="681"/>
                </a:lnTo>
                <a:close/>
                <a:moveTo>
                  <a:pt x="2991" y="554"/>
                </a:moveTo>
                <a:cubicBezTo>
                  <a:pt x="2991" y="598"/>
                  <a:pt x="2991" y="598"/>
                  <a:pt x="2991" y="598"/>
                </a:cubicBezTo>
                <a:cubicBezTo>
                  <a:pt x="2968" y="598"/>
                  <a:pt x="2968" y="598"/>
                  <a:pt x="2968" y="598"/>
                </a:cubicBezTo>
                <a:cubicBezTo>
                  <a:pt x="2968" y="554"/>
                  <a:pt x="2968" y="554"/>
                  <a:pt x="2968" y="554"/>
                </a:cubicBezTo>
                <a:cubicBezTo>
                  <a:pt x="2968" y="548"/>
                  <a:pt x="2973" y="542"/>
                  <a:pt x="2979" y="542"/>
                </a:cubicBezTo>
                <a:cubicBezTo>
                  <a:pt x="2985" y="542"/>
                  <a:pt x="2991" y="548"/>
                  <a:pt x="2991" y="554"/>
                </a:cubicBezTo>
                <a:close/>
                <a:moveTo>
                  <a:pt x="2969" y="433"/>
                </a:moveTo>
                <a:cubicBezTo>
                  <a:pt x="2969" y="431"/>
                  <a:pt x="2971" y="429"/>
                  <a:pt x="2973" y="429"/>
                </a:cubicBezTo>
                <a:cubicBezTo>
                  <a:pt x="2975" y="429"/>
                  <a:pt x="2976" y="431"/>
                  <a:pt x="2976" y="433"/>
                </a:cubicBezTo>
                <a:cubicBezTo>
                  <a:pt x="2976" y="439"/>
                  <a:pt x="2976" y="439"/>
                  <a:pt x="2976" y="439"/>
                </a:cubicBezTo>
                <a:cubicBezTo>
                  <a:pt x="2969" y="439"/>
                  <a:pt x="2969" y="439"/>
                  <a:pt x="2969" y="439"/>
                </a:cubicBezTo>
                <a:lnTo>
                  <a:pt x="2969" y="433"/>
                </a:lnTo>
                <a:close/>
                <a:moveTo>
                  <a:pt x="2968" y="462"/>
                </a:moveTo>
                <a:cubicBezTo>
                  <a:pt x="2968" y="460"/>
                  <a:pt x="2970" y="457"/>
                  <a:pt x="2973" y="457"/>
                </a:cubicBezTo>
                <a:cubicBezTo>
                  <a:pt x="2976" y="457"/>
                  <a:pt x="2978" y="460"/>
                  <a:pt x="2978" y="462"/>
                </a:cubicBezTo>
                <a:cubicBezTo>
                  <a:pt x="2978" y="470"/>
                  <a:pt x="2978" y="470"/>
                  <a:pt x="2978" y="470"/>
                </a:cubicBezTo>
                <a:cubicBezTo>
                  <a:pt x="2968" y="470"/>
                  <a:pt x="2968" y="470"/>
                  <a:pt x="2968" y="470"/>
                </a:cubicBezTo>
                <a:lnTo>
                  <a:pt x="2968" y="462"/>
                </a:lnTo>
                <a:close/>
                <a:moveTo>
                  <a:pt x="2965" y="489"/>
                </a:moveTo>
                <a:cubicBezTo>
                  <a:pt x="2965" y="485"/>
                  <a:pt x="2969" y="481"/>
                  <a:pt x="2973" y="481"/>
                </a:cubicBezTo>
                <a:cubicBezTo>
                  <a:pt x="2977" y="481"/>
                  <a:pt x="2980" y="485"/>
                  <a:pt x="2980" y="489"/>
                </a:cubicBezTo>
                <a:cubicBezTo>
                  <a:pt x="2980" y="507"/>
                  <a:pt x="2980" y="507"/>
                  <a:pt x="2980" y="507"/>
                </a:cubicBezTo>
                <a:cubicBezTo>
                  <a:pt x="2965" y="507"/>
                  <a:pt x="2965" y="507"/>
                  <a:pt x="2965" y="507"/>
                </a:cubicBezTo>
                <a:lnTo>
                  <a:pt x="2965" y="489"/>
                </a:lnTo>
                <a:close/>
                <a:moveTo>
                  <a:pt x="2948" y="395"/>
                </a:moveTo>
                <a:cubicBezTo>
                  <a:pt x="2948" y="391"/>
                  <a:pt x="2952" y="387"/>
                  <a:pt x="2956" y="387"/>
                </a:cubicBezTo>
                <a:cubicBezTo>
                  <a:pt x="2960" y="387"/>
                  <a:pt x="2964" y="391"/>
                  <a:pt x="2964" y="395"/>
                </a:cubicBezTo>
                <a:cubicBezTo>
                  <a:pt x="2964" y="413"/>
                  <a:pt x="2964" y="413"/>
                  <a:pt x="2964" y="413"/>
                </a:cubicBezTo>
                <a:cubicBezTo>
                  <a:pt x="2948" y="413"/>
                  <a:pt x="2948" y="413"/>
                  <a:pt x="2948" y="413"/>
                </a:cubicBezTo>
                <a:lnTo>
                  <a:pt x="2948" y="395"/>
                </a:lnTo>
                <a:close/>
                <a:moveTo>
                  <a:pt x="2937" y="433"/>
                </a:moveTo>
                <a:cubicBezTo>
                  <a:pt x="2937" y="431"/>
                  <a:pt x="2938" y="429"/>
                  <a:pt x="2940" y="429"/>
                </a:cubicBezTo>
                <a:cubicBezTo>
                  <a:pt x="2942" y="429"/>
                  <a:pt x="2944" y="431"/>
                  <a:pt x="2944" y="433"/>
                </a:cubicBezTo>
                <a:cubicBezTo>
                  <a:pt x="2944" y="439"/>
                  <a:pt x="2944" y="439"/>
                  <a:pt x="2944" y="439"/>
                </a:cubicBezTo>
                <a:cubicBezTo>
                  <a:pt x="2937" y="439"/>
                  <a:pt x="2937" y="439"/>
                  <a:pt x="2937" y="439"/>
                </a:cubicBezTo>
                <a:lnTo>
                  <a:pt x="2937" y="433"/>
                </a:lnTo>
                <a:close/>
                <a:moveTo>
                  <a:pt x="2935" y="462"/>
                </a:moveTo>
                <a:cubicBezTo>
                  <a:pt x="2935" y="460"/>
                  <a:pt x="2938" y="457"/>
                  <a:pt x="2940" y="457"/>
                </a:cubicBezTo>
                <a:cubicBezTo>
                  <a:pt x="2943" y="457"/>
                  <a:pt x="2945" y="460"/>
                  <a:pt x="2945" y="462"/>
                </a:cubicBezTo>
                <a:cubicBezTo>
                  <a:pt x="2945" y="470"/>
                  <a:pt x="2945" y="470"/>
                  <a:pt x="2945" y="470"/>
                </a:cubicBezTo>
                <a:cubicBezTo>
                  <a:pt x="2935" y="470"/>
                  <a:pt x="2935" y="470"/>
                  <a:pt x="2935" y="470"/>
                </a:cubicBezTo>
                <a:lnTo>
                  <a:pt x="2935" y="462"/>
                </a:lnTo>
                <a:close/>
                <a:moveTo>
                  <a:pt x="2933" y="489"/>
                </a:moveTo>
                <a:cubicBezTo>
                  <a:pt x="2933" y="485"/>
                  <a:pt x="2936" y="481"/>
                  <a:pt x="2940" y="481"/>
                </a:cubicBezTo>
                <a:cubicBezTo>
                  <a:pt x="2945" y="481"/>
                  <a:pt x="2948" y="485"/>
                  <a:pt x="2948" y="489"/>
                </a:cubicBezTo>
                <a:cubicBezTo>
                  <a:pt x="2948" y="507"/>
                  <a:pt x="2948" y="507"/>
                  <a:pt x="2948" y="507"/>
                </a:cubicBezTo>
                <a:cubicBezTo>
                  <a:pt x="2933" y="507"/>
                  <a:pt x="2933" y="507"/>
                  <a:pt x="2933" y="507"/>
                </a:cubicBezTo>
                <a:lnTo>
                  <a:pt x="2933" y="489"/>
                </a:lnTo>
                <a:close/>
                <a:moveTo>
                  <a:pt x="2923" y="554"/>
                </a:moveTo>
                <a:cubicBezTo>
                  <a:pt x="2923" y="548"/>
                  <a:pt x="2928" y="542"/>
                  <a:pt x="2934" y="542"/>
                </a:cubicBezTo>
                <a:cubicBezTo>
                  <a:pt x="2940" y="542"/>
                  <a:pt x="2945" y="548"/>
                  <a:pt x="2945" y="554"/>
                </a:cubicBezTo>
                <a:cubicBezTo>
                  <a:pt x="2945" y="598"/>
                  <a:pt x="2945" y="598"/>
                  <a:pt x="2945" y="598"/>
                </a:cubicBezTo>
                <a:cubicBezTo>
                  <a:pt x="2923" y="598"/>
                  <a:pt x="2923" y="598"/>
                  <a:pt x="2923" y="598"/>
                </a:cubicBezTo>
                <a:lnTo>
                  <a:pt x="2923" y="554"/>
                </a:lnTo>
                <a:close/>
                <a:moveTo>
                  <a:pt x="2923" y="637"/>
                </a:moveTo>
                <a:cubicBezTo>
                  <a:pt x="2923" y="631"/>
                  <a:pt x="2928" y="626"/>
                  <a:pt x="2934" y="626"/>
                </a:cubicBezTo>
                <a:cubicBezTo>
                  <a:pt x="2940" y="626"/>
                  <a:pt x="2945" y="631"/>
                  <a:pt x="2945" y="637"/>
                </a:cubicBezTo>
                <a:cubicBezTo>
                  <a:pt x="2945" y="681"/>
                  <a:pt x="2945" y="681"/>
                  <a:pt x="2945" y="681"/>
                </a:cubicBezTo>
                <a:cubicBezTo>
                  <a:pt x="2923" y="681"/>
                  <a:pt x="2923" y="681"/>
                  <a:pt x="2923" y="681"/>
                </a:cubicBezTo>
                <a:lnTo>
                  <a:pt x="2923" y="637"/>
                </a:lnTo>
                <a:close/>
                <a:moveTo>
                  <a:pt x="778" y="928"/>
                </a:moveTo>
                <a:cubicBezTo>
                  <a:pt x="786" y="928"/>
                  <a:pt x="786" y="928"/>
                  <a:pt x="786" y="928"/>
                </a:cubicBezTo>
                <a:cubicBezTo>
                  <a:pt x="786" y="932"/>
                  <a:pt x="786" y="932"/>
                  <a:pt x="786" y="932"/>
                </a:cubicBezTo>
                <a:cubicBezTo>
                  <a:pt x="778" y="932"/>
                  <a:pt x="778" y="932"/>
                  <a:pt x="778" y="932"/>
                </a:cubicBezTo>
                <a:lnTo>
                  <a:pt x="778" y="928"/>
                </a:lnTo>
                <a:close/>
              </a:path>
            </a:pathLst>
          </a:custGeom>
          <a:solidFill>
            <a:schemeClr val="tx1">
              <a:alpha val="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79" name="TextBox 178"/>
          <p:cNvSpPr txBox="1"/>
          <p:nvPr/>
        </p:nvSpPr>
        <p:spPr>
          <a:xfrm>
            <a:off x="4775829" y="831115"/>
            <a:ext cx="6692271" cy="1938992"/>
          </a:xfrm>
          <a:prstGeom prst="rect">
            <a:avLst/>
          </a:prstGeom>
          <a:noFill/>
        </p:spPr>
        <p:txBody>
          <a:bodyPr wrap="square" rtlCol="0">
            <a:spAutoFit/>
          </a:bodyPr>
          <a:lstStyle/>
          <a:p>
            <a:pPr>
              <a:lnSpc>
                <a:spcPct val="150000"/>
              </a:lnSpc>
            </a:pPr>
            <a:r>
              <a:rPr lang="en-ID" sz="4000" dirty="0">
                <a:solidFill>
                  <a:schemeClr val="accent2"/>
                </a:solidFill>
                <a:latin typeface="+mj-lt"/>
              </a:rPr>
              <a:t>THE ROAD TO SUCCESS IS ALWAYS UNDER CONSTRUCION…</a:t>
            </a:r>
          </a:p>
        </p:txBody>
      </p:sp>
      <p:sp>
        <p:nvSpPr>
          <p:cNvPr id="180" name="TextBox 179"/>
          <p:cNvSpPr txBox="1"/>
          <p:nvPr/>
        </p:nvSpPr>
        <p:spPr>
          <a:xfrm>
            <a:off x="4775829" y="3066438"/>
            <a:ext cx="1750672" cy="338554"/>
          </a:xfrm>
          <a:prstGeom prst="rect">
            <a:avLst/>
          </a:prstGeom>
          <a:noFill/>
        </p:spPr>
        <p:txBody>
          <a:bodyPr wrap="none" rtlCol="0">
            <a:spAutoFit/>
          </a:bodyPr>
          <a:lstStyle/>
          <a:p>
            <a:r>
              <a:rPr lang="en-ID" sz="1600" i="1" dirty="0">
                <a:solidFill>
                  <a:schemeClr val="accent2"/>
                </a:solidFill>
              </a:rPr>
              <a:t>-Leonardo Da Vinci</a:t>
            </a:r>
          </a:p>
        </p:txBody>
      </p:sp>
      <p:sp>
        <p:nvSpPr>
          <p:cNvPr id="181" name="Rectangle 180"/>
          <p:cNvSpPr/>
          <p:nvPr/>
        </p:nvSpPr>
        <p:spPr>
          <a:xfrm rot="16200000">
            <a:off x="53873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2" name="Freeform 16"/>
          <p:cNvSpPr>
            <a:spLocks noEditPoints="1"/>
          </p:cNvSpPr>
          <p:nvPr/>
        </p:nvSpPr>
        <p:spPr bwMode="auto">
          <a:xfrm>
            <a:off x="244549" y="6019800"/>
            <a:ext cx="768201" cy="715209"/>
          </a:xfrm>
          <a:custGeom>
            <a:avLst/>
            <a:gdLst>
              <a:gd name="T0" fmla="*/ 1059 w 1103"/>
              <a:gd name="T1" fmla="*/ 511 h 1030"/>
              <a:gd name="T2" fmla="*/ 1090 w 1103"/>
              <a:gd name="T3" fmla="*/ 198 h 1030"/>
              <a:gd name="T4" fmla="*/ 1103 w 1103"/>
              <a:gd name="T5" fmla="*/ 145 h 1030"/>
              <a:gd name="T6" fmla="*/ 901 w 1103"/>
              <a:gd name="T7" fmla="*/ 145 h 1030"/>
              <a:gd name="T8" fmla="*/ 543 w 1103"/>
              <a:gd name="T9" fmla="*/ 0 h 1030"/>
              <a:gd name="T10" fmla="*/ 28 w 1103"/>
              <a:gd name="T11" fmla="*/ 515 h 1030"/>
              <a:gd name="T12" fmla="*/ 31 w 1103"/>
              <a:gd name="T13" fmla="*/ 565 h 1030"/>
              <a:gd name="T14" fmla="*/ 31 w 1103"/>
              <a:gd name="T15" fmla="*/ 565 h 1030"/>
              <a:gd name="T16" fmla="*/ 31 w 1103"/>
              <a:gd name="T17" fmla="*/ 568 h 1030"/>
              <a:gd name="T18" fmla="*/ 31 w 1103"/>
              <a:gd name="T19" fmla="*/ 574 h 1030"/>
              <a:gd name="T20" fmla="*/ 7 w 1103"/>
              <a:gd name="T21" fmla="*/ 891 h 1030"/>
              <a:gd name="T22" fmla="*/ 7 w 1103"/>
              <a:gd name="T23" fmla="*/ 891 h 1030"/>
              <a:gd name="T24" fmla="*/ 4 w 1103"/>
              <a:gd name="T25" fmla="*/ 905 h 1030"/>
              <a:gd name="T26" fmla="*/ 12 w 1103"/>
              <a:gd name="T27" fmla="*/ 947 h 1030"/>
              <a:gd name="T28" fmla="*/ 50 w 1103"/>
              <a:gd name="T29" fmla="*/ 965 h 1030"/>
              <a:gd name="T30" fmla="*/ 84 w 1103"/>
              <a:gd name="T31" fmla="*/ 951 h 1030"/>
              <a:gd name="T32" fmla="*/ 181 w 1103"/>
              <a:gd name="T33" fmla="*/ 881 h 1030"/>
              <a:gd name="T34" fmla="*/ 543 w 1103"/>
              <a:gd name="T35" fmla="*/ 1030 h 1030"/>
              <a:gd name="T36" fmla="*/ 1059 w 1103"/>
              <a:gd name="T37" fmla="*/ 515 h 1030"/>
              <a:gd name="T38" fmla="*/ 1058 w 1103"/>
              <a:gd name="T39" fmla="*/ 511 h 1030"/>
              <a:gd name="T40" fmla="*/ 1059 w 1103"/>
              <a:gd name="T41" fmla="*/ 511 h 1030"/>
              <a:gd name="T42" fmla="*/ 891 w 1103"/>
              <a:gd name="T43" fmla="*/ 626 h 1030"/>
              <a:gd name="T44" fmla="*/ 657 w 1103"/>
              <a:gd name="T45" fmla="*/ 809 h 1030"/>
              <a:gd name="T46" fmla="*/ 311 w 1103"/>
              <a:gd name="T47" fmla="*/ 809 h 1030"/>
              <a:gd name="T48" fmla="*/ 56 w 1103"/>
              <a:gd name="T49" fmla="*/ 923 h 1030"/>
              <a:gd name="T50" fmla="*/ 42 w 1103"/>
              <a:gd name="T51" fmla="*/ 915 h 1030"/>
              <a:gd name="T52" fmla="*/ 80 w 1103"/>
              <a:gd name="T53" fmla="*/ 765 h 1030"/>
              <a:gd name="T54" fmla="*/ 328 w 1103"/>
              <a:gd name="T55" fmla="*/ 529 h 1030"/>
              <a:gd name="T56" fmla="*/ 305 w 1103"/>
              <a:gd name="T57" fmla="*/ 582 h 1030"/>
              <a:gd name="T58" fmla="*/ 326 w 1103"/>
              <a:gd name="T59" fmla="*/ 610 h 1030"/>
              <a:gd name="T60" fmla="*/ 916 w 1103"/>
              <a:gd name="T61" fmla="*/ 525 h 1030"/>
              <a:gd name="T62" fmla="*/ 891 w 1103"/>
              <a:gd name="T63" fmla="*/ 626 h 1030"/>
              <a:gd name="T64" fmla="*/ 792 w 1103"/>
              <a:gd name="T65" fmla="*/ 470 h 1030"/>
              <a:gd name="T66" fmla="*/ 394 w 1103"/>
              <a:gd name="T67" fmla="*/ 470 h 1030"/>
              <a:gd name="T68" fmla="*/ 118 w 1103"/>
              <a:gd name="T69" fmla="*/ 607 h 1030"/>
              <a:gd name="T70" fmla="*/ 163 w 1103"/>
              <a:gd name="T71" fmla="*/ 426 h 1030"/>
              <a:gd name="T72" fmla="*/ 465 w 1103"/>
              <a:gd name="T73" fmla="*/ 185 h 1030"/>
              <a:gd name="T74" fmla="*/ 1052 w 1103"/>
              <a:gd name="T75" fmla="*/ 185 h 1030"/>
              <a:gd name="T76" fmla="*/ 1026 w 1103"/>
              <a:gd name="T77" fmla="*/ 287 h 1030"/>
              <a:gd name="T78" fmla="*/ 792 w 1103"/>
              <a:gd name="T79" fmla="*/ 470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03" h="1030">
                <a:moveTo>
                  <a:pt x="1059" y="511"/>
                </a:moveTo>
                <a:cubicBezTo>
                  <a:pt x="1056" y="337"/>
                  <a:pt x="1087" y="208"/>
                  <a:pt x="1090" y="198"/>
                </a:cubicBezTo>
                <a:cubicBezTo>
                  <a:pt x="1103" y="145"/>
                  <a:pt x="1103" y="145"/>
                  <a:pt x="1103" y="145"/>
                </a:cubicBezTo>
                <a:cubicBezTo>
                  <a:pt x="901" y="145"/>
                  <a:pt x="901" y="145"/>
                  <a:pt x="901" y="145"/>
                </a:cubicBezTo>
                <a:cubicBezTo>
                  <a:pt x="809" y="55"/>
                  <a:pt x="682" y="0"/>
                  <a:pt x="543" y="0"/>
                </a:cubicBezTo>
                <a:cubicBezTo>
                  <a:pt x="259" y="0"/>
                  <a:pt x="28" y="231"/>
                  <a:pt x="28" y="515"/>
                </a:cubicBezTo>
                <a:cubicBezTo>
                  <a:pt x="28" y="532"/>
                  <a:pt x="29" y="549"/>
                  <a:pt x="31" y="565"/>
                </a:cubicBezTo>
                <a:cubicBezTo>
                  <a:pt x="31" y="565"/>
                  <a:pt x="31" y="565"/>
                  <a:pt x="31" y="565"/>
                </a:cubicBezTo>
                <a:cubicBezTo>
                  <a:pt x="31" y="566"/>
                  <a:pt x="31" y="567"/>
                  <a:pt x="31" y="568"/>
                </a:cubicBezTo>
                <a:cubicBezTo>
                  <a:pt x="31" y="570"/>
                  <a:pt x="31" y="572"/>
                  <a:pt x="31" y="574"/>
                </a:cubicBezTo>
                <a:cubicBezTo>
                  <a:pt x="44" y="700"/>
                  <a:pt x="7" y="891"/>
                  <a:pt x="7" y="891"/>
                </a:cubicBezTo>
                <a:cubicBezTo>
                  <a:pt x="7" y="891"/>
                  <a:pt x="7" y="891"/>
                  <a:pt x="7" y="891"/>
                </a:cubicBezTo>
                <a:cubicBezTo>
                  <a:pt x="4" y="905"/>
                  <a:pt x="4" y="905"/>
                  <a:pt x="4" y="905"/>
                </a:cubicBezTo>
                <a:cubicBezTo>
                  <a:pt x="0" y="920"/>
                  <a:pt x="3" y="935"/>
                  <a:pt x="12" y="947"/>
                </a:cubicBezTo>
                <a:cubicBezTo>
                  <a:pt x="21" y="958"/>
                  <a:pt x="36" y="965"/>
                  <a:pt x="50" y="965"/>
                </a:cubicBezTo>
                <a:cubicBezTo>
                  <a:pt x="63" y="965"/>
                  <a:pt x="75" y="960"/>
                  <a:pt x="84" y="951"/>
                </a:cubicBezTo>
                <a:cubicBezTo>
                  <a:pt x="113" y="922"/>
                  <a:pt x="146" y="899"/>
                  <a:pt x="181" y="881"/>
                </a:cubicBezTo>
                <a:cubicBezTo>
                  <a:pt x="274" y="973"/>
                  <a:pt x="402" y="1030"/>
                  <a:pt x="543" y="1030"/>
                </a:cubicBezTo>
                <a:cubicBezTo>
                  <a:pt x="828" y="1030"/>
                  <a:pt x="1059" y="800"/>
                  <a:pt x="1059" y="515"/>
                </a:cubicBezTo>
                <a:cubicBezTo>
                  <a:pt x="1059" y="514"/>
                  <a:pt x="1058" y="512"/>
                  <a:pt x="1058" y="511"/>
                </a:cubicBezTo>
                <a:cubicBezTo>
                  <a:pt x="1058" y="511"/>
                  <a:pt x="1059" y="511"/>
                  <a:pt x="1059" y="511"/>
                </a:cubicBezTo>
                <a:close/>
                <a:moveTo>
                  <a:pt x="891" y="626"/>
                </a:moveTo>
                <a:cubicBezTo>
                  <a:pt x="864" y="735"/>
                  <a:pt x="769" y="809"/>
                  <a:pt x="657" y="809"/>
                </a:cubicBezTo>
                <a:cubicBezTo>
                  <a:pt x="311" y="809"/>
                  <a:pt x="311" y="809"/>
                  <a:pt x="311" y="809"/>
                </a:cubicBezTo>
                <a:cubicBezTo>
                  <a:pt x="218" y="809"/>
                  <a:pt x="125" y="854"/>
                  <a:pt x="56" y="923"/>
                </a:cubicBezTo>
                <a:cubicBezTo>
                  <a:pt x="50" y="929"/>
                  <a:pt x="41" y="923"/>
                  <a:pt x="42" y="915"/>
                </a:cubicBezTo>
                <a:cubicBezTo>
                  <a:pt x="80" y="765"/>
                  <a:pt x="80" y="765"/>
                  <a:pt x="80" y="765"/>
                </a:cubicBezTo>
                <a:cubicBezTo>
                  <a:pt x="109" y="650"/>
                  <a:pt x="214" y="553"/>
                  <a:pt x="328" y="529"/>
                </a:cubicBezTo>
                <a:cubicBezTo>
                  <a:pt x="305" y="582"/>
                  <a:pt x="305" y="582"/>
                  <a:pt x="305" y="582"/>
                </a:cubicBezTo>
                <a:cubicBezTo>
                  <a:pt x="298" y="596"/>
                  <a:pt x="310" y="612"/>
                  <a:pt x="326" y="610"/>
                </a:cubicBezTo>
                <a:cubicBezTo>
                  <a:pt x="916" y="525"/>
                  <a:pt x="916" y="525"/>
                  <a:pt x="916" y="525"/>
                </a:cubicBezTo>
                <a:lnTo>
                  <a:pt x="891" y="626"/>
                </a:lnTo>
                <a:close/>
                <a:moveTo>
                  <a:pt x="792" y="470"/>
                </a:moveTo>
                <a:cubicBezTo>
                  <a:pt x="394" y="470"/>
                  <a:pt x="394" y="470"/>
                  <a:pt x="394" y="470"/>
                </a:cubicBezTo>
                <a:cubicBezTo>
                  <a:pt x="291" y="470"/>
                  <a:pt x="188" y="525"/>
                  <a:pt x="118" y="607"/>
                </a:cubicBezTo>
                <a:cubicBezTo>
                  <a:pt x="163" y="426"/>
                  <a:pt x="163" y="426"/>
                  <a:pt x="163" y="426"/>
                </a:cubicBezTo>
                <a:cubicBezTo>
                  <a:pt x="197" y="293"/>
                  <a:pt x="332" y="185"/>
                  <a:pt x="465" y="185"/>
                </a:cubicBezTo>
                <a:cubicBezTo>
                  <a:pt x="1052" y="185"/>
                  <a:pt x="1052" y="185"/>
                  <a:pt x="1052" y="185"/>
                </a:cubicBezTo>
                <a:cubicBezTo>
                  <a:pt x="1026" y="287"/>
                  <a:pt x="1026" y="287"/>
                  <a:pt x="1026" y="287"/>
                </a:cubicBezTo>
                <a:cubicBezTo>
                  <a:pt x="999" y="396"/>
                  <a:pt x="904" y="470"/>
                  <a:pt x="792" y="47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79778179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4999168" y="587093"/>
            <a:ext cx="2193677"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Core Services</a:t>
            </a:r>
          </a:p>
        </p:txBody>
      </p:sp>
      <p:sp>
        <p:nvSpPr>
          <p:cNvPr id="7" name="TextBox 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41" name="TextBox 40"/>
          <p:cNvSpPr txBox="1"/>
          <p:nvPr/>
        </p:nvSpPr>
        <p:spPr>
          <a:xfrm>
            <a:off x="1908588" y="2117237"/>
            <a:ext cx="901337" cy="318100"/>
          </a:xfrm>
          <a:prstGeom prst="rect">
            <a:avLst/>
          </a:prstGeom>
          <a:noFill/>
        </p:spPr>
        <p:txBody>
          <a:bodyPr wrap="none" rtlCol="0">
            <a:spAutoFit/>
          </a:bodyPr>
          <a:lstStyle/>
          <a:p>
            <a:r>
              <a:rPr lang="en-US" sz="1467" dirty="0">
                <a:solidFill>
                  <a:schemeClr val="tx1">
                    <a:lumMod val="65000"/>
                    <a:lumOff val="35000"/>
                  </a:schemeClr>
                </a:solidFill>
                <a:latin typeface="+mj-lt"/>
              </a:rPr>
              <a:t>Branding</a:t>
            </a:r>
            <a:endParaRPr lang="id-ID" sz="1467" dirty="0">
              <a:solidFill>
                <a:schemeClr val="tx1">
                  <a:lumMod val="65000"/>
                  <a:lumOff val="35000"/>
                </a:schemeClr>
              </a:solidFill>
              <a:latin typeface="+mj-lt"/>
            </a:endParaRPr>
          </a:p>
        </p:txBody>
      </p:sp>
      <p:sp>
        <p:nvSpPr>
          <p:cNvPr id="42" name="TextBox 41"/>
          <p:cNvSpPr txBox="1"/>
          <p:nvPr/>
        </p:nvSpPr>
        <p:spPr>
          <a:xfrm>
            <a:off x="1908588" y="2353082"/>
            <a:ext cx="3670611" cy="1100429"/>
          </a:xfrm>
          <a:prstGeom prst="rect">
            <a:avLst/>
          </a:prstGeom>
          <a:noFill/>
        </p:spPr>
        <p:txBody>
          <a:bodyPr wrap="square" rtlCol="0">
            <a:spAutoFit/>
          </a:bodyPr>
          <a:lstStyle/>
          <a:p>
            <a:pPr algn="just">
              <a:lnSpc>
                <a:spcPct val="150000"/>
              </a:lnSpc>
            </a:pPr>
            <a:r>
              <a:rPr lang="id-ID" sz="1067" dirty="0">
                <a:solidFill>
                  <a:schemeClr val="tx1">
                    <a:lumMod val="50000"/>
                    <a:lumOff val="50000"/>
                  </a:schemeClr>
                </a:solidFill>
              </a:rPr>
              <a:t>Bring your business to the next Level with Powerfull presentation material for all business</a:t>
            </a:r>
            <a:r>
              <a:rPr lang="en-US" sz="1067" dirty="0">
                <a:solidFill>
                  <a:schemeClr val="tx1">
                    <a:lumMod val="50000"/>
                    <a:lumOff val="50000"/>
                  </a:schemeClr>
                </a:solidFill>
              </a:rPr>
              <a:t> </a:t>
            </a:r>
            <a:r>
              <a:rPr lang="id-ID" sz="1100" dirty="0">
                <a:solidFill>
                  <a:schemeClr val="tx1">
                    <a:lumMod val="50000"/>
                    <a:lumOff val="50000"/>
                  </a:schemeClr>
                </a:solidFill>
              </a:rPr>
              <a:t>Suitable for all categories business and personal presentation </a:t>
            </a:r>
            <a:r>
              <a:rPr lang="en-US" sz="1100" dirty="0">
                <a:solidFill>
                  <a:schemeClr val="tx1">
                    <a:lumMod val="50000"/>
                    <a:lumOff val="50000"/>
                  </a:schemeClr>
                </a:solidFill>
              </a:rPr>
              <a:t>If you are going to use a passage </a:t>
            </a:r>
            <a:endParaRPr lang="id-ID" sz="1067" dirty="0">
              <a:solidFill>
                <a:schemeClr val="tx1">
                  <a:lumMod val="50000"/>
                  <a:lumOff val="50000"/>
                </a:schemeClr>
              </a:solidFill>
            </a:endParaRPr>
          </a:p>
        </p:txBody>
      </p:sp>
      <p:sp>
        <p:nvSpPr>
          <p:cNvPr id="44" name="TextBox 43"/>
          <p:cNvSpPr txBox="1"/>
          <p:nvPr/>
        </p:nvSpPr>
        <p:spPr>
          <a:xfrm>
            <a:off x="1908588" y="4048050"/>
            <a:ext cx="1048685" cy="318100"/>
          </a:xfrm>
          <a:prstGeom prst="rect">
            <a:avLst/>
          </a:prstGeom>
          <a:noFill/>
        </p:spPr>
        <p:txBody>
          <a:bodyPr wrap="none" rtlCol="0">
            <a:spAutoFit/>
          </a:bodyPr>
          <a:lstStyle/>
          <a:p>
            <a:r>
              <a:rPr lang="en-US" sz="1467" dirty="0" err="1">
                <a:solidFill>
                  <a:schemeClr val="tx1">
                    <a:lumMod val="65000"/>
                    <a:lumOff val="35000"/>
                  </a:schemeClr>
                </a:solidFill>
                <a:latin typeface="+mj-lt"/>
              </a:rPr>
              <a:t>Webdesign</a:t>
            </a:r>
            <a:endParaRPr lang="id-ID" sz="1467" dirty="0">
              <a:solidFill>
                <a:schemeClr val="tx1">
                  <a:lumMod val="65000"/>
                  <a:lumOff val="35000"/>
                </a:schemeClr>
              </a:solidFill>
              <a:latin typeface="+mj-lt"/>
            </a:endParaRPr>
          </a:p>
        </p:txBody>
      </p:sp>
      <p:sp>
        <p:nvSpPr>
          <p:cNvPr id="45" name="TextBox 44"/>
          <p:cNvSpPr txBox="1"/>
          <p:nvPr/>
        </p:nvSpPr>
        <p:spPr>
          <a:xfrm>
            <a:off x="1908588" y="4283894"/>
            <a:ext cx="3670611" cy="1100429"/>
          </a:xfrm>
          <a:prstGeom prst="rect">
            <a:avLst/>
          </a:prstGeom>
          <a:noFill/>
        </p:spPr>
        <p:txBody>
          <a:bodyPr wrap="square" rtlCol="0">
            <a:spAutoFit/>
          </a:bodyPr>
          <a:lstStyle/>
          <a:p>
            <a:pPr algn="just">
              <a:lnSpc>
                <a:spcPct val="150000"/>
              </a:lnSpc>
            </a:pPr>
            <a:r>
              <a:rPr lang="id-ID" sz="1067" dirty="0">
                <a:solidFill>
                  <a:schemeClr val="tx1">
                    <a:lumMod val="50000"/>
                    <a:lumOff val="50000"/>
                  </a:schemeClr>
                </a:solidFill>
              </a:rPr>
              <a:t>Bring your business to the next Level with Powerfull presentation material for all business</a:t>
            </a:r>
            <a:r>
              <a:rPr lang="en-US" sz="1067" dirty="0">
                <a:solidFill>
                  <a:schemeClr val="tx1">
                    <a:lumMod val="50000"/>
                    <a:lumOff val="50000"/>
                  </a:schemeClr>
                </a:solidFill>
              </a:rPr>
              <a:t> </a:t>
            </a:r>
            <a:r>
              <a:rPr lang="id-ID" sz="1100" dirty="0">
                <a:solidFill>
                  <a:schemeClr val="tx1">
                    <a:lumMod val="50000"/>
                    <a:lumOff val="50000"/>
                  </a:schemeClr>
                </a:solidFill>
              </a:rPr>
              <a:t>Suitable for all categories business and personal presentation </a:t>
            </a:r>
            <a:r>
              <a:rPr lang="en-US" sz="1100" dirty="0">
                <a:solidFill>
                  <a:schemeClr val="tx1">
                    <a:lumMod val="50000"/>
                    <a:lumOff val="50000"/>
                  </a:schemeClr>
                </a:solidFill>
              </a:rPr>
              <a:t>If you are going to use a passage </a:t>
            </a:r>
            <a:endParaRPr lang="id-ID" sz="1067" dirty="0">
              <a:solidFill>
                <a:schemeClr val="tx1">
                  <a:lumMod val="50000"/>
                  <a:lumOff val="50000"/>
                </a:schemeClr>
              </a:solidFill>
            </a:endParaRPr>
          </a:p>
        </p:txBody>
      </p:sp>
      <p:sp>
        <p:nvSpPr>
          <p:cNvPr id="47" name="TextBox 46"/>
          <p:cNvSpPr txBox="1"/>
          <p:nvPr/>
        </p:nvSpPr>
        <p:spPr>
          <a:xfrm>
            <a:off x="7064229" y="2117237"/>
            <a:ext cx="1295291" cy="318100"/>
          </a:xfrm>
          <a:prstGeom prst="rect">
            <a:avLst/>
          </a:prstGeom>
          <a:noFill/>
        </p:spPr>
        <p:txBody>
          <a:bodyPr wrap="none" rtlCol="0">
            <a:spAutoFit/>
          </a:bodyPr>
          <a:lstStyle/>
          <a:p>
            <a:r>
              <a:rPr lang="en-US" sz="1467" dirty="0">
                <a:solidFill>
                  <a:schemeClr val="tx1">
                    <a:lumMod val="65000"/>
                    <a:lumOff val="35000"/>
                  </a:schemeClr>
                </a:solidFill>
                <a:latin typeface="+mj-lt"/>
              </a:rPr>
              <a:t>Photo &amp; Video</a:t>
            </a:r>
            <a:endParaRPr lang="id-ID" sz="1467" dirty="0">
              <a:solidFill>
                <a:schemeClr val="tx1">
                  <a:lumMod val="65000"/>
                  <a:lumOff val="35000"/>
                </a:schemeClr>
              </a:solidFill>
              <a:latin typeface="+mj-lt"/>
            </a:endParaRPr>
          </a:p>
        </p:txBody>
      </p:sp>
      <p:sp>
        <p:nvSpPr>
          <p:cNvPr id="48" name="TextBox 47"/>
          <p:cNvSpPr txBox="1"/>
          <p:nvPr/>
        </p:nvSpPr>
        <p:spPr>
          <a:xfrm>
            <a:off x="7064229" y="2353081"/>
            <a:ext cx="3670611" cy="1100429"/>
          </a:xfrm>
          <a:prstGeom prst="rect">
            <a:avLst/>
          </a:prstGeom>
          <a:noFill/>
        </p:spPr>
        <p:txBody>
          <a:bodyPr wrap="square" rtlCol="0">
            <a:spAutoFit/>
          </a:bodyPr>
          <a:lstStyle/>
          <a:p>
            <a:pPr algn="just">
              <a:lnSpc>
                <a:spcPct val="150000"/>
              </a:lnSpc>
            </a:pPr>
            <a:r>
              <a:rPr lang="id-ID" sz="1067" dirty="0">
                <a:solidFill>
                  <a:schemeClr val="tx1">
                    <a:lumMod val="50000"/>
                    <a:lumOff val="50000"/>
                  </a:schemeClr>
                </a:solidFill>
              </a:rPr>
              <a:t>Bring your business to the next Level with Powerfull presentation material for all business</a:t>
            </a:r>
            <a:r>
              <a:rPr lang="en-US" sz="1067" dirty="0">
                <a:solidFill>
                  <a:schemeClr val="tx1">
                    <a:lumMod val="50000"/>
                    <a:lumOff val="50000"/>
                  </a:schemeClr>
                </a:solidFill>
              </a:rPr>
              <a:t> </a:t>
            </a:r>
            <a:r>
              <a:rPr lang="id-ID" sz="1100" dirty="0">
                <a:solidFill>
                  <a:schemeClr val="tx1">
                    <a:lumMod val="50000"/>
                    <a:lumOff val="50000"/>
                  </a:schemeClr>
                </a:solidFill>
              </a:rPr>
              <a:t>Suitable for all categories business and personal presentation </a:t>
            </a:r>
            <a:r>
              <a:rPr lang="en-US" sz="1100" dirty="0">
                <a:solidFill>
                  <a:schemeClr val="tx1">
                    <a:lumMod val="50000"/>
                    <a:lumOff val="50000"/>
                  </a:schemeClr>
                </a:solidFill>
              </a:rPr>
              <a:t>If you are going to use a passage </a:t>
            </a:r>
            <a:endParaRPr lang="id-ID" sz="1067" dirty="0">
              <a:solidFill>
                <a:schemeClr val="tx1">
                  <a:lumMod val="50000"/>
                  <a:lumOff val="50000"/>
                </a:schemeClr>
              </a:solidFill>
            </a:endParaRPr>
          </a:p>
        </p:txBody>
      </p:sp>
      <p:sp>
        <p:nvSpPr>
          <p:cNvPr id="50" name="TextBox 49"/>
          <p:cNvSpPr txBox="1"/>
          <p:nvPr/>
        </p:nvSpPr>
        <p:spPr>
          <a:xfrm>
            <a:off x="7064229" y="4048050"/>
            <a:ext cx="970522" cy="318100"/>
          </a:xfrm>
          <a:prstGeom prst="rect">
            <a:avLst/>
          </a:prstGeom>
          <a:noFill/>
        </p:spPr>
        <p:txBody>
          <a:bodyPr wrap="none" rtlCol="0">
            <a:spAutoFit/>
          </a:bodyPr>
          <a:lstStyle/>
          <a:p>
            <a:r>
              <a:rPr lang="en-US" sz="1467" dirty="0">
                <a:solidFill>
                  <a:schemeClr val="tx1">
                    <a:lumMod val="65000"/>
                    <a:lumOff val="35000"/>
                  </a:schemeClr>
                </a:solidFill>
                <a:latin typeface="+mj-lt"/>
              </a:rPr>
              <a:t>Marketing</a:t>
            </a:r>
            <a:endParaRPr lang="id-ID" sz="1467" dirty="0">
              <a:solidFill>
                <a:schemeClr val="tx1">
                  <a:lumMod val="65000"/>
                  <a:lumOff val="35000"/>
                </a:schemeClr>
              </a:solidFill>
              <a:latin typeface="+mj-lt"/>
            </a:endParaRPr>
          </a:p>
        </p:txBody>
      </p:sp>
      <p:sp>
        <p:nvSpPr>
          <p:cNvPr id="51" name="TextBox 50"/>
          <p:cNvSpPr txBox="1"/>
          <p:nvPr/>
        </p:nvSpPr>
        <p:spPr>
          <a:xfrm>
            <a:off x="7064229" y="4283894"/>
            <a:ext cx="3670611" cy="1100429"/>
          </a:xfrm>
          <a:prstGeom prst="rect">
            <a:avLst/>
          </a:prstGeom>
          <a:noFill/>
        </p:spPr>
        <p:txBody>
          <a:bodyPr wrap="square" rtlCol="0">
            <a:spAutoFit/>
          </a:bodyPr>
          <a:lstStyle/>
          <a:p>
            <a:pPr algn="just">
              <a:lnSpc>
                <a:spcPct val="150000"/>
              </a:lnSpc>
            </a:pPr>
            <a:r>
              <a:rPr lang="id-ID" sz="1067" dirty="0">
                <a:solidFill>
                  <a:schemeClr val="tx1">
                    <a:lumMod val="50000"/>
                    <a:lumOff val="50000"/>
                  </a:schemeClr>
                </a:solidFill>
              </a:rPr>
              <a:t>Bring your business to the next Level with Powerfull presentation material for all business</a:t>
            </a:r>
            <a:r>
              <a:rPr lang="en-US" sz="1067" dirty="0">
                <a:solidFill>
                  <a:schemeClr val="tx1">
                    <a:lumMod val="50000"/>
                    <a:lumOff val="50000"/>
                  </a:schemeClr>
                </a:solidFill>
              </a:rPr>
              <a:t> </a:t>
            </a:r>
            <a:r>
              <a:rPr lang="id-ID" sz="1100" dirty="0">
                <a:solidFill>
                  <a:schemeClr val="tx1">
                    <a:lumMod val="50000"/>
                    <a:lumOff val="50000"/>
                  </a:schemeClr>
                </a:solidFill>
              </a:rPr>
              <a:t>Suitable for all categories business and personal presentation </a:t>
            </a:r>
            <a:r>
              <a:rPr lang="en-US" sz="1100" dirty="0">
                <a:solidFill>
                  <a:schemeClr val="tx1">
                    <a:lumMod val="50000"/>
                    <a:lumOff val="50000"/>
                  </a:schemeClr>
                </a:solidFill>
              </a:rPr>
              <a:t>If you are going to use a passage </a:t>
            </a:r>
            <a:endParaRPr lang="id-ID" sz="1067" dirty="0">
              <a:solidFill>
                <a:schemeClr val="tx1">
                  <a:lumMod val="50000"/>
                  <a:lumOff val="50000"/>
                </a:schemeClr>
              </a:solidFill>
            </a:endParaRPr>
          </a:p>
        </p:txBody>
      </p:sp>
      <p:sp>
        <p:nvSpPr>
          <p:cNvPr id="52" name="Freeform 62"/>
          <p:cNvSpPr>
            <a:spLocks noEditPoints="1"/>
          </p:cNvSpPr>
          <p:nvPr/>
        </p:nvSpPr>
        <p:spPr bwMode="auto">
          <a:xfrm>
            <a:off x="6465425" y="2117237"/>
            <a:ext cx="448260" cy="381661"/>
          </a:xfrm>
          <a:custGeom>
            <a:avLst/>
            <a:gdLst>
              <a:gd name="T0" fmla="*/ 68 w 74"/>
              <a:gd name="T1" fmla="*/ 11 h 61"/>
              <a:gd name="T2" fmla="*/ 61 w 74"/>
              <a:gd name="T3" fmla="*/ 7 h 61"/>
              <a:gd name="T4" fmla="*/ 53 w 74"/>
              <a:gd name="T5" fmla="*/ 11 h 61"/>
              <a:gd name="T6" fmla="*/ 44 w 74"/>
              <a:gd name="T7" fmla="*/ 0 h 61"/>
              <a:gd name="T8" fmla="*/ 24 w 74"/>
              <a:gd name="T9" fmla="*/ 4 h 61"/>
              <a:gd name="T10" fmla="*/ 6 w 74"/>
              <a:gd name="T11" fmla="*/ 11 h 61"/>
              <a:gd name="T12" fmla="*/ 0 w 74"/>
              <a:gd name="T13" fmla="*/ 55 h 61"/>
              <a:gd name="T14" fmla="*/ 69 w 74"/>
              <a:gd name="T15" fmla="*/ 61 h 61"/>
              <a:gd name="T16" fmla="*/ 74 w 74"/>
              <a:gd name="T17" fmla="*/ 17 h 61"/>
              <a:gd name="T18" fmla="*/ 61 w 74"/>
              <a:gd name="T19" fmla="*/ 10 h 61"/>
              <a:gd name="T20" fmla="*/ 65 w 74"/>
              <a:gd name="T21" fmla="*/ 11 h 61"/>
              <a:gd name="T22" fmla="*/ 61 w 74"/>
              <a:gd name="T23" fmla="*/ 10 h 61"/>
              <a:gd name="T24" fmla="*/ 31 w 74"/>
              <a:gd name="T25" fmla="*/ 3 h 61"/>
              <a:gd name="T26" fmla="*/ 48 w 74"/>
              <a:gd name="T27" fmla="*/ 5 h 61"/>
              <a:gd name="T28" fmla="*/ 25 w 74"/>
              <a:gd name="T29" fmla="*/ 11 h 61"/>
              <a:gd name="T30" fmla="*/ 71 w 74"/>
              <a:gd name="T31" fmla="*/ 55 h 61"/>
              <a:gd name="T32" fmla="*/ 6 w 74"/>
              <a:gd name="T33" fmla="*/ 58 h 61"/>
              <a:gd name="T34" fmla="*/ 3 w 74"/>
              <a:gd name="T35" fmla="*/ 17 h 61"/>
              <a:gd name="T36" fmla="*/ 69 w 74"/>
              <a:gd name="T37" fmla="*/ 14 h 61"/>
              <a:gd name="T38" fmla="*/ 71 w 74"/>
              <a:gd name="T39" fmla="*/ 55 h 61"/>
              <a:gd name="T40" fmla="*/ 17 w 74"/>
              <a:gd name="T41" fmla="*/ 54 h 61"/>
              <a:gd name="T42" fmla="*/ 7 w 74"/>
              <a:gd name="T43" fmla="*/ 49 h 61"/>
              <a:gd name="T44" fmla="*/ 8 w 74"/>
              <a:gd name="T45" fmla="*/ 34 h 61"/>
              <a:gd name="T46" fmla="*/ 9 w 74"/>
              <a:gd name="T47" fmla="*/ 49 h 61"/>
              <a:gd name="T48" fmla="*/ 17 w 74"/>
              <a:gd name="T49" fmla="*/ 52 h 61"/>
              <a:gd name="T50" fmla="*/ 25 w 74"/>
              <a:gd name="T51" fmla="*/ 53 h 61"/>
              <a:gd name="T52" fmla="*/ 21 w 74"/>
              <a:gd name="T53" fmla="*/ 54 h 61"/>
              <a:gd name="T54" fmla="*/ 21 w 74"/>
              <a:gd name="T55" fmla="*/ 52 h 61"/>
              <a:gd name="T56" fmla="*/ 25 w 74"/>
              <a:gd name="T57" fmla="*/ 53 h 61"/>
              <a:gd name="T58" fmla="*/ 21 w 74"/>
              <a:gd name="T59" fmla="*/ 33 h 61"/>
              <a:gd name="T60" fmla="*/ 53 w 74"/>
              <a:gd name="T61" fmla="*/ 33 h 61"/>
              <a:gd name="T62" fmla="*/ 37 w 74"/>
              <a:gd name="T63" fmla="*/ 45 h 61"/>
              <a:gd name="T64" fmla="*/ 37 w 74"/>
              <a:gd name="T65" fmla="*/ 21 h 61"/>
              <a:gd name="T66" fmla="*/ 37 w 74"/>
              <a:gd name="T67" fmla="*/ 45 h 61"/>
              <a:gd name="T68" fmla="*/ 37 w 74"/>
              <a:gd name="T69" fmla="*/ 24 h 61"/>
              <a:gd name="T70" fmla="*/ 28 w 74"/>
              <a:gd name="T71" fmla="*/ 34 h 61"/>
              <a:gd name="T72" fmla="*/ 37 w 74"/>
              <a:gd name="T73" fmla="*/ 2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4" h="61">
                <a:moveTo>
                  <a:pt x="69" y="11"/>
                </a:moveTo>
                <a:cubicBezTo>
                  <a:pt x="68" y="11"/>
                  <a:pt x="68" y="11"/>
                  <a:pt x="68" y="11"/>
                </a:cubicBezTo>
                <a:cubicBezTo>
                  <a:pt x="68" y="9"/>
                  <a:pt x="66" y="7"/>
                  <a:pt x="63" y="7"/>
                </a:cubicBezTo>
                <a:cubicBezTo>
                  <a:pt x="61" y="7"/>
                  <a:pt x="61" y="7"/>
                  <a:pt x="61" y="7"/>
                </a:cubicBezTo>
                <a:cubicBezTo>
                  <a:pt x="58" y="7"/>
                  <a:pt x="56" y="9"/>
                  <a:pt x="56" y="11"/>
                </a:cubicBezTo>
                <a:cubicBezTo>
                  <a:pt x="53" y="11"/>
                  <a:pt x="53" y="11"/>
                  <a:pt x="53" y="11"/>
                </a:cubicBezTo>
                <a:cubicBezTo>
                  <a:pt x="50" y="4"/>
                  <a:pt x="50" y="4"/>
                  <a:pt x="50" y="4"/>
                </a:cubicBezTo>
                <a:cubicBezTo>
                  <a:pt x="49" y="2"/>
                  <a:pt x="46" y="0"/>
                  <a:pt x="44" y="0"/>
                </a:cubicBezTo>
                <a:cubicBezTo>
                  <a:pt x="31" y="0"/>
                  <a:pt x="31" y="0"/>
                  <a:pt x="31" y="0"/>
                </a:cubicBezTo>
                <a:cubicBezTo>
                  <a:pt x="28" y="0"/>
                  <a:pt x="25" y="2"/>
                  <a:pt x="24" y="4"/>
                </a:cubicBezTo>
                <a:cubicBezTo>
                  <a:pt x="21" y="11"/>
                  <a:pt x="21" y="11"/>
                  <a:pt x="21" y="11"/>
                </a:cubicBezTo>
                <a:cubicBezTo>
                  <a:pt x="6" y="11"/>
                  <a:pt x="6" y="11"/>
                  <a:pt x="6" y="11"/>
                </a:cubicBezTo>
                <a:cubicBezTo>
                  <a:pt x="3" y="11"/>
                  <a:pt x="0" y="13"/>
                  <a:pt x="0" y="17"/>
                </a:cubicBezTo>
                <a:cubicBezTo>
                  <a:pt x="0" y="55"/>
                  <a:pt x="0" y="55"/>
                  <a:pt x="0" y="55"/>
                </a:cubicBezTo>
                <a:cubicBezTo>
                  <a:pt x="0" y="58"/>
                  <a:pt x="3" y="61"/>
                  <a:pt x="6" y="61"/>
                </a:cubicBezTo>
                <a:cubicBezTo>
                  <a:pt x="69" y="61"/>
                  <a:pt x="69" y="61"/>
                  <a:pt x="69" y="61"/>
                </a:cubicBezTo>
                <a:cubicBezTo>
                  <a:pt x="72" y="61"/>
                  <a:pt x="74" y="58"/>
                  <a:pt x="74" y="55"/>
                </a:cubicBezTo>
                <a:cubicBezTo>
                  <a:pt x="74" y="17"/>
                  <a:pt x="74" y="17"/>
                  <a:pt x="74" y="17"/>
                </a:cubicBezTo>
                <a:cubicBezTo>
                  <a:pt x="74" y="13"/>
                  <a:pt x="72" y="11"/>
                  <a:pt x="69" y="11"/>
                </a:cubicBezTo>
                <a:close/>
                <a:moveTo>
                  <a:pt x="61" y="10"/>
                </a:moveTo>
                <a:cubicBezTo>
                  <a:pt x="63" y="10"/>
                  <a:pt x="63" y="10"/>
                  <a:pt x="63" y="10"/>
                </a:cubicBezTo>
                <a:cubicBezTo>
                  <a:pt x="64" y="10"/>
                  <a:pt x="64" y="11"/>
                  <a:pt x="65" y="11"/>
                </a:cubicBezTo>
                <a:cubicBezTo>
                  <a:pt x="59" y="11"/>
                  <a:pt x="59" y="11"/>
                  <a:pt x="59" y="11"/>
                </a:cubicBezTo>
                <a:cubicBezTo>
                  <a:pt x="60" y="11"/>
                  <a:pt x="60" y="10"/>
                  <a:pt x="61" y="10"/>
                </a:cubicBezTo>
                <a:close/>
                <a:moveTo>
                  <a:pt x="27" y="5"/>
                </a:moveTo>
                <a:cubicBezTo>
                  <a:pt x="27" y="4"/>
                  <a:pt x="29" y="3"/>
                  <a:pt x="31" y="3"/>
                </a:cubicBezTo>
                <a:cubicBezTo>
                  <a:pt x="44" y="3"/>
                  <a:pt x="44" y="3"/>
                  <a:pt x="44" y="3"/>
                </a:cubicBezTo>
                <a:cubicBezTo>
                  <a:pt x="45" y="3"/>
                  <a:pt x="47" y="4"/>
                  <a:pt x="48" y="5"/>
                </a:cubicBezTo>
                <a:cubicBezTo>
                  <a:pt x="50" y="11"/>
                  <a:pt x="50" y="11"/>
                  <a:pt x="50" y="11"/>
                </a:cubicBezTo>
                <a:cubicBezTo>
                  <a:pt x="25" y="11"/>
                  <a:pt x="25" y="11"/>
                  <a:pt x="25" y="11"/>
                </a:cubicBezTo>
                <a:lnTo>
                  <a:pt x="27" y="5"/>
                </a:lnTo>
                <a:close/>
                <a:moveTo>
                  <a:pt x="71" y="55"/>
                </a:moveTo>
                <a:cubicBezTo>
                  <a:pt x="71" y="57"/>
                  <a:pt x="70" y="58"/>
                  <a:pt x="69" y="58"/>
                </a:cubicBezTo>
                <a:cubicBezTo>
                  <a:pt x="6" y="58"/>
                  <a:pt x="6" y="58"/>
                  <a:pt x="6" y="58"/>
                </a:cubicBezTo>
                <a:cubicBezTo>
                  <a:pt x="4" y="58"/>
                  <a:pt x="3" y="57"/>
                  <a:pt x="3" y="55"/>
                </a:cubicBezTo>
                <a:cubicBezTo>
                  <a:pt x="3" y="17"/>
                  <a:pt x="3" y="17"/>
                  <a:pt x="3" y="17"/>
                </a:cubicBezTo>
                <a:cubicBezTo>
                  <a:pt x="3" y="15"/>
                  <a:pt x="4" y="14"/>
                  <a:pt x="6" y="14"/>
                </a:cubicBezTo>
                <a:cubicBezTo>
                  <a:pt x="69" y="14"/>
                  <a:pt x="69" y="14"/>
                  <a:pt x="69" y="14"/>
                </a:cubicBezTo>
                <a:cubicBezTo>
                  <a:pt x="70" y="14"/>
                  <a:pt x="71" y="15"/>
                  <a:pt x="71" y="17"/>
                </a:cubicBezTo>
                <a:lnTo>
                  <a:pt x="71" y="55"/>
                </a:lnTo>
                <a:close/>
                <a:moveTo>
                  <a:pt x="18" y="53"/>
                </a:moveTo>
                <a:cubicBezTo>
                  <a:pt x="18" y="53"/>
                  <a:pt x="18" y="54"/>
                  <a:pt x="17" y="54"/>
                </a:cubicBezTo>
                <a:cubicBezTo>
                  <a:pt x="11" y="54"/>
                  <a:pt x="11" y="54"/>
                  <a:pt x="11" y="54"/>
                </a:cubicBezTo>
                <a:cubicBezTo>
                  <a:pt x="9" y="54"/>
                  <a:pt x="7" y="52"/>
                  <a:pt x="7" y="49"/>
                </a:cubicBezTo>
                <a:cubicBezTo>
                  <a:pt x="7" y="35"/>
                  <a:pt x="7" y="35"/>
                  <a:pt x="7" y="35"/>
                </a:cubicBezTo>
                <a:cubicBezTo>
                  <a:pt x="7" y="34"/>
                  <a:pt x="7" y="34"/>
                  <a:pt x="8" y="34"/>
                </a:cubicBezTo>
                <a:cubicBezTo>
                  <a:pt x="8" y="34"/>
                  <a:pt x="9" y="34"/>
                  <a:pt x="9" y="35"/>
                </a:cubicBezTo>
                <a:cubicBezTo>
                  <a:pt x="9" y="49"/>
                  <a:pt x="9" y="49"/>
                  <a:pt x="9" y="49"/>
                </a:cubicBezTo>
                <a:cubicBezTo>
                  <a:pt x="9" y="51"/>
                  <a:pt x="10" y="52"/>
                  <a:pt x="11" y="52"/>
                </a:cubicBezTo>
                <a:cubicBezTo>
                  <a:pt x="17" y="52"/>
                  <a:pt x="17" y="52"/>
                  <a:pt x="17" y="52"/>
                </a:cubicBezTo>
                <a:cubicBezTo>
                  <a:pt x="18" y="52"/>
                  <a:pt x="18" y="52"/>
                  <a:pt x="18" y="53"/>
                </a:cubicBezTo>
                <a:close/>
                <a:moveTo>
                  <a:pt x="25" y="53"/>
                </a:moveTo>
                <a:cubicBezTo>
                  <a:pt x="25" y="53"/>
                  <a:pt x="25" y="54"/>
                  <a:pt x="24" y="54"/>
                </a:cubicBezTo>
                <a:cubicBezTo>
                  <a:pt x="21" y="54"/>
                  <a:pt x="21" y="54"/>
                  <a:pt x="21" y="54"/>
                </a:cubicBezTo>
                <a:cubicBezTo>
                  <a:pt x="21" y="54"/>
                  <a:pt x="20" y="53"/>
                  <a:pt x="20" y="53"/>
                </a:cubicBezTo>
                <a:cubicBezTo>
                  <a:pt x="20" y="52"/>
                  <a:pt x="21" y="52"/>
                  <a:pt x="21" y="52"/>
                </a:cubicBezTo>
                <a:cubicBezTo>
                  <a:pt x="24" y="52"/>
                  <a:pt x="24" y="52"/>
                  <a:pt x="24" y="52"/>
                </a:cubicBezTo>
                <a:cubicBezTo>
                  <a:pt x="25" y="52"/>
                  <a:pt x="25" y="52"/>
                  <a:pt x="25" y="53"/>
                </a:cubicBezTo>
                <a:close/>
                <a:moveTo>
                  <a:pt x="37" y="17"/>
                </a:moveTo>
                <a:cubicBezTo>
                  <a:pt x="28" y="17"/>
                  <a:pt x="21" y="24"/>
                  <a:pt x="21" y="33"/>
                </a:cubicBezTo>
                <a:cubicBezTo>
                  <a:pt x="21" y="42"/>
                  <a:pt x="28" y="49"/>
                  <a:pt x="37" y="49"/>
                </a:cubicBezTo>
                <a:cubicBezTo>
                  <a:pt x="46" y="49"/>
                  <a:pt x="53" y="42"/>
                  <a:pt x="53" y="33"/>
                </a:cubicBezTo>
                <a:cubicBezTo>
                  <a:pt x="53" y="24"/>
                  <a:pt x="46" y="17"/>
                  <a:pt x="37" y="17"/>
                </a:cubicBezTo>
                <a:close/>
                <a:moveTo>
                  <a:pt x="37" y="45"/>
                </a:moveTo>
                <a:cubicBezTo>
                  <a:pt x="31" y="45"/>
                  <a:pt x="25" y="39"/>
                  <a:pt x="25" y="33"/>
                </a:cubicBezTo>
                <a:cubicBezTo>
                  <a:pt x="25" y="26"/>
                  <a:pt x="31" y="21"/>
                  <a:pt x="37" y="21"/>
                </a:cubicBezTo>
                <a:cubicBezTo>
                  <a:pt x="44" y="21"/>
                  <a:pt x="49" y="26"/>
                  <a:pt x="49" y="33"/>
                </a:cubicBezTo>
                <a:cubicBezTo>
                  <a:pt x="49" y="39"/>
                  <a:pt x="44" y="45"/>
                  <a:pt x="37" y="45"/>
                </a:cubicBezTo>
                <a:close/>
                <a:moveTo>
                  <a:pt x="38" y="23"/>
                </a:moveTo>
                <a:cubicBezTo>
                  <a:pt x="38" y="24"/>
                  <a:pt x="38" y="24"/>
                  <a:pt x="37" y="24"/>
                </a:cubicBezTo>
                <a:cubicBezTo>
                  <a:pt x="32" y="24"/>
                  <a:pt x="29" y="28"/>
                  <a:pt x="29" y="33"/>
                </a:cubicBezTo>
                <a:cubicBezTo>
                  <a:pt x="29" y="33"/>
                  <a:pt x="28" y="34"/>
                  <a:pt x="28" y="34"/>
                </a:cubicBezTo>
                <a:cubicBezTo>
                  <a:pt x="27" y="34"/>
                  <a:pt x="27" y="33"/>
                  <a:pt x="27" y="33"/>
                </a:cubicBezTo>
                <a:cubicBezTo>
                  <a:pt x="27" y="27"/>
                  <a:pt x="31" y="22"/>
                  <a:pt x="37" y="22"/>
                </a:cubicBezTo>
                <a:cubicBezTo>
                  <a:pt x="38" y="22"/>
                  <a:pt x="38" y="23"/>
                  <a:pt x="38" y="23"/>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53" name="Freeform 233"/>
          <p:cNvSpPr>
            <a:spLocks noEditPoints="1"/>
          </p:cNvSpPr>
          <p:nvPr/>
        </p:nvSpPr>
        <p:spPr bwMode="auto">
          <a:xfrm>
            <a:off x="1353066" y="4098642"/>
            <a:ext cx="427966" cy="383946"/>
          </a:xfrm>
          <a:custGeom>
            <a:avLst/>
            <a:gdLst>
              <a:gd name="T0" fmla="*/ 13 w 74"/>
              <a:gd name="T1" fmla="*/ 5 h 64"/>
              <a:gd name="T2" fmla="*/ 13 w 74"/>
              <a:gd name="T3" fmla="*/ 9 h 64"/>
              <a:gd name="T4" fmla="*/ 19 w 74"/>
              <a:gd name="T5" fmla="*/ 9 h 64"/>
              <a:gd name="T6" fmla="*/ 19 w 74"/>
              <a:gd name="T7" fmla="*/ 5 h 64"/>
              <a:gd name="T8" fmla="*/ 19 w 74"/>
              <a:gd name="T9" fmla="*/ 9 h 64"/>
              <a:gd name="T10" fmla="*/ 10 w 74"/>
              <a:gd name="T11" fmla="*/ 7 h 64"/>
              <a:gd name="T12" fmla="*/ 6 w 74"/>
              <a:gd name="T13" fmla="*/ 7 h 64"/>
              <a:gd name="T14" fmla="*/ 68 w 74"/>
              <a:gd name="T15" fmla="*/ 12 h 64"/>
              <a:gd name="T16" fmla="*/ 67 w 74"/>
              <a:gd name="T17" fmla="*/ 45 h 64"/>
              <a:gd name="T18" fmla="*/ 6 w 74"/>
              <a:gd name="T19" fmla="*/ 44 h 64"/>
              <a:gd name="T20" fmla="*/ 7 w 74"/>
              <a:gd name="T21" fmla="*/ 11 h 64"/>
              <a:gd name="T22" fmla="*/ 68 w 74"/>
              <a:gd name="T23" fmla="*/ 12 h 64"/>
              <a:gd name="T24" fmla="*/ 8 w 74"/>
              <a:gd name="T25" fmla="*/ 13 h 64"/>
              <a:gd name="T26" fmla="*/ 66 w 74"/>
              <a:gd name="T27" fmla="*/ 43 h 64"/>
              <a:gd name="T28" fmla="*/ 74 w 74"/>
              <a:gd name="T29" fmla="*/ 8 h 64"/>
              <a:gd name="T30" fmla="*/ 66 w 74"/>
              <a:gd name="T31" fmla="*/ 51 h 64"/>
              <a:gd name="T32" fmla="*/ 46 w 74"/>
              <a:gd name="T33" fmla="*/ 53 h 64"/>
              <a:gd name="T34" fmla="*/ 54 w 74"/>
              <a:gd name="T35" fmla="*/ 59 h 64"/>
              <a:gd name="T36" fmla="*/ 52 w 74"/>
              <a:gd name="T37" fmla="*/ 64 h 64"/>
              <a:gd name="T38" fmla="*/ 20 w 74"/>
              <a:gd name="T39" fmla="*/ 62 h 64"/>
              <a:gd name="T40" fmla="*/ 22 w 74"/>
              <a:gd name="T41" fmla="*/ 57 h 64"/>
              <a:gd name="T42" fmla="*/ 28 w 74"/>
              <a:gd name="T43" fmla="*/ 51 h 64"/>
              <a:gd name="T44" fmla="*/ 0 w 74"/>
              <a:gd name="T45" fmla="*/ 43 h 64"/>
              <a:gd name="T46" fmla="*/ 8 w 74"/>
              <a:gd name="T47" fmla="*/ 0 h 64"/>
              <a:gd name="T48" fmla="*/ 74 w 74"/>
              <a:gd name="T49" fmla="*/ 8 h 64"/>
              <a:gd name="T50" fmla="*/ 43 w 74"/>
              <a:gd name="T51" fmla="*/ 51 h 64"/>
              <a:gd name="T52" fmla="*/ 31 w 74"/>
              <a:gd name="T53" fmla="*/ 53 h 64"/>
              <a:gd name="T54" fmla="*/ 23 w 74"/>
              <a:gd name="T55" fmla="*/ 61 h 64"/>
              <a:gd name="T56" fmla="*/ 51 w 74"/>
              <a:gd name="T57" fmla="*/ 60 h 64"/>
              <a:gd name="T58" fmla="*/ 71 w 74"/>
              <a:gd name="T59" fmla="*/ 8 h 64"/>
              <a:gd name="T60" fmla="*/ 8 w 74"/>
              <a:gd name="T61" fmla="*/ 3 h 64"/>
              <a:gd name="T62" fmla="*/ 3 w 74"/>
              <a:gd name="T63" fmla="*/ 43 h 64"/>
              <a:gd name="T64" fmla="*/ 30 w 74"/>
              <a:gd name="T65" fmla="*/ 48 h 64"/>
              <a:gd name="T66" fmla="*/ 66 w 74"/>
              <a:gd name="T67" fmla="*/ 48 h 64"/>
              <a:gd name="T68" fmla="*/ 71 w 74"/>
              <a:gd name="T69" fmla="*/ 8 h 64"/>
              <a:gd name="T70" fmla="*/ 41 w 74"/>
              <a:gd name="T71" fmla="*/ 37 h 64"/>
              <a:gd name="T72" fmla="*/ 50 w 74"/>
              <a:gd name="T73" fmla="*/ 29 h 64"/>
              <a:gd name="T74" fmla="*/ 50 w 74"/>
              <a:gd name="T75" fmla="*/ 27 h 64"/>
              <a:gd name="T76" fmla="*/ 40 w 74"/>
              <a:gd name="T77" fmla="*/ 19 h 64"/>
              <a:gd name="T78" fmla="*/ 48 w 74"/>
              <a:gd name="T79" fmla="*/ 28 h 64"/>
              <a:gd name="T80" fmla="*/ 40 w 74"/>
              <a:gd name="T81" fmla="*/ 37 h 64"/>
              <a:gd name="T82" fmla="*/ 33 w 74"/>
              <a:gd name="T83" fmla="*/ 37 h 64"/>
              <a:gd name="T84" fmla="*/ 34 w 74"/>
              <a:gd name="T85" fmla="*/ 35 h 64"/>
              <a:gd name="T86" fmla="*/ 34 w 74"/>
              <a:gd name="T87" fmla="*/ 20 h 64"/>
              <a:gd name="T88" fmla="*/ 32 w 74"/>
              <a:gd name="T89" fmla="*/ 19 h 64"/>
              <a:gd name="T90" fmla="*/ 24 w 74"/>
              <a:gd name="T91" fmla="*/ 2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4" h="64">
                <a:moveTo>
                  <a:pt x="11" y="7"/>
                </a:moveTo>
                <a:cubicBezTo>
                  <a:pt x="11" y="6"/>
                  <a:pt x="12" y="5"/>
                  <a:pt x="13" y="5"/>
                </a:cubicBezTo>
                <a:cubicBezTo>
                  <a:pt x="14" y="5"/>
                  <a:pt x="15" y="6"/>
                  <a:pt x="15" y="7"/>
                </a:cubicBezTo>
                <a:cubicBezTo>
                  <a:pt x="15" y="8"/>
                  <a:pt x="14" y="9"/>
                  <a:pt x="13" y="9"/>
                </a:cubicBezTo>
                <a:cubicBezTo>
                  <a:pt x="12" y="9"/>
                  <a:pt x="11" y="8"/>
                  <a:pt x="11" y="7"/>
                </a:cubicBezTo>
                <a:close/>
                <a:moveTo>
                  <a:pt x="19" y="9"/>
                </a:moveTo>
                <a:cubicBezTo>
                  <a:pt x="20" y="9"/>
                  <a:pt x="21" y="8"/>
                  <a:pt x="21" y="7"/>
                </a:cubicBezTo>
                <a:cubicBezTo>
                  <a:pt x="21" y="6"/>
                  <a:pt x="20" y="5"/>
                  <a:pt x="19" y="5"/>
                </a:cubicBezTo>
                <a:cubicBezTo>
                  <a:pt x="18" y="5"/>
                  <a:pt x="17" y="6"/>
                  <a:pt x="17" y="7"/>
                </a:cubicBezTo>
                <a:cubicBezTo>
                  <a:pt x="17" y="8"/>
                  <a:pt x="18" y="9"/>
                  <a:pt x="19" y="9"/>
                </a:cubicBezTo>
                <a:close/>
                <a:moveTo>
                  <a:pt x="8" y="9"/>
                </a:moveTo>
                <a:cubicBezTo>
                  <a:pt x="9" y="9"/>
                  <a:pt x="10" y="8"/>
                  <a:pt x="10" y="7"/>
                </a:cubicBezTo>
                <a:cubicBezTo>
                  <a:pt x="10" y="6"/>
                  <a:pt x="9" y="5"/>
                  <a:pt x="8" y="5"/>
                </a:cubicBezTo>
                <a:cubicBezTo>
                  <a:pt x="7" y="5"/>
                  <a:pt x="6" y="6"/>
                  <a:pt x="6" y="7"/>
                </a:cubicBezTo>
                <a:cubicBezTo>
                  <a:pt x="6" y="8"/>
                  <a:pt x="7" y="9"/>
                  <a:pt x="8" y="9"/>
                </a:cubicBezTo>
                <a:close/>
                <a:moveTo>
                  <a:pt x="68" y="12"/>
                </a:moveTo>
                <a:cubicBezTo>
                  <a:pt x="68" y="44"/>
                  <a:pt x="68" y="44"/>
                  <a:pt x="68" y="44"/>
                </a:cubicBezTo>
                <a:cubicBezTo>
                  <a:pt x="68" y="44"/>
                  <a:pt x="68" y="45"/>
                  <a:pt x="67" y="45"/>
                </a:cubicBezTo>
                <a:cubicBezTo>
                  <a:pt x="7" y="45"/>
                  <a:pt x="7" y="45"/>
                  <a:pt x="7" y="45"/>
                </a:cubicBezTo>
                <a:cubicBezTo>
                  <a:pt x="6" y="45"/>
                  <a:pt x="6" y="44"/>
                  <a:pt x="6" y="44"/>
                </a:cubicBezTo>
                <a:cubicBezTo>
                  <a:pt x="6" y="12"/>
                  <a:pt x="6" y="12"/>
                  <a:pt x="6" y="12"/>
                </a:cubicBezTo>
                <a:cubicBezTo>
                  <a:pt x="6" y="11"/>
                  <a:pt x="6" y="11"/>
                  <a:pt x="7" y="11"/>
                </a:cubicBezTo>
                <a:cubicBezTo>
                  <a:pt x="67" y="11"/>
                  <a:pt x="67" y="11"/>
                  <a:pt x="67" y="11"/>
                </a:cubicBezTo>
                <a:cubicBezTo>
                  <a:pt x="68" y="11"/>
                  <a:pt x="68" y="11"/>
                  <a:pt x="68" y="12"/>
                </a:cubicBezTo>
                <a:close/>
                <a:moveTo>
                  <a:pt x="66" y="13"/>
                </a:moveTo>
                <a:cubicBezTo>
                  <a:pt x="8" y="13"/>
                  <a:pt x="8" y="13"/>
                  <a:pt x="8" y="13"/>
                </a:cubicBezTo>
                <a:cubicBezTo>
                  <a:pt x="8" y="43"/>
                  <a:pt x="8" y="43"/>
                  <a:pt x="8" y="43"/>
                </a:cubicBezTo>
                <a:cubicBezTo>
                  <a:pt x="66" y="43"/>
                  <a:pt x="66" y="43"/>
                  <a:pt x="66" y="43"/>
                </a:cubicBezTo>
                <a:lnTo>
                  <a:pt x="66" y="13"/>
                </a:lnTo>
                <a:close/>
                <a:moveTo>
                  <a:pt x="74" y="8"/>
                </a:moveTo>
                <a:cubicBezTo>
                  <a:pt x="74" y="43"/>
                  <a:pt x="74" y="43"/>
                  <a:pt x="74" y="43"/>
                </a:cubicBezTo>
                <a:cubicBezTo>
                  <a:pt x="74" y="47"/>
                  <a:pt x="71" y="51"/>
                  <a:pt x="66" y="51"/>
                </a:cubicBezTo>
                <a:cubicBezTo>
                  <a:pt x="46" y="51"/>
                  <a:pt x="46" y="51"/>
                  <a:pt x="46" y="51"/>
                </a:cubicBezTo>
                <a:cubicBezTo>
                  <a:pt x="46" y="53"/>
                  <a:pt x="46" y="53"/>
                  <a:pt x="46" y="53"/>
                </a:cubicBezTo>
                <a:cubicBezTo>
                  <a:pt x="46" y="57"/>
                  <a:pt x="52" y="57"/>
                  <a:pt x="52" y="57"/>
                </a:cubicBezTo>
                <a:cubicBezTo>
                  <a:pt x="53" y="57"/>
                  <a:pt x="54" y="58"/>
                  <a:pt x="54" y="59"/>
                </a:cubicBezTo>
                <a:cubicBezTo>
                  <a:pt x="54" y="62"/>
                  <a:pt x="54" y="62"/>
                  <a:pt x="54" y="62"/>
                </a:cubicBezTo>
                <a:cubicBezTo>
                  <a:pt x="54" y="63"/>
                  <a:pt x="53" y="64"/>
                  <a:pt x="52" y="64"/>
                </a:cubicBezTo>
                <a:cubicBezTo>
                  <a:pt x="22" y="64"/>
                  <a:pt x="22" y="64"/>
                  <a:pt x="22" y="64"/>
                </a:cubicBezTo>
                <a:cubicBezTo>
                  <a:pt x="21" y="64"/>
                  <a:pt x="20" y="63"/>
                  <a:pt x="20" y="62"/>
                </a:cubicBezTo>
                <a:cubicBezTo>
                  <a:pt x="20" y="59"/>
                  <a:pt x="20" y="59"/>
                  <a:pt x="20" y="59"/>
                </a:cubicBezTo>
                <a:cubicBezTo>
                  <a:pt x="20" y="58"/>
                  <a:pt x="21" y="57"/>
                  <a:pt x="22" y="57"/>
                </a:cubicBezTo>
                <a:cubicBezTo>
                  <a:pt x="22" y="57"/>
                  <a:pt x="28" y="57"/>
                  <a:pt x="28" y="53"/>
                </a:cubicBezTo>
                <a:cubicBezTo>
                  <a:pt x="28" y="51"/>
                  <a:pt x="28" y="51"/>
                  <a:pt x="28" y="51"/>
                </a:cubicBezTo>
                <a:cubicBezTo>
                  <a:pt x="8" y="51"/>
                  <a:pt x="8" y="51"/>
                  <a:pt x="8" y="51"/>
                </a:cubicBezTo>
                <a:cubicBezTo>
                  <a:pt x="3" y="51"/>
                  <a:pt x="0" y="47"/>
                  <a:pt x="0" y="43"/>
                </a:cubicBezTo>
                <a:cubicBezTo>
                  <a:pt x="0" y="8"/>
                  <a:pt x="0" y="8"/>
                  <a:pt x="0" y="8"/>
                </a:cubicBezTo>
                <a:cubicBezTo>
                  <a:pt x="0" y="4"/>
                  <a:pt x="3" y="0"/>
                  <a:pt x="8" y="0"/>
                </a:cubicBezTo>
                <a:cubicBezTo>
                  <a:pt x="66" y="0"/>
                  <a:pt x="66" y="0"/>
                  <a:pt x="66" y="0"/>
                </a:cubicBezTo>
                <a:cubicBezTo>
                  <a:pt x="71" y="0"/>
                  <a:pt x="74" y="4"/>
                  <a:pt x="74" y="8"/>
                </a:cubicBezTo>
                <a:close/>
                <a:moveTo>
                  <a:pt x="43" y="53"/>
                </a:moveTo>
                <a:cubicBezTo>
                  <a:pt x="43" y="51"/>
                  <a:pt x="43" y="51"/>
                  <a:pt x="43" y="51"/>
                </a:cubicBezTo>
                <a:cubicBezTo>
                  <a:pt x="31" y="51"/>
                  <a:pt x="31" y="51"/>
                  <a:pt x="31" y="51"/>
                </a:cubicBezTo>
                <a:cubicBezTo>
                  <a:pt x="31" y="53"/>
                  <a:pt x="31" y="53"/>
                  <a:pt x="31" y="53"/>
                </a:cubicBezTo>
                <a:cubicBezTo>
                  <a:pt x="31" y="58"/>
                  <a:pt x="26" y="60"/>
                  <a:pt x="23" y="60"/>
                </a:cubicBezTo>
                <a:cubicBezTo>
                  <a:pt x="23" y="61"/>
                  <a:pt x="23" y="61"/>
                  <a:pt x="23" y="61"/>
                </a:cubicBezTo>
                <a:cubicBezTo>
                  <a:pt x="51" y="61"/>
                  <a:pt x="51" y="61"/>
                  <a:pt x="51" y="61"/>
                </a:cubicBezTo>
                <a:cubicBezTo>
                  <a:pt x="51" y="60"/>
                  <a:pt x="51" y="60"/>
                  <a:pt x="51" y="60"/>
                </a:cubicBezTo>
                <a:cubicBezTo>
                  <a:pt x="48" y="60"/>
                  <a:pt x="43" y="58"/>
                  <a:pt x="43" y="53"/>
                </a:cubicBezTo>
                <a:close/>
                <a:moveTo>
                  <a:pt x="71" y="8"/>
                </a:moveTo>
                <a:cubicBezTo>
                  <a:pt x="71" y="5"/>
                  <a:pt x="69" y="3"/>
                  <a:pt x="66" y="3"/>
                </a:cubicBezTo>
                <a:cubicBezTo>
                  <a:pt x="8" y="3"/>
                  <a:pt x="8" y="3"/>
                  <a:pt x="8" y="3"/>
                </a:cubicBezTo>
                <a:cubicBezTo>
                  <a:pt x="5" y="3"/>
                  <a:pt x="3" y="5"/>
                  <a:pt x="3" y="8"/>
                </a:cubicBezTo>
                <a:cubicBezTo>
                  <a:pt x="3" y="43"/>
                  <a:pt x="3" y="43"/>
                  <a:pt x="3" y="43"/>
                </a:cubicBezTo>
                <a:cubicBezTo>
                  <a:pt x="3" y="46"/>
                  <a:pt x="5" y="48"/>
                  <a:pt x="8" y="48"/>
                </a:cubicBezTo>
                <a:cubicBezTo>
                  <a:pt x="30" y="48"/>
                  <a:pt x="30" y="48"/>
                  <a:pt x="30" y="48"/>
                </a:cubicBezTo>
                <a:cubicBezTo>
                  <a:pt x="44" y="48"/>
                  <a:pt x="44" y="48"/>
                  <a:pt x="44" y="48"/>
                </a:cubicBezTo>
                <a:cubicBezTo>
                  <a:pt x="66" y="48"/>
                  <a:pt x="66" y="48"/>
                  <a:pt x="66" y="48"/>
                </a:cubicBezTo>
                <a:cubicBezTo>
                  <a:pt x="69" y="48"/>
                  <a:pt x="71" y="46"/>
                  <a:pt x="71" y="43"/>
                </a:cubicBezTo>
                <a:lnTo>
                  <a:pt x="71" y="8"/>
                </a:lnTo>
                <a:close/>
                <a:moveTo>
                  <a:pt x="40" y="37"/>
                </a:moveTo>
                <a:cubicBezTo>
                  <a:pt x="40" y="37"/>
                  <a:pt x="41" y="37"/>
                  <a:pt x="41" y="37"/>
                </a:cubicBezTo>
                <a:cubicBezTo>
                  <a:pt x="41" y="37"/>
                  <a:pt x="41" y="37"/>
                  <a:pt x="42" y="37"/>
                </a:cubicBezTo>
                <a:cubicBezTo>
                  <a:pt x="50" y="29"/>
                  <a:pt x="50" y="29"/>
                  <a:pt x="50" y="29"/>
                </a:cubicBezTo>
                <a:cubicBezTo>
                  <a:pt x="50" y="28"/>
                  <a:pt x="50" y="28"/>
                  <a:pt x="50" y="28"/>
                </a:cubicBezTo>
                <a:cubicBezTo>
                  <a:pt x="50" y="28"/>
                  <a:pt x="50" y="27"/>
                  <a:pt x="50" y="27"/>
                </a:cubicBezTo>
                <a:cubicBezTo>
                  <a:pt x="42" y="19"/>
                  <a:pt x="42" y="19"/>
                  <a:pt x="42" y="19"/>
                </a:cubicBezTo>
                <a:cubicBezTo>
                  <a:pt x="41" y="18"/>
                  <a:pt x="41" y="18"/>
                  <a:pt x="40" y="19"/>
                </a:cubicBezTo>
                <a:cubicBezTo>
                  <a:pt x="40" y="19"/>
                  <a:pt x="40" y="20"/>
                  <a:pt x="40" y="20"/>
                </a:cubicBezTo>
                <a:cubicBezTo>
                  <a:pt x="48" y="28"/>
                  <a:pt x="48" y="28"/>
                  <a:pt x="48" y="28"/>
                </a:cubicBezTo>
                <a:cubicBezTo>
                  <a:pt x="40" y="35"/>
                  <a:pt x="40" y="35"/>
                  <a:pt x="40" y="35"/>
                </a:cubicBezTo>
                <a:cubicBezTo>
                  <a:pt x="40" y="36"/>
                  <a:pt x="40" y="36"/>
                  <a:pt x="40" y="37"/>
                </a:cubicBezTo>
                <a:close/>
                <a:moveTo>
                  <a:pt x="32" y="37"/>
                </a:moveTo>
                <a:cubicBezTo>
                  <a:pt x="32" y="37"/>
                  <a:pt x="33" y="37"/>
                  <a:pt x="33" y="37"/>
                </a:cubicBezTo>
                <a:cubicBezTo>
                  <a:pt x="33" y="37"/>
                  <a:pt x="33" y="37"/>
                  <a:pt x="34" y="37"/>
                </a:cubicBezTo>
                <a:cubicBezTo>
                  <a:pt x="34" y="36"/>
                  <a:pt x="34" y="36"/>
                  <a:pt x="34" y="35"/>
                </a:cubicBezTo>
                <a:cubicBezTo>
                  <a:pt x="26" y="28"/>
                  <a:pt x="26" y="28"/>
                  <a:pt x="26" y="28"/>
                </a:cubicBezTo>
                <a:cubicBezTo>
                  <a:pt x="34" y="20"/>
                  <a:pt x="34" y="20"/>
                  <a:pt x="34" y="20"/>
                </a:cubicBezTo>
                <a:cubicBezTo>
                  <a:pt x="34" y="20"/>
                  <a:pt x="34" y="19"/>
                  <a:pt x="34" y="19"/>
                </a:cubicBezTo>
                <a:cubicBezTo>
                  <a:pt x="33" y="18"/>
                  <a:pt x="33" y="19"/>
                  <a:pt x="32" y="19"/>
                </a:cubicBezTo>
                <a:cubicBezTo>
                  <a:pt x="24" y="27"/>
                  <a:pt x="24" y="27"/>
                  <a:pt x="24" y="27"/>
                </a:cubicBezTo>
                <a:cubicBezTo>
                  <a:pt x="24" y="28"/>
                  <a:pt x="24" y="28"/>
                  <a:pt x="24" y="29"/>
                </a:cubicBezTo>
                <a:lnTo>
                  <a:pt x="32" y="37"/>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54" name="Freeform 267"/>
          <p:cNvSpPr>
            <a:spLocks noEditPoints="1"/>
          </p:cNvSpPr>
          <p:nvPr/>
        </p:nvSpPr>
        <p:spPr bwMode="auto">
          <a:xfrm>
            <a:off x="6485029" y="4098642"/>
            <a:ext cx="409051" cy="454219"/>
          </a:xfrm>
          <a:custGeom>
            <a:avLst/>
            <a:gdLst>
              <a:gd name="T0" fmla="*/ 48 w 69"/>
              <a:gd name="T1" fmla="*/ 43 h 73"/>
              <a:gd name="T2" fmla="*/ 55 w 69"/>
              <a:gd name="T3" fmla="*/ 42 h 73"/>
              <a:gd name="T4" fmla="*/ 46 w 69"/>
              <a:gd name="T5" fmla="*/ 27 h 73"/>
              <a:gd name="T6" fmla="*/ 48 w 69"/>
              <a:gd name="T7" fmla="*/ 20 h 73"/>
              <a:gd name="T8" fmla="*/ 42 w 69"/>
              <a:gd name="T9" fmla="*/ 11 h 73"/>
              <a:gd name="T10" fmla="*/ 27 w 69"/>
              <a:gd name="T11" fmla="*/ 11 h 73"/>
              <a:gd name="T12" fmla="*/ 20 w 69"/>
              <a:gd name="T13" fmla="*/ 20 h 73"/>
              <a:gd name="T14" fmla="*/ 23 w 69"/>
              <a:gd name="T15" fmla="*/ 27 h 73"/>
              <a:gd name="T16" fmla="*/ 13 w 69"/>
              <a:gd name="T17" fmla="*/ 42 h 73"/>
              <a:gd name="T18" fmla="*/ 19 w 69"/>
              <a:gd name="T19" fmla="*/ 43 h 73"/>
              <a:gd name="T20" fmla="*/ 20 w 69"/>
              <a:gd name="T21" fmla="*/ 49 h 73"/>
              <a:gd name="T22" fmla="*/ 47 w 69"/>
              <a:gd name="T23" fmla="*/ 29 h 73"/>
              <a:gd name="T24" fmla="*/ 48 w 69"/>
              <a:gd name="T25" fmla="*/ 41 h 73"/>
              <a:gd name="T26" fmla="*/ 38 w 69"/>
              <a:gd name="T27" fmla="*/ 31 h 73"/>
              <a:gd name="T28" fmla="*/ 44 w 69"/>
              <a:gd name="T29" fmla="*/ 27 h 73"/>
              <a:gd name="T30" fmla="*/ 42 w 69"/>
              <a:gd name="T31" fmla="*/ 13 h 73"/>
              <a:gd name="T32" fmla="*/ 46 w 69"/>
              <a:gd name="T33" fmla="*/ 19 h 73"/>
              <a:gd name="T34" fmla="*/ 45 w 69"/>
              <a:gd name="T35" fmla="*/ 21 h 73"/>
              <a:gd name="T36" fmla="*/ 40 w 69"/>
              <a:gd name="T37" fmla="*/ 21 h 73"/>
              <a:gd name="T38" fmla="*/ 42 w 69"/>
              <a:gd name="T39" fmla="*/ 13 h 73"/>
              <a:gd name="T40" fmla="*/ 38 w 69"/>
              <a:gd name="T41" fmla="*/ 22 h 73"/>
              <a:gd name="T42" fmla="*/ 38 w 69"/>
              <a:gd name="T43" fmla="*/ 24 h 73"/>
              <a:gd name="T44" fmla="*/ 30 w 69"/>
              <a:gd name="T45" fmla="*/ 25 h 73"/>
              <a:gd name="T46" fmla="*/ 29 w 69"/>
              <a:gd name="T47" fmla="*/ 23 h 73"/>
              <a:gd name="T48" fmla="*/ 34 w 69"/>
              <a:gd name="T49" fmla="*/ 16 h 73"/>
              <a:gd name="T50" fmla="*/ 23 w 69"/>
              <a:gd name="T51" fmla="*/ 18 h 73"/>
              <a:gd name="T52" fmla="*/ 30 w 69"/>
              <a:gd name="T53" fmla="*/ 15 h 73"/>
              <a:gd name="T54" fmla="*/ 26 w 69"/>
              <a:gd name="T55" fmla="*/ 24 h 73"/>
              <a:gd name="T56" fmla="*/ 23 w 69"/>
              <a:gd name="T57" fmla="*/ 20 h 73"/>
              <a:gd name="T58" fmla="*/ 16 w 69"/>
              <a:gd name="T59" fmla="*/ 41 h 73"/>
              <a:gd name="T60" fmla="*/ 24 w 69"/>
              <a:gd name="T61" fmla="*/ 28 h 73"/>
              <a:gd name="T62" fmla="*/ 29 w 69"/>
              <a:gd name="T63" fmla="*/ 29 h 73"/>
              <a:gd name="T64" fmla="*/ 27 w 69"/>
              <a:gd name="T65" fmla="*/ 32 h 73"/>
              <a:gd name="T66" fmla="*/ 21 w 69"/>
              <a:gd name="T67" fmla="*/ 47 h 73"/>
              <a:gd name="T68" fmla="*/ 31 w 69"/>
              <a:gd name="T69" fmla="*/ 33 h 73"/>
              <a:gd name="T70" fmla="*/ 37 w 69"/>
              <a:gd name="T71" fmla="*/ 33 h 73"/>
              <a:gd name="T72" fmla="*/ 46 w 69"/>
              <a:gd name="T73" fmla="*/ 47 h 73"/>
              <a:gd name="T74" fmla="*/ 7 w 69"/>
              <a:gd name="T75" fmla="*/ 0 h 73"/>
              <a:gd name="T76" fmla="*/ 7 w 69"/>
              <a:gd name="T77" fmla="*/ 59 h 73"/>
              <a:gd name="T78" fmla="*/ 7 w 69"/>
              <a:gd name="T79" fmla="*/ 73 h 73"/>
              <a:gd name="T80" fmla="*/ 25 w 69"/>
              <a:gd name="T81" fmla="*/ 59 h 73"/>
              <a:gd name="T82" fmla="*/ 69 w 69"/>
              <a:gd name="T83" fmla="*/ 7 h 73"/>
              <a:gd name="T84" fmla="*/ 15 w 69"/>
              <a:gd name="T85" fmla="*/ 56 h 73"/>
              <a:gd name="T86" fmla="*/ 3 w 69"/>
              <a:gd name="T87" fmla="*/ 52 h 73"/>
              <a:gd name="T88" fmla="*/ 62 w 69"/>
              <a:gd name="T89" fmla="*/ 4 h 73"/>
              <a:gd name="T90" fmla="*/ 62 w 69"/>
              <a:gd name="T91" fmla="*/ 56 h 73"/>
              <a:gd name="T92" fmla="*/ 11 w 69"/>
              <a:gd name="T93" fmla="*/ 6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9" h="73">
                <a:moveTo>
                  <a:pt x="49" y="49"/>
                </a:moveTo>
                <a:cubicBezTo>
                  <a:pt x="49" y="48"/>
                  <a:pt x="49" y="48"/>
                  <a:pt x="49" y="48"/>
                </a:cubicBezTo>
                <a:cubicBezTo>
                  <a:pt x="49" y="47"/>
                  <a:pt x="49" y="45"/>
                  <a:pt x="48" y="43"/>
                </a:cubicBezTo>
                <a:cubicBezTo>
                  <a:pt x="54" y="43"/>
                  <a:pt x="54" y="43"/>
                  <a:pt x="54" y="43"/>
                </a:cubicBezTo>
                <a:cubicBezTo>
                  <a:pt x="54" y="43"/>
                  <a:pt x="55" y="43"/>
                  <a:pt x="55" y="43"/>
                </a:cubicBezTo>
                <a:cubicBezTo>
                  <a:pt x="55" y="43"/>
                  <a:pt x="55" y="42"/>
                  <a:pt x="55" y="42"/>
                </a:cubicBezTo>
                <a:cubicBezTo>
                  <a:pt x="55" y="39"/>
                  <a:pt x="54" y="31"/>
                  <a:pt x="53" y="30"/>
                </a:cubicBezTo>
                <a:cubicBezTo>
                  <a:pt x="52" y="28"/>
                  <a:pt x="50" y="28"/>
                  <a:pt x="48" y="27"/>
                </a:cubicBezTo>
                <a:cubicBezTo>
                  <a:pt x="47" y="27"/>
                  <a:pt x="46" y="27"/>
                  <a:pt x="46" y="27"/>
                </a:cubicBezTo>
                <a:cubicBezTo>
                  <a:pt x="46" y="26"/>
                  <a:pt x="46" y="26"/>
                  <a:pt x="46" y="25"/>
                </a:cubicBezTo>
                <a:cubicBezTo>
                  <a:pt x="46" y="24"/>
                  <a:pt x="47" y="23"/>
                  <a:pt x="47" y="22"/>
                </a:cubicBezTo>
                <a:cubicBezTo>
                  <a:pt x="48" y="22"/>
                  <a:pt x="48" y="21"/>
                  <a:pt x="48" y="20"/>
                </a:cubicBezTo>
                <a:cubicBezTo>
                  <a:pt x="48" y="19"/>
                  <a:pt x="48" y="18"/>
                  <a:pt x="48" y="18"/>
                </a:cubicBezTo>
                <a:cubicBezTo>
                  <a:pt x="48" y="18"/>
                  <a:pt x="48" y="18"/>
                  <a:pt x="48" y="18"/>
                </a:cubicBezTo>
                <a:cubicBezTo>
                  <a:pt x="48" y="14"/>
                  <a:pt x="45" y="11"/>
                  <a:pt x="42" y="11"/>
                </a:cubicBezTo>
                <a:cubicBezTo>
                  <a:pt x="39" y="11"/>
                  <a:pt x="38" y="12"/>
                  <a:pt x="36" y="14"/>
                </a:cubicBezTo>
                <a:cubicBezTo>
                  <a:pt x="35" y="13"/>
                  <a:pt x="34" y="13"/>
                  <a:pt x="32" y="14"/>
                </a:cubicBezTo>
                <a:cubicBezTo>
                  <a:pt x="31" y="12"/>
                  <a:pt x="29" y="11"/>
                  <a:pt x="27" y="11"/>
                </a:cubicBezTo>
                <a:cubicBezTo>
                  <a:pt x="23" y="11"/>
                  <a:pt x="21" y="14"/>
                  <a:pt x="21" y="18"/>
                </a:cubicBezTo>
                <a:cubicBezTo>
                  <a:pt x="21" y="18"/>
                  <a:pt x="21" y="18"/>
                  <a:pt x="21" y="18"/>
                </a:cubicBezTo>
                <a:cubicBezTo>
                  <a:pt x="21" y="18"/>
                  <a:pt x="20" y="19"/>
                  <a:pt x="20" y="20"/>
                </a:cubicBezTo>
                <a:cubicBezTo>
                  <a:pt x="21" y="21"/>
                  <a:pt x="21" y="22"/>
                  <a:pt x="22" y="22"/>
                </a:cubicBezTo>
                <a:cubicBezTo>
                  <a:pt x="22" y="23"/>
                  <a:pt x="22" y="24"/>
                  <a:pt x="23" y="25"/>
                </a:cubicBezTo>
                <a:cubicBezTo>
                  <a:pt x="23" y="26"/>
                  <a:pt x="23" y="26"/>
                  <a:pt x="23" y="27"/>
                </a:cubicBezTo>
                <a:cubicBezTo>
                  <a:pt x="22" y="27"/>
                  <a:pt x="21" y="27"/>
                  <a:pt x="21" y="27"/>
                </a:cubicBezTo>
                <a:cubicBezTo>
                  <a:pt x="19" y="28"/>
                  <a:pt x="17" y="28"/>
                  <a:pt x="16" y="30"/>
                </a:cubicBezTo>
                <a:cubicBezTo>
                  <a:pt x="14" y="31"/>
                  <a:pt x="14" y="39"/>
                  <a:pt x="13" y="42"/>
                </a:cubicBezTo>
                <a:cubicBezTo>
                  <a:pt x="13" y="42"/>
                  <a:pt x="14" y="43"/>
                  <a:pt x="14" y="43"/>
                </a:cubicBezTo>
                <a:cubicBezTo>
                  <a:pt x="14" y="43"/>
                  <a:pt x="14" y="43"/>
                  <a:pt x="15" y="43"/>
                </a:cubicBezTo>
                <a:cubicBezTo>
                  <a:pt x="19" y="43"/>
                  <a:pt x="19" y="43"/>
                  <a:pt x="19" y="43"/>
                </a:cubicBezTo>
                <a:cubicBezTo>
                  <a:pt x="19" y="45"/>
                  <a:pt x="19" y="47"/>
                  <a:pt x="18" y="48"/>
                </a:cubicBezTo>
                <a:cubicBezTo>
                  <a:pt x="18" y="48"/>
                  <a:pt x="19" y="48"/>
                  <a:pt x="19" y="49"/>
                </a:cubicBezTo>
                <a:cubicBezTo>
                  <a:pt x="19" y="49"/>
                  <a:pt x="19" y="49"/>
                  <a:pt x="20" y="49"/>
                </a:cubicBezTo>
                <a:cubicBezTo>
                  <a:pt x="48" y="49"/>
                  <a:pt x="48" y="49"/>
                  <a:pt x="48" y="49"/>
                </a:cubicBezTo>
                <a:cubicBezTo>
                  <a:pt x="48" y="49"/>
                  <a:pt x="48" y="49"/>
                  <a:pt x="49" y="49"/>
                </a:cubicBezTo>
                <a:close/>
                <a:moveTo>
                  <a:pt x="47" y="29"/>
                </a:moveTo>
                <a:cubicBezTo>
                  <a:pt x="48" y="30"/>
                  <a:pt x="51" y="30"/>
                  <a:pt x="51" y="31"/>
                </a:cubicBezTo>
                <a:cubicBezTo>
                  <a:pt x="52" y="32"/>
                  <a:pt x="52" y="36"/>
                  <a:pt x="53" y="41"/>
                </a:cubicBezTo>
                <a:cubicBezTo>
                  <a:pt x="48" y="41"/>
                  <a:pt x="48" y="41"/>
                  <a:pt x="48" y="41"/>
                </a:cubicBezTo>
                <a:cubicBezTo>
                  <a:pt x="47" y="36"/>
                  <a:pt x="47" y="35"/>
                  <a:pt x="46" y="35"/>
                </a:cubicBezTo>
                <a:cubicBezTo>
                  <a:pt x="45" y="33"/>
                  <a:pt x="43" y="33"/>
                  <a:pt x="41" y="32"/>
                </a:cubicBezTo>
                <a:cubicBezTo>
                  <a:pt x="40" y="32"/>
                  <a:pt x="39" y="31"/>
                  <a:pt x="38" y="31"/>
                </a:cubicBezTo>
                <a:cubicBezTo>
                  <a:pt x="38" y="31"/>
                  <a:pt x="38" y="30"/>
                  <a:pt x="38" y="29"/>
                </a:cubicBezTo>
                <a:cubicBezTo>
                  <a:pt x="39" y="28"/>
                  <a:pt x="39" y="27"/>
                  <a:pt x="39" y="26"/>
                </a:cubicBezTo>
                <a:cubicBezTo>
                  <a:pt x="41" y="27"/>
                  <a:pt x="42" y="27"/>
                  <a:pt x="44" y="27"/>
                </a:cubicBezTo>
                <a:cubicBezTo>
                  <a:pt x="44" y="27"/>
                  <a:pt x="44" y="28"/>
                  <a:pt x="44" y="28"/>
                </a:cubicBezTo>
                <a:cubicBezTo>
                  <a:pt x="45" y="29"/>
                  <a:pt x="46" y="29"/>
                  <a:pt x="47" y="29"/>
                </a:cubicBezTo>
                <a:close/>
                <a:moveTo>
                  <a:pt x="42" y="13"/>
                </a:moveTo>
                <a:cubicBezTo>
                  <a:pt x="44" y="13"/>
                  <a:pt x="46" y="15"/>
                  <a:pt x="46" y="18"/>
                </a:cubicBezTo>
                <a:cubicBezTo>
                  <a:pt x="46" y="18"/>
                  <a:pt x="46" y="18"/>
                  <a:pt x="46" y="18"/>
                </a:cubicBezTo>
                <a:cubicBezTo>
                  <a:pt x="46" y="19"/>
                  <a:pt x="46" y="19"/>
                  <a:pt x="46" y="19"/>
                </a:cubicBezTo>
                <a:cubicBezTo>
                  <a:pt x="46" y="19"/>
                  <a:pt x="46" y="20"/>
                  <a:pt x="46" y="20"/>
                </a:cubicBezTo>
                <a:cubicBezTo>
                  <a:pt x="46" y="20"/>
                  <a:pt x="46" y="20"/>
                  <a:pt x="46" y="20"/>
                </a:cubicBezTo>
                <a:cubicBezTo>
                  <a:pt x="45" y="20"/>
                  <a:pt x="45" y="21"/>
                  <a:pt x="45" y="21"/>
                </a:cubicBezTo>
                <a:cubicBezTo>
                  <a:pt x="44" y="23"/>
                  <a:pt x="43" y="26"/>
                  <a:pt x="41" y="24"/>
                </a:cubicBezTo>
                <a:cubicBezTo>
                  <a:pt x="41" y="24"/>
                  <a:pt x="41" y="24"/>
                  <a:pt x="41" y="24"/>
                </a:cubicBezTo>
                <a:cubicBezTo>
                  <a:pt x="41" y="23"/>
                  <a:pt x="41" y="22"/>
                  <a:pt x="40" y="21"/>
                </a:cubicBezTo>
                <a:cubicBezTo>
                  <a:pt x="40" y="21"/>
                  <a:pt x="41" y="21"/>
                  <a:pt x="41" y="21"/>
                </a:cubicBezTo>
                <a:cubicBezTo>
                  <a:pt x="41" y="19"/>
                  <a:pt x="40" y="17"/>
                  <a:pt x="38" y="15"/>
                </a:cubicBezTo>
                <a:cubicBezTo>
                  <a:pt x="39" y="14"/>
                  <a:pt x="40" y="13"/>
                  <a:pt x="42" y="13"/>
                </a:cubicBezTo>
                <a:close/>
                <a:moveTo>
                  <a:pt x="34" y="16"/>
                </a:moveTo>
                <a:cubicBezTo>
                  <a:pt x="36" y="16"/>
                  <a:pt x="38" y="18"/>
                  <a:pt x="38" y="21"/>
                </a:cubicBezTo>
                <a:cubicBezTo>
                  <a:pt x="38" y="21"/>
                  <a:pt x="38" y="22"/>
                  <a:pt x="38" y="22"/>
                </a:cubicBezTo>
                <a:cubicBezTo>
                  <a:pt x="38" y="22"/>
                  <a:pt x="38" y="23"/>
                  <a:pt x="39" y="23"/>
                </a:cubicBezTo>
                <a:cubicBezTo>
                  <a:pt x="39" y="23"/>
                  <a:pt x="39" y="23"/>
                  <a:pt x="39" y="23"/>
                </a:cubicBezTo>
                <a:cubicBezTo>
                  <a:pt x="39" y="24"/>
                  <a:pt x="38" y="24"/>
                  <a:pt x="38" y="24"/>
                </a:cubicBezTo>
                <a:cubicBezTo>
                  <a:pt x="38" y="24"/>
                  <a:pt x="38" y="25"/>
                  <a:pt x="38" y="25"/>
                </a:cubicBezTo>
                <a:cubicBezTo>
                  <a:pt x="37" y="27"/>
                  <a:pt x="35" y="29"/>
                  <a:pt x="34" y="29"/>
                </a:cubicBezTo>
                <a:cubicBezTo>
                  <a:pt x="32" y="29"/>
                  <a:pt x="30" y="27"/>
                  <a:pt x="30" y="25"/>
                </a:cubicBezTo>
                <a:cubicBezTo>
                  <a:pt x="30" y="25"/>
                  <a:pt x="29" y="24"/>
                  <a:pt x="29" y="24"/>
                </a:cubicBezTo>
                <a:cubicBezTo>
                  <a:pt x="29" y="24"/>
                  <a:pt x="29" y="24"/>
                  <a:pt x="29" y="23"/>
                </a:cubicBezTo>
                <a:cubicBezTo>
                  <a:pt x="29" y="23"/>
                  <a:pt x="29" y="23"/>
                  <a:pt x="29" y="23"/>
                </a:cubicBezTo>
                <a:cubicBezTo>
                  <a:pt x="29" y="23"/>
                  <a:pt x="29" y="22"/>
                  <a:pt x="29" y="22"/>
                </a:cubicBezTo>
                <a:cubicBezTo>
                  <a:pt x="29" y="22"/>
                  <a:pt x="29" y="21"/>
                  <a:pt x="29" y="21"/>
                </a:cubicBezTo>
                <a:cubicBezTo>
                  <a:pt x="29" y="18"/>
                  <a:pt x="31" y="16"/>
                  <a:pt x="34" y="16"/>
                </a:cubicBezTo>
                <a:close/>
                <a:moveTo>
                  <a:pt x="23" y="20"/>
                </a:moveTo>
                <a:cubicBezTo>
                  <a:pt x="23" y="20"/>
                  <a:pt x="23" y="19"/>
                  <a:pt x="23" y="19"/>
                </a:cubicBezTo>
                <a:cubicBezTo>
                  <a:pt x="23" y="19"/>
                  <a:pt x="23" y="19"/>
                  <a:pt x="23" y="18"/>
                </a:cubicBezTo>
                <a:cubicBezTo>
                  <a:pt x="23" y="18"/>
                  <a:pt x="23" y="18"/>
                  <a:pt x="23" y="18"/>
                </a:cubicBezTo>
                <a:cubicBezTo>
                  <a:pt x="23" y="15"/>
                  <a:pt x="25" y="13"/>
                  <a:pt x="27" y="13"/>
                </a:cubicBezTo>
                <a:cubicBezTo>
                  <a:pt x="28" y="13"/>
                  <a:pt x="29" y="14"/>
                  <a:pt x="30" y="15"/>
                </a:cubicBezTo>
                <a:cubicBezTo>
                  <a:pt x="28" y="16"/>
                  <a:pt x="27" y="18"/>
                  <a:pt x="27" y="21"/>
                </a:cubicBezTo>
                <a:cubicBezTo>
                  <a:pt x="27" y="21"/>
                  <a:pt x="27" y="21"/>
                  <a:pt x="27" y="21"/>
                </a:cubicBezTo>
                <a:cubicBezTo>
                  <a:pt x="27" y="22"/>
                  <a:pt x="26" y="23"/>
                  <a:pt x="26" y="24"/>
                </a:cubicBezTo>
                <a:cubicBezTo>
                  <a:pt x="26" y="24"/>
                  <a:pt x="27" y="24"/>
                  <a:pt x="27" y="25"/>
                </a:cubicBezTo>
                <a:cubicBezTo>
                  <a:pt x="25" y="25"/>
                  <a:pt x="24" y="23"/>
                  <a:pt x="24" y="21"/>
                </a:cubicBezTo>
                <a:cubicBezTo>
                  <a:pt x="23" y="21"/>
                  <a:pt x="23" y="20"/>
                  <a:pt x="23" y="20"/>
                </a:cubicBezTo>
                <a:cubicBezTo>
                  <a:pt x="23" y="20"/>
                  <a:pt x="23" y="20"/>
                  <a:pt x="23" y="20"/>
                </a:cubicBezTo>
                <a:close/>
                <a:moveTo>
                  <a:pt x="19" y="41"/>
                </a:moveTo>
                <a:cubicBezTo>
                  <a:pt x="16" y="41"/>
                  <a:pt x="16" y="41"/>
                  <a:pt x="16" y="41"/>
                </a:cubicBezTo>
                <a:cubicBezTo>
                  <a:pt x="16" y="36"/>
                  <a:pt x="17" y="32"/>
                  <a:pt x="17" y="31"/>
                </a:cubicBezTo>
                <a:cubicBezTo>
                  <a:pt x="18" y="30"/>
                  <a:pt x="20" y="30"/>
                  <a:pt x="21" y="29"/>
                </a:cubicBezTo>
                <a:cubicBezTo>
                  <a:pt x="23" y="29"/>
                  <a:pt x="24" y="29"/>
                  <a:pt x="24" y="28"/>
                </a:cubicBezTo>
                <a:cubicBezTo>
                  <a:pt x="25" y="28"/>
                  <a:pt x="25" y="27"/>
                  <a:pt x="25" y="27"/>
                </a:cubicBezTo>
                <a:cubicBezTo>
                  <a:pt x="26" y="27"/>
                  <a:pt x="27" y="27"/>
                  <a:pt x="28" y="27"/>
                </a:cubicBezTo>
                <a:cubicBezTo>
                  <a:pt x="28" y="28"/>
                  <a:pt x="29" y="28"/>
                  <a:pt x="29" y="29"/>
                </a:cubicBezTo>
                <a:cubicBezTo>
                  <a:pt x="29" y="30"/>
                  <a:pt x="29" y="31"/>
                  <a:pt x="29" y="31"/>
                </a:cubicBezTo>
                <a:cubicBezTo>
                  <a:pt x="29" y="31"/>
                  <a:pt x="27" y="32"/>
                  <a:pt x="27" y="32"/>
                </a:cubicBezTo>
                <a:cubicBezTo>
                  <a:pt x="27" y="32"/>
                  <a:pt x="27" y="32"/>
                  <a:pt x="27" y="32"/>
                </a:cubicBezTo>
                <a:cubicBezTo>
                  <a:pt x="24" y="33"/>
                  <a:pt x="22" y="33"/>
                  <a:pt x="21" y="35"/>
                </a:cubicBezTo>
                <a:cubicBezTo>
                  <a:pt x="21" y="35"/>
                  <a:pt x="20" y="36"/>
                  <a:pt x="19" y="41"/>
                </a:cubicBezTo>
                <a:close/>
                <a:moveTo>
                  <a:pt x="21" y="47"/>
                </a:moveTo>
                <a:cubicBezTo>
                  <a:pt x="21" y="41"/>
                  <a:pt x="22" y="37"/>
                  <a:pt x="23" y="36"/>
                </a:cubicBezTo>
                <a:cubicBezTo>
                  <a:pt x="23" y="35"/>
                  <a:pt x="26" y="35"/>
                  <a:pt x="27" y="34"/>
                </a:cubicBezTo>
                <a:cubicBezTo>
                  <a:pt x="29" y="34"/>
                  <a:pt x="30" y="33"/>
                  <a:pt x="31" y="33"/>
                </a:cubicBezTo>
                <a:cubicBezTo>
                  <a:pt x="31" y="32"/>
                  <a:pt x="31" y="32"/>
                  <a:pt x="31" y="31"/>
                </a:cubicBezTo>
                <a:cubicBezTo>
                  <a:pt x="33" y="32"/>
                  <a:pt x="34" y="32"/>
                  <a:pt x="36" y="31"/>
                </a:cubicBezTo>
                <a:cubicBezTo>
                  <a:pt x="36" y="32"/>
                  <a:pt x="36" y="32"/>
                  <a:pt x="37" y="33"/>
                </a:cubicBezTo>
                <a:cubicBezTo>
                  <a:pt x="37" y="33"/>
                  <a:pt x="38" y="34"/>
                  <a:pt x="40" y="34"/>
                </a:cubicBezTo>
                <a:cubicBezTo>
                  <a:pt x="42" y="35"/>
                  <a:pt x="44" y="35"/>
                  <a:pt x="45" y="36"/>
                </a:cubicBezTo>
                <a:cubicBezTo>
                  <a:pt x="45" y="37"/>
                  <a:pt x="46" y="41"/>
                  <a:pt x="46" y="47"/>
                </a:cubicBezTo>
                <a:lnTo>
                  <a:pt x="21" y="47"/>
                </a:lnTo>
                <a:close/>
                <a:moveTo>
                  <a:pt x="62" y="0"/>
                </a:moveTo>
                <a:cubicBezTo>
                  <a:pt x="7" y="0"/>
                  <a:pt x="7" y="0"/>
                  <a:pt x="7" y="0"/>
                </a:cubicBezTo>
                <a:cubicBezTo>
                  <a:pt x="3" y="0"/>
                  <a:pt x="0" y="3"/>
                  <a:pt x="0" y="7"/>
                </a:cubicBezTo>
                <a:cubicBezTo>
                  <a:pt x="0" y="52"/>
                  <a:pt x="0" y="52"/>
                  <a:pt x="0" y="52"/>
                </a:cubicBezTo>
                <a:cubicBezTo>
                  <a:pt x="0" y="56"/>
                  <a:pt x="3" y="59"/>
                  <a:pt x="7" y="59"/>
                </a:cubicBezTo>
                <a:cubicBezTo>
                  <a:pt x="11" y="59"/>
                  <a:pt x="11" y="59"/>
                  <a:pt x="11" y="59"/>
                </a:cubicBezTo>
                <a:cubicBezTo>
                  <a:pt x="6" y="70"/>
                  <a:pt x="6" y="70"/>
                  <a:pt x="6" y="70"/>
                </a:cubicBezTo>
                <a:cubicBezTo>
                  <a:pt x="6" y="71"/>
                  <a:pt x="6" y="72"/>
                  <a:pt x="7" y="73"/>
                </a:cubicBezTo>
                <a:cubicBezTo>
                  <a:pt x="7" y="73"/>
                  <a:pt x="8" y="73"/>
                  <a:pt x="8" y="73"/>
                </a:cubicBezTo>
                <a:cubicBezTo>
                  <a:pt x="9" y="73"/>
                  <a:pt x="9" y="73"/>
                  <a:pt x="10" y="73"/>
                </a:cubicBezTo>
                <a:cubicBezTo>
                  <a:pt x="25" y="59"/>
                  <a:pt x="25" y="59"/>
                  <a:pt x="25" y="59"/>
                </a:cubicBezTo>
                <a:cubicBezTo>
                  <a:pt x="62" y="59"/>
                  <a:pt x="62" y="59"/>
                  <a:pt x="62" y="59"/>
                </a:cubicBezTo>
                <a:cubicBezTo>
                  <a:pt x="65" y="59"/>
                  <a:pt x="69" y="56"/>
                  <a:pt x="69" y="52"/>
                </a:cubicBezTo>
                <a:cubicBezTo>
                  <a:pt x="69" y="7"/>
                  <a:pt x="69" y="7"/>
                  <a:pt x="69" y="7"/>
                </a:cubicBezTo>
                <a:cubicBezTo>
                  <a:pt x="69" y="3"/>
                  <a:pt x="65" y="0"/>
                  <a:pt x="62" y="0"/>
                </a:cubicBezTo>
                <a:close/>
                <a:moveTo>
                  <a:pt x="15" y="57"/>
                </a:moveTo>
                <a:cubicBezTo>
                  <a:pt x="15" y="57"/>
                  <a:pt x="15" y="56"/>
                  <a:pt x="15" y="56"/>
                </a:cubicBezTo>
                <a:cubicBezTo>
                  <a:pt x="15" y="56"/>
                  <a:pt x="14" y="56"/>
                  <a:pt x="14" y="56"/>
                </a:cubicBezTo>
                <a:cubicBezTo>
                  <a:pt x="7" y="56"/>
                  <a:pt x="7" y="56"/>
                  <a:pt x="7" y="56"/>
                </a:cubicBezTo>
                <a:cubicBezTo>
                  <a:pt x="5" y="56"/>
                  <a:pt x="3" y="54"/>
                  <a:pt x="3" y="52"/>
                </a:cubicBezTo>
                <a:cubicBezTo>
                  <a:pt x="3" y="7"/>
                  <a:pt x="3" y="7"/>
                  <a:pt x="3" y="7"/>
                </a:cubicBezTo>
                <a:cubicBezTo>
                  <a:pt x="3" y="5"/>
                  <a:pt x="5" y="4"/>
                  <a:pt x="7" y="4"/>
                </a:cubicBezTo>
                <a:cubicBezTo>
                  <a:pt x="62" y="4"/>
                  <a:pt x="62" y="4"/>
                  <a:pt x="62" y="4"/>
                </a:cubicBezTo>
                <a:cubicBezTo>
                  <a:pt x="64" y="4"/>
                  <a:pt x="65" y="5"/>
                  <a:pt x="65" y="7"/>
                </a:cubicBezTo>
                <a:cubicBezTo>
                  <a:pt x="65" y="52"/>
                  <a:pt x="65" y="52"/>
                  <a:pt x="65" y="52"/>
                </a:cubicBezTo>
                <a:cubicBezTo>
                  <a:pt x="65" y="54"/>
                  <a:pt x="64" y="56"/>
                  <a:pt x="62" y="56"/>
                </a:cubicBezTo>
                <a:cubicBezTo>
                  <a:pt x="24" y="56"/>
                  <a:pt x="24" y="56"/>
                  <a:pt x="24" y="56"/>
                </a:cubicBezTo>
                <a:cubicBezTo>
                  <a:pt x="24" y="56"/>
                  <a:pt x="24" y="56"/>
                  <a:pt x="24" y="56"/>
                </a:cubicBezTo>
                <a:cubicBezTo>
                  <a:pt x="11" y="67"/>
                  <a:pt x="11" y="67"/>
                  <a:pt x="11" y="67"/>
                </a:cubicBezTo>
                <a:lnTo>
                  <a:pt x="15" y="57"/>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55" name="Freeform 166"/>
          <p:cNvSpPr>
            <a:spLocks noEditPoints="1"/>
          </p:cNvSpPr>
          <p:nvPr/>
        </p:nvSpPr>
        <p:spPr bwMode="auto">
          <a:xfrm>
            <a:off x="1393775" y="2134790"/>
            <a:ext cx="346548" cy="342497"/>
          </a:xfrm>
          <a:custGeom>
            <a:avLst/>
            <a:gdLst>
              <a:gd name="T0" fmla="*/ 61 w 72"/>
              <a:gd name="T1" fmla="*/ 52 h 69"/>
              <a:gd name="T2" fmla="*/ 55 w 72"/>
              <a:gd name="T3" fmla="*/ 60 h 69"/>
              <a:gd name="T4" fmla="*/ 54 w 72"/>
              <a:gd name="T5" fmla="*/ 67 h 69"/>
              <a:gd name="T6" fmla="*/ 15 w 72"/>
              <a:gd name="T7" fmla="*/ 66 h 69"/>
              <a:gd name="T8" fmla="*/ 66 w 72"/>
              <a:gd name="T9" fmla="*/ 19 h 69"/>
              <a:gd name="T10" fmla="*/ 66 w 72"/>
              <a:gd name="T11" fmla="*/ 7 h 69"/>
              <a:gd name="T12" fmla="*/ 50 w 72"/>
              <a:gd name="T13" fmla="*/ 3 h 69"/>
              <a:gd name="T14" fmla="*/ 3 w 72"/>
              <a:gd name="T15" fmla="*/ 54 h 69"/>
              <a:gd name="T16" fmla="*/ 1 w 72"/>
              <a:gd name="T17" fmla="*/ 67 h 69"/>
              <a:gd name="T18" fmla="*/ 6 w 72"/>
              <a:gd name="T19" fmla="*/ 69 h 69"/>
              <a:gd name="T20" fmla="*/ 60 w 72"/>
              <a:gd name="T21" fmla="*/ 67 h 69"/>
              <a:gd name="T22" fmla="*/ 55 w 72"/>
              <a:gd name="T23" fmla="*/ 55 h 69"/>
              <a:gd name="T24" fmla="*/ 71 w 72"/>
              <a:gd name="T25" fmla="*/ 54 h 69"/>
              <a:gd name="T26" fmla="*/ 71 w 72"/>
              <a:gd name="T27" fmla="*/ 52 h 69"/>
              <a:gd name="T28" fmla="*/ 23 w 72"/>
              <a:gd name="T29" fmla="*/ 58 h 69"/>
              <a:gd name="T30" fmla="*/ 58 w 72"/>
              <a:gd name="T31" fmla="*/ 18 h 69"/>
              <a:gd name="T32" fmla="*/ 25 w 72"/>
              <a:gd name="T33" fmla="*/ 56 h 69"/>
              <a:gd name="T34" fmla="*/ 53 w 72"/>
              <a:gd name="T35" fmla="*/ 13 h 69"/>
              <a:gd name="T36" fmla="*/ 19 w 72"/>
              <a:gd name="T37" fmla="*/ 54 h 69"/>
              <a:gd name="T38" fmla="*/ 56 w 72"/>
              <a:gd name="T39" fmla="*/ 4 h 69"/>
              <a:gd name="T40" fmla="*/ 64 w 72"/>
              <a:gd name="T41" fmla="*/ 9 h 69"/>
              <a:gd name="T42" fmla="*/ 64 w 72"/>
              <a:gd name="T43" fmla="*/ 17 h 69"/>
              <a:gd name="T44" fmla="*/ 53 w 72"/>
              <a:gd name="T45" fmla="*/ 11 h 69"/>
              <a:gd name="T46" fmla="*/ 53 w 72"/>
              <a:gd name="T47" fmla="*/ 11 h 69"/>
              <a:gd name="T48" fmla="*/ 52 w 72"/>
              <a:gd name="T49" fmla="*/ 5 h 69"/>
              <a:gd name="T50" fmla="*/ 48 w 72"/>
              <a:gd name="T51" fmla="*/ 9 h 69"/>
              <a:gd name="T52" fmla="*/ 14 w 72"/>
              <a:gd name="T53" fmla="*/ 49 h 69"/>
              <a:gd name="T54" fmla="*/ 13 w 72"/>
              <a:gd name="T55" fmla="*/ 44 h 69"/>
              <a:gd name="T56" fmla="*/ 10 w 72"/>
              <a:gd name="T57" fmla="*/ 48 h 69"/>
              <a:gd name="T58" fmla="*/ 18 w 72"/>
              <a:gd name="T59" fmla="*/ 56 h 69"/>
              <a:gd name="T60" fmla="*/ 21 w 72"/>
              <a:gd name="T61" fmla="*/ 59 h 69"/>
              <a:gd name="T62" fmla="*/ 7 w 72"/>
              <a:gd name="T63" fmla="*/ 65 h 69"/>
              <a:gd name="T64" fmla="*/ 6 w 72"/>
              <a:gd name="T65" fmla="*/ 55 h 69"/>
              <a:gd name="T66" fmla="*/ 3 w 72"/>
              <a:gd name="T67" fmla="*/ 64 h 69"/>
              <a:gd name="T68" fmla="*/ 4 w 72"/>
              <a:gd name="T69" fmla="*/ 6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2" h="69">
                <a:moveTo>
                  <a:pt x="71" y="52"/>
                </a:moveTo>
                <a:cubicBezTo>
                  <a:pt x="61" y="52"/>
                  <a:pt x="61" y="52"/>
                  <a:pt x="61" y="52"/>
                </a:cubicBezTo>
                <a:cubicBezTo>
                  <a:pt x="57" y="52"/>
                  <a:pt x="54" y="52"/>
                  <a:pt x="53" y="54"/>
                </a:cubicBezTo>
                <a:cubicBezTo>
                  <a:pt x="52" y="56"/>
                  <a:pt x="53" y="57"/>
                  <a:pt x="55" y="60"/>
                </a:cubicBezTo>
                <a:cubicBezTo>
                  <a:pt x="58" y="64"/>
                  <a:pt x="58" y="65"/>
                  <a:pt x="58" y="66"/>
                </a:cubicBezTo>
                <a:cubicBezTo>
                  <a:pt x="58" y="66"/>
                  <a:pt x="56" y="67"/>
                  <a:pt x="54" y="67"/>
                </a:cubicBezTo>
                <a:cubicBezTo>
                  <a:pt x="12" y="67"/>
                  <a:pt x="12" y="67"/>
                  <a:pt x="12" y="67"/>
                </a:cubicBezTo>
                <a:cubicBezTo>
                  <a:pt x="15" y="66"/>
                  <a:pt x="15" y="66"/>
                  <a:pt x="15" y="66"/>
                </a:cubicBezTo>
                <a:cubicBezTo>
                  <a:pt x="19" y="65"/>
                  <a:pt x="24" y="61"/>
                  <a:pt x="27" y="58"/>
                </a:cubicBezTo>
                <a:cubicBezTo>
                  <a:pt x="66" y="19"/>
                  <a:pt x="66" y="19"/>
                  <a:pt x="66" y="19"/>
                </a:cubicBezTo>
                <a:cubicBezTo>
                  <a:pt x="68" y="18"/>
                  <a:pt x="69" y="16"/>
                  <a:pt x="69" y="13"/>
                </a:cubicBezTo>
                <a:cubicBezTo>
                  <a:pt x="69" y="11"/>
                  <a:pt x="68" y="9"/>
                  <a:pt x="66" y="7"/>
                </a:cubicBezTo>
                <a:cubicBezTo>
                  <a:pt x="62" y="3"/>
                  <a:pt x="62" y="3"/>
                  <a:pt x="62" y="3"/>
                </a:cubicBezTo>
                <a:cubicBezTo>
                  <a:pt x="59" y="0"/>
                  <a:pt x="53" y="0"/>
                  <a:pt x="50" y="3"/>
                </a:cubicBezTo>
                <a:cubicBezTo>
                  <a:pt x="11" y="42"/>
                  <a:pt x="11" y="42"/>
                  <a:pt x="11" y="42"/>
                </a:cubicBezTo>
                <a:cubicBezTo>
                  <a:pt x="8" y="45"/>
                  <a:pt x="5" y="50"/>
                  <a:pt x="3" y="54"/>
                </a:cubicBezTo>
                <a:cubicBezTo>
                  <a:pt x="1" y="62"/>
                  <a:pt x="1" y="62"/>
                  <a:pt x="1" y="62"/>
                </a:cubicBezTo>
                <a:cubicBezTo>
                  <a:pt x="0" y="64"/>
                  <a:pt x="0" y="66"/>
                  <a:pt x="1" y="67"/>
                </a:cubicBezTo>
                <a:cubicBezTo>
                  <a:pt x="2" y="68"/>
                  <a:pt x="3" y="69"/>
                  <a:pt x="5" y="69"/>
                </a:cubicBezTo>
                <a:cubicBezTo>
                  <a:pt x="5" y="69"/>
                  <a:pt x="5" y="69"/>
                  <a:pt x="6" y="69"/>
                </a:cubicBezTo>
                <a:cubicBezTo>
                  <a:pt x="54" y="69"/>
                  <a:pt x="54" y="69"/>
                  <a:pt x="54" y="69"/>
                </a:cubicBezTo>
                <a:cubicBezTo>
                  <a:pt x="56" y="69"/>
                  <a:pt x="59" y="69"/>
                  <a:pt x="60" y="67"/>
                </a:cubicBezTo>
                <a:cubicBezTo>
                  <a:pt x="61" y="65"/>
                  <a:pt x="60" y="62"/>
                  <a:pt x="56" y="59"/>
                </a:cubicBezTo>
                <a:cubicBezTo>
                  <a:pt x="55" y="56"/>
                  <a:pt x="55" y="55"/>
                  <a:pt x="55" y="55"/>
                </a:cubicBezTo>
                <a:cubicBezTo>
                  <a:pt x="55" y="54"/>
                  <a:pt x="57" y="54"/>
                  <a:pt x="61" y="54"/>
                </a:cubicBezTo>
                <a:cubicBezTo>
                  <a:pt x="71" y="54"/>
                  <a:pt x="71" y="54"/>
                  <a:pt x="71" y="54"/>
                </a:cubicBezTo>
                <a:cubicBezTo>
                  <a:pt x="71" y="54"/>
                  <a:pt x="72" y="53"/>
                  <a:pt x="72" y="53"/>
                </a:cubicBezTo>
                <a:cubicBezTo>
                  <a:pt x="72" y="52"/>
                  <a:pt x="71" y="52"/>
                  <a:pt x="71" y="52"/>
                </a:cubicBezTo>
                <a:close/>
                <a:moveTo>
                  <a:pt x="25" y="56"/>
                </a:moveTo>
                <a:cubicBezTo>
                  <a:pt x="24" y="57"/>
                  <a:pt x="24" y="58"/>
                  <a:pt x="23" y="58"/>
                </a:cubicBezTo>
                <a:cubicBezTo>
                  <a:pt x="20" y="56"/>
                  <a:pt x="20" y="56"/>
                  <a:pt x="20" y="56"/>
                </a:cubicBezTo>
                <a:cubicBezTo>
                  <a:pt x="58" y="18"/>
                  <a:pt x="58" y="18"/>
                  <a:pt x="58" y="18"/>
                </a:cubicBezTo>
                <a:cubicBezTo>
                  <a:pt x="61" y="21"/>
                  <a:pt x="61" y="21"/>
                  <a:pt x="61" y="21"/>
                </a:cubicBezTo>
                <a:lnTo>
                  <a:pt x="25" y="56"/>
                </a:lnTo>
                <a:close/>
                <a:moveTo>
                  <a:pt x="15" y="51"/>
                </a:moveTo>
                <a:cubicBezTo>
                  <a:pt x="53" y="13"/>
                  <a:pt x="53" y="13"/>
                  <a:pt x="53" y="13"/>
                </a:cubicBezTo>
                <a:cubicBezTo>
                  <a:pt x="56" y="16"/>
                  <a:pt x="56" y="16"/>
                  <a:pt x="56" y="16"/>
                </a:cubicBezTo>
                <a:cubicBezTo>
                  <a:pt x="19" y="54"/>
                  <a:pt x="19" y="54"/>
                  <a:pt x="19" y="54"/>
                </a:cubicBezTo>
                <a:lnTo>
                  <a:pt x="15" y="51"/>
                </a:lnTo>
                <a:close/>
                <a:moveTo>
                  <a:pt x="56" y="4"/>
                </a:moveTo>
                <a:cubicBezTo>
                  <a:pt x="57" y="4"/>
                  <a:pt x="59" y="4"/>
                  <a:pt x="60" y="5"/>
                </a:cubicBezTo>
                <a:cubicBezTo>
                  <a:pt x="64" y="9"/>
                  <a:pt x="64" y="9"/>
                  <a:pt x="64" y="9"/>
                </a:cubicBezTo>
                <a:cubicBezTo>
                  <a:pt x="65" y="10"/>
                  <a:pt x="66" y="12"/>
                  <a:pt x="66" y="13"/>
                </a:cubicBezTo>
                <a:cubicBezTo>
                  <a:pt x="66" y="15"/>
                  <a:pt x="65" y="16"/>
                  <a:pt x="64" y="17"/>
                </a:cubicBezTo>
                <a:cubicBezTo>
                  <a:pt x="62" y="19"/>
                  <a:pt x="62" y="19"/>
                  <a:pt x="62" y="19"/>
                </a:cubicBezTo>
                <a:cubicBezTo>
                  <a:pt x="53" y="11"/>
                  <a:pt x="53" y="11"/>
                  <a:pt x="53" y="11"/>
                </a:cubicBezTo>
                <a:cubicBezTo>
                  <a:pt x="53" y="11"/>
                  <a:pt x="53" y="11"/>
                  <a:pt x="53" y="11"/>
                </a:cubicBezTo>
                <a:cubicBezTo>
                  <a:pt x="53" y="11"/>
                  <a:pt x="53" y="11"/>
                  <a:pt x="53" y="11"/>
                </a:cubicBezTo>
                <a:cubicBezTo>
                  <a:pt x="50" y="7"/>
                  <a:pt x="50" y="7"/>
                  <a:pt x="50" y="7"/>
                </a:cubicBezTo>
                <a:cubicBezTo>
                  <a:pt x="52" y="5"/>
                  <a:pt x="52" y="5"/>
                  <a:pt x="52" y="5"/>
                </a:cubicBezTo>
                <a:cubicBezTo>
                  <a:pt x="53" y="4"/>
                  <a:pt x="54" y="4"/>
                  <a:pt x="56" y="4"/>
                </a:cubicBezTo>
                <a:close/>
                <a:moveTo>
                  <a:pt x="48" y="9"/>
                </a:moveTo>
                <a:cubicBezTo>
                  <a:pt x="51" y="11"/>
                  <a:pt x="51" y="11"/>
                  <a:pt x="51" y="11"/>
                </a:cubicBezTo>
                <a:cubicBezTo>
                  <a:pt x="14" y="49"/>
                  <a:pt x="14" y="49"/>
                  <a:pt x="14" y="49"/>
                </a:cubicBezTo>
                <a:cubicBezTo>
                  <a:pt x="11" y="47"/>
                  <a:pt x="11" y="47"/>
                  <a:pt x="11" y="47"/>
                </a:cubicBezTo>
                <a:cubicBezTo>
                  <a:pt x="12" y="46"/>
                  <a:pt x="12" y="45"/>
                  <a:pt x="13" y="44"/>
                </a:cubicBezTo>
                <a:lnTo>
                  <a:pt x="48" y="9"/>
                </a:lnTo>
                <a:close/>
                <a:moveTo>
                  <a:pt x="10" y="48"/>
                </a:moveTo>
                <a:cubicBezTo>
                  <a:pt x="18" y="56"/>
                  <a:pt x="18" y="56"/>
                  <a:pt x="18" y="56"/>
                </a:cubicBezTo>
                <a:cubicBezTo>
                  <a:pt x="18" y="56"/>
                  <a:pt x="18" y="56"/>
                  <a:pt x="18" y="56"/>
                </a:cubicBezTo>
                <a:cubicBezTo>
                  <a:pt x="18" y="56"/>
                  <a:pt x="18" y="56"/>
                  <a:pt x="18" y="56"/>
                </a:cubicBezTo>
                <a:cubicBezTo>
                  <a:pt x="21" y="59"/>
                  <a:pt x="21" y="59"/>
                  <a:pt x="21" y="59"/>
                </a:cubicBezTo>
                <a:cubicBezTo>
                  <a:pt x="19" y="61"/>
                  <a:pt x="16" y="62"/>
                  <a:pt x="14" y="63"/>
                </a:cubicBezTo>
                <a:cubicBezTo>
                  <a:pt x="7" y="65"/>
                  <a:pt x="7" y="65"/>
                  <a:pt x="7" y="65"/>
                </a:cubicBezTo>
                <a:cubicBezTo>
                  <a:pt x="4" y="62"/>
                  <a:pt x="4" y="62"/>
                  <a:pt x="4" y="62"/>
                </a:cubicBezTo>
                <a:cubicBezTo>
                  <a:pt x="6" y="55"/>
                  <a:pt x="6" y="55"/>
                  <a:pt x="6" y="55"/>
                </a:cubicBezTo>
                <a:cubicBezTo>
                  <a:pt x="7" y="53"/>
                  <a:pt x="8" y="51"/>
                  <a:pt x="10" y="48"/>
                </a:cubicBezTo>
                <a:close/>
                <a:moveTo>
                  <a:pt x="3" y="64"/>
                </a:moveTo>
                <a:cubicBezTo>
                  <a:pt x="5" y="66"/>
                  <a:pt x="5" y="66"/>
                  <a:pt x="5" y="66"/>
                </a:cubicBezTo>
                <a:cubicBezTo>
                  <a:pt x="4" y="66"/>
                  <a:pt x="4" y="66"/>
                  <a:pt x="4" y="65"/>
                </a:cubicBezTo>
                <a:cubicBezTo>
                  <a:pt x="3" y="65"/>
                  <a:pt x="3" y="65"/>
                  <a:pt x="3" y="64"/>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22" name="Rectangle 21"/>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3775850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arallelogram 15"/>
          <p:cNvSpPr/>
          <p:nvPr/>
        </p:nvSpPr>
        <p:spPr>
          <a:xfrm flipH="1">
            <a:off x="6296025" y="0"/>
            <a:ext cx="5895975" cy="6858000"/>
          </a:xfrm>
          <a:prstGeom prst="parallelogram">
            <a:avLst>
              <a:gd name="adj" fmla="val 72643"/>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TextBox 80"/>
          <p:cNvSpPr txBox="1"/>
          <p:nvPr/>
        </p:nvSpPr>
        <p:spPr>
          <a:xfrm>
            <a:off x="949571" y="587093"/>
            <a:ext cx="2728183" cy="523220"/>
          </a:xfrm>
          <a:prstGeom prst="rect">
            <a:avLst/>
          </a:prstGeom>
          <a:noFill/>
        </p:spPr>
        <p:txBody>
          <a:bodyPr wrap="none" rtlCol="0">
            <a:spAutoFit/>
          </a:bodyPr>
          <a:lstStyle/>
          <a:p>
            <a:r>
              <a:rPr lang="en-ID" sz="2800" dirty="0">
                <a:solidFill>
                  <a:schemeClr val="tx1">
                    <a:lumMod val="65000"/>
                    <a:lumOff val="35000"/>
                  </a:schemeClr>
                </a:solidFill>
                <a:latin typeface="+mj-lt"/>
              </a:rPr>
              <a:t>Executive Person</a:t>
            </a:r>
          </a:p>
        </p:txBody>
      </p:sp>
      <p:sp>
        <p:nvSpPr>
          <p:cNvPr id="88" name="Rectangle 87"/>
          <p:cNvSpPr/>
          <p:nvPr/>
        </p:nvSpPr>
        <p:spPr>
          <a:xfrm>
            <a:off x="927416" y="1712443"/>
            <a:ext cx="5762633" cy="2632003"/>
          </a:xfrm>
          <a:prstGeom prst="rect">
            <a:avLst/>
          </a:prstGeom>
        </p:spPr>
        <p:txBody>
          <a:bodyPr wrap="square">
            <a:spAutoFit/>
          </a:bodyPr>
          <a:lstStyle/>
          <a:p>
            <a:pPr algn="just">
              <a:lnSpc>
                <a:spcPct val="150000"/>
              </a:lnSpc>
            </a:pPr>
            <a:r>
              <a:rPr lang="en-ID" sz="1600" dirty="0">
                <a:solidFill>
                  <a:schemeClr val="tx1">
                    <a:lumMod val="85000"/>
                    <a:lumOff val="15000"/>
                  </a:schemeClr>
                </a:solidFill>
              </a:rPr>
              <a:t>We love clean design and advanced digital solutions, a clear plan for a new project or just an idea, </a:t>
            </a:r>
            <a:r>
              <a:rPr lang="en-ID" sz="1600" dirty="0">
                <a:solidFill>
                  <a:schemeClr val="accent1"/>
                </a:solidFill>
              </a:rPr>
              <a:t>bring your business to the next level, </a:t>
            </a:r>
            <a:r>
              <a:rPr lang="id-ID" sz="1600" dirty="0">
                <a:solidFill>
                  <a:schemeClr val="tx1">
                    <a:lumMod val="85000"/>
                    <a:lumOff val="15000"/>
                  </a:schemeClr>
                </a:solidFill>
              </a:rPr>
              <a:t>Bring your business to the next Level with Powerfull presentation</a:t>
            </a:r>
            <a:r>
              <a:rPr lang="en-ID" sz="1600" dirty="0">
                <a:solidFill>
                  <a:schemeClr val="tx1">
                    <a:lumMod val="85000"/>
                    <a:lumOff val="15000"/>
                  </a:schemeClr>
                </a:solidFill>
              </a:rPr>
              <a:t> Appropriately synthesize interactive opportunities through go forward relationships. Competently procrastinate client </a:t>
            </a:r>
            <a:r>
              <a:rPr lang="en-ID" sz="1600" dirty="0" err="1">
                <a:solidFill>
                  <a:schemeClr val="tx1">
                    <a:lumMod val="85000"/>
                    <a:lumOff val="15000"/>
                  </a:schemeClr>
                </a:solidFill>
              </a:rPr>
              <a:t>centered</a:t>
            </a:r>
            <a:r>
              <a:rPr lang="en-ID" sz="1600" dirty="0">
                <a:solidFill>
                  <a:schemeClr val="tx1">
                    <a:lumMod val="85000"/>
                    <a:lumOff val="15000"/>
                  </a:schemeClr>
                </a:solidFill>
              </a:rPr>
              <a:t> services whereas cooperative portals and parallel task infrastructures</a:t>
            </a:r>
            <a:endParaRPr lang="en-ID" sz="1600" dirty="0">
              <a:solidFill>
                <a:schemeClr val="accent1"/>
              </a:solidFill>
            </a:endParaRPr>
          </a:p>
        </p:txBody>
      </p:sp>
      <p:sp>
        <p:nvSpPr>
          <p:cNvPr id="89" name="Signs"/>
          <p:cNvSpPr>
            <a:spLocks noEditPoints="1"/>
          </p:cNvSpPr>
          <p:nvPr/>
        </p:nvSpPr>
        <p:spPr bwMode="auto">
          <a:xfrm rot="348046">
            <a:off x="4455294" y="4280600"/>
            <a:ext cx="2114275" cy="852011"/>
          </a:xfrm>
          <a:custGeom>
            <a:avLst/>
            <a:gdLst>
              <a:gd name="T0" fmla="*/ 237 w 558"/>
              <a:gd name="T1" fmla="*/ 87 h 319"/>
              <a:gd name="T2" fmla="*/ 487 w 558"/>
              <a:gd name="T3" fmla="*/ 132 h 319"/>
              <a:gd name="T4" fmla="*/ 441 w 558"/>
              <a:gd name="T5" fmla="*/ 109 h 319"/>
              <a:gd name="T6" fmla="*/ 417 w 558"/>
              <a:gd name="T7" fmla="*/ 130 h 319"/>
              <a:gd name="T8" fmla="*/ 396 w 558"/>
              <a:gd name="T9" fmla="*/ 143 h 319"/>
              <a:gd name="T10" fmla="*/ 360 w 558"/>
              <a:gd name="T11" fmla="*/ 145 h 319"/>
              <a:gd name="T12" fmla="*/ 346 w 558"/>
              <a:gd name="T13" fmla="*/ 142 h 319"/>
              <a:gd name="T14" fmla="*/ 322 w 558"/>
              <a:gd name="T15" fmla="*/ 145 h 319"/>
              <a:gd name="T16" fmla="*/ 305 w 558"/>
              <a:gd name="T17" fmla="*/ 149 h 319"/>
              <a:gd name="T18" fmla="*/ 277 w 558"/>
              <a:gd name="T19" fmla="*/ 141 h 319"/>
              <a:gd name="T20" fmla="*/ 511 w 558"/>
              <a:gd name="T21" fmla="*/ 174 h 319"/>
              <a:gd name="T22" fmla="*/ 515 w 558"/>
              <a:gd name="T23" fmla="*/ 176 h 319"/>
              <a:gd name="T24" fmla="*/ 200 w 558"/>
              <a:gd name="T25" fmla="*/ 273 h 319"/>
              <a:gd name="T26" fmla="*/ 166 w 558"/>
              <a:gd name="T27" fmla="*/ 249 h 319"/>
              <a:gd name="T28" fmla="*/ 48 w 558"/>
              <a:gd name="T29" fmla="*/ 268 h 319"/>
              <a:gd name="T30" fmla="*/ 114 w 558"/>
              <a:gd name="T31" fmla="*/ 133 h 319"/>
              <a:gd name="T32" fmla="*/ 177 w 558"/>
              <a:gd name="T33" fmla="*/ 73 h 319"/>
              <a:gd name="T34" fmla="*/ 359 w 558"/>
              <a:gd name="T35" fmla="*/ 48 h 319"/>
              <a:gd name="T36" fmla="*/ 410 w 558"/>
              <a:gd name="T37" fmla="*/ 37 h 319"/>
              <a:gd name="T38" fmla="*/ 557 w 558"/>
              <a:gd name="T39" fmla="*/ 67 h 319"/>
              <a:gd name="T40" fmla="*/ 390 w 558"/>
              <a:gd name="T41" fmla="*/ 78 h 319"/>
              <a:gd name="T42" fmla="*/ 365 w 558"/>
              <a:gd name="T43" fmla="*/ 141 h 319"/>
              <a:gd name="T44" fmla="*/ 401 w 558"/>
              <a:gd name="T45" fmla="*/ 92 h 319"/>
              <a:gd name="T46" fmla="*/ 391 w 558"/>
              <a:gd name="T47" fmla="*/ 126 h 319"/>
              <a:gd name="T48" fmla="*/ 422 w 558"/>
              <a:gd name="T49" fmla="*/ 99 h 319"/>
              <a:gd name="T50" fmla="*/ 435 w 558"/>
              <a:gd name="T51" fmla="*/ 96 h 319"/>
              <a:gd name="T52" fmla="*/ 443 w 558"/>
              <a:gd name="T53" fmla="*/ 97 h 319"/>
              <a:gd name="T54" fmla="*/ 459 w 558"/>
              <a:gd name="T55" fmla="*/ 88 h 319"/>
              <a:gd name="T56" fmla="*/ 466 w 558"/>
              <a:gd name="T57" fmla="*/ 90 h 319"/>
              <a:gd name="T58" fmla="*/ 483 w 558"/>
              <a:gd name="T59" fmla="*/ 85 h 319"/>
              <a:gd name="T60" fmla="*/ 557 w 558"/>
              <a:gd name="T61" fmla="*/ 93 h 319"/>
              <a:gd name="T62" fmla="*/ 372 w 558"/>
              <a:gd name="T63" fmla="*/ 83 h 319"/>
              <a:gd name="T64" fmla="*/ 403 w 558"/>
              <a:gd name="T65" fmla="*/ 55 h 319"/>
              <a:gd name="T66" fmla="*/ 382 w 558"/>
              <a:gd name="T67" fmla="*/ 50 h 319"/>
              <a:gd name="T68" fmla="*/ 199 w 558"/>
              <a:gd name="T69" fmla="*/ 87 h 319"/>
              <a:gd name="T70" fmla="*/ 173 w 558"/>
              <a:gd name="T71" fmla="*/ 107 h 319"/>
              <a:gd name="T72" fmla="*/ 369 w 558"/>
              <a:gd name="T73" fmla="*/ 70 h 319"/>
              <a:gd name="T74" fmla="*/ 199 w 558"/>
              <a:gd name="T75" fmla="*/ 85 h 319"/>
              <a:gd name="T76" fmla="*/ 84 w 558"/>
              <a:gd name="T77" fmla="*/ 192 h 319"/>
              <a:gd name="T78" fmla="*/ 98 w 558"/>
              <a:gd name="T79" fmla="*/ 261 h 319"/>
              <a:gd name="T80" fmla="*/ 237 w 558"/>
              <a:gd name="T81" fmla="*/ 164 h 319"/>
              <a:gd name="T82" fmla="*/ 206 w 558"/>
              <a:gd name="T83" fmla="*/ 170 h 319"/>
              <a:gd name="T84" fmla="*/ 192 w 558"/>
              <a:gd name="T85" fmla="*/ 173 h 319"/>
              <a:gd name="T86" fmla="*/ 183 w 558"/>
              <a:gd name="T87" fmla="*/ 270 h 319"/>
              <a:gd name="T88" fmla="*/ 252 w 558"/>
              <a:gd name="T89" fmla="*/ 159 h 319"/>
              <a:gd name="T90" fmla="*/ 233 w 558"/>
              <a:gd name="T91" fmla="*/ 155 h 319"/>
              <a:gd name="T92" fmla="*/ 337 w 558"/>
              <a:gd name="T93" fmla="*/ 116 h 319"/>
              <a:gd name="T94" fmla="*/ 173 w 558"/>
              <a:gd name="T95" fmla="*/ 117 h 319"/>
              <a:gd name="T96" fmla="*/ 177 w 558"/>
              <a:gd name="T97" fmla="*/ 79 h 319"/>
              <a:gd name="T98" fmla="*/ 115 w 558"/>
              <a:gd name="T99" fmla="*/ 127 h 319"/>
              <a:gd name="T100" fmla="*/ 215 w 558"/>
              <a:gd name="T101" fmla="*/ 143 h 319"/>
              <a:gd name="T102" fmla="*/ 263 w 558"/>
              <a:gd name="T103" fmla="*/ 124 h 319"/>
              <a:gd name="T104" fmla="*/ 270 w 558"/>
              <a:gd name="T105" fmla="*/ 124 h 319"/>
              <a:gd name="T106" fmla="*/ 282 w 558"/>
              <a:gd name="T107" fmla="*/ 122 h 319"/>
              <a:gd name="T108" fmla="*/ 286 w 558"/>
              <a:gd name="T109" fmla="*/ 137 h 319"/>
              <a:gd name="T110" fmla="*/ 311 w 558"/>
              <a:gd name="T111" fmla="*/ 152 h 319"/>
              <a:gd name="T112" fmla="*/ 326 w 558"/>
              <a:gd name="T113" fmla="*/ 117 h 319"/>
              <a:gd name="T114" fmla="*/ 328 w 558"/>
              <a:gd name="T115" fmla="*/ 137 h 319"/>
              <a:gd name="T116" fmla="*/ 349 w 558"/>
              <a:gd name="T117" fmla="*/ 131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58" h="319">
                <a:moveTo>
                  <a:pt x="550" y="184"/>
                </a:moveTo>
                <a:cubicBezTo>
                  <a:pt x="546" y="184"/>
                  <a:pt x="542" y="184"/>
                  <a:pt x="539" y="182"/>
                </a:cubicBezTo>
                <a:cubicBezTo>
                  <a:pt x="539" y="181"/>
                  <a:pt x="538" y="181"/>
                  <a:pt x="538" y="180"/>
                </a:cubicBezTo>
                <a:cubicBezTo>
                  <a:pt x="535" y="179"/>
                  <a:pt x="531" y="178"/>
                  <a:pt x="528" y="177"/>
                </a:cubicBezTo>
                <a:cubicBezTo>
                  <a:pt x="525" y="176"/>
                  <a:pt x="526" y="171"/>
                  <a:pt x="529" y="171"/>
                </a:cubicBezTo>
                <a:cubicBezTo>
                  <a:pt x="536" y="171"/>
                  <a:pt x="542" y="175"/>
                  <a:pt x="549" y="176"/>
                </a:cubicBezTo>
                <a:cubicBezTo>
                  <a:pt x="550" y="176"/>
                  <a:pt x="551" y="176"/>
                  <a:pt x="552" y="177"/>
                </a:cubicBezTo>
                <a:cubicBezTo>
                  <a:pt x="555" y="179"/>
                  <a:pt x="554" y="184"/>
                  <a:pt x="550" y="184"/>
                </a:cubicBezTo>
                <a:close/>
                <a:moveTo>
                  <a:pt x="233" y="91"/>
                </a:moveTo>
                <a:cubicBezTo>
                  <a:pt x="233" y="93"/>
                  <a:pt x="233" y="91"/>
                  <a:pt x="234" y="91"/>
                </a:cubicBezTo>
                <a:cubicBezTo>
                  <a:pt x="235" y="89"/>
                  <a:pt x="236" y="88"/>
                  <a:pt x="237" y="87"/>
                </a:cubicBezTo>
                <a:cubicBezTo>
                  <a:pt x="240" y="85"/>
                  <a:pt x="243" y="83"/>
                  <a:pt x="246" y="80"/>
                </a:cubicBezTo>
                <a:cubicBezTo>
                  <a:pt x="250" y="77"/>
                  <a:pt x="263" y="69"/>
                  <a:pt x="263" y="69"/>
                </a:cubicBezTo>
                <a:cubicBezTo>
                  <a:pt x="263" y="69"/>
                  <a:pt x="253" y="69"/>
                  <a:pt x="242" y="76"/>
                </a:cubicBezTo>
                <a:cubicBezTo>
                  <a:pt x="236" y="79"/>
                  <a:pt x="229" y="84"/>
                  <a:pt x="226" y="89"/>
                </a:cubicBezTo>
                <a:cubicBezTo>
                  <a:pt x="223" y="95"/>
                  <a:pt x="232" y="98"/>
                  <a:pt x="233" y="91"/>
                </a:cubicBezTo>
                <a:close/>
                <a:moveTo>
                  <a:pt x="557" y="93"/>
                </a:moveTo>
                <a:cubicBezTo>
                  <a:pt x="557" y="93"/>
                  <a:pt x="557" y="93"/>
                  <a:pt x="557" y="93"/>
                </a:cubicBezTo>
                <a:cubicBezTo>
                  <a:pt x="557" y="93"/>
                  <a:pt x="542" y="104"/>
                  <a:pt x="521" y="116"/>
                </a:cubicBezTo>
                <a:cubicBezTo>
                  <a:pt x="516" y="119"/>
                  <a:pt x="511" y="122"/>
                  <a:pt x="505" y="125"/>
                </a:cubicBezTo>
                <a:cubicBezTo>
                  <a:pt x="502" y="126"/>
                  <a:pt x="499" y="127"/>
                  <a:pt x="496" y="129"/>
                </a:cubicBezTo>
                <a:cubicBezTo>
                  <a:pt x="493" y="130"/>
                  <a:pt x="490" y="131"/>
                  <a:pt x="487" y="132"/>
                </a:cubicBezTo>
                <a:cubicBezTo>
                  <a:pt x="484" y="133"/>
                  <a:pt x="481" y="134"/>
                  <a:pt x="477" y="134"/>
                </a:cubicBezTo>
                <a:cubicBezTo>
                  <a:pt x="476" y="134"/>
                  <a:pt x="474" y="133"/>
                  <a:pt x="473" y="133"/>
                </a:cubicBezTo>
                <a:cubicBezTo>
                  <a:pt x="472" y="132"/>
                  <a:pt x="472" y="131"/>
                  <a:pt x="471" y="131"/>
                </a:cubicBezTo>
                <a:cubicBezTo>
                  <a:pt x="470" y="130"/>
                  <a:pt x="469" y="129"/>
                  <a:pt x="469" y="128"/>
                </a:cubicBezTo>
                <a:cubicBezTo>
                  <a:pt x="468" y="127"/>
                  <a:pt x="468" y="126"/>
                  <a:pt x="468" y="125"/>
                </a:cubicBezTo>
                <a:cubicBezTo>
                  <a:pt x="468" y="124"/>
                  <a:pt x="467" y="123"/>
                  <a:pt x="467" y="123"/>
                </a:cubicBezTo>
                <a:cubicBezTo>
                  <a:pt x="467" y="123"/>
                  <a:pt x="449" y="134"/>
                  <a:pt x="449" y="126"/>
                </a:cubicBezTo>
                <a:cubicBezTo>
                  <a:pt x="450" y="117"/>
                  <a:pt x="455" y="106"/>
                  <a:pt x="455" y="106"/>
                </a:cubicBezTo>
                <a:cubicBezTo>
                  <a:pt x="455" y="106"/>
                  <a:pt x="454" y="107"/>
                  <a:pt x="454" y="108"/>
                </a:cubicBezTo>
                <a:cubicBezTo>
                  <a:pt x="452" y="109"/>
                  <a:pt x="451" y="110"/>
                  <a:pt x="448" y="111"/>
                </a:cubicBezTo>
                <a:cubicBezTo>
                  <a:pt x="446" y="111"/>
                  <a:pt x="443" y="110"/>
                  <a:pt x="441" y="109"/>
                </a:cubicBezTo>
                <a:cubicBezTo>
                  <a:pt x="441" y="109"/>
                  <a:pt x="440" y="108"/>
                  <a:pt x="440" y="108"/>
                </a:cubicBezTo>
                <a:cubicBezTo>
                  <a:pt x="438" y="112"/>
                  <a:pt x="436" y="116"/>
                  <a:pt x="433" y="120"/>
                </a:cubicBezTo>
                <a:cubicBezTo>
                  <a:pt x="432" y="121"/>
                  <a:pt x="432" y="123"/>
                  <a:pt x="431" y="124"/>
                </a:cubicBezTo>
                <a:cubicBezTo>
                  <a:pt x="428" y="129"/>
                  <a:pt x="426" y="134"/>
                  <a:pt x="423" y="138"/>
                </a:cubicBezTo>
                <a:cubicBezTo>
                  <a:pt x="423" y="139"/>
                  <a:pt x="422" y="139"/>
                  <a:pt x="421" y="140"/>
                </a:cubicBezTo>
                <a:cubicBezTo>
                  <a:pt x="421" y="141"/>
                  <a:pt x="421" y="141"/>
                  <a:pt x="421" y="141"/>
                </a:cubicBezTo>
                <a:cubicBezTo>
                  <a:pt x="420" y="141"/>
                  <a:pt x="420" y="141"/>
                  <a:pt x="420" y="141"/>
                </a:cubicBezTo>
                <a:cubicBezTo>
                  <a:pt x="419" y="141"/>
                  <a:pt x="419" y="141"/>
                  <a:pt x="418" y="141"/>
                </a:cubicBezTo>
                <a:cubicBezTo>
                  <a:pt x="417" y="141"/>
                  <a:pt x="417" y="141"/>
                  <a:pt x="417" y="140"/>
                </a:cubicBezTo>
                <a:cubicBezTo>
                  <a:pt x="416" y="139"/>
                  <a:pt x="416" y="138"/>
                  <a:pt x="416" y="138"/>
                </a:cubicBezTo>
                <a:cubicBezTo>
                  <a:pt x="416" y="135"/>
                  <a:pt x="416" y="133"/>
                  <a:pt x="417" y="130"/>
                </a:cubicBezTo>
                <a:cubicBezTo>
                  <a:pt x="417" y="126"/>
                  <a:pt x="418" y="122"/>
                  <a:pt x="419" y="119"/>
                </a:cubicBezTo>
                <a:cubicBezTo>
                  <a:pt x="419" y="117"/>
                  <a:pt x="419" y="115"/>
                  <a:pt x="420" y="113"/>
                </a:cubicBezTo>
                <a:cubicBezTo>
                  <a:pt x="416" y="120"/>
                  <a:pt x="413" y="126"/>
                  <a:pt x="408" y="132"/>
                </a:cubicBezTo>
                <a:cubicBezTo>
                  <a:pt x="407" y="134"/>
                  <a:pt x="404" y="136"/>
                  <a:pt x="402" y="139"/>
                </a:cubicBezTo>
                <a:cubicBezTo>
                  <a:pt x="401" y="140"/>
                  <a:pt x="399" y="141"/>
                  <a:pt x="398" y="142"/>
                </a:cubicBezTo>
                <a:cubicBezTo>
                  <a:pt x="397" y="142"/>
                  <a:pt x="397" y="142"/>
                  <a:pt x="397" y="142"/>
                </a:cubicBezTo>
                <a:cubicBezTo>
                  <a:pt x="397" y="142"/>
                  <a:pt x="397" y="142"/>
                  <a:pt x="397" y="142"/>
                </a:cubicBezTo>
                <a:cubicBezTo>
                  <a:pt x="396" y="142"/>
                  <a:pt x="396" y="142"/>
                  <a:pt x="396" y="142"/>
                </a:cubicBezTo>
                <a:cubicBezTo>
                  <a:pt x="396" y="142"/>
                  <a:pt x="396" y="142"/>
                  <a:pt x="396" y="142"/>
                </a:cubicBezTo>
                <a:cubicBezTo>
                  <a:pt x="396" y="143"/>
                  <a:pt x="396" y="143"/>
                  <a:pt x="396" y="143"/>
                </a:cubicBezTo>
                <a:cubicBezTo>
                  <a:pt x="396" y="143"/>
                  <a:pt x="396" y="143"/>
                  <a:pt x="396" y="143"/>
                </a:cubicBezTo>
                <a:cubicBezTo>
                  <a:pt x="395" y="143"/>
                  <a:pt x="394" y="143"/>
                  <a:pt x="393" y="143"/>
                </a:cubicBezTo>
                <a:cubicBezTo>
                  <a:pt x="391" y="144"/>
                  <a:pt x="388" y="143"/>
                  <a:pt x="386" y="141"/>
                </a:cubicBezTo>
                <a:cubicBezTo>
                  <a:pt x="384" y="140"/>
                  <a:pt x="384" y="138"/>
                  <a:pt x="383" y="136"/>
                </a:cubicBezTo>
                <a:cubicBezTo>
                  <a:pt x="383" y="136"/>
                  <a:pt x="383" y="136"/>
                  <a:pt x="383" y="136"/>
                </a:cubicBezTo>
                <a:cubicBezTo>
                  <a:pt x="382" y="138"/>
                  <a:pt x="379" y="140"/>
                  <a:pt x="377" y="142"/>
                </a:cubicBezTo>
                <a:cubicBezTo>
                  <a:pt x="375" y="143"/>
                  <a:pt x="373" y="145"/>
                  <a:pt x="370" y="146"/>
                </a:cubicBezTo>
                <a:cubicBezTo>
                  <a:pt x="370" y="146"/>
                  <a:pt x="369" y="146"/>
                  <a:pt x="368" y="146"/>
                </a:cubicBezTo>
                <a:cubicBezTo>
                  <a:pt x="368" y="146"/>
                  <a:pt x="367" y="147"/>
                  <a:pt x="366" y="147"/>
                </a:cubicBezTo>
                <a:cubicBezTo>
                  <a:pt x="365" y="147"/>
                  <a:pt x="365" y="147"/>
                  <a:pt x="364" y="146"/>
                </a:cubicBezTo>
                <a:cubicBezTo>
                  <a:pt x="363" y="146"/>
                  <a:pt x="362" y="146"/>
                  <a:pt x="361" y="145"/>
                </a:cubicBezTo>
                <a:cubicBezTo>
                  <a:pt x="360" y="145"/>
                  <a:pt x="360" y="145"/>
                  <a:pt x="360" y="145"/>
                </a:cubicBezTo>
                <a:cubicBezTo>
                  <a:pt x="359" y="144"/>
                  <a:pt x="359" y="144"/>
                  <a:pt x="359" y="144"/>
                </a:cubicBezTo>
                <a:cubicBezTo>
                  <a:pt x="358" y="142"/>
                  <a:pt x="358" y="142"/>
                  <a:pt x="358" y="141"/>
                </a:cubicBezTo>
                <a:cubicBezTo>
                  <a:pt x="358" y="139"/>
                  <a:pt x="358" y="138"/>
                  <a:pt x="357" y="137"/>
                </a:cubicBezTo>
                <a:cubicBezTo>
                  <a:pt x="357" y="134"/>
                  <a:pt x="357" y="132"/>
                  <a:pt x="358" y="130"/>
                </a:cubicBezTo>
                <a:cubicBezTo>
                  <a:pt x="356" y="133"/>
                  <a:pt x="354" y="136"/>
                  <a:pt x="352" y="139"/>
                </a:cubicBezTo>
                <a:cubicBezTo>
                  <a:pt x="350" y="142"/>
                  <a:pt x="350" y="142"/>
                  <a:pt x="350" y="142"/>
                </a:cubicBezTo>
                <a:cubicBezTo>
                  <a:pt x="350" y="142"/>
                  <a:pt x="350" y="142"/>
                  <a:pt x="350" y="142"/>
                </a:cubicBezTo>
                <a:cubicBezTo>
                  <a:pt x="349" y="142"/>
                  <a:pt x="349" y="143"/>
                  <a:pt x="349" y="143"/>
                </a:cubicBezTo>
                <a:cubicBezTo>
                  <a:pt x="349" y="143"/>
                  <a:pt x="348" y="143"/>
                  <a:pt x="348" y="143"/>
                </a:cubicBezTo>
                <a:cubicBezTo>
                  <a:pt x="347" y="144"/>
                  <a:pt x="346" y="143"/>
                  <a:pt x="346" y="143"/>
                </a:cubicBezTo>
                <a:cubicBezTo>
                  <a:pt x="346" y="142"/>
                  <a:pt x="346" y="142"/>
                  <a:pt x="346" y="142"/>
                </a:cubicBezTo>
                <a:cubicBezTo>
                  <a:pt x="346" y="142"/>
                  <a:pt x="346" y="141"/>
                  <a:pt x="346" y="141"/>
                </a:cubicBezTo>
                <a:cubicBezTo>
                  <a:pt x="345" y="140"/>
                  <a:pt x="345" y="140"/>
                  <a:pt x="345" y="139"/>
                </a:cubicBezTo>
                <a:cubicBezTo>
                  <a:pt x="345" y="136"/>
                  <a:pt x="345" y="134"/>
                  <a:pt x="345" y="131"/>
                </a:cubicBezTo>
                <a:cubicBezTo>
                  <a:pt x="346" y="129"/>
                  <a:pt x="346" y="128"/>
                  <a:pt x="346" y="126"/>
                </a:cubicBezTo>
                <a:cubicBezTo>
                  <a:pt x="345" y="128"/>
                  <a:pt x="344" y="130"/>
                  <a:pt x="343" y="132"/>
                </a:cubicBezTo>
                <a:cubicBezTo>
                  <a:pt x="342" y="135"/>
                  <a:pt x="340" y="138"/>
                  <a:pt x="338" y="141"/>
                </a:cubicBezTo>
                <a:cubicBezTo>
                  <a:pt x="336" y="143"/>
                  <a:pt x="334" y="147"/>
                  <a:pt x="330" y="148"/>
                </a:cubicBezTo>
                <a:cubicBezTo>
                  <a:pt x="329" y="148"/>
                  <a:pt x="328" y="148"/>
                  <a:pt x="328" y="148"/>
                </a:cubicBezTo>
                <a:cubicBezTo>
                  <a:pt x="327" y="148"/>
                  <a:pt x="326" y="148"/>
                  <a:pt x="325" y="148"/>
                </a:cubicBezTo>
                <a:cubicBezTo>
                  <a:pt x="325" y="148"/>
                  <a:pt x="324" y="147"/>
                  <a:pt x="324" y="147"/>
                </a:cubicBezTo>
                <a:cubicBezTo>
                  <a:pt x="323" y="146"/>
                  <a:pt x="322" y="146"/>
                  <a:pt x="322" y="145"/>
                </a:cubicBezTo>
                <a:cubicBezTo>
                  <a:pt x="322" y="145"/>
                  <a:pt x="322" y="145"/>
                  <a:pt x="322" y="145"/>
                </a:cubicBezTo>
                <a:cubicBezTo>
                  <a:pt x="321" y="146"/>
                  <a:pt x="320" y="147"/>
                  <a:pt x="319" y="149"/>
                </a:cubicBezTo>
                <a:cubicBezTo>
                  <a:pt x="317" y="150"/>
                  <a:pt x="316" y="152"/>
                  <a:pt x="314" y="154"/>
                </a:cubicBezTo>
                <a:cubicBezTo>
                  <a:pt x="314" y="155"/>
                  <a:pt x="314" y="155"/>
                  <a:pt x="314" y="155"/>
                </a:cubicBezTo>
                <a:cubicBezTo>
                  <a:pt x="314" y="155"/>
                  <a:pt x="314" y="155"/>
                  <a:pt x="314" y="155"/>
                </a:cubicBezTo>
                <a:cubicBezTo>
                  <a:pt x="313" y="156"/>
                  <a:pt x="313" y="156"/>
                  <a:pt x="313" y="156"/>
                </a:cubicBezTo>
                <a:cubicBezTo>
                  <a:pt x="313" y="156"/>
                  <a:pt x="313" y="156"/>
                  <a:pt x="313" y="156"/>
                </a:cubicBezTo>
                <a:cubicBezTo>
                  <a:pt x="313" y="156"/>
                  <a:pt x="313" y="156"/>
                  <a:pt x="313" y="156"/>
                </a:cubicBezTo>
                <a:cubicBezTo>
                  <a:pt x="312" y="157"/>
                  <a:pt x="311" y="158"/>
                  <a:pt x="309" y="157"/>
                </a:cubicBezTo>
                <a:cubicBezTo>
                  <a:pt x="308" y="156"/>
                  <a:pt x="308" y="156"/>
                  <a:pt x="307" y="155"/>
                </a:cubicBezTo>
                <a:cubicBezTo>
                  <a:pt x="306" y="153"/>
                  <a:pt x="306" y="151"/>
                  <a:pt x="305" y="149"/>
                </a:cubicBezTo>
                <a:cubicBezTo>
                  <a:pt x="305" y="146"/>
                  <a:pt x="304" y="142"/>
                  <a:pt x="303" y="139"/>
                </a:cubicBezTo>
                <a:cubicBezTo>
                  <a:pt x="303" y="135"/>
                  <a:pt x="302" y="131"/>
                  <a:pt x="301" y="128"/>
                </a:cubicBezTo>
                <a:cubicBezTo>
                  <a:pt x="301" y="128"/>
                  <a:pt x="301" y="127"/>
                  <a:pt x="301" y="127"/>
                </a:cubicBezTo>
                <a:cubicBezTo>
                  <a:pt x="300" y="127"/>
                  <a:pt x="300" y="128"/>
                  <a:pt x="299" y="129"/>
                </a:cubicBezTo>
                <a:cubicBezTo>
                  <a:pt x="295" y="134"/>
                  <a:pt x="292" y="141"/>
                  <a:pt x="289" y="147"/>
                </a:cubicBezTo>
                <a:cubicBezTo>
                  <a:pt x="285" y="153"/>
                  <a:pt x="283" y="158"/>
                  <a:pt x="280" y="164"/>
                </a:cubicBezTo>
                <a:cubicBezTo>
                  <a:pt x="279" y="166"/>
                  <a:pt x="277" y="166"/>
                  <a:pt x="275" y="166"/>
                </a:cubicBezTo>
                <a:cubicBezTo>
                  <a:pt x="273" y="165"/>
                  <a:pt x="272" y="163"/>
                  <a:pt x="273" y="161"/>
                </a:cubicBezTo>
                <a:cubicBezTo>
                  <a:pt x="273" y="161"/>
                  <a:pt x="273" y="161"/>
                  <a:pt x="273" y="161"/>
                </a:cubicBezTo>
                <a:cubicBezTo>
                  <a:pt x="273" y="160"/>
                  <a:pt x="273" y="160"/>
                  <a:pt x="273" y="160"/>
                </a:cubicBezTo>
                <a:cubicBezTo>
                  <a:pt x="275" y="154"/>
                  <a:pt x="276" y="148"/>
                  <a:pt x="277" y="141"/>
                </a:cubicBezTo>
                <a:cubicBezTo>
                  <a:pt x="278" y="140"/>
                  <a:pt x="278" y="138"/>
                  <a:pt x="279" y="136"/>
                </a:cubicBezTo>
                <a:cubicBezTo>
                  <a:pt x="279" y="135"/>
                  <a:pt x="279" y="134"/>
                  <a:pt x="279" y="133"/>
                </a:cubicBezTo>
                <a:cubicBezTo>
                  <a:pt x="275" y="137"/>
                  <a:pt x="270" y="142"/>
                  <a:pt x="265" y="147"/>
                </a:cubicBezTo>
                <a:cubicBezTo>
                  <a:pt x="264" y="148"/>
                  <a:pt x="263" y="149"/>
                  <a:pt x="262" y="150"/>
                </a:cubicBezTo>
                <a:cubicBezTo>
                  <a:pt x="260" y="159"/>
                  <a:pt x="257" y="167"/>
                  <a:pt x="255" y="176"/>
                </a:cubicBezTo>
                <a:cubicBezTo>
                  <a:pt x="252" y="185"/>
                  <a:pt x="250" y="193"/>
                  <a:pt x="247" y="201"/>
                </a:cubicBezTo>
                <a:cubicBezTo>
                  <a:pt x="249" y="201"/>
                  <a:pt x="250" y="200"/>
                  <a:pt x="251" y="200"/>
                </a:cubicBezTo>
                <a:cubicBezTo>
                  <a:pt x="275" y="193"/>
                  <a:pt x="303" y="187"/>
                  <a:pt x="334" y="182"/>
                </a:cubicBezTo>
                <a:cubicBezTo>
                  <a:pt x="364" y="177"/>
                  <a:pt x="396" y="174"/>
                  <a:pt x="425" y="173"/>
                </a:cubicBezTo>
                <a:cubicBezTo>
                  <a:pt x="453" y="171"/>
                  <a:pt x="479" y="172"/>
                  <a:pt x="498" y="173"/>
                </a:cubicBezTo>
                <a:cubicBezTo>
                  <a:pt x="503" y="173"/>
                  <a:pt x="507" y="173"/>
                  <a:pt x="511" y="174"/>
                </a:cubicBezTo>
                <a:cubicBezTo>
                  <a:pt x="512" y="174"/>
                  <a:pt x="514" y="174"/>
                  <a:pt x="516" y="175"/>
                </a:cubicBezTo>
                <a:cubicBezTo>
                  <a:pt x="516" y="175"/>
                  <a:pt x="516" y="175"/>
                  <a:pt x="516" y="175"/>
                </a:cubicBezTo>
                <a:cubicBezTo>
                  <a:pt x="516" y="175"/>
                  <a:pt x="517" y="175"/>
                  <a:pt x="517" y="175"/>
                </a:cubicBezTo>
                <a:cubicBezTo>
                  <a:pt x="516" y="176"/>
                  <a:pt x="516" y="176"/>
                  <a:pt x="516" y="176"/>
                </a:cubicBezTo>
                <a:cubicBezTo>
                  <a:pt x="516" y="176"/>
                  <a:pt x="516" y="176"/>
                  <a:pt x="515" y="176"/>
                </a:cubicBezTo>
                <a:cubicBezTo>
                  <a:pt x="515" y="177"/>
                  <a:pt x="514" y="177"/>
                  <a:pt x="513" y="177"/>
                </a:cubicBezTo>
                <a:cubicBezTo>
                  <a:pt x="511" y="178"/>
                  <a:pt x="509" y="178"/>
                  <a:pt x="508" y="179"/>
                </a:cubicBezTo>
                <a:cubicBezTo>
                  <a:pt x="506" y="179"/>
                  <a:pt x="506" y="179"/>
                  <a:pt x="506" y="179"/>
                </a:cubicBezTo>
                <a:cubicBezTo>
                  <a:pt x="506" y="179"/>
                  <a:pt x="506" y="179"/>
                  <a:pt x="508" y="179"/>
                </a:cubicBezTo>
                <a:cubicBezTo>
                  <a:pt x="509" y="178"/>
                  <a:pt x="511" y="178"/>
                  <a:pt x="513" y="177"/>
                </a:cubicBezTo>
                <a:cubicBezTo>
                  <a:pt x="514" y="177"/>
                  <a:pt x="514" y="176"/>
                  <a:pt x="515" y="176"/>
                </a:cubicBezTo>
                <a:cubicBezTo>
                  <a:pt x="515" y="176"/>
                  <a:pt x="516" y="176"/>
                  <a:pt x="516" y="175"/>
                </a:cubicBezTo>
                <a:cubicBezTo>
                  <a:pt x="516" y="175"/>
                  <a:pt x="516" y="175"/>
                  <a:pt x="516" y="175"/>
                </a:cubicBezTo>
                <a:cubicBezTo>
                  <a:pt x="514" y="175"/>
                  <a:pt x="512" y="175"/>
                  <a:pt x="510" y="175"/>
                </a:cubicBezTo>
                <a:cubicBezTo>
                  <a:pt x="507" y="174"/>
                  <a:pt x="503" y="174"/>
                  <a:pt x="498" y="174"/>
                </a:cubicBezTo>
                <a:cubicBezTo>
                  <a:pt x="479" y="174"/>
                  <a:pt x="453" y="174"/>
                  <a:pt x="425" y="177"/>
                </a:cubicBezTo>
                <a:cubicBezTo>
                  <a:pt x="396" y="179"/>
                  <a:pt x="365" y="183"/>
                  <a:pt x="335" y="188"/>
                </a:cubicBezTo>
                <a:cubicBezTo>
                  <a:pt x="305" y="194"/>
                  <a:pt x="276" y="201"/>
                  <a:pt x="254" y="207"/>
                </a:cubicBezTo>
                <a:cubicBezTo>
                  <a:pt x="251" y="208"/>
                  <a:pt x="247" y="209"/>
                  <a:pt x="244" y="210"/>
                </a:cubicBezTo>
                <a:cubicBezTo>
                  <a:pt x="242" y="215"/>
                  <a:pt x="241" y="219"/>
                  <a:pt x="239" y="223"/>
                </a:cubicBezTo>
                <a:cubicBezTo>
                  <a:pt x="233" y="234"/>
                  <a:pt x="227" y="246"/>
                  <a:pt x="217" y="257"/>
                </a:cubicBezTo>
                <a:cubicBezTo>
                  <a:pt x="212" y="263"/>
                  <a:pt x="207" y="268"/>
                  <a:pt x="200" y="273"/>
                </a:cubicBezTo>
                <a:cubicBezTo>
                  <a:pt x="197" y="275"/>
                  <a:pt x="193" y="276"/>
                  <a:pt x="188" y="277"/>
                </a:cubicBezTo>
                <a:cubicBezTo>
                  <a:pt x="184" y="277"/>
                  <a:pt x="184" y="277"/>
                  <a:pt x="184" y="277"/>
                </a:cubicBezTo>
                <a:cubicBezTo>
                  <a:pt x="184" y="277"/>
                  <a:pt x="184" y="277"/>
                  <a:pt x="184" y="277"/>
                </a:cubicBezTo>
                <a:cubicBezTo>
                  <a:pt x="183" y="277"/>
                  <a:pt x="183" y="277"/>
                  <a:pt x="183" y="277"/>
                </a:cubicBezTo>
                <a:cubicBezTo>
                  <a:pt x="183" y="277"/>
                  <a:pt x="183" y="277"/>
                  <a:pt x="183" y="277"/>
                </a:cubicBezTo>
                <a:cubicBezTo>
                  <a:pt x="183" y="277"/>
                  <a:pt x="183" y="277"/>
                  <a:pt x="183" y="277"/>
                </a:cubicBezTo>
                <a:cubicBezTo>
                  <a:pt x="183" y="276"/>
                  <a:pt x="183" y="276"/>
                  <a:pt x="183" y="276"/>
                </a:cubicBezTo>
                <a:cubicBezTo>
                  <a:pt x="182" y="276"/>
                  <a:pt x="182" y="276"/>
                  <a:pt x="181" y="276"/>
                </a:cubicBezTo>
                <a:cubicBezTo>
                  <a:pt x="179" y="275"/>
                  <a:pt x="177" y="274"/>
                  <a:pt x="175" y="272"/>
                </a:cubicBezTo>
                <a:cubicBezTo>
                  <a:pt x="171" y="269"/>
                  <a:pt x="169" y="265"/>
                  <a:pt x="168" y="261"/>
                </a:cubicBezTo>
                <a:cubicBezTo>
                  <a:pt x="166" y="257"/>
                  <a:pt x="166" y="253"/>
                  <a:pt x="166" y="249"/>
                </a:cubicBezTo>
                <a:cubicBezTo>
                  <a:pt x="166" y="245"/>
                  <a:pt x="167" y="241"/>
                  <a:pt x="168" y="237"/>
                </a:cubicBezTo>
                <a:cubicBezTo>
                  <a:pt x="142" y="248"/>
                  <a:pt x="116" y="259"/>
                  <a:pt x="92" y="271"/>
                </a:cubicBezTo>
                <a:cubicBezTo>
                  <a:pt x="66" y="283"/>
                  <a:pt x="43" y="295"/>
                  <a:pt x="27" y="304"/>
                </a:cubicBezTo>
                <a:cubicBezTo>
                  <a:pt x="10" y="313"/>
                  <a:pt x="0" y="319"/>
                  <a:pt x="0" y="319"/>
                </a:cubicBezTo>
                <a:cubicBezTo>
                  <a:pt x="0" y="319"/>
                  <a:pt x="10" y="313"/>
                  <a:pt x="26" y="303"/>
                </a:cubicBezTo>
                <a:cubicBezTo>
                  <a:pt x="42" y="294"/>
                  <a:pt x="64" y="281"/>
                  <a:pt x="90" y="267"/>
                </a:cubicBezTo>
                <a:cubicBezTo>
                  <a:pt x="93" y="266"/>
                  <a:pt x="95" y="265"/>
                  <a:pt x="98" y="263"/>
                </a:cubicBezTo>
                <a:cubicBezTo>
                  <a:pt x="93" y="265"/>
                  <a:pt x="89" y="267"/>
                  <a:pt x="84" y="268"/>
                </a:cubicBezTo>
                <a:cubicBezTo>
                  <a:pt x="79" y="269"/>
                  <a:pt x="74" y="270"/>
                  <a:pt x="68" y="270"/>
                </a:cubicBezTo>
                <a:cubicBezTo>
                  <a:pt x="63" y="270"/>
                  <a:pt x="58" y="270"/>
                  <a:pt x="52" y="269"/>
                </a:cubicBezTo>
                <a:cubicBezTo>
                  <a:pt x="51" y="269"/>
                  <a:pt x="50" y="268"/>
                  <a:pt x="48" y="268"/>
                </a:cubicBezTo>
                <a:cubicBezTo>
                  <a:pt x="48" y="268"/>
                  <a:pt x="48" y="268"/>
                  <a:pt x="47" y="268"/>
                </a:cubicBezTo>
                <a:cubicBezTo>
                  <a:pt x="44" y="266"/>
                  <a:pt x="40" y="264"/>
                  <a:pt x="37" y="261"/>
                </a:cubicBezTo>
                <a:cubicBezTo>
                  <a:pt x="34" y="257"/>
                  <a:pt x="33" y="252"/>
                  <a:pt x="33" y="247"/>
                </a:cubicBezTo>
                <a:cubicBezTo>
                  <a:pt x="33" y="242"/>
                  <a:pt x="34" y="237"/>
                  <a:pt x="36" y="233"/>
                </a:cubicBezTo>
                <a:cubicBezTo>
                  <a:pt x="40" y="223"/>
                  <a:pt x="47" y="215"/>
                  <a:pt x="55" y="207"/>
                </a:cubicBezTo>
                <a:cubicBezTo>
                  <a:pt x="62" y="199"/>
                  <a:pt x="71" y="193"/>
                  <a:pt x="80" y="187"/>
                </a:cubicBezTo>
                <a:cubicBezTo>
                  <a:pt x="98" y="175"/>
                  <a:pt x="116" y="165"/>
                  <a:pt x="131" y="158"/>
                </a:cubicBezTo>
                <a:cubicBezTo>
                  <a:pt x="140" y="154"/>
                  <a:pt x="151" y="149"/>
                  <a:pt x="163" y="145"/>
                </a:cubicBezTo>
                <a:cubicBezTo>
                  <a:pt x="157" y="144"/>
                  <a:pt x="150" y="142"/>
                  <a:pt x="143" y="141"/>
                </a:cubicBezTo>
                <a:cubicBezTo>
                  <a:pt x="134" y="139"/>
                  <a:pt x="125" y="137"/>
                  <a:pt x="115" y="133"/>
                </a:cubicBezTo>
                <a:cubicBezTo>
                  <a:pt x="114" y="133"/>
                  <a:pt x="114" y="133"/>
                  <a:pt x="114" y="133"/>
                </a:cubicBezTo>
                <a:cubicBezTo>
                  <a:pt x="113" y="132"/>
                  <a:pt x="113" y="132"/>
                  <a:pt x="112" y="132"/>
                </a:cubicBezTo>
                <a:cubicBezTo>
                  <a:pt x="111" y="131"/>
                  <a:pt x="110" y="130"/>
                  <a:pt x="109" y="129"/>
                </a:cubicBezTo>
                <a:cubicBezTo>
                  <a:pt x="107" y="127"/>
                  <a:pt x="105" y="124"/>
                  <a:pt x="105" y="121"/>
                </a:cubicBezTo>
                <a:cubicBezTo>
                  <a:pt x="106" y="116"/>
                  <a:pt x="109" y="112"/>
                  <a:pt x="112" y="108"/>
                </a:cubicBezTo>
                <a:cubicBezTo>
                  <a:pt x="118" y="102"/>
                  <a:pt x="124" y="98"/>
                  <a:pt x="130" y="94"/>
                </a:cubicBezTo>
                <a:cubicBezTo>
                  <a:pt x="132" y="93"/>
                  <a:pt x="134" y="92"/>
                  <a:pt x="136" y="90"/>
                </a:cubicBezTo>
                <a:cubicBezTo>
                  <a:pt x="142" y="87"/>
                  <a:pt x="142" y="87"/>
                  <a:pt x="142" y="87"/>
                </a:cubicBezTo>
                <a:cubicBezTo>
                  <a:pt x="146" y="84"/>
                  <a:pt x="150" y="82"/>
                  <a:pt x="154" y="80"/>
                </a:cubicBezTo>
                <a:cubicBezTo>
                  <a:pt x="162" y="77"/>
                  <a:pt x="169" y="74"/>
                  <a:pt x="175" y="73"/>
                </a:cubicBezTo>
                <a:cubicBezTo>
                  <a:pt x="175" y="73"/>
                  <a:pt x="175" y="73"/>
                  <a:pt x="176" y="73"/>
                </a:cubicBezTo>
                <a:cubicBezTo>
                  <a:pt x="177" y="73"/>
                  <a:pt x="177" y="73"/>
                  <a:pt x="177" y="73"/>
                </a:cubicBezTo>
                <a:cubicBezTo>
                  <a:pt x="179" y="73"/>
                  <a:pt x="179" y="73"/>
                  <a:pt x="179" y="73"/>
                </a:cubicBezTo>
                <a:cubicBezTo>
                  <a:pt x="180" y="73"/>
                  <a:pt x="181" y="73"/>
                  <a:pt x="182" y="73"/>
                </a:cubicBezTo>
                <a:cubicBezTo>
                  <a:pt x="184" y="73"/>
                  <a:pt x="185" y="73"/>
                  <a:pt x="186" y="74"/>
                </a:cubicBezTo>
                <a:cubicBezTo>
                  <a:pt x="188" y="74"/>
                  <a:pt x="189" y="74"/>
                  <a:pt x="190" y="75"/>
                </a:cubicBezTo>
                <a:cubicBezTo>
                  <a:pt x="191" y="75"/>
                  <a:pt x="192" y="76"/>
                  <a:pt x="193" y="76"/>
                </a:cubicBezTo>
                <a:cubicBezTo>
                  <a:pt x="194" y="77"/>
                  <a:pt x="195" y="78"/>
                  <a:pt x="196" y="79"/>
                </a:cubicBezTo>
                <a:cubicBezTo>
                  <a:pt x="196" y="79"/>
                  <a:pt x="196" y="79"/>
                  <a:pt x="196" y="79"/>
                </a:cubicBezTo>
                <a:cubicBezTo>
                  <a:pt x="199" y="77"/>
                  <a:pt x="201" y="77"/>
                  <a:pt x="203" y="76"/>
                </a:cubicBezTo>
                <a:cubicBezTo>
                  <a:pt x="207" y="74"/>
                  <a:pt x="212" y="72"/>
                  <a:pt x="216" y="70"/>
                </a:cubicBezTo>
                <a:cubicBezTo>
                  <a:pt x="253" y="55"/>
                  <a:pt x="295" y="48"/>
                  <a:pt x="332" y="48"/>
                </a:cubicBezTo>
                <a:cubicBezTo>
                  <a:pt x="341" y="48"/>
                  <a:pt x="350" y="48"/>
                  <a:pt x="359" y="48"/>
                </a:cubicBezTo>
                <a:cubicBezTo>
                  <a:pt x="364" y="49"/>
                  <a:pt x="370" y="49"/>
                  <a:pt x="375" y="49"/>
                </a:cubicBezTo>
                <a:cubicBezTo>
                  <a:pt x="377" y="43"/>
                  <a:pt x="380" y="36"/>
                  <a:pt x="382" y="30"/>
                </a:cubicBezTo>
                <a:cubicBezTo>
                  <a:pt x="386" y="21"/>
                  <a:pt x="392" y="13"/>
                  <a:pt x="398" y="7"/>
                </a:cubicBezTo>
                <a:cubicBezTo>
                  <a:pt x="399" y="5"/>
                  <a:pt x="401" y="4"/>
                  <a:pt x="403" y="2"/>
                </a:cubicBezTo>
                <a:cubicBezTo>
                  <a:pt x="405" y="1"/>
                  <a:pt x="407" y="0"/>
                  <a:pt x="410" y="1"/>
                </a:cubicBezTo>
                <a:cubicBezTo>
                  <a:pt x="410" y="1"/>
                  <a:pt x="411" y="2"/>
                  <a:pt x="411" y="2"/>
                </a:cubicBezTo>
                <a:cubicBezTo>
                  <a:pt x="412" y="3"/>
                  <a:pt x="412" y="3"/>
                  <a:pt x="413" y="4"/>
                </a:cubicBezTo>
                <a:cubicBezTo>
                  <a:pt x="413" y="5"/>
                  <a:pt x="414" y="5"/>
                  <a:pt x="414" y="6"/>
                </a:cubicBezTo>
                <a:cubicBezTo>
                  <a:pt x="415" y="9"/>
                  <a:pt x="415" y="12"/>
                  <a:pt x="414" y="14"/>
                </a:cubicBezTo>
                <a:cubicBezTo>
                  <a:pt x="414" y="17"/>
                  <a:pt x="414" y="19"/>
                  <a:pt x="414" y="22"/>
                </a:cubicBezTo>
                <a:cubicBezTo>
                  <a:pt x="413" y="27"/>
                  <a:pt x="411" y="32"/>
                  <a:pt x="410" y="37"/>
                </a:cubicBezTo>
                <a:cubicBezTo>
                  <a:pt x="409" y="42"/>
                  <a:pt x="406" y="46"/>
                  <a:pt x="404" y="51"/>
                </a:cubicBezTo>
                <a:cubicBezTo>
                  <a:pt x="404" y="52"/>
                  <a:pt x="404" y="52"/>
                  <a:pt x="404" y="53"/>
                </a:cubicBezTo>
                <a:cubicBezTo>
                  <a:pt x="405" y="53"/>
                  <a:pt x="406" y="53"/>
                  <a:pt x="406" y="53"/>
                </a:cubicBezTo>
                <a:cubicBezTo>
                  <a:pt x="413" y="55"/>
                  <a:pt x="420" y="55"/>
                  <a:pt x="426" y="57"/>
                </a:cubicBezTo>
                <a:cubicBezTo>
                  <a:pt x="428" y="58"/>
                  <a:pt x="431" y="58"/>
                  <a:pt x="433" y="59"/>
                </a:cubicBezTo>
                <a:cubicBezTo>
                  <a:pt x="434" y="59"/>
                  <a:pt x="434" y="59"/>
                  <a:pt x="435" y="59"/>
                </a:cubicBezTo>
                <a:cubicBezTo>
                  <a:pt x="436" y="58"/>
                  <a:pt x="437" y="58"/>
                  <a:pt x="439" y="58"/>
                </a:cubicBezTo>
                <a:cubicBezTo>
                  <a:pt x="441" y="57"/>
                  <a:pt x="443" y="57"/>
                  <a:pt x="445" y="56"/>
                </a:cubicBezTo>
                <a:cubicBezTo>
                  <a:pt x="450" y="55"/>
                  <a:pt x="454" y="55"/>
                  <a:pt x="457" y="54"/>
                </a:cubicBezTo>
                <a:cubicBezTo>
                  <a:pt x="485" y="50"/>
                  <a:pt x="511" y="52"/>
                  <a:pt x="529" y="56"/>
                </a:cubicBezTo>
                <a:cubicBezTo>
                  <a:pt x="548" y="60"/>
                  <a:pt x="558" y="66"/>
                  <a:pt x="557" y="67"/>
                </a:cubicBezTo>
                <a:cubicBezTo>
                  <a:pt x="557" y="68"/>
                  <a:pt x="546" y="64"/>
                  <a:pt x="528" y="61"/>
                </a:cubicBezTo>
                <a:cubicBezTo>
                  <a:pt x="511" y="59"/>
                  <a:pt x="485" y="58"/>
                  <a:pt x="458" y="62"/>
                </a:cubicBezTo>
                <a:cubicBezTo>
                  <a:pt x="455" y="62"/>
                  <a:pt x="452" y="63"/>
                  <a:pt x="448" y="64"/>
                </a:cubicBezTo>
                <a:cubicBezTo>
                  <a:pt x="457" y="67"/>
                  <a:pt x="462" y="69"/>
                  <a:pt x="462" y="69"/>
                </a:cubicBezTo>
                <a:cubicBezTo>
                  <a:pt x="462" y="69"/>
                  <a:pt x="457" y="67"/>
                  <a:pt x="447" y="64"/>
                </a:cubicBezTo>
                <a:cubicBezTo>
                  <a:pt x="447" y="64"/>
                  <a:pt x="447" y="64"/>
                  <a:pt x="447" y="64"/>
                </a:cubicBezTo>
                <a:cubicBezTo>
                  <a:pt x="445" y="64"/>
                  <a:pt x="442" y="65"/>
                  <a:pt x="440" y="65"/>
                </a:cubicBezTo>
                <a:cubicBezTo>
                  <a:pt x="439" y="65"/>
                  <a:pt x="438" y="66"/>
                  <a:pt x="437" y="66"/>
                </a:cubicBezTo>
                <a:cubicBezTo>
                  <a:pt x="436" y="66"/>
                  <a:pt x="434" y="66"/>
                  <a:pt x="433" y="67"/>
                </a:cubicBezTo>
                <a:cubicBezTo>
                  <a:pt x="424" y="69"/>
                  <a:pt x="413" y="71"/>
                  <a:pt x="401" y="75"/>
                </a:cubicBezTo>
                <a:cubicBezTo>
                  <a:pt x="398" y="76"/>
                  <a:pt x="394" y="77"/>
                  <a:pt x="390" y="78"/>
                </a:cubicBezTo>
                <a:cubicBezTo>
                  <a:pt x="385" y="88"/>
                  <a:pt x="379" y="97"/>
                  <a:pt x="373" y="106"/>
                </a:cubicBezTo>
                <a:cubicBezTo>
                  <a:pt x="371" y="109"/>
                  <a:pt x="368" y="113"/>
                  <a:pt x="366" y="117"/>
                </a:cubicBezTo>
                <a:cubicBezTo>
                  <a:pt x="365" y="121"/>
                  <a:pt x="365" y="125"/>
                  <a:pt x="364" y="130"/>
                </a:cubicBezTo>
                <a:cubicBezTo>
                  <a:pt x="364" y="132"/>
                  <a:pt x="364" y="134"/>
                  <a:pt x="363" y="137"/>
                </a:cubicBezTo>
                <a:cubicBezTo>
                  <a:pt x="363" y="138"/>
                  <a:pt x="363" y="139"/>
                  <a:pt x="364" y="140"/>
                </a:cubicBezTo>
                <a:cubicBezTo>
                  <a:pt x="364" y="140"/>
                  <a:pt x="364" y="140"/>
                  <a:pt x="364" y="140"/>
                </a:cubicBezTo>
                <a:cubicBezTo>
                  <a:pt x="364" y="140"/>
                  <a:pt x="364" y="140"/>
                  <a:pt x="364" y="140"/>
                </a:cubicBezTo>
                <a:cubicBezTo>
                  <a:pt x="364" y="140"/>
                  <a:pt x="364" y="140"/>
                  <a:pt x="364" y="140"/>
                </a:cubicBezTo>
                <a:cubicBezTo>
                  <a:pt x="364" y="141"/>
                  <a:pt x="364" y="141"/>
                  <a:pt x="364" y="141"/>
                </a:cubicBezTo>
                <a:cubicBezTo>
                  <a:pt x="364" y="141"/>
                  <a:pt x="364" y="141"/>
                  <a:pt x="364" y="141"/>
                </a:cubicBezTo>
                <a:cubicBezTo>
                  <a:pt x="365" y="141"/>
                  <a:pt x="365" y="141"/>
                  <a:pt x="365" y="141"/>
                </a:cubicBezTo>
                <a:cubicBezTo>
                  <a:pt x="365" y="142"/>
                  <a:pt x="366" y="142"/>
                  <a:pt x="366" y="142"/>
                </a:cubicBezTo>
                <a:cubicBezTo>
                  <a:pt x="367" y="142"/>
                  <a:pt x="367" y="142"/>
                  <a:pt x="368" y="142"/>
                </a:cubicBezTo>
                <a:cubicBezTo>
                  <a:pt x="368" y="142"/>
                  <a:pt x="368" y="141"/>
                  <a:pt x="369" y="141"/>
                </a:cubicBezTo>
                <a:cubicBezTo>
                  <a:pt x="371" y="141"/>
                  <a:pt x="373" y="140"/>
                  <a:pt x="375" y="139"/>
                </a:cubicBezTo>
                <a:cubicBezTo>
                  <a:pt x="378" y="137"/>
                  <a:pt x="381" y="134"/>
                  <a:pt x="383" y="132"/>
                </a:cubicBezTo>
                <a:cubicBezTo>
                  <a:pt x="383" y="132"/>
                  <a:pt x="383" y="132"/>
                  <a:pt x="383" y="132"/>
                </a:cubicBezTo>
                <a:cubicBezTo>
                  <a:pt x="383" y="130"/>
                  <a:pt x="383" y="129"/>
                  <a:pt x="383" y="128"/>
                </a:cubicBezTo>
                <a:cubicBezTo>
                  <a:pt x="384" y="123"/>
                  <a:pt x="385" y="117"/>
                  <a:pt x="387" y="112"/>
                </a:cubicBezTo>
                <a:cubicBezTo>
                  <a:pt x="390" y="107"/>
                  <a:pt x="393" y="101"/>
                  <a:pt x="396" y="96"/>
                </a:cubicBezTo>
                <a:cubicBezTo>
                  <a:pt x="397" y="95"/>
                  <a:pt x="398" y="94"/>
                  <a:pt x="400" y="92"/>
                </a:cubicBezTo>
                <a:cubicBezTo>
                  <a:pt x="400" y="92"/>
                  <a:pt x="400" y="92"/>
                  <a:pt x="401" y="92"/>
                </a:cubicBezTo>
                <a:cubicBezTo>
                  <a:pt x="401" y="92"/>
                  <a:pt x="401" y="92"/>
                  <a:pt x="401" y="92"/>
                </a:cubicBezTo>
                <a:cubicBezTo>
                  <a:pt x="401" y="92"/>
                  <a:pt x="402" y="92"/>
                  <a:pt x="402" y="92"/>
                </a:cubicBezTo>
                <a:cubicBezTo>
                  <a:pt x="403" y="91"/>
                  <a:pt x="404" y="92"/>
                  <a:pt x="405" y="93"/>
                </a:cubicBezTo>
                <a:cubicBezTo>
                  <a:pt x="405" y="93"/>
                  <a:pt x="406" y="94"/>
                  <a:pt x="406" y="94"/>
                </a:cubicBezTo>
                <a:cubicBezTo>
                  <a:pt x="406" y="95"/>
                  <a:pt x="406" y="95"/>
                  <a:pt x="406" y="95"/>
                </a:cubicBezTo>
                <a:cubicBezTo>
                  <a:pt x="406" y="96"/>
                  <a:pt x="406" y="96"/>
                  <a:pt x="406" y="96"/>
                </a:cubicBezTo>
                <a:cubicBezTo>
                  <a:pt x="406" y="96"/>
                  <a:pt x="406" y="96"/>
                  <a:pt x="406" y="97"/>
                </a:cubicBezTo>
                <a:cubicBezTo>
                  <a:pt x="406" y="98"/>
                  <a:pt x="405" y="98"/>
                  <a:pt x="405" y="99"/>
                </a:cubicBezTo>
                <a:cubicBezTo>
                  <a:pt x="404" y="102"/>
                  <a:pt x="403" y="105"/>
                  <a:pt x="401" y="108"/>
                </a:cubicBezTo>
                <a:cubicBezTo>
                  <a:pt x="399" y="113"/>
                  <a:pt x="396" y="118"/>
                  <a:pt x="393" y="123"/>
                </a:cubicBezTo>
                <a:cubicBezTo>
                  <a:pt x="392" y="124"/>
                  <a:pt x="392" y="125"/>
                  <a:pt x="391" y="126"/>
                </a:cubicBezTo>
                <a:cubicBezTo>
                  <a:pt x="391" y="127"/>
                  <a:pt x="391" y="128"/>
                  <a:pt x="391" y="128"/>
                </a:cubicBezTo>
                <a:cubicBezTo>
                  <a:pt x="391" y="130"/>
                  <a:pt x="391" y="133"/>
                  <a:pt x="391" y="134"/>
                </a:cubicBezTo>
                <a:cubicBezTo>
                  <a:pt x="391" y="135"/>
                  <a:pt x="391" y="136"/>
                  <a:pt x="392" y="136"/>
                </a:cubicBezTo>
                <a:cubicBezTo>
                  <a:pt x="392" y="136"/>
                  <a:pt x="391" y="136"/>
                  <a:pt x="392" y="136"/>
                </a:cubicBezTo>
                <a:cubicBezTo>
                  <a:pt x="393" y="136"/>
                  <a:pt x="393" y="136"/>
                  <a:pt x="393" y="136"/>
                </a:cubicBezTo>
                <a:cubicBezTo>
                  <a:pt x="395" y="135"/>
                  <a:pt x="395" y="135"/>
                  <a:pt x="395" y="135"/>
                </a:cubicBezTo>
                <a:cubicBezTo>
                  <a:pt x="396" y="135"/>
                  <a:pt x="396" y="134"/>
                  <a:pt x="396" y="134"/>
                </a:cubicBezTo>
                <a:cubicBezTo>
                  <a:pt x="397" y="134"/>
                  <a:pt x="397" y="134"/>
                  <a:pt x="398" y="133"/>
                </a:cubicBezTo>
                <a:cubicBezTo>
                  <a:pt x="400" y="132"/>
                  <a:pt x="401" y="130"/>
                  <a:pt x="403" y="128"/>
                </a:cubicBezTo>
                <a:cubicBezTo>
                  <a:pt x="411" y="119"/>
                  <a:pt x="417" y="109"/>
                  <a:pt x="422" y="99"/>
                </a:cubicBezTo>
                <a:cubicBezTo>
                  <a:pt x="422" y="99"/>
                  <a:pt x="422" y="99"/>
                  <a:pt x="422" y="99"/>
                </a:cubicBezTo>
                <a:cubicBezTo>
                  <a:pt x="423" y="98"/>
                  <a:pt x="424" y="98"/>
                  <a:pt x="425" y="98"/>
                </a:cubicBezTo>
                <a:cubicBezTo>
                  <a:pt x="426" y="99"/>
                  <a:pt x="426" y="100"/>
                  <a:pt x="426" y="100"/>
                </a:cubicBezTo>
                <a:cubicBezTo>
                  <a:pt x="424" y="107"/>
                  <a:pt x="423" y="113"/>
                  <a:pt x="421" y="119"/>
                </a:cubicBezTo>
                <a:cubicBezTo>
                  <a:pt x="421" y="123"/>
                  <a:pt x="420" y="127"/>
                  <a:pt x="420" y="131"/>
                </a:cubicBezTo>
                <a:cubicBezTo>
                  <a:pt x="420" y="132"/>
                  <a:pt x="420" y="134"/>
                  <a:pt x="420" y="136"/>
                </a:cubicBezTo>
                <a:cubicBezTo>
                  <a:pt x="420" y="136"/>
                  <a:pt x="420" y="136"/>
                  <a:pt x="420" y="135"/>
                </a:cubicBezTo>
                <a:cubicBezTo>
                  <a:pt x="422" y="132"/>
                  <a:pt x="425" y="128"/>
                  <a:pt x="428" y="123"/>
                </a:cubicBezTo>
                <a:cubicBezTo>
                  <a:pt x="429" y="121"/>
                  <a:pt x="429" y="120"/>
                  <a:pt x="430" y="118"/>
                </a:cubicBezTo>
                <a:cubicBezTo>
                  <a:pt x="432" y="113"/>
                  <a:pt x="434" y="107"/>
                  <a:pt x="436" y="101"/>
                </a:cubicBezTo>
                <a:cubicBezTo>
                  <a:pt x="435" y="100"/>
                  <a:pt x="435" y="99"/>
                  <a:pt x="435" y="98"/>
                </a:cubicBezTo>
                <a:cubicBezTo>
                  <a:pt x="435" y="98"/>
                  <a:pt x="435" y="97"/>
                  <a:pt x="435" y="96"/>
                </a:cubicBezTo>
                <a:cubicBezTo>
                  <a:pt x="435" y="96"/>
                  <a:pt x="436" y="94"/>
                  <a:pt x="438" y="93"/>
                </a:cubicBezTo>
                <a:cubicBezTo>
                  <a:pt x="438" y="93"/>
                  <a:pt x="439" y="93"/>
                  <a:pt x="439" y="93"/>
                </a:cubicBezTo>
                <a:cubicBezTo>
                  <a:pt x="439" y="93"/>
                  <a:pt x="440" y="93"/>
                  <a:pt x="440" y="93"/>
                </a:cubicBezTo>
                <a:cubicBezTo>
                  <a:pt x="440" y="93"/>
                  <a:pt x="440" y="93"/>
                  <a:pt x="440" y="93"/>
                </a:cubicBezTo>
                <a:cubicBezTo>
                  <a:pt x="440" y="93"/>
                  <a:pt x="440" y="93"/>
                  <a:pt x="440" y="93"/>
                </a:cubicBezTo>
                <a:cubicBezTo>
                  <a:pt x="440" y="93"/>
                  <a:pt x="440" y="93"/>
                  <a:pt x="440" y="93"/>
                </a:cubicBezTo>
                <a:cubicBezTo>
                  <a:pt x="441" y="93"/>
                  <a:pt x="441" y="93"/>
                  <a:pt x="441" y="93"/>
                </a:cubicBezTo>
                <a:cubicBezTo>
                  <a:pt x="441" y="94"/>
                  <a:pt x="441" y="94"/>
                  <a:pt x="441" y="94"/>
                </a:cubicBezTo>
                <a:cubicBezTo>
                  <a:pt x="441" y="94"/>
                  <a:pt x="441" y="94"/>
                  <a:pt x="441" y="94"/>
                </a:cubicBezTo>
                <a:cubicBezTo>
                  <a:pt x="442" y="94"/>
                  <a:pt x="443" y="95"/>
                  <a:pt x="443" y="95"/>
                </a:cubicBezTo>
                <a:cubicBezTo>
                  <a:pt x="443" y="96"/>
                  <a:pt x="443" y="96"/>
                  <a:pt x="443" y="97"/>
                </a:cubicBezTo>
                <a:cubicBezTo>
                  <a:pt x="443" y="97"/>
                  <a:pt x="443" y="98"/>
                  <a:pt x="443" y="98"/>
                </a:cubicBezTo>
                <a:cubicBezTo>
                  <a:pt x="443" y="99"/>
                  <a:pt x="443" y="99"/>
                  <a:pt x="443" y="99"/>
                </a:cubicBezTo>
                <a:cubicBezTo>
                  <a:pt x="443" y="99"/>
                  <a:pt x="443" y="99"/>
                  <a:pt x="443" y="100"/>
                </a:cubicBezTo>
                <a:cubicBezTo>
                  <a:pt x="443" y="100"/>
                  <a:pt x="443" y="100"/>
                  <a:pt x="443" y="100"/>
                </a:cubicBezTo>
                <a:cubicBezTo>
                  <a:pt x="444" y="101"/>
                  <a:pt x="445" y="102"/>
                  <a:pt x="446" y="103"/>
                </a:cubicBezTo>
                <a:cubicBezTo>
                  <a:pt x="446" y="103"/>
                  <a:pt x="447" y="103"/>
                  <a:pt x="447" y="103"/>
                </a:cubicBezTo>
                <a:cubicBezTo>
                  <a:pt x="447" y="103"/>
                  <a:pt x="448" y="103"/>
                  <a:pt x="449" y="102"/>
                </a:cubicBezTo>
                <a:cubicBezTo>
                  <a:pt x="450" y="101"/>
                  <a:pt x="451" y="100"/>
                  <a:pt x="452" y="99"/>
                </a:cubicBezTo>
                <a:cubicBezTo>
                  <a:pt x="454" y="97"/>
                  <a:pt x="456" y="94"/>
                  <a:pt x="458" y="91"/>
                </a:cubicBezTo>
                <a:cubicBezTo>
                  <a:pt x="458" y="91"/>
                  <a:pt x="458" y="90"/>
                  <a:pt x="459" y="90"/>
                </a:cubicBezTo>
                <a:cubicBezTo>
                  <a:pt x="459" y="89"/>
                  <a:pt x="459" y="88"/>
                  <a:pt x="459" y="88"/>
                </a:cubicBezTo>
                <a:cubicBezTo>
                  <a:pt x="460" y="87"/>
                  <a:pt x="460" y="87"/>
                  <a:pt x="460" y="87"/>
                </a:cubicBezTo>
                <a:cubicBezTo>
                  <a:pt x="460" y="87"/>
                  <a:pt x="460" y="87"/>
                  <a:pt x="460" y="86"/>
                </a:cubicBezTo>
                <a:cubicBezTo>
                  <a:pt x="460" y="86"/>
                  <a:pt x="460" y="86"/>
                  <a:pt x="461" y="86"/>
                </a:cubicBezTo>
                <a:cubicBezTo>
                  <a:pt x="461" y="85"/>
                  <a:pt x="461" y="85"/>
                  <a:pt x="461" y="85"/>
                </a:cubicBezTo>
                <a:cubicBezTo>
                  <a:pt x="461" y="85"/>
                  <a:pt x="461" y="85"/>
                  <a:pt x="461" y="85"/>
                </a:cubicBezTo>
                <a:cubicBezTo>
                  <a:pt x="461" y="85"/>
                  <a:pt x="462" y="85"/>
                  <a:pt x="462" y="85"/>
                </a:cubicBezTo>
                <a:cubicBezTo>
                  <a:pt x="463" y="85"/>
                  <a:pt x="463" y="85"/>
                  <a:pt x="464" y="85"/>
                </a:cubicBezTo>
                <a:cubicBezTo>
                  <a:pt x="464" y="85"/>
                  <a:pt x="465" y="85"/>
                  <a:pt x="465" y="86"/>
                </a:cubicBezTo>
                <a:cubicBezTo>
                  <a:pt x="466" y="87"/>
                  <a:pt x="466" y="88"/>
                  <a:pt x="466" y="88"/>
                </a:cubicBezTo>
                <a:cubicBezTo>
                  <a:pt x="466" y="88"/>
                  <a:pt x="466" y="88"/>
                  <a:pt x="466" y="88"/>
                </a:cubicBezTo>
                <a:cubicBezTo>
                  <a:pt x="466" y="89"/>
                  <a:pt x="466" y="89"/>
                  <a:pt x="466" y="90"/>
                </a:cubicBezTo>
                <a:cubicBezTo>
                  <a:pt x="465" y="92"/>
                  <a:pt x="464" y="93"/>
                  <a:pt x="463" y="95"/>
                </a:cubicBezTo>
                <a:cubicBezTo>
                  <a:pt x="462" y="96"/>
                  <a:pt x="462" y="98"/>
                  <a:pt x="461" y="99"/>
                </a:cubicBezTo>
                <a:cubicBezTo>
                  <a:pt x="460" y="100"/>
                  <a:pt x="460" y="101"/>
                  <a:pt x="460" y="102"/>
                </a:cubicBezTo>
                <a:cubicBezTo>
                  <a:pt x="458" y="108"/>
                  <a:pt x="456" y="114"/>
                  <a:pt x="456" y="118"/>
                </a:cubicBezTo>
                <a:cubicBezTo>
                  <a:pt x="456" y="118"/>
                  <a:pt x="456" y="118"/>
                  <a:pt x="456" y="118"/>
                </a:cubicBezTo>
                <a:cubicBezTo>
                  <a:pt x="456" y="120"/>
                  <a:pt x="456" y="121"/>
                  <a:pt x="456" y="122"/>
                </a:cubicBezTo>
                <a:cubicBezTo>
                  <a:pt x="457" y="123"/>
                  <a:pt x="458" y="123"/>
                  <a:pt x="460" y="123"/>
                </a:cubicBezTo>
                <a:cubicBezTo>
                  <a:pt x="464" y="122"/>
                  <a:pt x="467" y="119"/>
                  <a:pt x="467" y="119"/>
                </a:cubicBezTo>
                <a:cubicBezTo>
                  <a:pt x="467" y="119"/>
                  <a:pt x="469" y="108"/>
                  <a:pt x="474" y="100"/>
                </a:cubicBezTo>
                <a:cubicBezTo>
                  <a:pt x="475" y="97"/>
                  <a:pt x="476" y="95"/>
                  <a:pt x="478" y="92"/>
                </a:cubicBezTo>
                <a:cubicBezTo>
                  <a:pt x="479" y="90"/>
                  <a:pt x="481" y="87"/>
                  <a:pt x="483" y="85"/>
                </a:cubicBezTo>
                <a:cubicBezTo>
                  <a:pt x="485" y="82"/>
                  <a:pt x="488" y="80"/>
                  <a:pt x="491" y="78"/>
                </a:cubicBezTo>
                <a:cubicBezTo>
                  <a:pt x="497" y="76"/>
                  <a:pt x="503" y="77"/>
                  <a:pt x="505" y="78"/>
                </a:cubicBezTo>
                <a:cubicBezTo>
                  <a:pt x="514" y="83"/>
                  <a:pt x="506" y="98"/>
                  <a:pt x="497" y="106"/>
                </a:cubicBezTo>
                <a:cubicBezTo>
                  <a:pt x="487" y="114"/>
                  <a:pt x="475" y="120"/>
                  <a:pt x="475" y="120"/>
                </a:cubicBezTo>
                <a:cubicBezTo>
                  <a:pt x="475" y="120"/>
                  <a:pt x="475" y="122"/>
                  <a:pt x="475" y="124"/>
                </a:cubicBezTo>
                <a:cubicBezTo>
                  <a:pt x="475" y="126"/>
                  <a:pt x="476" y="126"/>
                  <a:pt x="478" y="127"/>
                </a:cubicBezTo>
                <a:cubicBezTo>
                  <a:pt x="480" y="127"/>
                  <a:pt x="483" y="127"/>
                  <a:pt x="485" y="126"/>
                </a:cubicBezTo>
                <a:cubicBezTo>
                  <a:pt x="488" y="125"/>
                  <a:pt x="491" y="124"/>
                  <a:pt x="494" y="123"/>
                </a:cubicBezTo>
                <a:cubicBezTo>
                  <a:pt x="497" y="122"/>
                  <a:pt x="500" y="121"/>
                  <a:pt x="503" y="120"/>
                </a:cubicBezTo>
                <a:cubicBezTo>
                  <a:pt x="508" y="117"/>
                  <a:pt x="514" y="115"/>
                  <a:pt x="519" y="112"/>
                </a:cubicBezTo>
                <a:cubicBezTo>
                  <a:pt x="541" y="102"/>
                  <a:pt x="557" y="93"/>
                  <a:pt x="557" y="93"/>
                </a:cubicBezTo>
                <a:cubicBezTo>
                  <a:pt x="557" y="93"/>
                  <a:pt x="557" y="93"/>
                  <a:pt x="557" y="93"/>
                </a:cubicBezTo>
                <a:close/>
                <a:moveTo>
                  <a:pt x="476" y="116"/>
                </a:moveTo>
                <a:cubicBezTo>
                  <a:pt x="481" y="113"/>
                  <a:pt x="488" y="109"/>
                  <a:pt x="494" y="103"/>
                </a:cubicBezTo>
                <a:cubicBezTo>
                  <a:pt x="498" y="98"/>
                  <a:pt x="505" y="87"/>
                  <a:pt x="500" y="83"/>
                </a:cubicBezTo>
                <a:cubicBezTo>
                  <a:pt x="499" y="82"/>
                  <a:pt x="496" y="83"/>
                  <a:pt x="494" y="84"/>
                </a:cubicBezTo>
                <a:cubicBezTo>
                  <a:pt x="490" y="86"/>
                  <a:pt x="487" y="91"/>
                  <a:pt x="484" y="96"/>
                </a:cubicBezTo>
                <a:cubicBezTo>
                  <a:pt x="483" y="99"/>
                  <a:pt x="482" y="101"/>
                  <a:pt x="480" y="103"/>
                </a:cubicBezTo>
                <a:cubicBezTo>
                  <a:pt x="479" y="106"/>
                  <a:pt x="478" y="108"/>
                  <a:pt x="478" y="110"/>
                </a:cubicBezTo>
                <a:cubicBezTo>
                  <a:pt x="477" y="112"/>
                  <a:pt x="476" y="114"/>
                  <a:pt x="476" y="116"/>
                </a:cubicBezTo>
                <a:close/>
                <a:moveTo>
                  <a:pt x="383" y="80"/>
                </a:moveTo>
                <a:cubicBezTo>
                  <a:pt x="380" y="81"/>
                  <a:pt x="376" y="82"/>
                  <a:pt x="372" y="83"/>
                </a:cubicBezTo>
                <a:cubicBezTo>
                  <a:pt x="371" y="91"/>
                  <a:pt x="369" y="98"/>
                  <a:pt x="368" y="104"/>
                </a:cubicBezTo>
                <a:cubicBezTo>
                  <a:pt x="368" y="105"/>
                  <a:pt x="368" y="106"/>
                  <a:pt x="368" y="107"/>
                </a:cubicBezTo>
                <a:cubicBezTo>
                  <a:pt x="368" y="106"/>
                  <a:pt x="369" y="105"/>
                  <a:pt x="370" y="104"/>
                </a:cubicBezTo>
                <a:cubicBezTo>
                  <a:pt x="374" y="96"/>
                  <a:pt x="379" y="88"/>
                  <a:pt x="383" y="80"/>
                </a:cubicBezTo>
                <a:close/>
                <a:moveTo>
                  <a:pt x="403" y="55"/>
                </a:moveTo>
                <a:cubicBezTo>
                  <a:pt x="400" y="60"/>
                  <a:pt x="398" y="65"/>
                  <a:pt x="395" y="70"/>
                </a:cubicBezTo>
                <a:cubicBezTo>
                  <a:pt x="396" y="69"/>
                  <a:pt x="398" y="69"/>
                  <a:pt x="399" y="68"/>
                </a:cubicBezTo>
                <a:cubicBezTo>
                  <a:pt x="411" y="65"/>
                  <a:pt x="421" y="62"/>
                  <a:pt x="431" y="60"/>
                </a:cubicBezTo>
                <a:cubicBezTo>
                  <a:pt x="429" y="59"/>
                  <a:pt x="427" y="59"/>
                  <a:pt x="425" y="58"/>
                </a:cubicBezTo>
                <a:cubicBezTo>
                  <a:pt x="420" y="57"/>
                  <a:pt x="413" y="56"/>
                  <a:pt x="406" y="55"/>
                </a:cubicBezTo>
                <a:cubicBezTo>
                  <a:pt x="405" y="55"/>
                  <a:pt x="404" y="55"/>
                  <a:pt x="403" y="55"/>
                </a:cubicBezTo>
                <a:close/>
                <a:moveTo>
                  <a:pt x="382" y="50"/>
                </a:moveTo>
                <a:cubicBezTo>
                  <a:pt x="383" y="50"/>
                  <a:pt x="383" y="50"/>
                  <a:pt x="384" y="50"/>
                </a:cubicBezTo>
                <a:cubicBezTo>
                  <a:pt x="388" y="51"/>
                  <a:pt x="393" y="51"/>
                  <a:pt x="397" y="52"/>
                </a:cubicBezTo>
                <a:cubicBezTo>
                  <a:pt x="398" y="51"/>
                  <a:pt x="398" y="50"/>
                  <a:pt x="398" y="49"/>
                </a:cubicBezTo>
                <a:cubicBezTo>
                  <a:pt x="400" y="44"/>
                  <a:pt x="402" y="40"/>
                  <a:pt x="403" y="35"/>
                </a:cubicBezTo>
                <a:cubicBezTo>
                  <a:pt x="404" y="30"/>
                  <a:pt x="405" y="25"/>
                  <a:pt x="406" y="21"/>
                </a:cubicBezTo>
                <a:cubicBezTo>
                  <a:pt x="407" y="18"/>
                  <a:pt x="407" y="16"/>
                  <a:pt x="407" y="14"/>
                </a:cubicBezTo>
                <a:cubicBezTo>
                  <a:pt x="407" y="12"/>
                  <a:pt x="407" y="10"/>
                  <a:pt x="407" y="9"/>
                </a:cubicBezTo>
                <a:cubicBezTo>
                  <a:pt x="406" y="10"/>
                  <a:pt x="404" y="11"/>
                  <a:pt x="403" y="12"/>
                </a:cubicBezTo>
                <a:cubicBezTo>
                  <a:pt x="398" y="18"/>
                  <a:pt x="393" y="25"/>
                  <a:pt x="389" y="33"/>
                </a:cubicBezTo>
                <a:cubicBezTo>
                  <a:pt x="387" y="38"/>
                  <a:pt x="384" y="44"/>
                  <a:pt x="382" y="50"/>
                </a:cubicBezTo>
                <a:close/>
                <a:moveTo>
                  <a:pt x="375" y="73"/>
                </a:moveTo>
                <a:cubicBezTo>
                  <a:pt x="374" y="74"/>
                  <a:pt x="374" y="75"/>
                  <a:pt x="374" y="77"/>
                </a:cubicBezTo>
                <a:cubicBezTo>
                  <a:pt x="378" y="75"/>
                  <a:pt x="383" y="74"/>
                  <a:pt x="387" y="72"/>
                </a:cubicBezTo>
                <a:cubicBezTo>
                  <a:pt x="390" y="66"/>
                  <a:pt x="393" y="60"/>
                  <a:pt x="396" y="54"/>
                </a:cubicBezTo>
                <a:cubicBezTo>
                  <a:pt x="392" y="53"/>
                  <a:pt x="388" y="53"/>
                  <a:pt x="384" y="52"/>
                </a:cubicBezTo>
                <a:cubicBezTo>
                  <a:pt x="383" y="52"/>
                  <a:pt x="382" y="52"/>
                  <a:pt x="381" y="52"/>
                </a:cubicBezTo>
                <a:cubicBezTo>
                  <a:pt x="380" y="55"/>
                  <a:pt x="379" y="58"/>
                  <a:pt x="378" y="61"/>
                </a:cubicBezTo>
                <a:cubicBezTo>
                  <a:pt x="377" y="65"/>
                  <a:pt x="376" y="69"/>
                  <a:pt x="375" y="73"/>
                </a:cubicBezTo>
                <a:close/>
                <a:moveTo>
                  <a:pt x="199" y="85"/>
                </a:moveTo>
                <a:cubicBezTo>
                  <a:pt x="199" y="85"/>
                  <a:pt x="199" y="85"/>
                  <a:pt x="199" y="85"/>
                </a:cubicBezTo>
                <a:cubicBezTo>
                  <a:pt x="199" y="86"/>
                  <a:pt x="199" y="86"/>
                  <a:pt x="199" y="87"/>
                </a:cubicBezTo>
                <a:cubicBezTo>
                  <a:pt x="199" y="88"/>
                  <a:pt x="199" y="89"/>
                  <a:pt x="200" y="89"/>
                </a:cubicBezTo>
                <a:cubicBezTo>
                  <a:pt x="200" y="91"/>
                  <a:pt x="200" y="92"/>
                  <a:pt x="199" y="93"/>
                </a:cubicBezTo>
                <a:cubicBezTo>
                  <a:pt x="199" y="95"/>
                  <a:pt x="198" y="96"/>
                  <a:pt x="198" y="96"/>
                </a:cubicBezTo>
                <a:cubicBezTo>
                  <a:pt x="197" y="96"/>
                  <a:pt x="197" y="95"/>
                  <a:pt x="197" y="93"/>
                </a:cubicBezTo>
                <a:cubicBezTo>
                  <a:pt x="197" y="92"/>
                  <a:pt x="197" y="91"/>
                  <a:pt x="196" y="90"/>
                </a:cubicBezTo>
                <a:cubicBezTo>
                  <a:pt x="196" y="89"/>
                  <a:pt x="196" y="89"/>
                  <a:pt x="196" y="88"/>
                </a:cubicBezTo>
                <a:cubicBezTo>
                  <a:pt x="196" y="88"/>
                  <a:pt x="195" y="87"/>
                  <a:pt x="195" y="87"/>
                </a:cubicBezTo>
                <a:cubicBezTo>
                  <a:pt x="195" y="87"/>
                  <a:pt x="194" y="88"/>
                  <a:pt x="193" y="88"/>
                </a:cubicBezTo>
                <a:cubicBezTo>
                  <a:pt x="189" y="91"/>
                  <a:pt x="185" y="93"/>
                  <a:pt x="182" y="96"/>
                </a:cubicBezTo>
                <a:cubicBezTo>
                  <a:pt x="178" y="98"/>
                  <a:pt x="175" y="101"/>
                  <a:pt x="174" y="104"/>
                </a:cubicBezTo>
                <a:cubicBezTo>
                  <a:pt x="173" y="106"/>
                  <a:pt x="173" y="107"/>
                  <a:pt x="173" y="107"/>
                </a:cubicBezTo>
                <a:cubicBezTo>
                  <a:pt x="174" y="108"/>
                  <a:pt x="175" y="110"/>
                  <a:pt x="177" y="110"/>
                </a:cubicBezTo>
                <a:cubicBezTo>
                  <a:pt x="180" y="112"/>
                  <a:pt x="184" y="113"/>
                  <a:pt x="187" y="114"/>
                </a:cubicBezTo>
                <a:cubicBezTo>
                  <a:pt x="195" y="116"/>
                  <a:pt x="203" y="117"/>
                  <a:pt x="211" y="117"/>
                </a:cubicBezTo>
                <a:cubicBezTo>
                  <a:pt x="218" y="117"/>
                  <a:pt x="226" y="117"/>
                  <a:pt x="234" y="116"/>
                </a:cubicBezTo>
                <a:cubicBezTo>
                  <a:pt x="238" y="115"/>
                  <a:pt x="242" y="114"/>
                  <a:pt x="247" y="113"/>
                </a:cubicBezTo>
                <a:cubicBezTo>
                  <a:pt x="251" y="113"/>
                  <a:pt x="255" y="112"/>
                  <a:pt x="259" y="111"/>
                </a:cubicBezTo>
                <a:cubicBezTo>
                  <a:pt x="268" y="109"/>
                  <a:pt x="277" y="106"/>
                  <a:pt x="286" y="104"/>
                </a:cubicBezTo>
                <a:cubicBezTo>
                  <a:pt x="295" y="101"/>
                  <a:pt x="305" y="98"/>
                  <a:pt x="314" y="96"/>
                </a:cubicBezTo>
                <a:cubicBezTo>
                  <a:pt x="331" y="90"/>
                  <a:pt x="349" y="85"/>
                  <a:pt x="366" y="79"/>
                </a:cubicBezTo>
                <a:cubicBezTo>
                  <a:pt x="366" y="79"/>
                  <a:pt x="366" y="79"/>
                  <a:pt x="366" y="79"/>
                </a:cubicBezTo>
                <a:cubicBezTo>
                  <a:pt x="367" y="76"/>
                  <a:pt x="368" y="73"/>
                  <a:pt x="369" y="70"/>
                </a:cubicBezTo>
                <a:cubicBezTo>
                  <a:pt x="370" y="66"/>
                  <a:pt x="371" y="63"/>
                  <a:pt x="372" y="59"/>
                </a:cubicBezTo>
                <a:cubicBezTo>
                  <a:pt x="373" y="57"/>
                  <a:pt x="373" y="54"/>
                  <a:pt x="374" y="52"/>
                </a:cubicBezTo>
                <a:cubicBezTo>
                  <a:pt x="369" y="52"/>
                  <a:pt x="364" y="52"/>
                  <a:pt x="359" y="52"/>
                </a:cubicBezTo>
                <a:cubicBezTo>
                  <a:pt x="350" y="52"/>
                  <a:pt x="341" y="52"/>
                  <a:pt x="332" y="52"/>
                </a:cubicBezTo>
                <a:cubicBezTo>
                  <a:pt x="323" y="52"/>
                  <a:pt x="313" y="53"/>
                  <a:pt x="304" y="54"/>
                </a:cubicBezTo>
                <a:cubicBezTo>
                  <a:pt x="299" y="54"/>
                  <a:pt x="294" y="55"/>
                  <a:pt x="289" y="56"/>
                </a:cubicBezTo>
                <a:cubicBezTo>
                  <a:pt x="282" y="57"/>
                  <a:pt x="282" y="57"/>
                  <a:pt x="282" y="57"/>
                </a:cubicBezTo>
                <a:cubicBezTo>
                  <a:pt x="280" y="57"/>
                  <a:pt x="277" y="58"/>
                  <a:pt x="275" y="59"/>
                </a:cubicBezTo>
                <a:cubicBezTo>
                  <a:pt x="256" y="62"/>
                  <a:pt x="237" y="68"/>
                  <a:pt x="219" y="76"/>
                </a:cubicBezTo>
                <a:cubicBezTo>
                  <a:pt x="215" y="78"/>
                  <a:pt x="210" y="80"/>
                  <a:pt x="206" y="82"/>
                </a:cubicBezTo>
                <a:cubicBezTo>
                  <a:pt x="204" y="83"/>
                  <a:pt x="201" y="84"/>
                  <a:pt x="199" y="85"/>
                </a:cubicBezTo>
                <a:close/>
                <a:moveTo>
                  <a:pt x="101" y="260"/>
                </a:moveTo>
                <a:cubicBezTo>
                  <a:pt x="110" y="256"/>
                  <a:pt x="122" y="249"/>
                  <a:pt x="133" y="239"/>
                </a:cubicBezTo>
                <a:cubicBezTo>
                  <a:pt x="146" y="228"/>
                  <a:pt x="159" y="214"/>
                  <a:pt x="169" y="199"/>
                </a:cubicBezTo>
                <a:cubicBezTo>
                  <a:pt x="174" y="191"/>
                  <a:pt x="179" y="183"/>
                  <a:pt x="182" y="176"/>
                </a:cubicBezTo>
                <a:cubicBezTo>
                  <a:pt x="183" y="174"/>
                  <a:pt x="184" y="172"/>
                  <a:pt x="185" y="170"/>
                </a:cubicBezTo>
                <a:cubicBezTo>
                  <a:pt x="185" y="169"/>
                  <a:pt x="185" y="168"/>
                  <a:pt x="186" y="167"/>
                </a:cubicBezTo>
                <a:cubicBezTo>
                  <a:pt x="186" y="167"/>
                  <a:pt x="186" y="166"/>
                  <a:pt x="186" y="165"/>
                </a:cubicBezTo>
                <a:cubicBezTo>
                  <a:pt x="187" y="162"/>
                  <a:pt x="187" y="159"/>
                  <a:pt x="186" y="157"/>
                </a:cubicBezTo>
                <a:cubicBezTo>
                  <a:pt x="184" y="153"/>
                  <a:pt x="180" y="151"/>
                  <a:pt x="175" y="149"/>
                </a:cubicBezTo>
                <a:cubicBezTo>
                  <a:pt x="160" y="154"/>
                  <a:pt x="146" y="160"/>
                  <a:pt x="134" y="165"/>
                </a:cubicBezTo>
                <a:cubicBezTo>
                  <a:pt x="119" y="172"/>
                  <a:pt x="101" y="181"/>
                  <a:pt x="84" y="192"/>
                </a:cubicBezTo>
                <a:cubicBezTo>
                  <a:pt x="75" y="198"/>
                  <a:pt x="66" y="204"/>
                  <a:pt x="58" y="211"/>
                </a:cubicBezTo>
                <a:cubicBezTo>
                  <a:pt x="51" y="218"/>
                  <a:pt x="44" y="226"/>
                  <a:pt x="40" y="234"/>
                </a:cubicBezTo>
                <a:cubicBezTo>
                  <a:pt x="37" y="238"/>
                  <a:pt x="36" y="243"/>
                  <a:pt x="36" y="247"/>
                </a:cubicBezTo>
                <a:cubicBezTo>
                  <a:pt x="36" y="252"/>
                  <a:pt x="37" y="256"/>
                  <a:pt x="39" y="259"/>
                </a:cubicBezTo>
                <a:cubicBezTo>
                  <a:pt x="41" y="262"/>
                  <a:pt x="44" y="264"/>
                  <a:pt x="47" y="266"/>
                </a:cubicBezTo>
                <a:cubicBezTo>
                  <a:pt x="48" y="266"/>
                  <a:pt x="48" y="266"/>
                  <a:pt x="49" y="266"/>
                </a:cubicBezTo>
                <a:cubicBezTo>
                  <a:pt x="49" y="266"/>
                  <a:pt x="49" y="266"/>
                  <a:pt x="49" y="266"/>
                </a:cubicBezTo>
                <a:cubicBezTo>
                  <a:pt x="50" y="267"/>
                  <a:pt x="52" y="267"/>
                  <a:pt x="53" y="267"/>
                </a:cubicBezTo>
                <a:cubicBezTo>
                  <a:pt x="58" y="269"/>
                  <a:pt x="63" y="269"/>
                  <a:pt x="68" y="268"/>
                </a:cubicBezTo>
                <a:cubicBezTo>
                  <a:pt x="73" y="268"/>
                  <a:pt x="79" y="267"/>
                  <a:pt x="84" y="266"/>
                </a:cubicBezTo>
                <a:cubicBezTo>
                  <a:pt x="89" y="265"/>
                  <a:pt x="93" y="263"/>
                  <a:pt x="98" y="261"/>
                </a:cubicBezTo>
                <a:cubicBezTo>
                  <a:pt x="98" y="261"/>
                  <a:pt x="98" y="261"/>
                  <a:pt x="98" y="261"/>
                </a:cubicBezTo>
                <a:cubicBezTo>
                  <a:pt x="99" y="261"/>
                  <a:pt x="100" y="261"/>
                  <a:pt x="101" y="260"/>
                </a:cubicBezTo>
                <a:close/>
                <a:moveTo>
                  <a:pt x="171" y="229"/>
                </a:moveTo>
                <a:cubicBezTo>
                  <a:pt x="171" y="228"/>
                  <a:pt x="172" y="226"/>
                  <a:pt x="173" y="225"/>
                </a:cubicBezTo>
                <a:cubicBezTo>
                  <a:pt x="180" y="211"/>
                  <a:pt x="192" y="200"/>
                  <a:pt x="204" y="192"/>
                </a:cubicBezTo>
                <a:cubicBezTo>
                  <a:pt x="206" y="191"/>
                  <a:pt x="208" y="189"/>
                  <a:pt x="210" y="188"/>
                </a:cubicBezTo>
                <a:cubicBezTo>
                  <a:pt x="223" y="179"/>
                  <a:pt x="235" y="169"/>
                  <a:pt x="247" y="159"/>
                </a:cubicBezTo>
                <a:cubicBezTo>
                  <a:pt x="247" y="159"/>
                  <a:pt x="247" y="159"/>
                  <a:pt x="247" y="158"/>
                </a:cubicBezTo>
                <a:cubicBezTo>
                  <a:pt x="245" y="160"/>
                  <a:pt x="243" y="161"/>
                  <a:pt x="241" y="162"/>
                </a:cubicBezTo>
                <a:cubicBezTo>
                  <a:pt x="240" y="163"/>
                  <a:pt x="239" y="163"/>
                  <a:pt x="238" y="163"/>
                </a:cubicBezTo>
                <a:cubicBezTo>
                  <a:pt x="237" y="164"/>
                  <a:pt x="237" y="164"/>
                  <a:pt x="237" y="164"/>
                </a:cubicBezTo>
                <a:cubicBezTo>
                  <a:pt x="237" y="164"/>
                  <a:pt x="237" y="164"/>
                  <a:pt x="237" y="164"/>
                </a:cubicBezTo>
                <a:cubicBezTo>
                  <a:pt x="235" y="164"/>
                  <a:pt x="235" y="164"/>
                  <a:pt x="235" y="164"/>
                </a:cubicBezTo>
                <a:cubicBezTo>
                  <a:pt x="235" y="164"/>
                  <a:pt x="235" y="164"/>
                  <a:pt x="235" y="164"/>
                </a:cubicBezTo>
                <a:cubicBezTo>
                  <a:pt x="235" y="164"/>
                  <a:pt x="234" y="164"/>
                  <a:pt x="234" y="165"/>
                </a:cubicBezTo>
                <a:cubicBezTo>
                  <a:pt x="233" y="165"/>
                  <a:pt x="233" y="165"/>
                  <a:pt x="233" y="165"/>
                </a:cubicBezTo>
                <a:cubicBezTo>
                  <a:pt x="232" y="166"/>
                  <a:pt x="231" y="166"/>
                  <a:pt x="230" y="167"/>
                </a:cubicBezTo>
                <a:cubicBezTo>
                  <a:pt x="229" y="167"/>
                  <a:pt x="228" y="168"/>
                  <a:pt x="227" y="169"/>
                </a:cubicBezTo>
                <a:cubicBezTo>
                  <a:pt x="225" y="170"/>
                  <a:pt x="223" y="171"/>
                  <a:pt x="221" y="172"/>
                </a:cubicBezTo>
                <a:cubicBezTo>
                  <a:pt x="219" y="173"/>
                  <a:pt x="217" y="174"/>
                  <a:pt x="214" y="175"/>
                </a:cubicBezTo>
                <a:cubicBezTo>
                  <a:pt x="213" y="176"/>
                  <a:pt x="211" y="176"/>
                  <a:pt x="209" y="175"/>
                </a:cubicBezTo>
                <a:cubicBezTo>
                  <a:pt x="207" y="174"/>
                  <a:pt x="206" y="172"/>
                  <a:pt x="206" y="170"/>
                </a:cubicBezTo>
                <a:cubicBezTo>
                  <a:pt x="206" y="167"/>
                  <a:pt x="206" y="164"/>
                  <a:pt x="206" y="162"/>
                </a:cubicBezTo>
                <a:cubicBezTo>
                  <a:pt x="207" y="157"/>
                  <a:pt x="208" y="151"/>
                  <a:pt x="209" y="146"/>
                </a:cubicBezTo>
                <a:cubicBezTo>
                  <a:pt x="209" y="145"/>
                  <a:pt x="209" y="144"/>
                  <a:pt x="209" y="143"/>
                </a:cubicBezTo>
                <a:cubicBezTo>
                  <a:pt x="209" y="143"/>
                  <a:pt x="209" y="143"/>
                  <a:pt x="209" y="142"/>
                </a:cubicBezTo>
                <a:cubicBezTo>
                  <a:pt x="207" y="142"/>
                  <a:pt x="204" y="142"/>
                  <a:pt x="202" y="142"/>
                </a:cubicBezTo>
                <a:cubicBezTo>
                  <a:pt x="197" y="143"/>
                  <a:pt x="192" y="144"/>
                  <a:pt x="187" y="145"/>
                </a:cubicBezTo>
                <a:cubicBezTo>
                  <a:pt x="187" y="145"/>
                  <a:pt x="186" y="145"/>
                  <a:pt x="186" y="145"/>
                </a:cubicBezTo>
                <a:cubicBezTo>
                  <a:pt x="189" y="147"/>
                  <a:pt x="191" y="150"/>
                  <a:pt x="193" y="153"/>
                </a:cubicBezTo>
                <a:cubicBezTo>
                  <a:pt x="195" y="158"/>
                  <a:pt x="195" y="163"/>
                  <a:pt x="194" y="167"/>
                </a:cubicBezTo>
                <a:cubicBezTo>
                  <a:pt x="194" y="168"/>
                  <a:pt x="193" y="169"/>
                  <a:pt x="193" y="170"/>
                </a:cubicBezTo>
                <a:cubicBezTo>
                  <a:pt x="192" y="171"/>
                  <a:pt x="192" y="172"/>
                  <a:pt x="192" y="173"/>
                </a:cubicBezTo>
                <a:cubicBezTo>
                  <a:pt x="191" y="175"/>
                  <a:pt x="190" y="177"/>
                  <a:pt x="189" y="179"/>
                </a:cubicBezTo>
                <a:cubicBezTo>
                  <a:pt x="185" y="187"/>
                  <a:pt x="180" y="195"/>
                  <a:pt x="174" y="202"/>
                </a:cubicBezTo>
                <a:cubicBezTo>
                  <a:pt x="163" y="218"/>
                  <a:pt x="149" y="232"/>
                  <a:pt x="136" y="242"/>
                </a:cubicBezTo>
                <a:cubicBezTo>
                  <a:pt x="132" y="245"/>
                  <a:pt x="128" y="248"/>
                  <a:pt x="124" y="250"/>
                </a:cubicBezTo>
                <a:cubicBezTo>
                  <a:pt x="140" y="243"/>
                  <a:pt x="155" y="235"/>
                  <a:pt x="171" y="229"/>
                </a:cubicBezTo>
                <a:close/>
                <a:moveTo>
                  <a:pt x="235" y="213"/>
                </a:moveTo>
                <a:cubicBezTo>
                  <a:pt x="216" y="219"/>
                  <a:pt x="196" y="226"/>
                  <a:pt x="175" y="234"/>
                </a:cubicBezTo>
                <a:cubicBezTo>
                  <a:pt x="175" y="234"/>
                  <a:pt x="175" y="234"/>
                  <a:pt x="175" y="234"/>
                </a:cubicBezTo>
                <a:cubicBezTo>
                  <a:pt x="173" y="239"/>
                  <a:pt x="172" y="244"/>
                  <a:pt x="172" y="249"/>
                </a:cubicBezTo>
                <a:cubicBezTo>
                  <a:pt x="172" y="256"/>
                  <a:pt x="174" y="263"/>
                  <a:pt x="179" y="267"/>
                </a:cubicBezTo>
                <a:cubicBezTo>
                  <a:pt x="180" y="268"/>
                  <a:pt x="182" y="269"/>
                  <a:pt x="183" y="270"/>
                </a:cubicBezTo>
                <a:cubicBezTo>
                  <a:pt x="183" y="270"/>
                  <a:pt x="184" y="270"/>
                  <a:pt x="184" y="270"/>
                </a:cubicBezTo>
                <a:cubicBezTo>
                  <a:pt x="185" y="270"/>
                  <a:pt x="185" y="270"/>
                  <a:pt x="185" y="270"/>
                </a:cubicBezTo>
                <a:cubicBezTo>
                  <a:pt x="185" y="270"/>
                  <a:pt x="185" y="270"/>
                  <a:pt x="185" y="270"/>
                </a:cubicBezTo>
                <a:cubicBezTo>
                  <a:pt x="185" y="270"/>
                  <a:pt x="185" y="270"/>
                  <a:pt x="185" y="270"/>
                </a:cubicBezTo>
                <a:cubicBezTo>
                  <a:pt x="185" y="270"/>
                  <a:pt x="185" y="270"/>
                  <a:pt x="185" y="270"/>
                </a:cubicBezTo>
                <a:cubicBezTo>
                  <a:pt x="186" y="270"/>
                  <a:pt x="187" y="270"/>
                  <a:pt x="187" y="270"/>
                </a:cubicBezTo>
                <a:cubicBezTo>
                  <a:pt x="190" y="270"/>
                  <a:pt x="194" y="268"/>
                  <a:pt x="196" y="267"/>
                </a:cubicBezTo>
                <a:cubicBezTo>
                  <a:pt x="202" y="263"/>
                  <a:pt x="207" y="258"/>
                  <a:pt x="211" y="252"/>
                </a:cubicBezTo>
                <a:cubicBezTo>
                  <a:pt x="220" y="242"/>
                  <a:pt x="227" y="230"/>
                  <a:pt x="232" y="219"/>
                </a:cubicBezTo>
                <a:cubicBezTo>
                  <a:pt x="233" y="217"/>
                  <a:pt x="234" y="215"/>
                  <a:pt x="235" y="213"/>
                </a:cubicBezTo>
                <a:close/>
                <a:moveTo>
                  <a:pt x="252" y="159"/>
                </a:moveTo>
                <a:cubicBezTo>
                  <a:pt x="251" y="160"/>
                  <a:pt x="250" y="161"/>
                  <a:pt x="249" y="162"/>
                </a:cubicBezTo>
                <a:cubicBezTo>
                  <a:pt x="249" y="162"/>
                  <a:pt x="249" y="162"/>
                  <a:pt x="249" y="162"/>
                </a:cubicBezTo>
                <a:cubicBezTo>
                  <a:pt x="238" y="172"/>
                  <a:pt x="225" y="182"/>
                  <a:pt x="212" y="191"/>
                </a:cubicBezTo>
                <a:cubicBezTo>
                  <a:pt x="211" y="192"/>
                  <a:pt x="209" y="193"/>
                  <a:pt x="208" y="194"/>
                </a:cubicBezTo>
                <a:cubicBezTo>
                  <a:pt x="207" y="195"/>
                  <a:pt x="207" y="195"/>
                  <a:pt x="207" y="195"/>
                </a:cubicBezTo>
                <a:cubicBezTo>
                  <a:pt x="196" y="203"/>
                  <a:pt x="185" y="213"/>
                  <a:pt x="178" y="226"/>
                </a:cubicBezTo>
                <a:cubicBezTo>
                  <a:pt x="199" y="217"/>
                  <a:pt x="220" y="210"/>
                  <a:pt x="238" y="204"/>
                </a:cubicBezTo>
                <a:cubicBezTo>
                  <a:pt x="241" y="195"/>
                  <a:pt x="245" y="184"/>
                  <a:pt x="248" y="174"/>
                </a:cubicBezTo>
                <a:cubicBezTo>
                  <a:pt x="249" y="169"/>
                  <a:pt x="251" y="164"/>
                  <a:pt x="252" y="159"/>
                </a:cubicBezTo>
                <a:close/>
                <a:moveTo>
                  <a:pt x="261" y="127"/>
                </a:moveTo>
                <a:cubicBezTo>
                  <a:pt x="242" y="126"/>
                  <a:pt x="232" y="151"/>
                  <a:pt x="233" y="155"/>
                </a:cubicBezTo>
                <a:cubicBezTo>
                  <a:pt x="233" y="157"/>
                  <a:pt x="234" y="159"/>
                  <a:pt x="235" y="159"/>
                </a:cubicBezTo>
                <a:cubicBezTo>
                  <a:pt x="235" y="159"/>
                  <a:pt x="235" y="159"/>
                  <a:pt x="235" y="159"/>
                </a:cubicBezTo>
                <a:cubicBezTo>
                  <a:pt x="236" y="159"/>
                  <a:pt x="236" y="159"/>
                  <a:pt x="236" y="159"/>
                </a:cubicBezTo>
                <a:cubicBezTo>
                  <a:pt x="236" y="159"/>
                  <a:pt x="236" y="159"/>
                  <a:pt x="236" y="159"/>
                </a:cubicBezTo>
                <a:cubicBezTo>
                  <a:pt x="236" y="159"/>
                  <a:pt x="236" y="159"/>
                  <a:pt x="236" y="159"/>
                </a:cubicBezTo>
                <a:cubicBezTo>
                  <a:pt x="237" y="159"/>
                  <a:pt x="238" y="158"/>
                  <a:pt x="238" y="158"/>
                </a:cubicBezTo>
                <a:cubicBezTo>
                  <a:pt x="240" y="157"/>
                  <a:pt x="242" y="155"/>
                  <a:pt x="244" y="154"/>
                </a:cubicBezTo>
                <a:cubicBezTo>
                  <a:pt x="248" y="150"/>
                  <a:pt x="252" y="146"/>
                  <a:pt x="255" y="141"/>
                </a:cubicBezTo>
                <a:cubicBezTo>
                  <a:pt x="258" y="137"/>
                  <a:pt x="260" y="132"/>
                  <a:pt x="261" y="127"/>
                </a:cubicBezTo>
                <a:close/>
                <a:moveTo>
                  <a:pt x="326" y="130"/>
                </a:moveTo>
                <a:cubicBezTo>
                  <a:pt x="326" y="130"/>
                  <a:pt x="337" y="117"/>
                  <a:pt x="337" y="116"/>
                </a:cubicBezTo>
                <a:cubicBezTo>
                  <a:pt x="338" y="115"/>
                  <a:pt x="336" y="112"/>
                  <a:pt x="332" y="116"/>
                </a:cubicBezTo>
                <a:cubicBezTo>
                  <a:pt x="325" y="123"/>
                  <a:pt x="326" y="130"/>
                  <a:pt x="326" y="130"/>
                </a:cubicBezTo>
                <a:close/>
                <a:moveTo>
                  <a:pt x="364" y="86"/>
                </a:moveTo>
                <a:cubicBezTo>
                  <a:pt x="348" y="91"/>
                  <a:pt x="332" y="97"/>
                  <a:pt x="316" y="102"/>
                </a:cubicBezTo>
                <a:cubicBezTo>
                  <a:pt x="307" y="105"/>
                  <a:pt x="297" y="108"/>
                  <a:pt x="288" y="111"/>
                </a:cubicBezTo>
                <a:cubicBezTo>
                  <a:pt x="279" y="113"/>
                  <a:pt x="270" y="116"/>
                  <a:pt x="261" y="118"/>
                </a:cubicBezTo>
                <a:cubicBezTo>
                  <a:pt x="257" y="119"/>
                  <a:pt x="252" y="120"/>
                  <a:pt x="248" y="121"/>
                </a:cubicBezTo>
                <a:cubicBezTo>
                  <a:pt x="244" y="122"/>
                  <a:pt x="239" y="123"/>
                  <a:pt x="235" y="123"/>
                </a:cubicBezTo>
                <a:cubicBezTo>
                  <a:pt x="226" y="124"/>
                  <a:pt x="218" y="125"/>
                  <a:pt x="210" y="125"/>
                </a:cubicBezTo>
                <a:cubicBezTo>
                  <a:pt x="203" y="124"/>
                  <a:pt x="194" y="124"/>
                  <a:pt x="186" y="122"/>
                </a:cubicBezTo>
                <a:cubicBezTo>
                  <a:pt x="181" y="121"/>
                  <a:pt x="177" y="120"/>
                  <a:pt x="173" y="117"/>
                </a:cubicBezTo>
                <a:cubicBezTo>
                  <a:pt x="170" y="115"/>
                  <a:pt x="168" y="114"/>
                  <a:pt x="167" y="111"/>
                </a:cubicBezTo>
                <a:cubicBezTo>
                  <a:pt x="165" y="107"/>
                  <a:pt x="166" y="104"/>
                  <a:pt x="167" y="101"/>
                </a:cubicBezTo>
                <a:cubicBezTo>
                  <a:pt x="170" y="96"/>
                  <a:pt x="174" y="93"/>
                  <a:pt x="177" y="90"/>
                </a:cubicBezTo>
                <a:cubicBezTo>
                  <a:pt x="181" y="87"/>
                  <a:pt x="186" y="84"/>
                  <a:pt x="190" y="82"/>
                </a:cubicBezTo>
                <a:cubicBezTo>
                  <a:pt x="190" y="82"/>
                  <a:pt x="191" y="82"/>
                  <a:pt x="191" y="81"/>
                </a:cubicBezTo>
                <a:cubicBezTo>
                  <a:pt x="191" y="81"/>
                  <a:pt x="191" y="81"/>
                  <a:pt x="190" y="81"/>
                </a:cubicBezTo>
                <a:cubicBezTo>
                  <a:pt x="190" y="80"/>
                  <a:pt x="189" y="80"/>
                  <a:pt x="188" y="80"/>
                </a:cubicBezTo>
                <a:cubicBezTo>
                  <a:pt x="187" y="80"/>
                  <a:pt x="186" y="79"/>
                  <a:pt x="185" y="79"/>
                </a:cubicBezTo>
                <a:cubicBezTo>
                  <a:pt x="184" y="79"/>
                  <a:pt x="183" y="79"/>
                  <a:pt x="182" y="79"/>
                </a:cubicBezTo>
                <a:cubicBezTo>
                  <a:pt x="181" y="79"/>
                  <a:pt x="180" y="79"/>
                  <a:pt x="179" y="79"/>
                </a:cubicBezTo>
                <a:cubicBezTo>
                  <a:pt x="177" y="79"/>
                  <a:pt x="177" y="79"/>
                  <a:pt x="177" y="79"/>
                </a:cubicBezTo>
                <a:cubicBezTo>
                  <a:pt x="176" y="79"/>
                  <a:pt x="176" y="79"/>
                  <a:pt x="176" y="79"/>
                </a:cubicBezTo>
                <a:cubicBezTo>
                  <a:pt x="175" y="79"/>
                  <a:pt x="175" y="79"/>
                  <a:pt x="175" y="79"/>
                </a:cubicBezTo>
                <a:cubicBezTo>
                  <a:pt x="171" y="80"/>
                  <a:pt x="164" y="82"/>
                  <a:pt x="156" y="85"/>
                </a:cubicBezTo>
                <a:cubicBezTo>
                  <a:pt x="152" y="86"/>
                  <a:pt x="148" y="88"/>
                  <a:pt x="144" y="90"/>
                </a:cubicBezTo>
                <a:cubicBezTo>
                  <a:pt x="138" y="93"/>
                  <a:pt x="138" y="93"/>
                  <a:pt x="138" y="93"/>
                </a:cubicBezTo>
                <a:cubicBezTo>
                  <a:pt x="136" y="94"/>
                  <a:pt x="134" y="95"/>
                  <a:pt x="132" y="97"/>
                </a:cubicBezTo>
                <a:cubicBezTo>
                  <a:pt x="127" y="100"/>
                  <a:pt x="122" y="104"/>
                  <a:pt x="118" y="107"/>
                </a:cubicBezTo>
                <a:cubicBezTo>
                  <a:pt x="117" y="108"/>
                  <a:pt x="116" y="110"/>
                  <a:pt x="115" y="111"/>
                </a:cubicBezTo>
                <a:cubicBezTo>
                  <a:pt x="112" y="114"/>
                  <a:pt x="110" y="118"/>
                  <a:pt x="110" y="121"/>
                </a:cubicBezTo>
                <a:cubicBezTo>
                  <a:pt x="110" y="123"/>
                  <a:pt x="111" y="124"/>
                  <a:pt x="112" y="126"/>
                </a:cubicBezTo>
                <a:cubicBezTo>
                  <a:pt x="113" y="126"/>
                  <a:pt x="114" y="127"/>
                  <a:pt x="115" y="127"/>
                </a:cubicBezTo>
                <a:cubicBezTo>
                  <a:pt x="115" y="127"/>
                  <a:pt x="116" y="128"/>
                  <a:pt x="116" y="128"/>
                </a:cubicBezTo>
                <a:cubicBezTo>
                  <a:pt x="118" y="128"/>
                  <a:pt x="118" y="128"/>
                  <a:pt x="118" y="128"/>
                </a:cubicBezTo>
                <a:cubicBezTo>
                  <a:pt x="126" y="132"/>
                  <a:pt x="135" y="133"/>
                  <a:pt x="144" y="134"/>
                </a:cubicBezTo>
                <a:cubicBezTo>
                  <a:pt x="153" y="136"/>
                  <a:pt x="162" y="137"/>
                  <a:pt x="171" y="139"/>
                </a:cubicBezTo>
                <a:cubicBezTo>
                  <a:pt x="173" y="140"/>
                  <a:pt x="174" y="140"/>
                  <a:pt x="176" y="141"/>
                </a:cubicBezTo>
                <a:cubicBezTo>
                  <a:pt x="179" y="140"/>
                  <a:pt x="182" y="139"/>
                  <a:pt x="185" y="139"/>
                </a:cubicBezTo>
                <a:cubicBezTo>
                  <a:pt x="191" y="137"/>
                  <a:pt x="196" y="136"/>
                  <a:pt x="202" y="136"/>
                </a:cubicBezTo>
                <a:cubicBezTo>
                  <a:pt x="205" y="136"/>
                  <a:pt x="207" y="136"/>
                  <a:pt x="211" y="137"/>
                </a:cubicBezTo>
                <a:cubicBezTo>
                  <a:pt x="212" y="137"/>
                  <a:pt x="213" y="138"/>
                  <a:pt x="214" y="139"/>
                </a:cubicBezTo>
                <a:cubicBezTo>
                  <a:pt x="214" y="140"/>
                  <a:pt x="214" y="140"/>
                  <a:pt x="215" y="141"/>
                </a:cubicBezTo>
                <a:cubicBezTo>
                  <a:pt x="215" y="142"/>
                  <a:pt x="215" y="142"/>
                  <a:pt x="215" y="143"/>
                </a:cubicBezTo>
                <a:cubicBezTo>
                  <a:pt x="215" y="144"/>
                  <a:pt x="214" y="146"/>
                  <a:pt x="214" y="147"/>
                </a:cubicBezTo>
                <a:cubicBezTo>
                  <a:pt x="213" y="153"/>
                  <a:pt x="212" y="158"/>
                  <a:pt x="211" y="163"/>
                </a:cubicBezTo>
                <a:cubicBezTo>
                  <a:pt x="210" y="165"/>
                  <a:pt x="210" y="167"/>
                  <a:pt x="210" y="170"/>
                </a:cubicBezTo>
                <a:cubicBezTo>
                  <a:pt x="211" y="172"/>
                  <a:pt x="211" y="172"/>
                  <a:pt x="213" y="171"/>
                </a:cubicBezTo>
                <a:cubicBezTo>
                  <a:pt x="215" y="171"/>
                  <a:pt x="217" y="170"/>
                  <a:pt x="220" y="169"/>
                </a:cubicBezTo>
                <a:cubicBezTo>
                  <a:pt x="222" y="168"/>
                  <a:pt x="224" y="167"/>
                  <a:pt x="226" y="166"/>
                </a:cubicBezTo>
                <a:cubicBezTo>
                  <a:pt x="228" y="165"/>
                  <a:pt x="231" y="163"/>
                  <a:pt x="231" y="163"/>
                </a:cubicBezTo>
                <a:cubicBezTo>
                  <a:pt x="231" y="163"/>
                  <a:pt x="224" y="164"/>
                  <a:pt x="224" y="159"/>
                </a:cubicBezTo>
                <a:cubicBezTo>
                  <a:pt x="220" y="137"/>
                  <a:pt x="246" y="125"/>
                  <a:pt x="250" y="124"/>
                </a:cubicBezTo>
                <a:cubicBezTo>
                  <a:pt x="250" y="124"/>
                  <a:pt x="250" y="124"/>
                  <a:pt x="251" y="124"/>
                </a:cubicBezTo>
                <a:cubicBezTo>
                  <a:pt x="255" y="124"/>
                  <a:pt x="259" y="124"/>
                  <a:pt x="263" y="124"/>
                </a:cubicBezTo>
                <a:cubicBezTo>
                  <a:pt x="263" y="124"/>
                  <a:pt x="263" y="124"/>
                  <a:pt x="263" y="124"/>
                </a:cubicBezTo>
                <a:cubicBezTo>
                  <a:pt x="263" y="124"/>
                  <a:pt x="263" y="124"/>
                  <a:pt x="263" y="124"/>
                </a:cubicBezTo>
                <a:cubicBezTo>
                  <a:pt x="263" y="124"/>
                  <a:pt x="263" y="124"/>
                  <a:pt x="263" y="124"/>
                </a:cubicBezTo>
                <a:cubicBezTo>
                  <a:pt x="264" y="123"/>
                  <a:pt x="264" y="123"/>
                  <a:pt x="264" y="123"/>
                </a:cubicBezTo>
                <a:cubicBezTo>
                  <a:pt x="264" y="123"/>
                  <a:pt x="265" y="122"/>
                  <a:pt x="266" y="121"/>
                </a:cubicBezTo>
                <a:cubicBezTo>
                  <a:pt x="267" y="121"/>
                  <a:pt x="268" y="122"/>
                  <a:pt x="268" y="122"/>
                </a:cubicBezTo>
                <a:cubicBezTo>
                  <a:pt x="269" y="122"/>
                  <a:pt x="269" y="123"/>
                  <a:pt x="269" y="123"/>
                </a:cubicBezTo>
                <a:cubicBezTo>
                  <a:pt x="269" y="123"/>
                  <a:pt x="269" y="123"/>
                  <a:pt x="269" y="123"/>
                </a:cubicBezTo>
                <a:cubicBezTo>
                  <a:pt x="269" y="123"/>
                  <a:pt x="270" y="124"/>
                  <a:pt x="270" y="124"/>
                </a:cubicBezTo>
                <a:cubicBezTo>
                  <a:pt x="270" y="124"/>
                  <a:pt x="270" y="124"/>
                  <a:pt x="270" y="124"/>
                </a:cubicBezTo>
                <a:cubicBezTo>
                  <a:pt x="270" y="124"/>
                  <a:pt x="270" y="124"/>
                  <a:pt x="270" y="124"/>
                </a:cubicBezTo>
                <a:cubicBezTo>
                  <a:pt x="270" y="125"/>
                  <a:pt x="270" y="125"/>
                  <a:pt x="270" y="125"/>
                </a:cubicBezTo>
                <a:cubicBezTo>
                  <a:pt x="270" y="125"/>
                  <a:pt x="270" y="125"/>
                  <a:pt x="270" y="126"/>
                </a:cubicBezTo>
                <a:cubicBezTo>
                  <a:pt x="270" y="127"/>
                  <a:pt x="269" y="127"/>
                  <a:pt x="269" y="128"/>
                </a:cubicBezTo>
                <a:cubicBezTo>
                  <a:pt x="268" y="131"/>
                  <a:pt x="267" y="133"/>
                  <a:pt x="266" y="135"/>
                </a:cubicBezTo>
                <a:cubicBezTo>
                  <a:pt x="266" y="135"/>
                  <a:pt x="266" y="136"/>
                  <a:pt x="266" y="136"/>
                </a:cubicBezTo>
                <a:cubicBezTo>
                  <a:pt x="266" y="137"/>
                  <a:pt x="265" y="138"/>
                  <a:pt x="265" y="139"/>
                </a:cubicBezTo>
                <a:cubicBezTo>
                  <a:pt x="269" y="135"/>
                  <a:pt x="272" y="130"/>
                  <a:pt x="276" y="126"/>
                </a:cubicBezTo>
                <a:cubicBezTo>
                  <a:pt x="277" y="125"/>
                  <a:pt x="278" y="125"/>
                  <a:pt x="279" y="124"/>
                </a:cubicBezTo>
                <a:cubicBezTo>
                  <a:pt x="279" y="124"/>
                  <a:pt x="279" y="123"/>
                  <a:pt x="280" y="123"/>
                </a:cubicBezTo>
                <a:cubicBezTo>
                  <a:pt x="281" y="123"/>
                  <a:pt x="281" y="123"/>
                  <a:pt x="281" y="122"/>
                </a:cubicBezTo>
                <a:cubicBezTo>
                  <a:pt x="281" y="122"/>
                  <a:pt x="282" y="122"/>
                  <a:pt x="282" y="122"/>
                </a:cubicBezTo>
                <a:cubicBezTo>
                  <a:pt x="283" y="122"/>
                  <a:pt x="284" y="122"/>
                  <a:pt x="284" y="122"/>
                </a:cubicBezTo>
                <a:cubicBezTo>
                  <a:pt x="285" y="123"/>
                  <a:pt x="286" y="123"/>
                  <a:pt x="286" y="124"/>
                </a:cubicBezTo>
                <a:cubicBezTo>
                  <a:pt x="287" y="125"/>
                  <a:pt x="287" y="126"/>
                  <a:pt x="287" y="126"/>
                </a:cubicBezTo>
                <a:cubicBezTo>
                  <a:pt x="287" y="127"/>
                  <a:pt x="287" y="127"/>
                  <a:pt x="287" y="127"/>
                </a:cubicBezTo>
                <a:cubicBezTo>
                  <a:pt x="287" y="127"/>
                  <a:pt x="287" y="127"/>
                  <a:pt x="287" y="127"/>
                </a:cubicBezTo>
                <a:cubicBezTo>
                  <a:pt x="287" y="126"/>
                  <a:pt x="287" y="127"/>
                  <a:pt x="287" y="127"/>
                </a:cubicBezTo>
                <a:cubicBezTo>
                  <a:pt x="287" y="127"/>
                  <a:pt x="287" y="127"/>
                  <a:pt x="287" y="127"/>
                </a:cubicBezTo>
                <a:cubicBezTo>
                  <a:pt x="287" y="127"/>
                  <a:pt x="287" y="127"/>
                  <a:pt x="287" y="127"/>
                </a:cubicBezTo>
                <a:cubicBezTo>
                  <a:pt x="287" y="129"/>
                  <a:pt x="287" y="129"/>
                  <a:pt x="287" y="129"/>
                </a:cubicBezTo>
                <a:cubicBezTo>
                  <a:pt x="286" y="131"/>
                  <a:pt x="286" y="131"/>
                  <a:pt x="286" y="131"/>
                </a:cubicBezTo>
                <a:cubicBezTo>
                  <a:pt x="286" y="133"/>
                  <a:pt x="286" y="135"/>
                  <a:pt x="286" y="137"/>
                </a:cubicBezTo>
                <a:cubicBezTo>
                  <a:pt x="288" y="133"/>
                  <a:pt x="291" y="128"/>
                  <a:pt x="294" y="124"/>
                </a:cubicBezTo>
                <a:cubicBezTo>
                  <a:pt x="295" y="124"/>
                  <a:pt x="295" y="123"/>
                  <a:pt x="296" y="122"/>
                </a:cubicBezTo>
                <a:cubicBezTo>
                  <a:pt x="297" y="121"/>
                  <a:pt x="298" y="120"/>
                  <a:pt x="300" y="120"/>
                </a:cubicBezTo>
                <a:cubicBezTo>
                  <a:pt x="301" y="120"/>
                  <a:pt x="302" y="120"/>
                  <a:pt x="302" y="120"/>
                </a:cubicBezTo>
                <a:cubicBezTo>
                  <a:pt x="303" y="120"/>
                  <a:pt x="304" y="121"/>
                  <a:pt x="304" y="122"/>
                </a:cubicBezTo>
                <a:cubicBezTo>
                  <a:pt x="305" y="122"/>
                  <a:pt x="305" y="122"/>
                  <a:pt x="305" y="122"/>
                </a:cubicBezTo>
                <a:cubicBezTo>
                  <a:pt x="305" y="123"/>
                  <a:pt x="305" y="123"/>
                  <a:pt x="305" y="123"/>
                </a:cubicBezTo>
                <a:cubicBezTo>
                  <a:pt x="306" y="124"/>
                  <a:pt x="306" y="125"/>
                  <a:pt x="307" y="126"/>
                </a:cubicBezTo>
                <a:cubicBezTo>
                  <a:pt x="308" y="130"/>
                  <a:pt x="308" y="134"/>
                  <a:pt x="309" y="138"/>
                </a:cubicBezTo>
                <a:cubicBezTo>
                  <a:pt x="309" y="141"/>
                  <a:pt x="309" y="145"/>
                  <a:pt x="310" y="149"/>
                </a:cubicBezTo>
                <a:cubicBezTo>
                  <a:pt x="310" y="150"/>
                  <a:pt x="310" y="151"/>
                  <a:pt x="311" y="152"/>
                </a:cubicBezTo>
                <a:cubicBezTo>
                  <a:pt x="311" y="152"/>
                  <a:pt x="311" y="152"/>
                  <a:pt x="311" y="152"/>
                </a:cubicBezTo>
                <a:cubicBezTo>
                  <a:pt x="311" y="152"/>
                  <a:pt x="311" y="152"/>
                  <a:pt x="311" y="152"/>
                </a:cubicBezTo>
                <a:cubicBezTo>
                  <a:pt x="312" y="150"/>
                  <a:pt x="314" y="148"/>
                  <a:pt x="315" y="146"/>
                </a:cubicBezTo>
                <a:cubicBezTo>
                  <a:pt x="317" y="143"/>
                  <a:pt x="318" y="141"/>
                  <a:pt x="320" y="139"/>
                </a:cubicBezTo>
                <a:cubicBezTo>
                  <a:pt x="319" y="136"/>
                  <a:pt x="320" y="132"/>
                  <a:pt x="320" y="129"/>
                </a:cubicBezTo>
                <a:cubicBezTo>
                  <a:pt x="321" y="126"/>
                  <a:pt x="322" y="123"/>
                  <a:pt x="324" y="120"/>
                </a:cubicBezTo>
                <a:cubicBezTo>
                  <a:pt x="324" y="119"/>
                  <a:pt x="325" y="119"/>
                  <a:pt x="325" y="118"/>
                </a:cubicBezTo>
                <a:cubicBezTo>
                  <a:pt x="325" y="118"/>
                  <a:pt x="325" y="118"/>
                  <a:pt x="325" y="118"/>
                </a:cubicBezTo>
                <a:cubicBezTo>
                  <a:pt x="326" y="118"/>
                  <a:pt x="326" y="118"/>
                  <a:pt x="326" y="118"/>
                </a:cubicBezTo>
                <a:cubicBezTo>
                  <a:pt x="326" y="117"/>
                  <a:pt x="326" y="117"/>
                  <a:pt x="326" y="117"/>
                </a:cubicBezTo>
                <a:cubicBezTo>
                  <a:pt x="326" y="117"/>
                  <a:pt x="326" y="117"/>
                  <a:pt x="326" y="117"/>
                </a:cubicBezTo>
                <a:cubicBezTo>
                  <a:pt x="327" y="117"/>
                  <a:pt x="327" y="117"/>
                  <a:pt x="327" y="117"/>
                </a:cubicBezTo>
                <a:cubicBezTo>
                  <a:pt x="328" y="116"/>
                  <a:pt x="328" y="114"/>
                  <a:pt x="330" y="114"/>
                </a:cubicBezTo>
                <a:cubicBezTo>
                  <a:pt x="330" y="113"/>
                  <a:pt x="331" y="112"/>
                  <a:pt x="332" y="112"/>
                </a:cubicBezTo>
                <a:cubicBezTo>
                  <a:pt x="333" y="111"/>
                  <a:pt x="334" y="111"/>
                  <a:pt x="335" y="110"/>
                </a:cubicBezTo>
                <a:cubicBezTo>
                  <a:pt x="336" y="110"/>
                  <a:pt x="337" y="109"/>
                  <a:pt x="338" y="109"/>
                </a:cubicBezTo>
                <a:cubicBezTo>
                  <a:pt x="339" y="109"/>
                  <a:pt x="340" y="109"/>
                  <a:pt x="341" y="109"/>
                </a:cubicBezTo>
                <a:cubicBezTo>
                  <a:pt x="341" y="109"/>
                  <a:pt x="341" y="109"/>
                  <a:pt x="342" y="109"/>
                </a:cubicBezTo>
                <a:cubicBezTo>
                  <a:pt x="342" y="109"/>
                  <a:pt x="343" y="109"/>
                  <a:pt x="343" y="109"/>
                </a:cubicBezTo>
                <a:cubicBezTo>
                  <a:pt x="345" y="110"/>
                  <a:pt x="346" y="112"/>
                  <a:pt x="346" y="114"/>
                </a:cubicBezTo>
                <a:cubicBezTo>
                  <a:pt x="346" y="114"/>
                  <a:pt x="345" y="115"/>
                  <a:pt x="345" y="115"/>
                </a:cubicBezTo>
                <a:cubicBezTo>
                  <a:pt x="340" y="122"/>
                  <a:pt x="334" y="130"/>
                  <a:pt x="328" y="137"/>
                </a:cubicBezTo>
                <a:cubicBezTo>
                  <a:pt x="327" y="138"/>
                  <a:pt x="327" y="138"/>
                  <a:pt x="327" y="139"/>
                </a:cubicBezTo>
                <a:cubicBezTo>
                  <a:pt x="327" y="140"/>
                  <a:pt x="327" y="141"/>
                  <a:pt x="327" y="142"/>
                </a:cubicBezTo>
                <a:cubicBezTo>
                  <a:pt x="328" y="142"/>
                  <a:pt x="328" y="142"/>
                  <a:pt x="328" y="142"/>
                </a:cubicBezTo>
                <a:cubicBezTo>
                  <a:pt x="330" y="142"/>
                  <a:pt x="332" y="140"/>
                  <a:pt x="334" y="137"/>
                </a:cubicBezTo>
                <a:cubicBezTo>
                  <a:pt x="336" y="135"/>
                  <a:pt x="337" y="133"/>
                  <a:pt x="339" y="130"/>
                </a:cubicBezTo>
                <a:cubicBezTo>
                  <a:pt x="341" y="127"/>
                  <a:pt x="343" y="123"/>
                  <a:pt x="344" y="120"/>
                </a:cubicBezTo>
                <a:cubicBezTo>
                  <a:pt x="345" y="118"/>
                  <a:pt x="346" y="117"/>
                  <a:pt x="347" y="115"/>
                </a:cubicBezTo>
                <a:cubicBezTo>
                  <a:pt x="347" y="115"/>
                  <a:pt x="347" y="115"/>
                  <a:pt x="347" y="115"/>
                </a:cubicBezTo>
                <a:cubicBezTo>
                  <a:pt x="347" y="114"/>
                  <a:pt x="348" y="113"/>
                  <a:pt x="349" y="114"/>
                </a:cubicBezTo>
                <a:cubicBezTo>
                  <a:pt x="350" y="114"/>
                  <a:pt x="350" y="115"/>
                  <a:pt x="350" y="115"/>
                </a:cubicBezTo>
                <a:cubicBezTo>
                  <a:pt x="349" y="121"/>
                  <a:pt x="349" y="126"/>
                  <a:pt x="349" y="131"/>
                </a:cubicBezTo>
                <a:cubicBezTo>
                  <a:pt x="349" y="133"/>
                  <a:pt x="349" y="135"/>
                  <a:pt x="349" y="137"/>
                </a:cubicBezTo>
                <a:cubicBezTo>
                  <a:pt x="349" y="137"/>
                  <a:pt x="349" y="137"/>
                  <a:pt x="349" y="137"/>
                </a:cubicBezTo>
                <a:cubicBezTo>
                  <a:pt x="352" y="132"/>
                  <a:pt x="355" y="128"/>
                  <a:pt x="358" y="123"/>
                </a:cubicBezTo>
                <a:cubicBezTo>
                  <a:pt x="359" y="115"/>
                  <a:pt x="360" y="108"/>
                  <a:pt x="361" y="102"/>
                </a:cubicBezTo>
                <a:cubicBezTo>
                  <a:pt x="362" y="97"/>
                  <a:pt x="363" y="92"/>
                  <a:pt x="364" y="86"/>
                </a:cubicBezTo>
                <a:close/>
                <a:moveTo>
                  <a:pt x="269" y="126"/>
                </a:moveTo>
                <a:cubicBezTo>
                  <a:pt x="269" y="126"/>
                  <a:pt x="269" y="126"/>
                  <a:pt x="269" y="126"/>
                </a:cubicBezTo>
                <a:cubicBezTo>
                  <a:pt x="269" y="126"/>
                  <a:pt x="269" y="126"/>
                  <a:pt x="269" y="126"/>
                </a:cubicBezTo>
                <a:close/>
              </a:path>
            </a:pathLst>
          </a:custGeom>
          <a:solidFill>
            <a:schemeClr val="accent1"/>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90" name="TextBox 89"/>
          <p:cNvSpPr txBox="1"/>
          <p:nvPr/>
        </p:nvSpPr>
        <p:spPr>
          <a:xfrm>
            <a:off x="4890326" y="5319968"/>
            <a:ext cx="1799723" cy="379656"/>
          </a:xfrm>
          <a:prstGeom prst="rect">
            <a:avLst/>
          </a:prstGeom>
          <a:noFill/>
        </p:spPr>
        <p:txBody>
          <a:bodyPr wrap="none" rtlCol="0">
            <a:spAutoFit/>
          </a:bodyPr>
          <a:lstStyle/>
          <a:p>
            <a:pPr algn="r"/>
            <a:r>
              <a:rPr lang="en-ID" sz="1867" dirty="0">
                <a:solidFill>
                  <a:schemeClr val="tx1">
                    <a:lumMod val="65000"/>
                    <a:lumOff val="35000"/>
                  </a:schemeClr>
                </a:solidFill>
                <a:latin typeface="+mj-lt"/>
              </a:rPr>
              <a:t>HERMAN SEKALI</a:t>
            </a:r>
            <a:endParaRPr lang="id-ID" sz="1867" dirty="0">
              <a:solidFill>
                <a:schemeClr val="tx1">
                  <a:lumMod val="65000"/>
                  <a:lumOff val="35000"/>
                </a:schemeClr>
              </a:solidFill>
              <a:latin typeface="+mj-lt"/>
            </a:endParaRPr>
          </a:p>
        </p:txBody>
      </p:sp>
      <p:sp>
        <p:nvSpPr>
          <p:cNvPr id="91" name="Rectangle 90"/>
          <p:cNvSpPr/>
          <p:nvPr/>
        </p:nvSpPr>
        <p:spPr>
          <a:xfrm>
            <a:off x="4336188" y="5571352"/>
            <a:ext cx="2346853" cy="256545"/>
          </a:xfrm>
          <a:prstGeom prst="rect">
            <a:avLst/>
          </a:prstGeom>
        </p:spPr>
        <p:txBody>
          <a:bodyPr wrap="square">
            <a:spAutoFit/>
          </a:bodyPr>
          <a:lstStyle/>
          <a:p>
            <a:pPr algn="r"/>
            <a:r>
              <a:rPr lang="en-ID" sz="1067" i="1" kern="900" dirty="0">
                <a:solidFill>
                  <a:schemeClr val="accent1"/>
                </a:solidFill>
              </a:rPr>
              <a:t>@Fast </a:t>
            </a:r>
            <a:r>
              <a:rPr lang="en-ID" sz="1067" i="1" kern="900" dirty="0" err="1">
                <a:solidFill>
                  <a:schemeClr val="accent1"/>
                </a:solidFill>
              </a:rPr>
              <a:t>Powerpoint</a:t>
            </a:r>
            <a:endParaRPr lang="id-ID" sz="1067" i="1" kern="900" dirty="0">
              <a:solidFill>
                <a:schemeClr val="accent1"/>
              </a:solidFill>
            </a:endParaRPr>
          </a:p>
        </p:txBody>
      </p:sp>
      <p:pic>
        <p:nvPicPr>
          <p:cNvPr id="92" name="Picture 9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6778662" y="697883"/>
            <a:ext cx="6129316" cy="6160117"/>
          </a:xfrm>
          <a:prstGeom prst="rect">
            <a:avLst/>
          </a:prstGeom>
        </p:spPr>
      </p:pic>
      <p:sp>
        <p:nvSpPr>
          <p:cNvPr id="15" name="Rectangle 14"/>
          <p:cNvSpPr/>
          <p:nvPr/>
        </p:nvSpPr>
        <p:spPr>
          <a:xfrm rot="16200000">
            <a:off x="1578245"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3645524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4980371" y="587093"/>
            <a:ext cx="2231316"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Stack Object</a:t>
            </a:r>
          </a:p>
        </p:txBody>
      </p:sp>
      <p:sp>
        <p:nvSpPr>
          <p:cNvPr id="7" name="TextBox 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grpSp>
        <p:nvGrpSpPr>
          <p:cNvPr id="82" name="Group 81"/>
          <p:cNvGrpSpPr/>
          <p:nvPr/>
        </p:nvGrpSpPr>
        <p:grpSpPr>
          <a:xfrm>
            <a:off x="6964825" y="1910532"/>
            <a:ext cx="4320499" cy="4225631"/>
            <a:chOff x="3477443" y="1581445"/>
            <a:chExt cx="5340857" cy="5223583"/>
          </a:xfrm>
          <a:solidFill>
            <a:schemeClr val="bg1">
              <a:lumMod val="75000"/>
              <a:alpha val="20000"/>
            </a:schemeClr>
          </a:solidFill>
        </p:grpSpPr>
        <p:sp>
          <p:nvSpPr>
            <p:cNvPr id="83" name="Freeform 82"/>
            <p:cNvSpPr>
              <a:spLocks noEditPoints="1"/>
            </p:cNvSpPr>
            <p:nvPr/>
          </p:nvSpPr>
          <p:spPr bwMode="auto">
            <a:xfrm>
              <a:off x="5139038" y="4209633"/>
              <a:ext cx="381773" cy="381773"/>
            </a:xfrm>
            <a:custGeom>
              <a:avLst/>
              <a:gdLst>
                <a:gd name="T0" fmla="*/ 5 w 68"/>
                <a:gd name="T1" fmla="*/ 0 h 68"/>
                <a:gd name="T2" fmla="*/ 0 w 68"/>
                <a:gd name="T3" fmla="*/ 58 h 68"/>
                <a:gd name="T4" fmla="*/ 7 w 68"/>
                <a:gd name="T5" fmla="*/ 64 h 68"/>
                <a:gd name="T6" fmla="*/ 8 w 68"/>
                <a:gd name="T7" fmla="*/ 68 h 68"/>
                <a:gd name="T8" fmla="*/ 13 w 68"/>
                <a:gd name="T9" fmla="*/ 67 h 68"/>
                <a:gd name="T10" fmla="*/ 54 w 68"/>
                <a:gd name="T11" fmla="*/ 64 h 68"/>
                <a:gd name="T12" fmla="*/ 55 w 68"/>
                <a:gd name="T13" fmla="*/ 68 h 68"/>
                <a:gd name="T14" fmla="*/ 61 w 68"/>
                <a:gd name="T15" fmla="*/ 67 h 68"/>
                <a:gd name="T16" fmla="*/ 62 w 68"/>
                <a:gd name="T17" fmla="*/ 64 h 68"/>
                <a:gd name="T18" fmla="*/ 68 w 68"/>
                <a:gd name="T19" fmla="*/ 6 h 68"/>
                <a:gd name="T20" fmla="*/ 65 w 68"/>
                <a:gd name="T21" fmla="*/ 58 h 68"/>
                <a:gd name="T22" fmla="*/ 60 w 68"/>
                <a:gd name="T23" fmla="*/ 61 h 68"/>
                <a:gd name="T24" fmla="*/ 12 w 68"/>
                <a:gd name="T25" fmla="*/ 61 h 68"/>
                <a:gd name="T26" fmla="*/ 5 w 68"/>
                <a:gd name="T27" fmla="*/ 61 h 68"/>
                <a:gd name="T28" fmla="*/ 3 w 68"/>
                <a:gd name="T29" fmla="*/ 6 h 68"/>
                <a:gd name="T30" fmla="*/ 62 w 68"/>
                <a:gd name="T31" fmla="*/ 3 h 68"/>
                <a:gd name="T32" fmla="*/ 65 w 68"/>
                <a:gd name="T33" fmla="*/ 58 h 68"/>
                <a:gd name="T34" fmla="*/ 7 w 68"/>
                <a:gd name="T35" fmla="*/ 5 h 68"/>
                <a:gd name="T36" fmla="*/ 5 w 68"/>
                <a:gd name="T37" fmla="*/ 13 h 68"/>
                <a:gd name="T38" fmla="*/ 3 w 68"/>
                <a:gd name="T39" fmla="*/ 14 h 68"/>
                <a:gd name="T40" fmla="*/ 4 w 68"/>
                <a:gd name="T41" fmla="*/ 23 h 68"/>
                <a:gd name="T42" fmla="*/ 5 w 68"/>
                <a:gd name="T43" fmla="*/ 41 h 68"/>
                <a:gd name="T44" fmla="*/ 3 w 68"/>
                <a:gd name="T45" fmla="*/ 42 h 68"/>
                <a:gd name="T46" fmla="*/ 4 w 68"/>
                <a:gd name="T47" fmla="*/ 51 h 68"/>
                <a:gd name="T48" fmla="*/ 5 w 68"/>
                <a:gd name="T49" fmla="*/ 57 h 68"/>
                <a:gd name="T50" fmla="*/ 61 w 68"/>
                <a:gd name="T51" fmla="*/ 59 h 68"/>
                <a:gd name="T52" fmla="*/ 63 w 68"/>
                <a:gd name="T53" fmla="*/ 8 h 68"/>
                <a:gd name="T54" fmla="*/ 61 w 68"/>
                <a:gd name="T55" fmla="*/ 57 h 68"/>
                <a:gd name="T56" fmla="*/ 7 w 68"/>
                <a:gd name="T57" fmla="*/ 57 h 68"/>
                <a:gd name="T58" fmla="*/ 7 w 68"/>
                <a:gd name="T59" fmla="*/ 51 h 68"/>
                <a:gd name="T60" fmla="*/ 8 w 68"/>
                <a:gd name="T61" fmla="*/ 42 h 68"/>
                <a:gd name="T62" fmla="*/ 7 w 68"/>
                <a:gd name="T63" fmla="*/ 41 h 68"/>
                <a:gd name="T64" fmla="*/ 7 w 68"/>
                <a:gd name="T65" fmla="*/ 23 h 68"/>
                <a:gd name="T66" fmla="*/ 8 w 68"/>
                <a:gd name="T67" fmla="*/ 14 h 68"/>
                <a:gd name="T68" fmla="*/ 7 w 68"/>
                <a:gd name="T69" fmla="*/ 13 h 68"/>
                <a:gd name="T70" fmla="*/ 61 w 68"/>
                <a:gd name="T71" fmla="*/ 8 h 68"/>
                <a:gd name="T72" fmla="*/ 34 w 68"/>
                <a:gd name="T73" fmla="*/ 46 h 68"/>
                <a:gd name="T74" fmla="*/ 34 w 68"/>
                <a:gd name="T75" fmla="*/ 18 h 68"/>
                <a:gd name="T76" fmla="*/ 34 w 68"/>
                <a:gd name="T77" fmla="*/ 46 h 68"/>
                <a:gd name="T78" fmla="*/ 46 w 68"/>
                <a:gd name="T79" fmla="*/ 32 h 68"/>
                <a:gd name="T80" fmla="*/ 22 w 68"/>
                <a:gd name="T81" fmla="*/ 32 h 68"/>
                <a:gd name="T82" fmla="*/ 34 w 68"/>
                <a:gd name="T83" fmla="*/ 41 h 68"/>
                <a:gd name="T84" fmla="*/ 45 w 68"/>
                <a:gd name="T85" fmla="*/ 35 h 68"/>
                <a:gd name="T86" fmla="*/ 46 w 68"/>
                <a:gd name="T87" fmla="*/ 31 h 68"/>
                <a:gd name="T88" fmla="*/ 43 w 68"/>
                <a:gd name="T89" fmla="*/ 30 h 68"/>
                <a:gd name="T90" fmla="*/ 24 w 68"/>
                <a:gd name="T91" fmla="*/ 32 h 68"/>
                <a:gd name="T92" fmla="*/ 34 w 68"/>
                <a:gd name="T93" fmla="*/ 25 h 68"/>
                <a:gd name="T94" fmla="*/ 34 w 68"/>
                <a:gd name="T95" fmla="*/ 39 h 68"/>
                <a:gd name="T96" fmla="*/ 34 w 68"/>
                <a:gd name="T97" fmla="*/ 25 h 68"/>
                <a:gd name="T98" fmla="*/ 53 w 68"/>
                <a:gd name="T99" fmla="*/ 49 h 68"/>
                <a:gd name="T100" fmla="*/ 54 w 68"/>
                <a:gd name="T101" fmla="*/ 44 h 68"/>
                <a:gd name="T102" fmla="*/ 56 w 68"/>
                <a:gd name="T103" fmla="*/ 18 h 68"/>
                <a:gd name="T104" fmla="*/ 50 w 68"/>
                <a:gd name="T105" fmla="*/ 18 h 68"/>
                <a:gd name="T106" fmla="*/ 52 w 68"/>
                <a:gd name="T107" fmla="*/ 44 h 68"/>
                <a:gd name="T108" fmla="*/ 53 w 68"/>
                <a:gd name="T109" fmla="*/ 47 h 68"/>
                <a:gd name="T110" fmla="*/ 53 w 68"/>
                <a:gd name="T111" fmla="*/ 46 h 68"/>
                <a:gd name="T112" fmla="*/ 53 w 68"/>
                <a:gd name="T113" fmla="*/ 47 h 68"/>
                <a:gd name="T114" fmla="*/ 54 w 68"/>
                <a:gd name="T115" fmla="*/ 18 h 68"/>
                <a:gd name="T116" fmla="*/ 52 w 68"/>
                <a:gd name="T117" fmla="*/ 1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8" h="68">
                  <a:moveTo>
                    <a:pt x="62" y="0"/>
                  </a:moveTo>
                  <a:cubicBezTo>
                    <a:pt x="5" y="0"/>
                    <a:pt x="5" y="0"/>
                    <a:pt x="5" y="0"/>
                  </a:cubicBezTo>
                  <a:cubicBezTo>
                    <a:pt x="2" y="0"/>
                    <a:pt x="0" y="3"/>
                    <a:pt x="0" y="6"/>
                  </a:cubicBezTo>
                  <a:cubicBezTo>
                    <a:pt x="0" y="58"/>
                    <a:pt x="0" y="58"/>
                    <a:pt x="0" y="58"/>
                  </a:cubicBezTo>
                  <a:cubicBezTo>
                    <a:pt x="0" y="61"/>
                    <a:pt x="2" y="64"/>
                    <a:pt x="5" y="64"/>
                  </a:cubicBezTo>
                  <a:cubicBezTo>
                    <a:pt x="7" y="64"/>
                    <a:pt x="7" y="64"/>
                    <a:pt x="7" y="64"/>
                  </a:cubicBezTo>
                  <a:cubicBezTo>
                    <a:pt x="7" y="67"/>
                    <a:pt x="7" y="67"/>
                    <a:pt x="7" y="67"/>
                  </a:cubicBezTo>
                  <a:cubicBezTo>
                    <a:pt x="7" y="68"/>
                    <a:pt x="7" y="68"/>
                    <a:pt x="8" y="68"/>
                  </a:cubicBezTo>
                  <a:cubicBezTo>
                    <a:pt x="12" y="68"/>
                    <a:pt x="12" y="68"/>
                    <a:pt x="12" y="68"/>
                  </a:cubicBezTo>
                  <a:cubicBezTo>
                    <a:pt x="13" y="68"/>
                    <a:pt x="13" y="68"/>
                    <a:pt x="13" y="67"/>
                  </a:cubicBezTo>
                  <a:cubicBezTo>
                    <a:pt x="13" y="64"/>
                    <a:pt x="13" y="64"/>
                    <a:pt x="13" y="64"/>
                  </a:cubicBezTo>
                  <a:cubicBezTo>
                    <a:pt x="54" y="64"/>
                    <a:pt x="54" y="64"/>
                    <a:pt x="54" y="64"/>
                  </a:cubicBezTo>
                  <a:cubicBezTo>
                    <a:pt x="54" y="67"/>
                    <a:pt x="54" y="67"/>
                    <a:pt x="54" y="67"/>
                  </a:cubicBezTo>
                  <a:cubicBezTo>
                    <a:pt x="54" y="68"/>
                    <a:pt x="54" y="68"/>
                    <a:pt x="55" y="68"/>
                  </a:cubicBezTo>
                  <a:cubicBezTo>
                    <a:pt x="60" y="68"/>
                    <a:pt x="60" y="68"/>
                    <a:pt x="60" y="68"/>
                  </a:cubicBezTo>
                  <a:cubicBezTo>
                    <a:pt x="60" y="68"/>
                    <a:pt x="61" y="68"/>
                    <a:pt x="61" y="67"/>
                  </a:cubicBezTo>
                  <a:cubicBezTo>
                    <a:pt x="61" y="64"/>
                    <a:pt x="61" y="64"/>
                    <a:pt x="61" y="64"/>
                  </a:cubicBezTo>
                  <a:cubicBezTo>
                    <a:pt x="62" y="64"/>
                    <a:pt x="62" y="64"/>
                    <a:pt x="62" y="64"/>
                  </a:cubicBezTo>
                  <a:cubicBezTo>
                    <a:pt x="65" y="64"/>
                    <a:pt x="68" y="61"/>
                    <a:pt x="68" y="58"/>
                  </a:cubicBezTo>
                  <a:cubicBezTo>
                    <a:pt x="68" y="6"/>
                    <a:pt x="68" y="6"/>
                    <a:pt x="68" y="6"/>
                  </a:cubicBezTo>
                  <a:cubicBezTo>
                    <a:pt x="68" y="3"/>
                    <a:pt x="65" y="0"/>
                    <a:pt x="62" y="0"/>
                  </a:cubicBezTo>
                  <a:close/>
                  <a:moveTo>
                    <a:pt x="65" y="58"/>
                  </a:moveTo>
                  <a:cubicBezTo>
                    <a:pt x="65" y="60"/>
                    <a:pt x="64" y="61"/>
                    <a:pt x="62" y="61"/>
                  </a:cubicBezTo>
                  <a:cubicBezTo>
                    <a:pt x="60" y="61"/>
                    <a:pt x="60" y="61"/>
                    <a:pt x="60" y="61"/>
                  </a:cubicBezTo>
                  <a:cubicBezTo>
                    <a:pt x="55" y="61"/>
                    <a:pt x="55" y="61"/>
                    <a:pt x="55" y="61"/>
                  </a:cubicBezTo>
                  <a:cubicBezTo>
                    <a:pt x="12" y="61"/>
                    <a:pt x="12" y="61"/>
                    <a:pt x="12" y="61"/>
                  </a:cubicBezTo>
                  <a:cubicBezTo>
                    <a:pt x="8" y="61"/>
                    <a:pt x="8" y="61"/>
                    <a:pt x="8" y="61"/>
                  </a:cubicBezTo>
                  <a:cubicBezTo>
                    <a:pt x="5" y="61"/>
                    <a:pt x="5" y="61"/>
                    <a:pt x="5" y="61"/>
                  </a:cubicBezTo>
                  <a:cubicBezTo>
                    <a:pt x="4" y="61"/>
                    <a:pt x="3" y="60"/>
                    <a:pt x="3" y="58"/>
                  </a:cubicBezTo>
                  <a:cubicBezTo>
                    <a:pt x="3" y="6"/>
                    <a:pt x="3" y="6"/>
                    <a:pt x="3" y="6"/>
                  </a:cubicBezTo>
                  <a:cubicBezTo>
                    <a:pt x="3" y="4"/>
                    <a:pt x="4" y="3"/>
                    <a:pt x="5" y="3"/>
                  </a:cubicBezTo>
                  <a:cubicBezTo>
                    <a:pt x="62" y="3"/>
                    <a:pt x="62" y="3"/>
                    <a:pt x="62" y="3"/>
                  </a:cubicBezTo>
                  <a:cubicBezTo>
                    <a:pt x="64" y="3"/>
                    <a:pt x="65" y="4"/>
                    <a:pt x="65" y="6"/>
                  </a:cubicBezTo>
                  <a:lnTo>
                    <a:pt x="65" y="58"/>
                  </a:lnTo>
                  <a:close/>
                  <a:moveTo>
                    <a:pt x="61" y="5"/>
                  </a:moveTo>
                  <a:cubicBezTo>
                    <a:pt x="7" y="5"/>
                    <a:pt x="7" y="5"/>
                    <a:pt x="7" y="5"/>
                  </a:cubicBezTo>
                  <a:cubicBezTo>
                    <a:pt x="6" y="5"/>
                    <a:pt x="5" y="6"/>
                    <a:pt x="5" y="8"/>
                  </a:cubicBezTo>
                  <a:cubicBezTo>
                    <a:pt x="5" y="13"/>
                    <a:pt x="5" y="13"/>
                    <a:pt x="5" y="13"/>
                  </a:cubicBezTo>
                  <a:cubicBezTo>
                    <a:pt x="4" y="13"/>
                    <a:pt x="4" y="13"/>
                    <a:pt x="4" y="13"/>
                  </a:cubicBezTo>
                  <a:cubicBezTo>
                    <a:pt x="3" y="13"/>
                    <a:pt x="3" y="13"/>
                    <a:pt x="3" y="14"/>
                  </a:cubicBezTo>
                  <a:cubicBezTo>
                    <a:pt x="3" y="22"/>
                    <a:pt x="3" y="22"/>
                    <a:pt x="3" y="22"/>
                  </a:cubicBezTo>
                  <a:cubicBezTo>
                    <a:pt x="3" y="23"/>
                    <a:pt x="3" y="23"/>
                    <a:pt x="4" y="23"/>
                  </a:cubicBezTo>
                  <a:cubicBezTo>
                    <a:pt x="5" y="23"/>
                    <a:pt x="5" y="23"/>
                    <a:pt x="5" y="23"/>
                  </a:cubicBezTo>
                  <a:cubicBezTo>
                    <a:pt x="5" y="41"/>
                    <a:pt x="5" y="41"/>
                    <a:pt x="5" y="41"/>
                  </a:cubicBezTo>
                  <a:cubicBezTo>
                    <a:pt x="4" y="41"/>
                    <a:pt x="4" y="41"/>
                    <a:pt x="4" y="41"/>
                  </a:cubicBezTo>
                  <a:cubicBezTo>
                    <a:pt x="3" y="41"/>
                    <a:pt x="3" y="41"/>
                    <a:pt x="3" y="42"/>
                  </a:cubicBezTo>
                  <a:cubicBezTo>
                    <a:pt x="3" y="50"/>
                    <a:pt x="3" y="50"/>
                    <a:pt x="3" y="50"/>
                  </a:cubicBezTo>
                  <a:cubicBezTo>
                    <a:pt x="3" y="51"/>
                    <a:pt x="3" y="51"/>
                    <a:pt x="4" y="51"/>
                  </a:cubicBezTo>
                  <a:cubicBezTo>
                    <a:pt x="5" y="51"/>
                    <a:pt x="5" y="51"/>
                    <a:pt x="5" y="51"/>
                  </a:cubicBezTo>
                  <a:cubicBezTo>
                    <a:pt x="5" y="57"/>
                    <a:pt x="5" y="57"/>
                    <a:pt x="5" y="57"/>
                  </a:cubicBezTo>
                  <a:cubicBezTo>
                    <a:pt x="5" y="58"/>
                    <a:pt x="6" y="59"/>
                    <a:pt x="7" y="59"/>
                  </a:cubicBezTo>
                  <a:cubicBezTo>
                    <a:pt x="61" y="59"/>
                    <a:pt x="61" y="59"/>
                    <a:pt x="61" y="59"/>
                  </a:cubicBezTo>
                  <a:cubicBezTo>
                    <a:pt x="62" y="59"/>
                    <a:pt x="63" y="58"/>
                    <a:pt x="63" y="57"/>
                  </a:cubicBezTo>
                  <a:cubicBezTo>
                    <a:pt x="63" y="8"/>
                    <a:pt x="63" y="8"/>
                    <a:pt x="63" y="8"/>
                  </a:cubicBezTo>
                  <a:cubicBezTo>
                    <a:pt x="63" y="6"/>
                    <a:pt x="62" y="5"/>
                    <a:pt x="61" y="5"/>
                  </a:cubicBezTo>
                  <a:close/>
                  <a:moveTo>
                    <a:pt x="61" y="57"/>
                  </a:moveTo>
                  <a:cubicBezTo>
                    <a:pt x="61" y="57"/>
                    <a:pt x="61" y="57"/>
                    <a:pt x="61" y="57"/>
                  </a:cubicBezTo>
                  <a:cubicBezTo>
                    <a:pt x="7" y="57"/>
                    <a:pt x="7" y="57"/>
                    <a:pt x="7" y="57"/>
                  </a:cubicBezTo>
                  <a:cubicBezTo>
                    <a:pt x="7" y="51"/>
                    <a:pt x="7" y="51"/>
                    <a:pt x="7" y="51"/>
                  </a:cubicBezTo>
                  <a:cubicBezTo>
                    <a:pt x="7" y="51"/>
                    <a:pt x="7" y="51"/>
                    <a:pt x="7" y="51"/>
                  </a:cubicBezTo>
                  <a:cubicBezTo>
                    <a:pt x="8" y="51"/>
                    <a:pt x="8" y="51"/>
                    <a:pt x="8" y="50"/>
                  </a:cubicBezTo>
                  <a:cubicBezTo>
                    <a:pt x="8" y="42"/>
                    <a:pt x="8" y="42"/>
                    <a:pt x="8" y="42"/>
                  </a:cubicBezTo>
                  <a:cubicBezTo>
                    <a:pt x="8" y="41"/>
                    <a:pt x="8" y="41"/>
                    <a:pt x="7" y="41"/>
                  </a:cubicBezTo>
                  <a:cubicBezTo>
                    <a:pt x="7" y="41"/>
                    <a:pt x="7" y="41"/>
                    <a:pt x="7" y="41"/>
                  </a:cubicBezTo>
                  <a:cubicBezTo>
                    <a:pt x="7" y="23"/>
                    <a:pt x="7" y="23"/>
                    <a:pt x="7" y="23"/>
                  </a:cubicBezTo>
                  <a:cubicBezTo>
                    <a:pt x="7" y="23"/>
                    <a:pt x="7" y="23"/>
                    <a:pt x="7" y="23"/>
                  </a:cubicBezTo>
                  <a:cubicBezTo>
                    <a:pt x="8" y="23"/>
                    <a:pt x="8" y="23"/>
                    <a:pt x="8" y="22"/>
                  </a:cubicBezTo>
                  <a:cubicBezTo>
                    <a:pt x="8" y="14"/>
                    <a:pt x="8" y="14"/>
                    <a:pt x="8" y="14"/>
                  </a:cubicBezTo>
                  <a:cubicBezTo>
                    <a:pt x="8" y="13"/>
                    <a:pt x="8" y="13"/>
                    <a:pt x="7" y="13"/>
                  </a:cubicBezTo>
                  <a:cubicBezTo>
                    <a:pt x="7" y="13"/>
                    <a:pt x="7" y="13"/>
                    <a:pt x="7" y="13"/>
                  </a:cubicBezTo>
                  <a:cubicBezTo>
                    <a:pt x="7" y="7"/>
                    <a:pt x="7" y="7"/>
                    <a:pt x="7" y="7"/>
                  </a:cubicBezTo>
                  <a:cubicBezTo>
                    <a:pt x="61" y="8"/>
                    <a:pt x="61" y="8"/>
                    <a:pt x="61" y="8"/>
                  </a:cubicBezTo>
                  <a:lnTo>
                    <a:pt x="61" y="57"/>
                  </a:lnTo>
                  <a:close/>
                  <a:moveTo>
                    <a:pt x="34" y="46"/>
                  </a:moveTo>
                  <a:cubicBezTo>
                    <a:pt x="42" y="46"/>
                    <a:pt x="48" y="40"/>
                    <a:pt x="48" y="32"/>
                  </a:cubicBezTo>
                  <a:cubicBezTo>
                    <a:pt x="48" y="24"/>
                    <a:pt x="42" y="18"/>
                    <a:pt x="34" y="18"/>
                  </a:cubicBezTo>
                  <a:cubicBezTo>
                    <a:pt x="26" y="18"/>
                    <a:pt x="20" y="24"/>
                    <a:pt x="20" y="32"/>
                  </a:cubicBezTo>
                  <a:cubicBezTo>
                    <a:pt x="20" y="40"/>
                    <a:pt x="26" y="46"/>
                    <a:pt x="34" y="46"/>
                  </a:cubicBezTo>
                  <a:close/>
                  <a:moveTo>
                    <a:pt x="34" y="20"/>
                  </a:moveTo>
                  <a:cubicBezTo>
                    <a:pt x="40" y="20"/>
                    <a:pt x="46" y="25"/>
                    <a:pt x="46" y="32"/>
                  </a:cubicBezTo>
                  <a:cubicBezTo>
                    <a:pt x="46" y="39"/>
                    <a:pt x="40" y="44"/>
                    <a:pt x="34" y="44"/>
                  </a:cubicBezTo>
                  <a:cubicBezTo>
                    <a:pt x="27" y="44"/>
                    <a:pt x="22" y="39"/>
                    <a:pt x="22" y="32"/>
                  </a:cubicBezTo>
                  <a:cubicBezTo>
                    <a:pt x="22" y="25"/>
                    <a:pt x="27" y="20"/>
                    <a:pt x="34" y="20"/>
                  </a:cubicBezTo>
                  <a:close/>
                  <a:moveTo>
                    <a:pt x="34" y="41"/>
                  </a:moveTo>
                  <a:cubicBezTo>
                    <a:pt x="38" y="41"/>
                    <a:pt x="41" y="39"/>
                    <a:pt x="43" y="35"/>
                  </a:cubicBezTo>
                  <a:cubicBezTo>
                    <a:pt x="45" y="35"/>
                    <a:pt x="45" y="35"/>
                    <a:pt x="45" y="35"/>
                  </a:cubicBezTo>
                  <a:cubicBezTo>
                    <a:pt x="45" y="35"/>
                    <a:pt x="46" y="34"/>
                    <a:pt x="46" y="34"/>
                  </a:cubicBezTo>
                  <a:cubicBezTo>
                    <a:pt x="46" y="31"/>
                    <a:pt x="46" y="31"/>
                    <a:pt x="46" y="31"/>
                  </a:cubicBezTo>
                  <a:cubicBezTo>
                    <a:pt x="46" y="30"/>
                    <a:pt x="45" y="30"/>
                    <a:pt x="45" y="30"/>
                  </a:cubicBezTo>
                  <a:cubicBezTo>
                    <a:pt x="43" y="30"/>
                    <a:pt x="43" y="30"/>
                    <a:pt x="43" y="30"/>
                  </a:cubicBezTo>
                  <a:cubicBezTo>
                    <a:pt x="42" y="26"/>
                    <a:pt x="38" y="23"/>
                    <a:pt x="34" y="23"/>
                  </a:cubicBezTo>
                  <a:cubicBezTo>
                    <a:pt x="29" y="23"/>
                    <a:pt x="24" y="27"/>
                    <a:pt x="24" y="32"/>
                  </a:cubicBezTo>
                  <a:cubicBezTo>
                    <a:pt x="24" y="37"/>
                    <a:pt x="29" y="41"/>
                    <a:pt x="34" y="41"/>
                  </a:cubicBezTo>
                  <a:close/>
                  <a:moveTo>
                    <a:pt x="34" y="25"/>
                  </a:moveTo>
                  <a:cubicBezTo>
                    <a:pt x="38" y="25"/>
                    <a:pt x="41" y="28"/>
                    <a:pt x="41" y="32"/>
                  </a:cubicBezTo>
                  <a:cubicBezTo>
                    <a:pt x="41" y="36"/>
                    <a:pt x="38" y="39"/>
                    <a:pt x="34" y="39"/>
                  </a:cubicBezTo>
                  <a:cubicBezTo>
                    <a:pt x="30" y="39"/>
                    <a:pt x="26" y="36"/>
                    <a:pt x="26" y="32"/>
                  </a:cubicBezTo>
                  <a:cubicBezTo>
                    <a:pt x="26" y="28"/>
                    <a:pt x="30" y="25"/>
                    <a:pt x="34" y="25"/>
                  </a:cubicBezTo>
                  <a:close/>
                  <a:moveTo>
                    <a:pt x="50" y="47"/>
                  </a:moveTo>
                  <a:cubicBezTo>
                    <a:pt x="50" y="48"/>
                    <a:pt x="52" y="49"/>
                    <a:pt x="53" y="49"/>
                  </a:cubicBezTo>
                  <a:cubicBezTo>
                    <a:pt x="55" y="49"/>
                    <a:pt x="56" y="48"/>
                    <a:pt x="56" y="47"/>
                  </a:cubicBezTo>
                  <a:cubicBezTo>
                    <a:pt x="56" y="45"/>
                    <a:pt x="55" y="44"/>
                    <a:pt x="54" y="44"/>
                  </a:cubicBezTo>
                  <a:cubicBezTo>
                    <a:pt x="54" y="20"/>
                    <a:pt x="54" y="20"/>
                    <a:pt x="54" y="20"/>
                  </a:cubicBezTo>
                  <a:cubicBezTo>
                    <a:pt x="55" y="20"/>
                    <a:pt x="56" y="19"/>
                    <a:pt x="56" y="18"/>
                  </a:cubicBezTo>
                  <a:cubicBezTo>
                    <a:pt x="56" y="16"/>
                    <a:pt x="55" y="15"/>
                    <a:pt x="53" y="15"/>
                  </a:cubicBezTo>
                  <a:cubicBezTo>
                    <a:pt x="52" y="15"/>
                    <a:pt x="50" y="16"/>
                    <a:pt x="50" y="18"/>
                  </a:cubicBezTo>
                  <a:cubicBezTo>
                    <a:pt x="50" y="19"/>
                    <a:pt x="51" y="20"/>
                    <a:pt x="52" y="20"/>
                  </a:cubicBezTo>
                  <a:cubicBezTo>
                    <a:pt x="52" y="44"/>
                    <a:pt x="52" y="44"/>
                    <a:pt x="52" y="44"/>
                  </a:cubicBezTo>
                  <a:cubicBezTo>
                    <a:pt x="51" y="44"/>
                    <a:pt x="50" y="45"/>
                    <a:pt x="50" y="47"/>
                  </a:cubicBezTo>
                  <a:close/>
                  <a:moveTo>
                    <a:pt x="53" y="47"/>
                  </a:moveTo>
                  <a:cubicBezTo>
                    <a:pt x="53" y="47"/>
                    <a:pt x="52" y="47"/>
                    <a:pt x="52" y="47"/>
                  </a:cubicBezTo>
                  <a:cubicBezTo>
                    <a:pt x="52" y="46"/>
                    <a:pt x="53" y="46"/>
                    <a:pt x="53" y="46"/>
                  </a:cubicBezTo>
                  <a:cubicBezTo>
                    <a:pt x="54" y="46"/>
                    <a:pt x="54" y="46"/>
                    <a:pt x="54" y="47"/>
                  </a:cubicBezTo>
                  <a:cubicBezTo>
                    <a:pt x="54" y="47"/>
                    <a:pt x="54" y="47"/>
                    <a:pt x="53" y="47"/>
                  </a:cubicBezTo>
                  <a:close/>
                  <a:moveTo>
                    <a:pt x="53" y="17"/>
                  </a:moveTo>
                  <a:cubicBezTo>
                    <a:pt x="54" y="17"/>
                    <a:pt x="54" y="17"/>
                    <a:pt x="54" y="18"/>
                  </a:cubicBezTo>
                  <a:cubicBezTo>
                    <a:pt x="54" y="18"/>
                    <a:pt x="54" y="18"/>
                    <a:pt x="53" y="18"/>
                  </a:cubicBezTo>
                  <a:cubicBezTo>
                    <a:pt x="53" y="18"/>
                    <a:pt x="52" y="18"/>
                    <a:pt x="52" y="18"/>
                  </a:cubicBezTo>
                  <a:cubicBezTo>
                    <a:pt x="52" y="17"/>
                    <a:pt x="53" y="17"/>
                    <a:pt x="53" y="1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4" name="Freeform 14"/>
            <p:cNvSpPr>
              <a:spLocks noEditPoints="1"/>
            </p:cNvSpPr>
            <p:nvPr/>
          </p:nvSpPr>
          <p:spPr bwMode="auto">
            <a:xfrm>
              <a:off x="6050011" y="4549116"/>
              <a:ext cx="256239" cy="298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5" name="Freeform 18"/>
            <p:cNvSpPr>
              <a:spLocks noEditPoints="1"/>
            </p:cNvSpPr>
            <p:nvPr/>
          </p:nvSpPr>
          <p:spPr bwMode="auto">
            <a:xfrm>
              <a:off x="6004814" y="3783726"/>
              <a:ext cx="432891" cy="40857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6" name="Freeform 24"/>
            <p:cNvSpPr>
              <a:spLocks noEditPoints="1"/>
            </p:cNvSpPr>
            <p:nvPr/>
          </p:nvSpPr>
          <p:spPr bwMode="auto">
            <a:xfrm>
              <a:off x="5748718" y="4268009"/>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7" name="Freeform 36"/>
            <p:cNvSpPr>
              <a:spLocks noEditPoints="1"/>
            </p:cNvSpPr>
            <p:nvPr/>
          </p:nvSpPr>
          <p:spPr bwMode="auto">
            <a:xfrm>
              <a:off x="5682599" y="2135440"/>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8" name="Freeform 37"/>
            <p:cNvSpPr>
              <a:spLocks noEditPoints="1"/>
            </p:cNvSpPr>
            <p:nvPr/>
          </p:nvSpPr>
          <p:spPr bwMode="auto">
            <a:xfrm>
              <a:off x="6795112" y="2542410"/>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9" name="Freeform 41"/>
            <p:cNvSpPr>
              <a:spLocks noEditPoints="1"/>
            </p:cNvSpPr>
            <p:nvPr/>
          </p:nvSpPr>
          <p:spPr bwMode="auto">
            <a:xfrm>
              <a:off x="5456606" y="5253251"/>
              <a:ext cx="477196" cy="461290"/>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0" name="Freeform 18"/>
            <p:cNvSpPr>
              <a:spLocks noEditPoints="1"/>
            </p:cNvSpPr>
            <p:nvPr/>
          </p:nvSpPr>
          <p:spPr bwMode="auto">
            <a:xfrm>
              <a:off x="3817235" y="2826580"/>
              <a:ext cx="337707" cy="31873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1" name="Freeform 10"/>
            <p:cNvSpPr>
              <a:spLocks noEditPoints="1"/>
            </p:cNvSpPr>
            <p:nvPr/>
          </p:nvSpPr>
          <p:spPr bwMode="auto">
            <a:xfrm>
              <a:off x="6041483" y="2742922"/>
              <a:ext cx="365791" cy="365791"/>
            </a:xfrm>
            <a:custGeom>
              <a:avLst/>
              <a:gdLst>
                <a:gd name="T0" fmla="*/ 0 w 66"/>
                <a:gd name="T1" fmla="*/ 33 h 66"/>
                <a:gd name="T2" fmla="*/ 66 w 66"/>
                <a:gd name="T3" fmla="*/ 33 h 66"/>
                <a:gd name="T4" fmla="*/ 50 w 66"/>
                <a:gd name="T5" fmla="*/ 32 h 66"/>
                <a:gd name="T6" fmla="*/ 63 w 66"/>
                <a:gd name="T7" fmla="*/ 32 h 66"/>
                <a:gd name="T8" fmla="*/ 48 w 66"/>
                <a:gd name="T9" fmla="*/ 32 h 66"/>
                <a:gd name="T10" fmla="*/ 34 w 66"/>
                <a:gd name="T11" fmla="*/ 18 h 66"/>
                <a:gd name="T12" fmla="*/ 48 w 66"/>
                <a:gd name="T13" fmla="*/ 32 h 66"/>
                <a:gd name="T14" fmla="*/ 34 w 66"/>
                <a:gd name="T15" fmla="*/ 3 h 66"/>
                <a:gd name="T16" fmla="*/ 34 w 66"/>
                <a:gd name="T17" fmla="*/ 16 h 66"/>
                <a:gd name="T18" fmla="*/ 20 w 66"/>
                <a:gd name="T19" fmla="*/ 18 h 66"/>
                <a:gd name="T20" fmla="*/ 32 w 66"/>
                <a:gd name="T21" fmla="*/ 16 h 66"/>
                <a:gd name="T22" fmla="*/ 32 w 66"/>
                <a:gd name="T23" fmla="*/ 32 h 66"/>
                <a:gd name="T24" fmla="*/ 19 w 66"/>
                <a:gd name="T25" fmla="*/ 20 h 66"/>
                <a:gd name="T26" fmla="*/ 16 w 66"/>
                <a:gd name="T27" fmla="*/ 32 h 66"/>
                <a:gd name="T28" fmla="*/ 17 w 66"/>
                <a:gd name="T29" fmla="*/ 21 h 66"/>
                <a:gd name="T30" fmla="*/ 16 w 66"/>
                <a:gd name="T31" fmla="*/ 34 h 66"/>
                <a:gd name="T32" fmla="*/ 3 w 66"/>
                <a:gd name="T33" fmla="*/ 34 h 66"/>
                <a:gd name="T34" fmla="*/ 18 w 66"/>
                <a:gd name="T35" fmla="*/ 34 h 66"/>
                <a:gd name="T36" fmla="*/ 32 w 66"/>
                <a:gd name="T37" fmla="*/ 48 h 66"/>
                <a:gd name="T38" fmla="*/ 18 w 66"/>
                <a:gd name="T39" fmla="*/ 34 h 66"/>
                <a:gd name="T40" fmla="*/ 32 w 66"/>
                <a:gd name="T41" fmla="*/ 63 h 66"/>
                <a:gd name="T42" fmla="*/ 32 w 66"/>
                <a:gd name="T43" fmla="*/ 50 h 66"/>
                <a:gd name="T44" fmla="*/ 46 w 66"/>
                <a:gd name="T45" fmla="*/ 49 h 66"/>
                <a:gd name="T46" fmla="*/ 34 w 66"/>
                <a:gd name="T47" fmla="*/ 50 h 66"/>
                <a:gd name="T48" fmla="*/ 34 w 66"/>
                <a:gd name="T49" fmla="*/ 34 h 66"/>
                <a:gd name="T50" fmla="*/ 46 w 66"/>
                <a:gd name="T51" fmla="*/ 47 h 66"/>
                <a:gd name="T52" fmla="*/ 50 w 66"/>
                <a:gd name="T53" fmla="*/ 34 h 66"/>
                <a:gd name="T54" fmla="*/ 48 w 66"/>
                <a:gd name="T55" fmla="*/ 46 h 66"/>
                <a:gd name="T56" fmla="*/ 48 w 66"/>
                <a:gd name="T57" fmla="*/ 18 h 66"/>
                <a:gd name="T58" fmla="*/ 62 w 66"/>
                <a:gd name="T59" fmla="*/ 26 h 66"/>
                <a:gd name="T60" fmla="*/ 18 w 66"/>
                <a:gd name="T61" fmla="*/ 18 h 66"/>
                <a:gd name="T62" fmla="*/ 26 w 66"/>
                <a:gd name="T63" fmla="*/ 4 h 66"/>
                <a:gd name="T64" fmla="*/ 18 w 66"/>
                <a:gd name="T65" fmla="*/ 48 h 66"/>
                <a:gd name="T66" fmla="*/ 4 w 66"/>
                <a:gd name="T67" fmla="*/ 40 h 66"/>
                <a:gd name="T68" fmla="*/ 48 w 66"/>
                <a:gd name="T69" fmla="*/ 48 h 66"/>
                <a:gd name="T70" fmla="*/ 40 w 66"/>
                <a:gd name="T71" fmla="*/ 6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6" h="66">
                  <a:moveTo>
                    <a:pt x="33" y="0"/>
                  </a:moveTo>
                  <a:cubicBezTo>
                    <a:pt x="15" y="0"/>
                    <a:pt x="0" y="15"/>
                    <a:pt x="0" y="33"/>
                  </a:cubicBezTo>
                  <a:cubicBezTo>
                    <a:pt x="0" y="51"/>
                    <a:pt x="15" y="66"/>
                    <a:pt x="33" y="66"/>
                  </a:cubicBezTo>
                  <a:cubicBezTo>
                    <a:pt x="51" y="66"/>
                    <a:pt x="66" y="51"/>
                    <a:pt x="66" y="33"/>
                  </a:cubicBezTo>
                  <a:cubicBezTo>
                    <a:pt x="66" y="15"/>
                    <a:pt x="51" y="0"/>
                    <a:pt x="33" y="0"/>
                  </a:cubicBezTo>
                  <a:close/>
                  <a:moveTo>
                    <a:pt x="50" y="32"/>
                  </a:moveTo>
                  <a:cubicBezTo>
                    <a:pt x="50" y="28"/>
                    <a:pt x="49" y="24"/>
                    <a:pt x="48" y="21"/>
                  </a:cubicBezTo>
                  <a:cubicBezTo>
                    <a:pt x="56" y="23"/>
                    <a:pt x="62" y="27"/>
                    <a:pt x="63" y="32"/>
                  </a:cubicBezTo>
                  <a:lnTo>
                    <a:pt x="50" y="32"/>
                  </a:lnTo>
                  <a:close/>
                  <a:moveTo>
                    <a:pt x="48" y="32"/>
                  </a:moveTo>
                  <a:cubicBezTo>
                    <a:pt x="34" y="32"/>
                    <a:pt x="34" y="32"/>
                    <a:pt x="34" y="32"/>
                  </a:cubicBezTo>
                  <a:cubicBezTo>
                    <a:pt x="34" y="18"/>
                    <a:pt x="34" y="18"/>
                    <a:pt x="34" y="18"/>
                  </a:cubicBezTo>
                  <a:cubicBezTo>
                    <a:pt x="38" y="18"/>
                    <a:pt x="42" y="19"/>
                    <a:pt x="46" y="20"/>
                  </a:cubicBezTo>
                  <a:cubicBezTo>
                    <a:pt x="47" y="24"/>
                    <a:pt x="48" y="28"/>
                    <a:pt x="48" y="32"/>
                  </a:cubicBezTo>
                  <a:close/>
                  <a:moveTo>
                    <a:pt x="34" y="16"/>
                  </a:moveTo>
                  <a:cubicBezTo>
                    <a:pt x="34" y="3"/>
                    <a:pt x="34" y="3"/>
                    <a:pt x="34" y="3"/>
                  </a:cubicBezTo>
                  <a:cubicBezTo>
                    <a:pt x="39" y="4"/>
                    <a:pt x="43" y="10"/>
                    <a:pt x="46" y="18"/>
                  </a:cubicBezTo>
                  <a:cubicBezTo>
                    <a:pt x="42" y="17"/>
                    <a:pt x="38" y="16"/>
                    <a:pt x="34" y="16"/>
                  </a:cubicBezTo>
                  <a:close/>
                  <a:moveTo>
                    <a:pt x="32" y="16"/>
                  </a:moveTo>
                  <a:cubicBezTo>
                    <a:pt x="28" y="16"/>
                    <a:pt x="24" y="17"/>
                    <a:pt x="20" y="18"/>
                  </a:cubicBezTo>
                  <a:cubicBezTo>
                    <a:pt x="22" y="10"/>
                    <a:pt x="27" y="4"/>
                    <a:pt x="32" y="3"/>
                  </a:cubicBezTo>
                  <a:lnTo>
                    <a:pt x="32" y="16"/>
                  </a:lnTo>
                  <a:close/>
                  <a:moveTo>
                    <a:pt x="32" y="18"/>
                  </a:moveTo>
                  <a:cubicBezTo>
                    <a:pt x="32" y="32"/>
                    <a:pt x="32" y="32"/>
                    <a:pt x="32" y="32"/>
                  </a:cubicBezTo>
                  <a:cubicBezTo>
                    <a:pt x="18" y="32"/>
                    <a:pt x="18" y="32"/>
                    <a:pt x="18" y="32"/>
                  </a:cubicBezTo>
                  <a:cubicBezTo>
                    <a:pt x="18" y="28"/>
                    <a:pt x="18" y="24"/>
                    <a:pt x="19" y="20"/>
                  </a:cubicBezTo>
                  <a:cubicBezTo>
                    <a:pt x="23" y="19"/>
                    <a:pt x="27" y="18"/>
                    <a:pt x="32" y="18"/>
                  </a:cubicBezTo>
                  <a:close/>
                  <a:moveTo>
                    <a:pt x="16" y="32"/>
                  </a:moveTo>
                  <a:cubicBezTo>
                    <a:pt x="3" y="32"/>
                    <a:pt x="3" y="32"/>
                    <a:pt x="3" y="32"/>
                  </a:cubicBezTo>
                  <a:cubicBezTo>
                    <a:pt x="4" y="27"/>
                    <a:pt x="9" y="23"/>
                    <a:pt x="17" y="21"/>
                  </a:cubicBezTo>
                  <a:cubicBezTo>
                    <a:pt x="16" y="24"/>
                    <a:pt x="16" y="28"/>
                    <a:pt x="16" y="32"/>
                  </a:cubicBezTo>
                  <a:close/>
                  <a:moveTo>
                    <a:pt x="16" y="34"/>
                  </a:moveTo>
                  <a:cubicBezTo>
                    <a:pt x="16" y="38"/>
                    <a:pt x="16" y="42"/>
                    <a:pt x="17" y="46"/>
                  </a:cubicBezTo>
                  <a:cubicBezTo>
                    <a:pt x="9" y="44"/>
                    <a:pt x="4" y="39"/>
                    <a:pt x="3" y="34"/>
                  </a:cubicBezTo>
                  <a:lnTo>
                    <a:pt x="16" y="34"/>
                  </a:lnTo>
                  <a:close/>
                  <a:moveTo>
                    <a:pt x="18" y="34"/>
                  </a:moveTo>
                  <a:cubicBezTo>
                    <a:pt x="32" y="34"/>
                    <a:pt x="32" y="34"/>
                    <a:pt x="32" y="34"/>
                  </a:cubicBezTo>
                  <a:cubicBezTo>
                    <a:pt x="32" y="48"/>
                    <a:pt x="32" y="48"/>
                    <a:pt x="32" y="48"/>
                  </a:cubicBezTo>
                  <a:cubicBezTo>
                    <a:pt x="27" y="48"/>
                    <a:pt x="23" y="48"/>
                    <a:pt x="19" y="47"/>
                  </a:cubicBezTo>
                  <a:cubicBezTo>
                    <a:pt x="18" y="43"/>
                    <a:pt x="18" y="39"/>
                    <a:pt x="18" y="34"/>
                  </a:cubicBezTo>
                  <a:close/>
                  <a:moveTo>
                    <a:pt x="32" y="50"/>
                  </a:moveTo>
                  <a:cubicBezTo>
                    <a:pt x="32" y="63"/>
                    <a:pt x="32" y="63"/>
                    <a:pt x="32" y="63"/>
                  </a:cubicBezTo>
                  <a:cubicBezTo>
                    <a:pt x="27" y="62"/>
                    <a:pt x="22" y="57"/>
                    <a:pt x="20" y="49"/>
                  </a:cubicBezTo>
                  <a:cubicBezTo>
                    <a:pt x="24" y="50"/>
                    <a:pt x="28" y="50"/>
                    <a:pt x="32" y="50"/>
                  </a:cubicBezTo>
                  <a:close/>
                  <a:moveTo>
                    <a:pt x="34" y="50"/>
                  </a:moveTo>
                  <a:cubicBezTo>
                    <a:pt x="38" y="50"/>
                    <a:pt x="42" y="50"/>
                    <a:pt x="46" y="49"/>
                  </a:cubicBezTo>
                  <a:cubicBezTo>
                    <a:pt x="43" y="57"/>
                    <a:pt x="39" y="62"/>
                    <a:pt x="34" y="63"/>
                  </a:cubicBezTo>
                  <a:lnTo>
                    <a:pt x="34" y="50"/>
                  </a:lnTo>
                  <a:close/>
                  <a:moveTo>
                    <a:pt x="34" y="48"/>
                  </a:moveTo>
                  <a:cubicBezTo>
                    <a:pt x="34" y="34"/>
                    <a:pt x="34" y="34"/>
                    <a:pt x="34" y="34"/>
                  </a:cubicBezTo>
                  <a:cubicBezTo>
                    <a:pt x="48" y="34"/>
                    <a:pt x="48" y="34"/>
                    <a:pt x="48" y="34"/>
                  </a:cubicBezTo>
                  <a:cubicBezTo>
                    <a:pt x="48" y="39"/>
                    <a:pt x="47" y="43"/>
                    <a:pt x="46" y="47"/>
                  </a:cubicBezTo>
                  <a:cubicBezTo>
                    <a:pt x="42" y="48"/>
                    <a:pt x="38" y="48"/>
                    <a:pt x="34" y="48"/>
                  </a:cubicBezTo>
                  <a:close/>
                  <a:moveTo>
                    <a:pt x="50" y="34"/>
                  </a:moveTo>
                  <a:cubicBezTo>
                    <a:pt x="63" y="34"/>
                    <a:pt x="63" y="34"/>
                    <a:pt x="63" y="34"/>
                  </a:cubicBezTo>
                  <a:cubicBezTo>
                    <a:pt x="62" y="39"/>
                    <a:pt x="56" y="44"/>
                    <a:pt x="48" y="46"/>
                  </a:cubicBezTo>
                  <a:cubicBezTo>
                    <a:pt x="49" y="42"/>
                    <a:pt x="50" y="38"/>
                    <a:pt x="50" y="34"/>
                  </a:cubicBezTo>
                  <a:close/>
                  <a:moveTo>
                    <a:pt x="48" y="18"/>
                  </a:moveTo>
                  <a:cubicBezTo>
                    <a:pt x="46" y="12"/>
                    <a:pt x="43" y="7"/>
                    <a:pt x="40" y="4"/>
                  </a:cubicBezTo>
                  <a:cubicBezTo>
                    <a:pt x="51" y="7"/>
                    <a:pt x="59" y="15"/>
                    <a:pt x="62" y="26"/>
                  </a:cubicBezTo>
                  <a:cubicBezTo>
                    <a:pt x="59" y="23"/>
                    <a:pt x="54" y="20"/>
                    <a:pt x="48" y="18"/>
                  </a:cubicBezTo>
                  <a:close/>
                  <a:moveTo>
                    <a:pt x="18" y="18"/>
                  </a:moveTo>
                  <a:cubicBezTo>
                    <a:pt x="12" y="20"/>
                    <a:pt x="7" y="23"/>
                    <a:pt x="4" y="26"/>
                  </a:cubicBezTo>
                  <a:cubicBezTo>
                    <a:pt x="6" y="15"/>
                    <a:pt x="15" y="7"/>
                    <a:pt x="26" y="4"/>
                  </a:cubicBezTo>
                  <a:cubicBezTo>
                    <a:pt x="22" y="7"/>
                    <a:pt x="19" y="12"/>
                    <a:pt x="18" y="18"/>
                  </a:cubicBezTo>
                  <a:close/>
                  <a:moveTo>
                    <a:pt x="18" y="48"/>
                  </a:moveTo>
                  <a:cubicBezTo>
                    <a:pt x="19" y="55"/>
                    <a:pt x="22" y="59"/>
                    <a:pt x="26" y="62"/>
                  </a:cubicBezTo>
                  <a:cubicBezTo>
                    <a:pt x="15" y="60"/>
                    <a:pt x="6" y="51"/>
                    <a:pt x="4" y="40"/>
                  </a:cubicBezTo>
                  <a:cubicBezTo>
                    <a:pt x="7" y="44"/>
                    <a:pt x="12" y="47"/>
                    <a:pt x="18" y="48"/>
                  </a:cubicBezTo>
                  <a:close/>
                  <a:moveTo>
                    <a:pt x="48" y="48"/>
                  </a:moveTo>
                  <a:cubicBezTo>
                    <a:pt x="54" y="47"/>
                    <a:pt x="59" y="44"/>
                    <a:pt x="62" y="40"/>
                  </a:cubicBezTo>
                  <a:cubicBezTo>
                    <a:pt x="59" y="51"/>
                    <a:pt x="51" y="60"/>
                    <a:pt x="40" y="62"/>
                  </a:cubicBezTo>
                  <a:cubicBezTo>
                    <a:pt x="43" y="59"/>
                    <a:pt x="46" y="55"/>
                    <a:pt x="48" y="4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2" name="Freeform 16"/>
            <p:cNvSpPr>
              <a:spLocks noEditPoints="1"/>
            </p:cNvSpPr>
            <p:nvPr/>
          </p:nvSpPr>
          <p:spPr bwMode="auto">
            <a:xfrm>
              <a:off x="7671100" y="2454616"/>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3" name="Freeform 92"/>
            <p:cNvSpPr>
              <a:spLocks noEditPoints="1"/>
            </p:cNvSpPr>
            <p:nvPr/>
          </p:nvSpPr>
          <p:spPr bwMode="auto">
            <a:xfrm>
              <a:off x="3914747" y="3658620"/>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4" name="Freeform 93"/>
            <p:cNvSpPr>
              <a:spLocks noEditPoints="1"/>
            </p:cNvSpPr>
            <p:nvPr/>
          </p:nvSpPr>
          <p:spPr bwMode="auto">
            <a:xfrm>
              <a:off x="6543302" y="3836992"/>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5" name="Freeform 94"/>
            <p:cNvSpPr>
              <a:spLocks noEditPoints="1"/>
            </p:cNvSpPr>
            <p:nvPr/>
          </p:nvSpPr>
          <p:spPr bwMode="auto">
            <a:xfrm>
              <a:off x="5306770" y="2422592"/>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6" name="Freeform 17"/>
            <p:cNvSpPr>
              <a:spLocks noEditPoints="1"/>
            </p:cNvSpPr>
            <p:nvPr/>
          </p:nvSpPr>
          <p:spPr bwMode="auto">
            <a:xfrm>
              <a:off x="6152013" y="1676755"/>
              <a:ext cx="587809" cy="497909"/>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7" name="Freeform 62"/>
            <p:cNvSpPr>
              <a:spLocks noEditPoints="1"/>
            </p:cNvSpPr>
            <p:nvPr/>
          </p:nvSpPr>
          <p:spPr bwMode="auto">
            <a:xfrm>
              <a:off x="5092991" y="1932809"/>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8" name="Freeform 52"/>
            <p:cNvSpPr>
              <a:spLocks noEditPoints="1"/>
            </p:cNvSpPr>
            <p:nvPr/>
          </p:nvSpPr>
          <p:spPr bwMode="auto">
            <a:xfrm>
              <a:off x="4255025" y="3865833"/>
              <a:ext cx="360381" cy="339058"/>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9" name="Freeform 85"/>
            <p:cNvSpPr>
              <a:spLocks noEditPoints="1"/>
            </p:cNvSpPr>
            <p:nvPr/>
          </p:nvSpPr>
          <p:spPr bwMode="auto">
            <a:xfrm>
              <a:off x="7897415" y="2727666"/>
              <a:ext cx="397387" cy="298627"/>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0" name="Freeform 86"/>
            <p:cNvSpPr>
              <a:spLocks noEditPoints="1"/>
            </p:cNvSpPr>
            <p:nvPr/>
          </p:nvSpPr>
          <p:spPr bwMode="auto">
            <a:xfrm>
              <a:off x="7302816" y="2167613"/>
              <a:ext cx="492109" cy="426303"/>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1" name="Freeform 28"/>
            <p:cNvSpPr>
              <a:spLocks noEditPoints="1"/>
            </p:cNvSpPr>
            <p:nvPr/>
          </p:nvSpPr>
          <p:spPr bwMode="auto">
            <a:xfrm>
              <a:off x="3867266" y="4240810"/>
              <a:ext cx="470524" cy="381798"/>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2" name="Freeform 20"/>
            <p:cNvSpPr>
              <a:spLocks noEditPoints="1"/>
            </p:cNvSpPr>
            <p:nvPr/>
          </p:nvSpPr>
          <p:spPr bwMode="auto">
            <a:xfrm>
              <a:off x="6647471" y="1886179"/>
              <a:ext cx="439953" cy="408149"/>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3" name="Freeform 15"/>
            <p:cNvSpPr>
              <a:spLocks noEditPoints="1"/>
            </p:cNvSpPr>
            <p:nvPr/>
          </p:nvSpPr>
          <p:spPr bwMode="auto">
            <a:xfrm>
              <a:off x="7851801" y="3423615"/>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4" name="Freeform 15"/>
            <p:cNvSpPr>
              <a:spLocks noEditPoints="1"/>
            </p:cNvSpPr>
            <p:nvPr/>
          </p:nvSpPr>
          <p:spPr bwMode="auto">
            <a:xfrm>
              <a:off x="7851801" y="5620266"/>
              <a:ext cx="443001" cy="316110"/>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54" name="Freeform 24"/>
            <p:cNvSpPr>
              <a:spLocks noEditPoints="1"/>
            </p:cNvSpPr>
            <p:nvPr/>
          </p:nvSpPr>
          <p:spPr bwMode="auto">
            <a:xfrm>
              <a:off x="6467518" y="2334324"/>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55" name="Freeform 154"/>
            <p:cNvSpPr>
              <a:spLocks noEditPoints="1"/>
            </p:cNvSpPr>
            <p:nvPr/>
          </p:nvSpPr>
          <p:spPr bwMode="auto">
            <a:xfrm>
              <a:off x="8187566" y="2909526"/>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56" name="Freeform 16"/>
            <p:cNvSpPr>
              <a:spLocks noEditPoints="1"/>
            </p:cNvSpPr>
            <p:nvPr/>
          </p:nvSpPr>
          <p:spPr bwMode="auto">
            <a:xfrm>
              <a:off x="5726185" y="1682088"/>
              <a:ext cx="371697" cy="40982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57" name="Freeform 62"/>
            <p:cNvSpPr>
              <a:spLocks noEditPoints="1"/>
            </p:cNvSpPr>
            <p:nvPr/>
          </p:nvSpPr>
          <p:spPr bwMode="auto">
            <a:xfrm>
              <a:off x="5569154" y="3831961"/>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58" name="Freeform 24"/>
            <p:cNvSpPr>
              <a:spLocks noEditPoints="1"/>
            </p:cNvSpPr>
            <p:nvPr/>
          </p:nvSpPr>
          <p:spPr bwMode="auto">
            <a:xfrm>
              <a:off x="3499071" y="3278159"/>
              <a:ext cx="593853" cy="62639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59" name="Freeform 158"/>
            <p:cNvSpPr>
              <a:spLocks noEditPoints="1"/>
            </p:cNvSpPr>
            <p:nvPr/>
          </p:nvSpPr>
          <p:spPr bwMode="auto">
            <a:xfrm>
              <a:off x="6107498" y="2248904"/>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60" name="Freeform 15"/>
            <p:cNvSpPr>
              <a:spLocks noEditPoints="1"/>
            </p:cNvSpPr>
            <p:nvPr/>
          </p:nvSpPr>
          <p:spPr bwMode="auto">
            <a:xfrm>
              <a:off x="4160129" y="3268886"/>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61" name="Freeform 14"/>
            <p:cNvSpPr>
              <a:spLocks noEditPoints="1"/>
            </p:cNvSpPr>
            <p:nvPr/>
          </p:nvSpPr>
          <p:spPr bwMode="auto">
            <a:xfrm>
              <a:off x="5611811" y="2867649"/>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62" name="Freeform 161"/>
            <p:cNvSpPr>
              <a:spLocks noEditPoints="1"/>
            </p:cNvSpPr>
            <p:nvPr/>
          </p:nvSpPr>
          <p:spPr bwMode="auto">
            <a:xfrm>
              <a:off x="3706668" y="4682705"/>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63" name="Freeform 41"/>
            <p:cNvSpPr>
              <a:spLocks noEditPoints="1"/>
            </p:cNvSpPr>
            <p:nvPr/>
          </p:nvSpPr>
          <p:spPr bwMode="auto">
            <a:xfrm>
              <a:off x="4623918" y="2055543"/>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64" name="Freeform 41"/>
            <p:cNvSpPr>
              <a:spLocks noEditPoints="1"/>
            </p:cNvSpPr>
            <p:nvPr/>
          </p:nvSpPr>
          <p:spPr bwMode="auto">
            <a:xfrm>
              <a:off x="7387715" y="5751080"/>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65" name="Freeform 85"/>
            <p:cNvSpPr>
              <a:spLocks noEditPoints="1"/>
            </p:cNvSpPr>
            <p:nvPr/>
          </p:nvSpPr>
          <p:spPr bwMode="auto">
            <a:xfrm>
              <a:off x="5477342" y="6185035"/>
              <a:ext cx="653447" cy="491050"/>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66" name="Freeform 37"/>
            <p:cNvSpPr>
              <a:spLocks noEditPoints="1"/>
            </p:cNvSpPr>
            <p:nvPr/>
          </p:nvSpPr>
          <p:spPr bwMode="auto">
            <a:xfrm>
              <a:off x="7458400" y="5270180"/>
              <a:ext cx="371163" cy="371166"/>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67" name="Freeform 14"/>
            <p:cNvSpPr>
              <a:spLocks noEditPoints="1"/>
            </p:cNvSpPr>
            <p:nvPr/>
          </p:nvSpPr>
          <p:spPr bwMode="auto">
            <a:xfrm>
              <a:off x="3499405" y="3988395"/>
              <a:ext cx="330276" cy="385323"/>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68" name="Freeform 18"/>
            <p:cNvSpPr>
              <a:spLocks noEditPoints="1"/>
            </p:cNvSpPr>
            <p:nvPr/>
          </p:nvSpPr>
          <p:spPr bwMode="auto">
            <a:xfrm>
              <a:off x="5233507" y="3403364"/>
              <a:ext cx="473037" cy="44646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69" name="Freeform 168"/>
            <p:cNvSpPr>
              <a:spLocks noEditPoints="1"/>
            </p:cNvSpPr>
            <p:nvPr/>
          </p:nvSpPr>
          <p:spPr bwMode="auto">
            <a:xfrm>
              <a:off x="3477443" y="4457560"/>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70" name="Freeform 41"/>
            <p:cNvSpPr>
              <a:spLocks noEditPoints="1"/>
            </p:cNvSpPr>
            <p:nvPr/>
          </p:nvSpPr>
          <p:spPr bwMode="auto">
            <a:xfrm>
              <a:off x="7083924" y="1761825"/>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71" name="Freeform 170"/>
            <p:cNvSpPr>
              <a:spLocks noEditPoints="1"/>
            </p:cNvSpPr>
            <p:nvPr/>
          </p:nvSpPr>
          <p:spPr bwMode="auto">
            <a:xfrm>
              <a:off x="7231205" y="6105313"/>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72" name="Freeform 36"/>
            <p:cNvSpPr>
              <a:spLocks noEditPoints="1"/>
            </p:cNvSpPr>
            <p:nvPr/>
          </p:nvSpPr>
          <p:spPr bwMode="auto">
            <a:xfrm>
              <a:off x="4407926" y="430662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73" name="Freeform 36"/>
            <p:cNvSpPr>
              <a:spLocks noEditPoints="1"/>
            </p:cNvSpPr>
            <p:nvPr/>
          </p:nvSpPr>
          <p:spPr bwMode="auto">
            <a:xfrm>
              <a:off x="8430810" y="343284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74" name="Freeform 30"/>
            <p:cNvSpPr>
              <a:spLocks noEditPoints="1"/>
            </p:cNvSpPr>
            <p:nvPr/>
          </p:nvSpPr>
          <p:spPr bwMode="auto">
            <a:xfrm>
              <a:off x="6343865" y="4794289"/>
              <a:ext cx="585781" cy="55599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75" name="Freeform 31"/>
            <p:cNvSpPr>
              <a:spLocks noEditPoints="1"/>
            </p:cNvSpPr>
            <p:nvPr/>
          </p:nvSpPr>
          <p:spPr bwMode="auto">
            <a:xfrm>
              <a:off x="5149460" y="4614187"/>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76" name="Freeform 32"/>
            <p:cNvSpPr>
              <a:spLocks noEditPoints="1"/>
            </p:cNvSpPr>
            <p:nvPr/>
          </p:nvSpPr>
          <p:spPr bwMode="auto">
            <a:xfrm>
              <a:off x="4702671" y="3651649"/>
              <a:ext cx="467849" cy="522383"/>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77" name="Freeform 33"/>
            <p:cNvSpPr>
              <a:spLocks noEditPoints="1"/>
            </p:cNvSpPr>
            <p:nvPr/>
          </p:nvSpPr>
          <p:spPr bwMode="auto">
            <a:xfrm>
              <a:off x="6493568" y="2835236"/>
              <a:ext cx="449953" cy="460928"/>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78" name="Freeform 34"/>
            <p:cNvSpPr>
              <a:spLocks noEditPoints="1"/>
            </p:cNvSpPr>
            <p:nvPr/>
          </p:nvSpPr>
          <p:spPr bwMode="auto">
            <a:xfrm>
              <a:off x="4715016" y="4611573"/>
              <a:ext cx="438560" cy="588312"/>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79" name="Freeform 35"/>
            <p:cNvSpPr>
              <a:spLocks noEditPoints="1"/>
            </p:cNvSpPr>
            <p:nvPr/>
          </p:nvSpPr>
          <p:spPr bwMode="auto">
            <a:xfrm>
              <a:off x="5137890" y="2909526"/>
              <a:ext cx="408229" cy="390142"/>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80" name="Freeform 36"/>
            <p:cNvSpPr>
              <a:spLocks noEditPoints="1"/>
            </p:cNvSpPr>
            <p:nvPr/>
          </p:nvSpPr>
          <p:spPr bwMode="auto">
            <a:xfrm>
              <a:off x="3970762" y="5622868"/>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81" name="Freeform 37"/>
            <p:cNvSpPr>
              <a:spLocks noEditPoints="1"/>
            </p:cNvSpPr>
            <p:nvPr/>
          </p:nvSpPr>
          <p:spPr bwMode="auto">
            <a:xfrm>
              <a:off x="7006543" y="2488572"/>
              <a:ext cx="442055" cy="425267"/>
            </a:xfrm>
            <a:custGeom>
              <a:avLst/>
              <a:gdLst>
                <a:gd name="T0" fmla="*/ 65 w 67"/>
                <a:gd name="T1" fmla="*/ 41 h 64"/>
                <a:gd name="T2" fmla="*/ 46 w 67"/>
                <a:gd name="T3" fmla="*/ 41 h 64"/>
                <a:gd name="T4" fmla="*/ 46 w 67"/>
                <a:gd name="T5" fmla="*/ 34 h 64"/>
                <a:gd name="T6" fmla="*/ 44 w 67"/>
                <a:gd name="T7" fmla="*/ 32 h 64"/>
                <a:gd name="T8" fmla="*/ 23 w 67"/>
                <a:gd name="T9" fmla="*/ 32 h 64"/>
                <a:gd name="T10" fmla="*/ 21 w 67"/>
                <a:gd name="T11" fmla="*/ 34 h 64"/>
                <a:gd name="T12" fmla="*/ 21 w 67"/>
                <a:gd name="T13" fmla="*/ 47 h 64"/>
                <a:gd name="T14" fmla="*/ 2 w 67"/>
                <a:gd name="T15" fmla="*/ 47 h 64"/>
                <a:gd name="T16" fmla="*/ 0 w 67"/>
                <a:gd name="T17" fmla="*/ 49 h 64"/>
                <a:gd name="T18" fmla="*/ 0 w 67"/>
                <a:gd name="T19" fmla="*/ 62 h 64"/>
                <a:gd name="T20" fmla="*/ 2 w 67"/>
                <a:gd name="T21" fmla="*/ 64 h 64"/>
                <a:gd name="T22" fmla="*/ 23 w 67"/>
                <a:gd name="T23" fmla="*/ 64 h 64"/>
                <a:gd name="T24" fmla="*/ 44 w 67"/>
                <a:gd name="T25" fmla="*/ 64 h 64"/>
                <a:gd name="T26" fmla="*/ 65 w 67"/>
                <a:gd name="T27" fmla="*/ 64 h 64"/>
                <a:gd name="T28" fmla="*/ 67 w 67"/>
                <a:gd name="T29" fmla="*/ 62 h 64"/>
                <a:gd name="T30" fmla="*/ 67 w 67"/>
                <a:gd name="T31" fmla="*/ 43 h 64"/>
                <a:gd name="T32" fmla="*/ 65 w 67"/>
                <a:gd name="T33" fmla="*/ 41 h 64"/>
                <a:gd name="T34" fmla="*/ 45 w 67"/>
                <a:gd name="T35" fmla="*/ 61 h 64"/>
                <a:gd name="T36" fmla="*/ 45 w 67"/>
                <a:gd name="T37" fmla="*/ 44 h 64"/>
                <a:gd name="T38" fmla="*/ 64 w 67"/>
                <a:gd name="T39" fmla="*/ 44 h 64"/>
                <a:gd name="T40" fmla="*/ 64 w 67"/>
                <a:gd name="T41" fmla="*/ 61 h 64"/>
                <a:gd name="T42" fmla="*/ 45 w 67"/>
                <a:gd name="T43" fmla="*/ 61 h 64"/>
                <a:gd name="T44" fmla="*/ 24 w 67"/>
                <a:gd name="T45" fmla="*/ 49 h 64"/>
                <a:gd name="T46" fmla="*/ 24 w 67"/>
                <a:gd name="T47" fmla="*/ 35 h 64"/>
                <a:gd name="T48" fmla="*/ 43 w 67"/>
                <a:gd name="T49" fmla="*/ 35 h 64"/>
                <a:gd name="T50" fmla="*/ 43 w 67"/>
                <a:gd name="T51" fmla="*/ 43 h 64"/>
                <a:gd name="T52" fmla="*/ 43 w 67"/>
                <a:gd name="T53" fmla="*/ 61 h 64"/>
                <a:gd name="T54" fmla="*/ 24 w 67"/>
                <a:gd name="T55" fmla="*/ 61 h 64"/>
                <a:gd name="T56" fmla="*/ 24 w 67"/>
                <a:gd name="T57" fmla="*/ 49 h 64"/>
                <a:gd name="T58" fmla="*/ 22 w 67"/>
                <a:gd name="T59" fmla="*/ 61 h 64"/>
                <a:gd name="T60" fmla="*/ 3 w 67"/>
                <a:gd name="T61" fmla="*/ 61 h 64"/>
                <a:gd name="T62" fmla="*/ 3 w 67"/>
                <a:gd name="T63" fmla="*/ 50 h 64"/>
                <a:gd name="T64" fmla="*/ 22 w 67"/>
                <a:gd name="T65" fmla="*/ 50 h 64"/>
                <a:gd name="T66" fmla="*/ 22 w 67"/>
                <a:gd name="T67" fmla="*/ 61 h 64"/>
                <a:gd name="T68" fmla="*/ 32 w 67"/>
                <a:gd name="T69" fmla="*/ 20 h 64"/>
                <a:gd name="T70" fmla="*/ 32 w 67"/>
                <a:gd name="T71" fmla="*/ 9 h 64"/>
                <a:gd name="T72" fmla="*/ 30 w 67"/>
                <a:gd name="T73" fmla="*/ 10 h 64"/>
                <a:gd name="T74" fmla="*/ 29 w 67"/>
                <a:gd name="T75" fmla="*/ 10 h 64"/>
                <a:gd name="T76" fmla="*/ 29 w 67"/>
                <a:gd name="T77" fmla="*/ 9 h 64"/>
                <a:gd name="T78" fmla="*/ 33 w 67"/>
                <a:gd name="T79" fmla="*/ 6 h 64"/>
                <a:gd name="T80" fmla="*/ 34 w 67"/>
                <a:gd name="T81" fmla="*/ 6 h 64"/>
                <a:gd name="T82" fmla="*/ 34 w 67"/>
                <a:gd name="T83" fmla="*/ 7 h 64"/>
                <a:gd name="T84" fmla="*/ 34 w 67"/>
                <a:gd name="T85" fmla="*/ 20 h 64"/>
                <a:gd name="T86" fmla="*/ 37 w 67"/>
                <a:gd name="T87" fmla="*/ 20 h 64"/>
                <a:gd name="T88" fmla="*/ 38 w 67"/>
                <a:gd name="T89" fmla="*/ 21 h 64"/>
                <a:gd name="T90" fmla="*/ 37 w 67"/>
                <a:gd name="T91" fmla="*/ 22 h 64"/>
                <a:gd name="T92" fmla="*/ 30 w 67"/>
                <a:gd name="T93" fmla="*/ 22 h 64"/>
                <a:gd name="T94" fmla="*/ 29 w 67"/>
                <a:gd name="T95" fmla="*/ 21 h 64"/>
                <a:gd name="T96" fmla="*/ 30 w 67"/>
                <a:gd name="T97" fmla="*/ 20 h 64"/>
                <a:gd name="T98" fmla="*/ 32 w 67"/>
                <a:gd name="T99" fmla="*/ 20 h 64"/>
                <a:gd name="T100" fmla="*/ 33 w 67"/>
                <a:gd name="T101" fmla="*/ 28 h 64"/>
                <a:gd name="T102" fmla="*/ 47 w 67"/>
                <a:gd name="T103" fmla="*/ 14 h 64"/>
                <a:gd name="T104" fmla="*/ 33 w 67"/>
                <a:gd name="T105" fmla="*/ 0 h 64"/>
                <a:gd name="T106" fmla="*/ 20 w 67"/>
                <a:gd name="T107" fmla="*/ 14 h 64"/>
                <a:gd name="T108" fmla="*/ 33 w 67"/>
                <a:gd name="T109" fmla="*/ 28 h 64"/>
                <a:gd name="T110" fmla="*/ 33 w 67"/>
                <a:gd name="T111" fmla="*/ 3 h 64"/>
                <a:gd name="T112" fmla="*/ 44 w 67"/>
                <a:gd name="T113" fmla="*/ 14 h 64"/>
                <a:gd name="T114" fmla="*/ 33 w 67"/>
                <a:gd name="T115" fmla="*/ 25 h 64"/>
                <a:gd name="T116" fmla="*/ 23 w 67"/>
                <a:gd name="T117" fmla="*/ 14 h 64"/>
                <a:gd name="T118" fmla="*/ 33 w 67"/>
                <a:gd name="T119" fmla="*/ 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7" h="64">
                  <a:moveTo>
                    <a:pt x="65" y="41"/>
                  </a:moveTo>
                  <a:cubicBezTo>
                    <a:pt x="46" y="41"/>
                    <a:pt x="46" y="41"/>
                    <a:pt x="46" y="41"/>
                  </a:cubicBezTo>
                  <a:cubicBezTo>
                    <a:pt x="46" y="34"/>
                    <a:pt x="46" y="34"/>
                    <a:pt x="46" y="34"/>
                  </a:cubicBezTo>
                  <a:cubicBezTo>
                    <a:pt x="46" y="32"/>
                    <a:pt x="45" y="32"/>
                    <a:pt x="44" y="32"/>
                  </a:cubicBezTo>
                  <a:cubicBezTo>
                    <a:pt x="23" y="32"/>
                    <a:pt x="23" y="32"/>
                    <a:pt x="23" y="32"/>
                  </a:cubicBezTo>
                  <a:cubicBezTo>
                    <a:pt x="22" y="32"/>
                    <a:pt x="21" y="32"/>
                    <a:pt x="21" y="34"/>
                  </a:cubicBezTo>
                  <a:cubicBezTo>
                    <a:pt x="21" y="47"/>
                    <a:pt x="21" y="47"/>
                    <a:pt x="21" y="47"/>
                  </a:cubicBezTo>
                  <a:cubicBezTo>
                    <a:pt x="2" y="47"/>
                    <a:pt x="2" y="47"/>
                    <a:pt x="2" y="47"/>
                  </a:cubicBezTo>
                  <a:cubicBezTo>
                    <a:pt x="1" y="47"/>
                    <a:pt x="0" y="48"/>
                    <a:pt x="0" y="49"/>
                  </a:cubicBezTo>
                  <a:cubicBezTo>
                    <a:pt x="0" y="62"/>
                    <a:pt x="0" y="62"/>
                    <a:pt x="0" y="62"/>
                  </a:cubicBezTo>
                  <a:cubicBezTo>
                    <a:pt x="0" y="63"/>
                    <a:pt x="1" y="64"/>
                    <a:pt x="2" y="64"/>
                  </a:cubicBezTo>
                  <a:cubicBezTo>
                    <a:pt x="23" y="64"/>
                    <a:pt x="23" y="64"/>
                    <a:pt x="23" y="64"/>
                  </a:cubicBezTo>
                  <a:cubicBezTo>
                    <a:pt x="44" y="64"/>
                    <a:pt x="44" y="64"/>
                    <a:pt x="44" y="64"/>
                  </a:cubicBezTo>
                  <a:cubicBezTo>
                    <a:pt x="65" y="64"/>
                    <a:pt x="65" y="64"/>
                    <a:pt x="65" y="64"/>
                  </a:cubicBezTo>
                  <a:cubicBezTo>
                    <a:pt x="66" y="64"/>
                    <a:pt x="67" y="63"/>
                    <a:pt x="67" y="62"/>
                  </a:cubicBezTo>
                  <a:cubicBezTo>
                    <a:pt x="67" y="43"/>
                    <a:pt x="67" y="43"/>
                    <a:pt x="67" y="43"/>
                  </a:cubicBezTo>
                  <a:cubicBezTo>
                    <a:pt x="67" y="42"/>
                    <a:pt x="66" y="41"/>
                    <a:pt x="65" y="41"/>
                  </a:cubicBezTo>
                  <a:close/>
                  <a:moveTo>
                    <a:pt x="45" y="61"/>
                  </a:moveTo>
                  <a:cubicBezTo>
                    <a:pt x="45" y="44"/>
                    <a:pt x="45" y="44"/>
                    <a:pt x="45" y="44"/>
                  </a:cubicBezTo>
                  <a:cubicBezTo>
                    <a:pt x="64" y="44"/>
                    <a:pt x="64" y="44"/>
                    <a:pt x="64" y="44"/>
                  </a:cubicBezTo>
                  <a:cubicBezTo>
                    <a:pt x="64" y="61"/>
                    <a:pt x="64" y="61"/>
                    <a:pt x="64" y="61"/>
                  </a:cubicBezTo>
                  <a:lnTo>
                    <a:pt x="45" y="61"/>
                  </a:lnTo>
                  <a:close/>
                  <a:moveTo>
                    <a:pt x="24" y="49"/>
                  </a:moveTo>
                  <a:cubicBezTo>
                    <a:pt x="24" y="35"/>
                    <a:pt x="24" y="35"/>
                    <a:pt x="24" y="35"/>
                  </a:cubicBezTo>
                  <a:cubicBezTo>
                    <a:pt x="43" y="35"/>
                    <a:pt x="43" y="35"/>
                    <a:pt x="43" y="35"/>
                  </a:cubicBezTo>
                  <a:cubicBezTo>
                    <a:pt x="43" y="43"/>
                    <a:pt x="43" y="43"/>
                    <a:pt x="43" y="43"/>
                  </a:cubicBezTo>
                  <a:cubicBezTo>
                    <a:pt x="43" y="61"/>
                    <a:pt x="43" y="61"/>
                    <a:pt x="43" y="61"/>
                  </a:cubicBezTo>
                  <a:cubicBezTo>
                    <a:pt x="24" y="61"/>
                    <a:pt x="24" y="61"/>
                    <a:pt x="24" y="61"/>
                  </a:cubicBezTo>
                  <a:lnTo>
                    <a:pt x="24" y="49"/>
                  </a:lnTo>
                  <a:close/>
                  <a:moveTo>
                    <a:pt x="22" y="61"/>
                  </a:moveTo>
                  <a:cubicBezTo>
                    <a:pt x="3" y="61"/>
                    <a:pt x="3" y="61"/>
                    <a:pt x="3" y="61"/>
                  </a:cubicBezTo>
                  <a:cubicBezTo>
                    <a:pt x="3" y="50"/>
                    <a:pt x="3" y="50"/>
                    <a:pt x="3" y="50"/>
                  </a:cubicBezTo>
                  <a:cubicBezTo>
                    <a:pt x="22" y="50"/>
                    <a:pt x="22" y="50"/>
                    <a:pt x="22" y="50"/>
                  </a:cubicBezTo>
                  <a:lnTo>
                    <a:pt x="22" y="61"/>
                  </a:lnTo>
                  <a:close/>
                  <a:moveTo>
                    <a:pt x="32" y="20"/>
                  </a:moveTo>
                  <a:cubicBezTo>
                    <a:pt x="32" y="9"/>
                    <a:pt x="32" y="9"/>
                    <a:pt x="32" y="9"/>
                  </a:cubicBezTo>
                  <a:cubicBezTo>
                    <a:pt x="30" y="10"/>
                    <a:pt x="30" y="10"/>
                    <a:pt x="30" y="10"/>
                  </a:cubicBezTo>
                  <a:cubicBezTo>
                    <a:pt x="30" y="11"/>
                    <a:pt x="29" y="11"/>
                    <a:pt x="29" y="10"/>
                  </a:cubicBezTo>
                  <a:cubicBezTo>
                    <a:pt x="29" y="10"/>
                    <a:pt x="29" y="9"/>
                    <a:pt x="29" y="9"/>
                  </a:cubicBezTo>
                  <a:cubicBezTo>
                    <a:pt x="33" y="6"/>
                    <a:pt x="33" y="6"/>
                    <a:pt x="33" y="6"/>
                  </a:cubicBezTo>
                  <a:cubicBezTo>
                    <a:pt x="33" y="6"/>
                    <a:pt x="33" y="6"/>
                    <a:pt x="34" y="6"/>
                  </a:cubicBezTo>
                  <a:cubicBezTo>
                    <a:pt x="34" y="6"/>
                    <a:pt x="34" y="7"/>
                    <a:pt x="34" y="7"/>
                  </a:cubicBezTo>
                  <a:cubicBezTo>
                    <a:pt x="34" y="20"/>
                    <a:pt x="34" y="20"/>
                    <a:pt x="34" y="20"/>
                  </a:cubicBezTo>
                  <a:cubicBezTo>
                    <a:pt x="37" y="20"/>
                    <a:pt x="37" y="20"/>
                    <a:pt x="37" y="20"/>
                  </a:cubicBezTo>
                  <a:cubicBezTo>
                    <a:pt x="37" y="20"/>
                    <a:pt x="38" y="21"/>
                    <a:pt x="38" y="21"/>
                  </a:cubicBezTo>
                  <a:cubicBezTo>
                    <a:pt x="38" y="22"/>
                    <a:pt x="37" y="22"/>
                    <a:pt x="37" y="22"/>
                  </a:cubicBezTo>
                  <a:cubicBezTo>
                    <a:pt x="30" y="22"/>
                    <a:pt x="30" y="22"/>
                    <a:pt x="30" y="22"/>
                  </a:cubicBezTo>
                  <a:cubicBezTo>
                    <a:pt x="29" y="22"/>
                    <a:pt x="29" y="22"/>
                    <a:pt x="29" y="21"/>
                  </a:cubicBezTo>
                  <a:cubicBezTo>
                    <a:pt x="29" y="21"/>
                    <a:pt x="29" y="20"/>
                    <a:pt x="30" y="20"/>
                  </a:cubicBezTo>
                  <a:lnTo>
                    <a:pt x="32" y="20"/>
                  </a:lnTo>
                  <a:close/>
                  <a:moveTo>
                    <a:pt x="33" y="28"/>
                  </a:moveTo>
                  <a:cubicBezTo>
                    <a:pt x="41" y="28"/>
                    <a:pt x="47" y="22"/>
                    <a:pt x="47" y="14"/>
                  </a:cubicBezTo>
                  <a:cubicBezTo>
                    <a:pt x="47" y="7"/>
                    <a:pt x="41" y="0"/>
                    <a:pt x="33" y="0"/>
                  </a:cubicBezTo>
                  <a:cubicBezTo>
                    <a:pt x="26" y="0"/>
                    <a:pt x="20" y="7"/>
                    <a:pt x="20" y="14"/>
                  </a:cubicBezTo>
                  <a:cubicBezTo>
                    <a:pt x="20" y="22"/>
                    <a:pt x="26" y="28"/>
                    <a:pt x="33" y="28"/>
                  </a:cubicBezTo>
                  <a:close/>
                  <a:moveTo>
                    <a:pt x="33" y="3"/>
                  </a:moveTo>
                  <a:cubicBezTo>
                    <a:pt x="39" y="3"/>
                    <a:pt x="44" y="8"/>
                    <a:pt x="44" y="14"/>
                  </a:cubicBezTo>
                  <a:cubicBezTo>
                    <a:pt x="44" y="20"/>
                    <a:pt x="39" y="25"/>
                    <a:pt x="33" y="25"/>
                  </a:cubicBezTo>
                  <a:cubicBezTo>
                    <a:pt x="27" y="25"/>
                    <a:pt x="23" y="20"/>
                    <a:pt x="23" y="14"/>
                  </a:cubicBezTo>
                  <a:cubicBezTo>
                    <a:pt x="23" y="8"/>
                    <a:pt x="27" y="3"/>
                    <a:pt x="3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82" name="Freeform 38"/>
            <p:cNvSpPr>
              <a:spLocks noEditPoints="1"/>
            </p:cNvSpPr>
            <p:nvPr/>
          </p:nvSpPr>
          <p:spPr bwMode="auto">
            <a:xfrm>
              <a:off x="5674615" y="4757519"/>
              <a:ext cx="492396" cy="438040"/>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83" name="Freeform 39"/>
            <p:cNvSpPr>
              <a:spLocks noEditPoints="1"/>
            </p:cNvSpPr>
            <p:nvPr/>
          </p:nvSpPr>
          <p:spPr bwMode="auto">
            <a:xfrm>
              <a:off x="6015126" y="3182741"/>
              <a:ext cx="509342" cy="456038"/>
            </a:xfrm>
            <a:custGeom>
              <a:avLst/>
              <a:gdLst>
                <a:gd name="T0" fmla="*/ 20 w 73"/>
                <a:gd name="T1" fmla="*/ 52 h 65"/>
                <a:gd name="T2" fmla="*/ 26 w 73"/>
                <a:gd name="T3" fmla="*/ 46 h 65"/>
                <a:gd name="T4" fmla="*/ 33 w 73"/>
                <a:gd name="T5" fmla="*/ 42 h 65"/>
                <a:gd name="T6" fmla="*/ 35 w 73"/>
                <a:gd name="T7" fmla="*/ 37 h 65"/>
                <a:gd name="T8" fmla="*/ 32 w 73"/>
                <a:gd name="T9" fmla="*/ 30 h 65"/>
                <a:gd name="T10" fmla="*/ 30 w 73"/>
                <a:gd name="T11" fmla="*/ 22 h 65"/>
                <a:gd name="T12" fmla="*/ 26 w 73"/>
                <a:gd name="T13" fmla="*/ 19 h 65"/>
                <a:gd name="T14" fmla="*/ 16 w 73"/>
                <a:gd name="T15" fmla="*/ 18 h 65"/>
                <a:gd name="T16" fmla="*/ 10 w 73"/>
                <a:gd name="T17" fmla="*/ 20 h 65"/>
                <a:gd name="T18" fmla="*/ 2 w 73"/>
                <a:gd name="T19" fmla="*/ 26 h 65"/>
                <a:gd name="T20" fmla="*/ 1 w 73"/>
                <a:gd name="T21" fmla="*/ 32 h 65"/>
                <a:gd name="T22" fmla="*/ 2 w 73"/>
                <a:gd name="T23" fmla="*/ 38 h 65"/>
                <a:gd name="T24" fmla="*/ 5 w 73"/>
                <a:gd name="T25" fmla="*/ 47 h 65"/>
                <a:gd name="T26" fmla="*/ 10 w 73"/>
                <a:gd name="T27" fmla="*/ 50 h 65"/>
                <a:gd name="T28" fmla="*/ 14 w 73"/>
                <a:gd name="T29" fmla="*/ 50 h 65"/>
                <a:gd name="T30" fmla="*/ 6 w 73"/>
                <a:gd name="T31" fmla="*/ 38 h 65"/>
                <a:gd name="T32" fmla="*/ 5 w 73"/>
                <a:gd name="T33" fmla="*/ 26 h 65"/>
                <a:gd name="T34" fmla="*/ 18 w 73"/>
                <a:gd name="T35" fmla="*/ 22 h 65"/>
                <a:gd name="T36" fmla="*/ 31 w 73"/>
                <a:gd name="T37" fmla="*/ 26 h 65"/>
                <a:gd name="T38" fmla="*/ 30 w 73"/>
                <a:gd name="T39" fmla="*/ 38 h 65"/>
                <a:gd name="T40" fmla="*/ 22 w 73"/>
                <a:gd name="T41" fmla="*/ 50 h 65"/>
                <a:gd name="T42" fmla="*/ 34 w 73"/>
                <a:gd name="T43" fmla="*/ 8 h 65"/>
                <a:gd name="T44" fmla="*/ 32 w 73"/>
                <a:gd name="T45" fmla="*/ 13 h 65"/>
                <a:gd name="T46" fmla="*/ 33 w 73"/>
                <a:gd name="T47" fmla="*/ 16 h 65"/>
                <a:gd name="T48" fmla="*/ 37 w 73"/>
                <a:gd name="T49" fmla="*/ 19 h 65"/>
                <a:gd name="T50" fmla="*/ 42 w 73"/>
                <a:gd name="T51" fmla="*/ 22 h 65"/>
                <a:gd name="T52" fmla="*/ 45 w 73"/>
                <a:gd name="T53" fmla="*/ 23 h 65"/>
                <a:gd name="T54" fmla="*/ 50 w 73"/>
                <a:gd name="T55" fmla="*/ 19 h 65"/>
                <a:gd name="T56" fmla="*/ 53 w 73"/>
                <a:gd name="T57" fmla="*/ 15 h 65"/>
                <a:gd name="T58" fmla="*/ 54 w 73"/>
                <a:gd name="T59" fmla="*/ 11 h 65"/>
                <a:gd name="T60" fmla="*/ 53 w 73"/>
                <a:gd name="T61" fmla="*/ 7 h 65"/>
                <a:gd name="T62" fmla="*/ 50 w 73"/>
                <a:gd name="T63" fmla="*/ 4 h 65"/>
                <a:gd name="T64" fmla="*/ 45 w 73"/>
                <a:gd name="T65" fmla="*/ 0 h 65"/>
                <a:gd name="T66" fmla="*/ 41 w 73"/>
                <a:gd name="T67" fmla="*/ 0 h 65"/>
                <a:gd name="T68" fmla="*/ 36 w 73"/>
                <a:gd name="T69" fmla="*/ 4 h 65"/>
                <a:gd name="T70" fmla="*/ 36 w 73"/>
                <a:gd name="T71" fmla="*/ 9 h 65"/>
                <a:gd name="T72" fmla="*/ 41 w 73"/>
                <a:gd name="T73" fmla="*/ 2 h 65"/>
                <a:gd name="T74" fmla="*/ 50 w 73"/>
                <a:gd name="T75" fmla="*/ 6 h 65"/>
                <a:gd name="T76" fmla="*/ 52 w 73"/>
                <a:gd name="T77" fmla="*/ 12 h 65"/>
                <a:gd name="T78" fmla="*/ 46 w 73"/>
                <a:gd name="T79" fmla="*/ 20 h 65"/>
                <a:gd name="T80" fmla="*/ 39 w 73"/>
                <a:gd name="T81" fmla="*/ 17 h 65"/>
                <a:gd name="T82" fmla="*/ 34 w 73"/>
                <a:gd name="T83" fmla="*/ 11 h 65"/>
                <a:gd name="T84" fmla="*/ 55 w 73"/>
                <a:gd name="T85" fmla="*/ 65 h 65"/>
                <a:gd name="T86" fmla="*/ 55 w 73"/>
                <a:gd name="T87" fmla="*/ 32 h 65"/>
                <a:gd name="T88" fmla="*/ 43 w 73"/>
                <a:gd name="T89" fmla="*/ 5 h 65"/>
                <a:gd name="T90" fmla="*/ 43 w 73"/>
                <a:gd name="T91" fmla="*/ 15 h 65"/>
                <a:gd name="T92" fmla="*/ 54 w 73"/>
                <a:gd name="T93" fmla="*/ 54 h 65"/>
                <a:gd name="T94" fmla="*/ 47 w 73"/>
                <a:gd name="T95" fmla="*/ 45 h 65"/>
                <a:gd name="T96" fmla="*/ 18 w 73"/>
                <a:gd name="T97" fmla="*/ 25 h 65"/>
                <a:gd name="T98" fmla="*/ 10 w 73"/>
                <a:gd name="T99" fmla="*/ 35 h 65"/>
                <a:gd name="T100" fmla="*/ 18 w 73"/>
                <a:gd name="T101" fmla="*/ 38 h 65"/>
                <a:gd name="T102" fmla="*/ 56 w 73"/>
                <a:gd name="T103" fmla="*/ 11 h 65"/>
                <a:gd name="T104" fmla="*/ 56 w 73"/>
                <a:gd name="T105" fmla="*/ 14 h 65"/>
                <a:gd name="T106" fmla="*/ 32 w 73"/>
                <a:gd name="T107" fmla="*/ 5 h 65"/>
                <a:gd name="T108" fmla="*/ 40 w 73"/>
                <a:gd name="T109" fmla="*/ 59 h 65"/>
                <a:gd name="T110" fmla="*/ 16 w 73"/>
                <a:gd name="T111" fmla="*/ 5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3" h="65">
                  <a:moveTo>
                    <a:pt x="16" y="52"/>
                  </a:moveTo>
                  <a:cubicBezTo>
                    <a:pt x="16" y="51"/>
                    <a:pt x="16" y="51"/>
                    <a:pt x="16" y="51"/>
                  </a:cubicBezTo>
                  <a:cubicBezTo>
                    <a:pt x="16" y="50"/>
                    <a:pt x="17" y="49"/>
                    <a:pt x="18" y="49"/>
                  </a:cubicBezTo>
                  <a:cubicBezTo>
                    <a:pt x="19" y="49"/>
                    <a:pt x="20" y="50"/>
                    <a:pt x="20" y="51"/>
                  </a:cubicBezTo>
                  <a:cubicBezTo>
                    <a:pt x="20" y="51"/>
                    <a:pt x="20" y="51"/>
                    <a:pt x="20" y="52"/>
                  </a:cubicBezTo>
                  <a:cubicBezTo>
                    <a:pt x="20" y="52"/>
                    <a:pt x="21" y="52"/>
                    <a:pt x="21" y="52"/>
                  </a:cubicBezTo>
                  <a:cubicBezTo>
                    <a:pt x="23" y="52"/>
                    <a:pt x="24" y="51"/>
                    <a:pt x="26" y="50"/>
                  </a:cubicBezTo>
                  <a:cubicBezTo>
                    <a:pt x="26" y="50"/>
                    <a:pt x="26" y="50"/>
                    <a:pt x="26" y="50"/>
                  </a:cubicBezTo>
                  <a:cubicBezTo>
                    <a:pt x="26" y="50"/>
                    <a:pt x="26" y="49"/>
                    <a:pt x="26" y="49"/>
                  </a:cubicBezTo>
                  <a:cubicBezTo>
                    <a:pt x="25" y="48"/>
                    <a:pt x="26" y="47"/>
                    <a:pt x="26" y="46"/>
                  </a:cubicBezTo>
                  <a:cubicBezTo>
                    <a:pt x="27" y="46"/>
                    <a:pt x="28" y="46"/>
                    <a:pt x="29" y="47"/>
                  </a:cubicBezTo>
                  <a:cubicBezTo>
                    <a:pt x="29" y="47"/>
                    <a:pt x="30" y="47"/>
                    <a:pt x="30" y="47"/>
                  </a:cubicBezTo>
                  <a:cubicBezTo>
                    <a:pt x="30" y="47"/>
                    <a:pt x="30" y="47"/>
                    <a:pt x="31" y="47"/>
                  </a:cubicBezTo>
                  <a:cubicBezTo>
                    <a:pt x="32" y="46"/>
                    <a:pt x="33" y="44"/>
                    <a:pt x="33" y="43"/>
                  </a:cubicBezTo>
                  <a:cubicBezTo>
                    <a:pt x="33" y="43"/>
                    <a:pt x="34" y="42"/>
                    <a:pt x="33" y="42"/>
                  </a:cubicBezTo>
                  <a:cubicBezTo>
                    <a:pt x="33" y="42"/>
                    <a:pt x="33" y="42"/>
                    <a:pt x="33" y="42"/>
                  </a:cubicBezTo>
                  <a:cubicBezTo>
                    <a:pt x="32" y="41"/>
                    <a:pt x="31" y="40"/>
                    <a:pt x="32" y="39"/>
                  </a:cubicBezTo>
                  <a:cubicBezTo>
                    <a:pt x="32" y="38"/>
                    <a:pt x="33" y="38"/>
                    <a:pt x="34" y="38"/>
                  </a:cubicBezTo>
                  <a:cubicBezTo>
                    <a:pt x="34" y="38"/>
                    <a:pt x="35" y="38"/>
                    <a:pt x="35" y="38"/>
                  </a:cubicBezTo>
                  <a:cubicBezTo>
                    <a:pt x="35" y="37"/>
                    <a:pt x="35" y="37"/>
                    <a:pt x="35" y="37"/>
                  </a:cubicBezTo>
                  <a:cubicBezTo>
                    <a:pt x="35" y="36"/>
                    <a:pt x="35" y="35"/>
                    <a:pt x="35" y="35"/>
                  </a:cubicBezTo>
                  <a:cubicBezTo>
                    <a:pt x="35" y="34"/>
                    <a:pt x="35" y="33"/>
                    <a:pt x="35" y="32"/>
                  </a:cubicBezTo>
                  <a:cubicBezTo>
                    <a:pt x="35" y="32"/>
                    <a:pt x="35" y="32"/>
                    <a:pt x="35" y="32"/>
                  </a:cubicBezTo>
                  <a:cubicBezTo>
                    <a:pt x="35" y="31"/>
                    <a:pt x="34" y="31"/>
                    <a:pt x="34" y="31"/>
                  </a:cubicBezTo>
                  <a:cubicBezTo>
                    <a:pt x="33" y="32"/>
                    <a:pt x="32" y="31"/>
                    <a:pt x="32" y="30"/>
                  </a:cubicBezTo>
                  <a:cubicBezTo>
                    <a:pt x="31" y="29"/>
                    <a:pt x="32" y="28"/>
                    <a:pt x="33" y="28"/>
                  </a:cubicBezTo>
                  <a:cubicBezTo>
                    <a:pt x="33" y="28"/>
                    <a:pt x="33" y="27"/>
                    <a:pt x="33" y="27"/>
                  </a:cubicBezTo>
                  <a:cubicBezTo>
                    <a:pt x="34" y="27"/>
                    <a:pt x="33" y="27"/>
                    <a:pt x="33" y="26"/>
                  </a:cubicBezTo>
                  <a:cubicBezTo>
                    <a:pt x="33" y="25"/>
                    <a:pt x="32" y="24"/>
                    <a:pt x="31" y="22"/>
                  </a:cubicBezTo>
                  <a:cubicBezTo>
                    <a:pt x="30" y="22"/>
                    <a:pt x="30" y="22"/>
                    <a:pt x="30" y="22"/>
                  </a:cubicBezTo>
                  <a:cubicBezTo>
                    <a:pt x="30" y="22"/>
                    <a:pt x="29" y="22"/>
                    <a:pt x="29" y="22"/>
                  </a:cubicBezTo>
                  <a:cubicBezTo>
                    <a:pt x="28" y="23"/>
                    <a:pt x="27" y="23"/>
                    <a:pt x="26" y="23"/>
                  </a:cubicBezTo>
                  <a:cubicBezTo>
                    <a:pt x="26" y="22"/>
                    <a:pt x="25" y="21"/>
                    <a:pt x="26" y="20"/>
                  </a:cubicBezTo>
                  <a:cubicBezTo>
                    <a:pt x="26" y="20"/>
                    <a:pt x="26" y="20"/>
                    <a:pt x="26" y="19"/>
                  </a:cubicBezTo>
                  <a:cubicBezTo>
                    <a:pt x="26" y="19"/>
                    <a:pt x="26" y="19"/>
                    <a:pt x="26" y="19"/>
                  </a:cubicBezTo>
                  <a:cubicBezTo>
                    <a:pt x="24" y="18"/>
                    <a:pt x="23" y="18"/>
                    <a:pt x="21" y="17"/>
                  </a:cubicBezTo>
                  <a:cubicBezTo>
                    <a:pt x="21" y="17"/>
                    <a:pt x="20" y="17"/>
                    <a:pt x="20" y="18"/>
                  </a:cubicBezTo>
                  <a:cubicBezTo>
                    <a:pt x="20" y="18"/>
                    <a:pt x="20" y="18"/>
                    <a:pt x="20" y="18"/>
                  </a:cubicBezTo>
                  <a:cubicBezTo>
                    <a:pt x="20" y="19"/>
                    <a:pt x="19" y="20"/>
                    <a:pt x="18" y="20"/>
                  </a:cubicBezTo>
                  <a:cubicBezTo>
                    <a:pt x="17" y="20"/>
                    <a:pt x="16" y="19"/>
                    <a:pt x="16" y="18"/>
                  </a:cubicBezTo>
                  <a:cubicBezTo>
                    <a:pt x="16" y="18"/>
                    <a:pt x="16" y="18"/>
                    <a:pt x="16" y="18"/>
                  </a:cubicBezTo>
                  <a:cubicBezTo>
                    <a:pt x="15" y="17"/>
                    <a:pt x="15" y="17"/>
                    <a:pt x="15" y="17"/>
                  </a:cubicBezTo>
                  <a:cubicBezTo>
                    <a:pt x="13" y="18"/>
                    <a:pt x="12" y="18"/>
                    <a:pt x="10" y="19"/>
                  </a:cubicBezTo>
                  <a:cubicBezTo>
                    <a:pt x="10" y="19"/>
                    <a:pt x="10" y="19"/>
                    <a:pt x="10" y="19"/>
                  </a:cubicBezTo>
                  <a:cubicBezTo>
                    <a:pt x="10" y="20"/>
                    <a:pt x="10" y="20"/>
                    <a:pt x="10" y="20"/>
                  </a:cubicBezTo>
                  <a:cubicBezTo>
                    <a:pt x="10" y="21"/>
                    <a:pt x="10" y="22"/>
                    <a:pt x="9" y="23"/>
                  </a:cubicBezTo>
                  <a:cubicBezTo>
                    <a:pt x="9" y="23"/>
                    <a:pt x="7" y="23"/>
                    <a:pt x="7" y="22"/>
                  </a:cubicBezTo>
                  <a:cubicBezTo>
                    <a:pt x="7" y="22"/>
                    <a:pt x="6" y="22"/>
                    <a:pt x="6" y="22"/>
                  </a:cubicBezTo>
                  <a:cubicBezTo>
                    <a:pt x="6" y="22"/>
                    <a:pt x="5" y="22"/>
                    <a:pt x="5" y="22"/>
                  </a:cubicBezTo>
                  <a:cubicBezTo>
                    <a:pt x="4" y="24"/>
                    <a:pt x="3" y="25"/>
                    <a:pt x="2" y="26"/>
                  </a:cubicBezTo>
                  <a:cubicBezTo>
                    <a:pt x="2" y="27"/>
                    <a:pt x="2" y="27"/>
                    <a:pt x="2" y="27"/>
                  </a:cubicBezTo>
                  <a:cubicBezTo>
                    <a:pt x="2" y="27"/>
                    <a:pt x="3" y="28"/>
                    <a:pt x="3" y="28"/>
                  </a:cubicBezTo>
                  <a:cubicBezTo>
                    <a:pt x="4" y="28"/>
                    <a:pt x="4" y="29"/>
                    <a:pt x="4" y="30"/>
                  </a:cubicBezTo>
                  <a:cubicBezTo>
                    <a:pt x="4" y="31"/>
                    <a:pt x="3" y="32"/>
                    <a:pt x="2" y="31"/>
                  </a:cubicBezTo>
                  <a:cubicBezTo>
                    <a:pt x="1" y="31"/>
                    <a:pt x="1" y="31"/>
                    <a:pt x="1" y="32"/>
                  </a:cubicBezTo>
                  <a:cubicBezTo>
                    <a:pt x="1" y="32"/>
                    <a:pt x="1" y="32"/>
                    <a:pt x="1" y="32"/>
                  </a:cubicBezTo>
                  <a:cubicBezTo>
                    <a:pt x="0" y="33"/>
                    <a:pt x="0" y="34"/>
                    <a:pt x="0" y="35"/>
                  </a:cubicBezTo>
                  <a:cubicBezTo>
                    <a:pt x="0" y="35"/>
                    <a:pt x="0" y="36"/>
                    <a:pt x="1" y="37"/>
                  </a:cubicBezTo>
                  <a:cubicBezTo>
                    <a:pt x="1" y="37"/>
                    <a:pt x="1" y="37"/>
                    <a:pt x="1" y="38"/>
                  </a:cubicBezTo>
                  <a:cubicBezTo>
                    <a:pt x="1" y="38"/>
                    <a:pt x="1" y="38"/>
                    <a:pt x="2" y="38"/>
                  </a:cubicBezTo>
                  <a:cubicBezTo>
                    <a:pt x="3" y="38"/>
                    <a:pt x="4" y="38"/>
                    <a:pt x="4" y="39"/>
                  </a:cubicBezTo>
                  <a:cubicBezTo>
                    <a:pt x="4" y="40"/>
                    <a:pt x="4" y="41"/>
                    <a:pt x="3" y="42"/>
                  </a:cubicBezTo>
                  <a:cubicBezTo>
                    <a:pt x="3" y="42"/>
                    <a:pt x="2" y="42"/>
                    <a:pt x="2" y="42"/>
                  </a:cubicBezTo>
                  <a:cubicBezTo>
                    <a:pt x="2" y="42"/>
                    <a:pt x="2" y="43"/>
                    <a:pt x="2" y="43"/>
                  </a:cubicBezTo>
                  <a:cubicBezTo>
                    <a:pt x="3" y="44"/>
                    <a:pt x="4" y="46"/>
                    <a:pt x="5" y="47"/>
                  </a:cubicBezTo>
                  <a:cubicBezTo>
                    <a:pt x="5" y="47"/>
                    <a:pt x="6" y="47"/>
                    <a:pt x="6" y="47"/>
                  </a:cubicBezTo>
                  <a:cubicBezTo>
                    <a:pt x="6" y="47"/>
                    <a:pt x="7" y="47"/>
                    <a:pt x="7" y="47"/>
                  </a:cubicBezTo>
                  <a:cubicBezTo>
                    <a:pt x="7" y="46"/>
                    <a:pt x="9" y="46"/>
                    <a:pt x="9" y="46"/>
                  </a:cubicBezTo>
                  <a:cubicBezTo>
                    <a:pt x="10" y="47"/>
                    <a:pt x="10" y="48"/>
                    <a:pt x="10" y="49"/>
                  </a:cubicBezTo>
                  <a:cubicBezTo>
                    <a:pt x="10" y="49"/>
                    <a:pt x="10" y="50"/>
                    <a:pt x="10" y="50"/>
                  </a:cubicBezTo>
                  <a:cubicBezTo>
                    <a:pt x="10" y="50"/>
                    <a:pt x="10" y="50"/>
                    <a:pt x="10" y="50"/>
                  </a:cubicBezTo>
                  <a:cubicBezTo>
                    <a:pt x="12" y="51"/>
                    <a:pt x="13" y="52"/>
                    <a:pt x="15" y="52"/>
                  </a:cubicBezTo>
                  <a:cubicBezTo>
                    <a:pt x="15" y="52"/>
                    <a:pt x="15" y="52"/>
                    <a:pt x="15" y="52"/>
                  </a:cubicBezTo>
                  <a:cubicBezTo>
                    <a:pt x="15" y="52"/>
                    <a:pt x="15" y="52"/>
                    <a:pt x="16" y="52"/>
                  </a:cubicBezTo>
                  <a:close/>
                  <a:moveTo>
                    <a:pt x="14" y="50"/>
                  </a:moveTo>
                  <a:cubicBezTo>
                    <a:pt x="13" y="49"/>
                    <a:pt x="13" y="49"/>
                    <a:pt x="12" y="49"/>
                  </a:cubicBezTo>
                  <a:cubicBezTo>
                    <a:pt x="12" y="47"/>
                    <a:pt x="12" y="46"/>
                    <a:pt x="11" y="45"/>
                  </a:cubicBezTo>
                  <a:cubicBezTo>
                    <a:pt x="9" y="44"/>
                    <a:pt x="7" y="44"/>
                    <a:pt x="6" y="45"/>
                  </a:cubicBezTo>
                  <a:cubicBezTo>
                    <a:pt x="6" y="44"/>
                    <a:pt x="5" y="43"/>
                    <a:pt x="5" y="43"/>
                  </a:cubicBezTo>
                  <a:cubicBezTo>
                    <a:pt x="6" y="42"/>
                    <a:pt x="6" y="40"/>
                    <a:pt x="6" y="38"/>
                  </a:cubicBezTo>
                  <a:cubicBezTo>
                    <a:pt x="5" y="37"/>
                    <a:pt x="4" y="36"/>
                    <a:pt x="2" y="36"/>
                  </a:cubicBezTo>
                  <a:cubicBezTo>
                    <a:pt x="2" y="35"/>
                    <a:pt x="2" y="35"/>
                    <a:pt x="2" y="35"/>
                  </a:cubicBezTo>
                  <a:cubicBezTo>
                    <a:pt x="2" y="34"/>
                    <a:pt x="2" y="34"/>
                    <a:pt x="2" y="33"/>
                  </a:cubicBezTo>
                  <a:cubicBezTo>
                    <a:pt x="4" y="33"/>
                    <a:pt x="5" y="32"/>
                    <a:pt x="6" y="31"/>
                  </a:cubicBezTo>
                  <a:cubicBezTo>
                    <a:pt x="6" y="29"/>
                    <a:pt x="6" y="27"/>
                    <a:pt x="5" y="26"/>
                  </a:cubicBezTo>
                  <a:cubicBezTo>
                    <a:pt x="5" y="26"/>
                    <a:pt x="6" y="25"/>
                    <a:pt x="6" y="25"/>
                  </a:cubicBezTo>
                  <a:cubicBezTo>
                    <a:pt x="7" y="25"/>
                    <a:pt x="9" y="25"/>
                    <a:pt x="11" y="24"/>
                  </a:cubicBezTo>
                  <a:cubicBezTo>
                    <a:pt x="12" y="23"/>
                    <a:pt x="12" y="22"/>
                    <a:pt x="12" y="20"/>
                  </a:cubicBezTo>
                  <a:cubicBezTo>
                    <a:pt x="13" y="20"/>
                    <a:pt x="13" y="20"/>
                    <a:pt x="14" y="19"/>
                  </a:cubicBezTo>
                  <a:cubicBezTo>
                    <a:pt x="15" y="21"/>
                    <a:pt x="16" y="22"/>
                    <a:pt x="18" y="22"/>
                  </a:cubicBezTo>
                  <a:cubicBezTo>
                    <a:pt x="20" y="22"/>
                    <a:pt x="21" y="21"/>
                    <a:pt x="22" y="19"/>
                  </a:cubicBezTo>
                  <a:cubicBezTo>
                    <a:pt x="22" y="20"/>
                    <a:pt x="23" y="20"/>
                    <a:pt x="24" y="20"/>
                  </a:cubicBezTo>
                  <a:cubicBezTo>
                    <a:pt x="23" y="22"/>
                    <a:pt x="24" y="23"/>
                    <a:pt x="25" y="24"/>
                  </a:cubicBezTo>
                  <a:cubicBezTo>
                    <a:pt x="27" y="25"/>
                    <a:pt x="28" y="25"/>
                    <a:pt x="30" y="25"/>
                  </a:cubicBezTo>
                  <a:cubicBezTo>
                    <a:pt x="30" y="25"/>
                    <a:pt x="31" y="26"/>
                    <a:pt x="31" y="26"/>
                  </a:cubicBezTo>
                  <a:cubicBezTo>
                    <a:pt x="30" y="27"/>
                    <a:pt x="29" y="29"/>
                    <a:pt x="30" y="31"/>
                  </a:cubicBezTo>
                  <a:cubicBezTo>
                    <a:pt x="30" y="32"/>
                    <a:pt x="32" y="33"/>
                    <a:pt x="33" y="33"/>
                  </a:cubicBezTo>
                  <a:cubicBezTo>
                    <a:pt x="33" y="34"/>
                    <a:pt x="33" y="34"/>
                    <a:pt x="33" y="35"/>
                  </a:cubicBezTo>
                  <a:cubicBezTo>
                    <a:pt x="33" y="35"/>
                    <a:pt x="33" y="35"/>
                    <a:pt x="33" y="36"/>
                  </a:cubicBezTo>
                  <a:cubicBezTo>
                    <a:pt x="32" y="36"/>
                    <a:pt x="30" y="37"/>
                    <a:pt x="30" y="38"/>
                  </a:cubicBezTo>
                  <a:cubicBezTo>
                    <a:pt x="29" y="40"/>
                    <a:pt x="30" y="42"/>
                    <a:pt x="31" y="43"/>
                  </a:cubicBezTo>
                  <a:cubicBezTo>
                    <a:pt x="31" y="43"/>
                    <a:pt x="30" y="44"/>
                    <a:pt x="30" y="45"/>
                  </a:cubicBezTo>
                  <a:cubicBezTo>
                    <a:pt x="28" y="44"/>
                    <a:pt x="27" y="44"/>
                    <a:pt x="25" y="45"/>
                  </a:cubicBezTo>
                  <a:cubicBezTo>
                    <a:pt x="24" y="46"/>
                    <a:pt x="23" y="47"/>
                    <a:pt x="24" y="49"/>
                  </a:cubicBezTo>
                  <a:cubicBezTo>
                    <a:pt x="23" y="49"/>
                    <a:pt x="22" y="49"/>
                    <a:pt x="22" y="50"/>
                  </a:cubicBezTo>
                  <a:cubicBezTo>
                    <a:pt x="21" y="48"/>
                    <a:pt x="20" y="47"/>
                    <a:pt x="18" y="47"/>
                  </a:cubicBezTo>
                  <a:cubicBezTo>
                    <a:pt x="16" y="47"/>
                    <a:pt x="15" y="48"/>
                    <a:pt x="14" y="50"/>
                  </a:cubicBezTo>
                  <a:close/>
                  <a:moveTo>
                    <a:pt x="33" y="7"/>
                  </a:moveTo>
                  <a:cubicBezTo>
                    <a:pt x="33" y="7"/>
                    <a:pt x="33" y="7"/>
                    <a:pt x="34" y="7"/>
                  </a:cubicBezTo>
                  <a:cubicBezTo>
                    <a:pt x="34" y="8"/>
                    <a:pt x="34" y="8"/>
                    <a:pt x="34" y="8"/>
                  </a:cubicBezTo>
                  <a:cubicBezTo>
                    <a:pt x="34" y="9"/>
                    <a:pt x="34" y="9"/>
                    <a:pt x="33" y="9"/>
                  </a:cubicBezTo>
                  <a:cubicBezTo>
                    <a:pt x="33" y="9"/>
                    <a:pt x="32" y="9"/>
                    <a:pt x="32" y="9"/>
                  </a:cubicBezTo>
                  <a:cubicBezTo>
                    <a:pt x="32" y="9"/>
                    <a:pt x="32" y="10"/>
                    <a:pt x="32" y="10"/>
                  </a:cubicBezTo>
                  <a:cubicBezTo>
                    <a:pt x="32" y="10"/>
                    <a:pt x="32" y="11"/>
                    <a:pt x="32" y="11"/>
                  </a:cubicBezTo>
                  <a:cubicBezTo>
                    <a:pt x="32" y="12"/>
                    <a:pt x="32" y="12"/>
                    <a:pt x="32" y="13"/>
                  </a:cubicBezTo>
                  <a:cubicBezTo>
                    <a:pt x="32" y="13"/>
                    <a:pt x="32" y="13"/>
                    <a:pt x="32" y="14"/>
                  </a:cubicBezTo>
                  <a:cubicBezTo>
                    <a:pt x="33" y="14"/>
                    <a:pt x="33" y="14"/>
                    <a:pt x="33" y="14"/>
                  </a:cubicBezTo>
                  <a:cubicBezTo>
                    <a:pt x="34" y="14"/>
                    <a:pt x="34" y="14"/>
                    <a:pt x="34" y="14"/>
                  </a:cubicBezTo>
                  <a:cubicBezTo>
                    <a:pt x="34" y="15"/>
                    <a:pt x="34" y="15"/>
                    <a:pt x="34" y="15"/>
                  </a:cubicBezTo>
                  <a:cubicBezTo>
                    <a:pt x="33" y="15"/>
                    <a:pt x="33" y="16"/>
                    <a:pt x="33" y="16"/>
                  </a:cubicBezTo>
                  <a:cubicBezTo>
                    <a:pt x="33" y="16"/>
                    <a:pt x="33" y="17"/>
                    <a:pt x="33" y="17"/>
                  </a:cubicBezTo>
                  <a:cubicBezTo>
                    <a:pt x="34" y="18"/>
                    <a:pt x="34" y="18"/>
                    <a:pt x="35" y="19"/>
                  </a:cubicBezTo>
                  <a:cubicBezTo>
                    <a:pt x="35" y="19"/>
                    <a:pt x="35" y="20"/>
                    <a:pt x="36" y="20"/>
                  </a:cubicBezTo>
                  <a:cubicBezTo>
                    <a:pt x="36" y="20"/>
                    <a:pt x="36" y="19"/>
                    <a:pt x="36" y="19"/>
                  </a:cubicBezTo>
                  <a:cubicBezTo>
                    <a:pt x="37" y="19"/>
                    <a:pt x="37" y="19"/>
                    <a:pt x="37" y="19"/>
                  </a:cubicBezTo>
                  <a:cubicBezTo>
                    <a:pt x="38" y="19"/>
                    <a:pt x="38" y="20"/>
                    <a:pt x="38" y="20"/>
                  </a:cubicBezTo>
                  <a:cubicBezTo>
                    <a:pt x="38" y="20"/>
                    <a:pt x="38" y="21"/>
                    <a:pt x="38" y="21"/>
                  </a:cubicBezTo>
                  <a:cubicBezTo>
                    <a:pt x="38" y="21"/>
                    <a:pt x="38" y="21"/>
                    <a:pt x="38" y="22"/>
                  </a:cubicBezTo>
                  <a:cubicBezTo>
                    <a:pt x="39" y="22"/>
                    <a:pt x="40" y="22"/>
                    <a:pt x="41" y="23"/>
                  </a:cubicBezTo>
                  <a:cubicBezTo>
                    <a:pt x="41" y="23"/>
                    <a:pt x="42" y="23"/>
                    <a:pt x="42" y="22"/>
                  </a:cubicBezTo>
                  <a:cubicBezTo>
                    <a:pt x="42" y="22"/>
                    <a:pt x="42" y="22"/>
                    <a:pt x="42" y="22"/>
                  </a:cubicBezTo>
                  <a:cubicBezTo>
                    <a:pt x="42" y="21"/>
                    <a:pt x="44" y="21"/>
                    <a:pt x="44" y="22"/>
                  </a:cubicBezTo>
                  <a:cubicBezTo>
                    <a:pt x="44" y="22"/>
                    <a:pt x="44" y="22"/>
                    <a:pt x="44" y="22"/>
                  </a:cubicBezTo>
                  <a:cubicBezTo>
                    <a:pt x="44" y="22"/>
                    <a:pt x="45" y="23"/>
                    <a:pt x="45" y="23"/>
                  </a:cubicBezTo>
                  <a:cubicBezTo>
                    <a:pt x="45" y="23"/>
                    <a:pt x="45" y="23"/>
                    <a:pt x="45" y="23"/>
                  </a:cubicBezTo>
                  <a:cubicBezTo>
                    <a:pt x="46" y="22"/>
                    <a:pt x="47" y="22"/>
                    <a:pt x="48" y="22"/>
                  </a:cubicBezTo>
                  <a:cubicBezTo>
                    <a:pt x="48" y="21"/>
                    <a:pt x="48" y="21"/>
                    <a:pt x="48" y="21"/>
                  </a:cubicBezTo>
                  <a:cubicBezTo>
                    <a:pt x="49" y="21"/>
                    <a:pt x="49" y="20"/>
                    <a:pt x="48" y="20"/>
                  </a:cubicBezTo>
                  <a:cubicBezTo>
                    <a:pt x="48" y="20"/>
                    <a:pt x="48" y="19"/>
                    <a:pt x="49" y="19"/>
                  </a:cubicBezTo>
                  <a:cubicBezTo>
                    <a:pt x="49" y="19"/>
                    <a:pt x="49" y="19"/>
                    <a:pt x="50" y="19"/>
                  </a:cubicBezTo>
                  <a:cubicBezTo>
                    <a:pt x="50" y="19"/>
                    <a:pt x="50" y="20"/>
                    <a:pt x="50" y="20"/>
                  </a:cubicBezTo>
                  <a:cubicBezTo>
                    <a:pt x="51" y="20"/>
                    <a:pt x="51" y="19"/>
                    <a:pt x="51" y="19"/>
                  </a:cubicBezTo>
                  <a:cubicBezTo>
                    <a:pt x="52" y="18"/>
                    <a:pt x="53" y="18"/>
                    <a:pt x="53" y="17"/>
                  </a:cubicBezTo>
                  <a:cubicBezTo>
                    <a:pt x="53" y="17"/>
                    <a:pt x="53" y="16"/>
                    <a:pt x="53" y="16"/>
                  </a:cubicBezTo>
                  <a:cubicBezTo>
                    <a:pt x="53" y="16"/>
                    <a:pt x="53" y="15"/>
                    <a:pt x="53" y="15"/>
                  </a:cubicBezTo>
                  <a:cubicBezTo>
                    <a:pt x="52" y="15"/>
                    <a:pt x="52" y="15"/>
                    <a:pt x="52" y="14"/>
                  </a:cubicBezTo>
                  <a:cubicBezTo>
                    <a:pt x="52" y="14"/>
                    <a:pt x="53" y="14"/>
                    <a:pt x="53" y="14"/>
                  </a:cubicBezTo>
                  <a:cubicBezTo>
                    <a:pt x="53" y="14"/>
                    <a:pt x="54" y="14"/>
                    <a:pt x="54" y="14"/>
                  </a:cubicBezTo>
                  <a:cubicBezTo>
                    <a:pt x="54" y="13"/>
                    <a:pt x="54" y="13"/>
                    <a:pt x="54" y="13"/>
                  </a:cubicBezTo>
                  <a:cubicBezTo>
                    <a:pt x="54" y="12"/>
                    <a:pt x="54" y="12"/>
                    <a:pt x="54" y="11"/>
                  </a:cubicBezTo>
                  <a:cubicBezTo>
                    <a:pt x="54" y="11"/>
                    <a:pt x="54" y="10"/>
                    <a:pt x="54" y="10"/>
                  </a:cubicBezTo>
                  <a:cubicBezTo>
                    <a:pt x="54" y="10"/>
                    <a:pt x="54" y="9"/>
                    <a:pt x="54" y="9"/>
                  </a:cubicBezTo>
                  <a:cubicBezTo>
                    <a:pt x="54" y="9"/>
                    <a:pt x="53" y="9"/>
                    <a:pt x="53" y="9"/>
                  </a:cubicBezTo>
                  <a:cubicBezTo>
                    <a:pt x="52" y="9"/>
                    <a:pt x="52" y="9"/>
                    <a:pt x="52" y="8"/>
                  </a:cubicBezTo>
                  <a:cubicBezTo>
                    <a:pt x="52" y="8"/>
                    <a:pt x="52" y="8"/>
                    <a:pt x="53" y="7"/>
                  </a:cubicBezTo>
                  <a:cubicBezTo>
                    <a:pt x="53" y="7"/>
                    <a:pt x="53" y="7"/>
                    <a:pt x="53" y="7"/>
                  </a:cubicBezTo>
                  <a:cubicBezTo>
                    <a:pt x="53" y="7"/>
                    <a:pt x="53" y="6"/>
                    <a:pt x="53" y="6"/>
                  </a:cubicBezTo>
                  <a:cubicBezTo>
                    <a:pt x="53" y="5"/>
                    <a:pt x="52" y="4"/>
                    <a:pt x="51" y="4"/>
                  </a:cubicBezTo>
                  <a:cubicBezTo>
                    <a:pt x="51" y="3"/>
                    <a:pt x="51" y="3"/>
                    <a:pt x="50" y="3"/>
                  </a:cubicBezTo>
                  <a:cubicBezTo>
                    <a:pt x="50" y="3"/>
                    <a:pt x="50" y="3"/>
                    <a:pt x="50" y="4"/>
                  </a:cubicBezTo>
                  <a:cubicBezTo>
                    <a:pt x="49" y="4"/>
                    <a:pt x="49" y="4"/>
                    <a:pt x="49" y="4"/>
                  </a:cubicBezTo>
                  <a:cubicBezTo>
                    <a:pt x="48" y="3"/>
                    <a:pt x="48" y="3"/>
                    <a:pt x="48" y="3"/>
                  </a:cubicBezTo>
                  <a:cubicBezTo>
                    <a:pt x="49" y="2"/>
                    <a:pt x="49" y="2"/>
                    <a:pt x="48" y="2"/>
                  </a:cubicBezTo>
                  <a:cubicBezTo>
                    <a:pt x="48" y="2"/>
                    <a:pt x="48" y="1"/>
                    <a:pt x="48" y="1"/>
                  </a:cubicBezTo>
                  <a:cubicBezTo>
                    <a:pt x="47" y="1"/>
                    <a:pt x="46" y="0"/>
                    <a:pt x="45" y="0"/>
                  </a:cubicBezTo>
                  <a:cubicBezTo>
                    <a:pt x="45" y="0"/>
                    <a:pt x="45" y="0"/>
                    <a:pt x="44" y="0"/>
                  </a:cubicBezTo>
                  <a:cubicBezTo>
                    <a:pt x="44" y="1"/>
                    <a:pt x="44" y="1"/>
                    <a:pt x="44" y="1"/>
                  </a:cubicBezTo>
                  <a:cubicBezTo>
                    <a:pt x="44" y="2"/>
                    <a:pt x="42" y="2"/>
                    <a:pt x="42" y="1"/>
                  </a:cubicBezTo>
                  <a:cubicBezTo>
                    <a:pt x="42" y="1"/>
                    <a:pt x="42" y="1"/>
                    <a:pt x="42" y="0"/>
                  </a:cubicBezTo>
                  <a:cubicBezTo>
                    <a:pt x="42" y="0"/>
                    <a:pt x="41" y="0"/>
                    <a:pt x="41" y="0"/>
                  </a:cubicBezTo>
                  <a:cubicBezTo>
                    <a:pt x="40" y="0"/>
                    <a:pt x="39" y="1"/>
                    <a:pt x="38" y="1"/>
                  </a:cubicBezTo>
                  <a:cubicBezTo>
                    <a:pt x="38" y="1"/>
                    <a:pt x="38" y="2"/>
                    <a:pt x="38" y="2"/>
                  </a:cubicBezTo>
                  <a:cubicBezTo>
                    <a:pt x="38" y="2"/>
                    <a:pt x="38" y="2"/>
                    <a:pt x="38" y="3"/>
                  </a:cubicBezTo>
                  <a:cubicBezTo>
                    <a:pt x="38" y="3"/>
                    <a:pt x="38" y="3"/>
                    <a:pt x="37" y="4"/>
                  </a:cubicBezTo>
                  <a:cubicBezTo>
                    <a:pt x="37" y="4"/>
                    <a:pt x="37" y="4"/>
                    <a:pt x="36" y="4"/>
                  </a:cubicBezTo>
                  <a:cubicBezTo>
                    <a:pt x="36" y="3"/>
                    <a:pt x="36" y="3"/>
                    <a:pt x="36" y="3"/>
                  </a:cubicBezTo>
                  <a:cubicBezTo>
                    <a:pt x="35" y="3"/>
                    <a:pt x="35" y="3"/>
                    <a:pt x="35" y="4"/>
                  </a:cubicBezTo>
                  <a:cubicBezTo>
                    <a:pt x="34" y="4"/>
                    <a:pt x="34" y="5"/>
                    <a:pt x="33" y="6"/>
                  </a:cubicBezTo>
                  <a:cubicBezTo>
                    <a:pt x="33" y="6"/>
                    <a:pt x="33" y="7"/>
                    <a:pt x="33" y="7"/>
                  </a:cubicBezTo>
                  <a:close/>
                  <a:moveTo>
                    <a:pt x="36" y="9"/>
                  </a:moveTo>
                  <a:cubicBezTo>
                    <a:pt x="36" y="8"/>
                    <a:pt x="36" y="7"/>
                    <a:pt x="35" y="6"/>
                  </a:cubicBezTo>
                  <a:cubicBezTo>
                    <a:pt x="35" y="6"/>
                    <a:pt x="36" y="6"/>
                    <a:pt x="36" y="6"/>
                  </a:cubicBezTo>
                  <a:cubicBezTo>
                    <a:pt x="37" y="6"/>
                    <a:pt x="38" y="6"/>
                    <a:pt x="39" y="5"/>
                  </a:cubicBezTo>
                  <a:cubicBezTo>
                    <a:pt x="40" y="5"/>
                    <a:pt x="40" y="4"/>
                    <a:pt x="40" y="3"/>
                  </a:cubicBezTo>
                  <a:cubicBezTo>
                    <a:pt x="40" y="3"/>
                    <a:pt x="40" y="3"/>
                    <a:pt x="41" y="2"/>
                  </a:cubicBezTo>
                  <a:cubicBezTo>
                    <a:pt x="41" y="3"/>
                    <a:pt x="42" y="4"/>
                    <a:pt x="43" y="4"/>
                  </a:cubicBezTo>
                  <a:cubicBezTo>
                    <a:pt x="44" y="4"/>
                    <a:pt x="45" y="3"/>
                    <a:pt x="46" y="2"/>
                  </a:cubicBezTo>
                  <a:cubicBezTo>
                    <a:pt x="46" y="3"/>
                    <a:pt x="46" y="3"/>
                    <a:pt x="46" y="3"/>
                  </a:cubicBezTo>
                  <a:cubicBezTo>
                    <a:pt x="46" y="4"/>
                    <a:pt x="47" y="5"/>
                    <a:pt x="47" y="5"/>
                  </a:cubicBezTo>
                  <a:cubicBezTo>
                    <a:pt x="48" y="6"/>
                    <a:pt x="49" y="6"/>
                    <a:pt x="50" y="6"/>
                  </a:cubicBezTo>
                  <a:cubicBezTo>
                    <a:pt x="51" y="6"/>
                    <a:pt x="51" y="6"/>
                    <a:pt x="51" y="6"/>
                  </a:cubicBezTo>
                  <a:cubicBezTo>
                    <a:pt x="50" y="7"/>
                    <a:pt x="50" y="8"/>
                    <a:pt x="50" y="9"/>
                  </a:cubicBezTo>
                  <a:cubicBezTo>
                    <a:pt x="50" y="10"/>
                    <a:pt x="51" y="11"/>
                    <a:pt x="52" y="11"/>
                  </a:cubicBezTo>
                  <a:cubicBezTo>
                    <a:pt x="52" y="11"/>
                    <a:pt x="52" y="11"/>
                    <a:pt x="52" y="11"/>
                  </a:cubicBezTo>
                  <a:cubicBezTo>
                    <a:pt x="52" y="12"/>
                    <a:pt x="52" y="12"/>
                    <a:pt x="52" y="12"/>
                  </a:cubicBezTo>
                  <a:cubicBezTo>
                    <a:pt x="51" y="12"/>
                    <a:pt x="50" y="13"/>
                    <a:pt x="50" y="14"/>
                  </a:cubicBezTo>
                  <a:cubicBezTo>
                    <a:pt x="50" y="15"/>
                    <a:pt x="50" y="16"/>
                    <a:pt x="51" y="17"/>
                  </a:cubicBezTo>
                  <a:cubicBezTo>
                    <a:pt x="51" y="17"/>
                    <a:pt x="51" y="17"/>
                    <a:pt x="50" y="17"/>
                  </a:cubicBezTo>
                  <a:cubicBezTo>
                    <a:pt x="49" y="17"/>
                    <a:pt x="48" y="17"/>
                    <a:pt x="47" y="17"/>
                  </a:cubicBezTo>
                  <a:cubicBezTo>
                    <a:pt x="47" y="18"/>
                    <a:pt x="46" y="19"/>
                    <a:pt x="46" y="20"/>
                  </a:cubicBezTo>
                  <a:cubicBezTo>
                    <a:pt x="46" y="20"/>
                    <a:pt x="46" y="20"/>
                    <a:pt x="46" y="20"/>
                  </a:cubicBezTo>
                  <a:cubicBezTo>
                    <a:pt x="45" y="19"/>
                    <a:pt x="44" y="19"/>
                    <a:pt x="43" y="19"/>
                  </a:cubicBezTo>
                  <a:cubicBezTo>
                    <a:pt x="42" y="19"/>
                    <a:pt x="41" y="19"/>
                    <a:pt x="41" y="20"/>
                  </a:cubicBezTo>
                  <a:cubicBezTo>
                    <a:pt x="40" y="20"/>
                    <a:pt x="40" y="20"/>
                    <a:pt x="40" y="20"/>
                  </a:cubicBezTo>
                  <a:cubicBezTo>
                    <a:pt x="40" y="19"/>
                    <a:pt x="40" y="18"/>
                    <a:pt x="39" y="17"/>
                  </a:cubicBezTo>
                  <a:cubicBezTo>
                    <a:pt x="38" y="17"/>
                    <a:pt x="37" y="17"/>
                    <a:pt x="36" y="17"/>
                  </a:cubicBezTo>
                  <a:cubicBezTo>
                    <a:pt x="36" y="17"/>
                    <a:pt x="35" y="17"/>
                    <a:pt x="35" y="17"/>
                  </a:cubicBezTo>
                  <a:cubicBezTo>
                    <a:pt x="36" y="16"/>
                    <a:pt x="36" y="15"/>
                    <a:pt x="36" y="14"/>
                  </a:cubicBezTo>
                  <a:cubicBezTo>
                    <a:pt x="36" y="13"/>
                    <a:pt x="35" y="12"/>
                    <a:pt x="34" y="12"/>
                  </a:cubicBezTo>
                  <a:cubicBezTo>
                    <a:pt x="34" y="12"/>
                    <a:pt x="34" y="12"/>
                    <a:pt x="34" y="11"/>
                  </a:cubicBezTo>
                  <a:cubicBezTo>
                    <a:pt x="34" y="11"/>
                    <a:pt x="34" y="11"/>
                    <a:pt x="34" y="11"/>
                  </a:cubicBezTo>
                  <a:cubicBezTo>
                    <a:pt x="35" y="11"/>
                    <a:pt x="36" y="10"/>
                    <a:pt x="36" y="9"/>
                  </a:cubicBezTo>
                  <a:close/>
                  <a:moveTo>
                    <a:pt x="55" y="30"/>
                  </a:moveTo>
                  <a:cubicBezTo>
                    <a:pt x="45" y="30"/>
                    <a:pt x="37" y="38"/>
                    <a:pt x="37" y="47"/>
                  </a:cubicBezTo>
                  <a:cubicBezTo>
                    <a:pt x="37" y="57"/>
                    <a:pt x="45" y="65"/>
                    <a:pt x="55" y="65"/>
                  </a:cubicBezTo>
                  <a:cubicBezTo>
                    <a:pt x="65" y="65"/>
                    <a:pt x="73" y="57"/>
                    <a:pt x="73" y="47"/>
                  </a:cubicBezTo>
                  <a:cubicBezTo>
                    <a:pt x="73" y="38"/>
                    <a:pt x="65" y="30"/>
                    <a:pt x="55" y="30"/>
                  </a:cubicBezTo>
                  <a:close/>
                  <a:moveTo>
                    <a:pt x="55" y="63"/>
                  </a:moveTo>
                  <a:cubicBezTo>
                    <a:pt x="46" y="63"/>
                    <a:pt x="39" y="56"/>
                    <a:pt x="39" y="47"/>
                  </a:cubicBezTo>
                  <a:cubicBezTo>
                    <a:pt x="39" y="39"/>
                    <a:pt x="46" y="32"/>
                    <a:pt x="55" y="32"/>
                  </a:cubicBezTo>
                  <a:cubicBezTo>
                    <a:pt x="64" y="32"/>
                    <a:pt x="71" y="39"/>
                    <a:pt x="71" y="47"/>
                  </a:cubicBezTo>
                  <a:cubicBezTo>
                    <a:pt x="71" y="56"/>
                    <a:pt x="64" y="63"/>
                    <a:pt x="55" y="63"/>
                  </a:cubicBezTo>
                  <a:close/>
                  <a:moveTo>
                    <a:pt x="43" y="17"/>
                  </a:moveTo>
                  <a:cubicBezTo>
                    <a:pt x="46" y="17"/>
                    <a:pt x="49" y="15"/>
                    <a:pt x="49" y="11"/>
                  </a:cubicBezTo>
                  <a:cubicBezTo>
                    <a:pt x="49" y="8"/>
                    <a:pt x="46" y="5"/>
                    <a:pt x="43" y="5"/>
                  </a:cubicBezTo>
                  <a:cubicBezTo>
                    <a:pt x="40" y="5"/>
                    <a:pt x="37" y="8"/>
                    <a:pt x="37" y="11"/>
                  </a:cubicBezTo>
                  <a:cubicBezTo>
                    <a:pt x="37" y="15"/>
                    <a:pt x="40" y="17"/>
                    <a:pt x="43" y="17"/>
                  </a:cubicBezTo>
                  <a:close/>
                  <a:moveTo>
                    <a:pt x="43" y="7"/>
                  </a:moveTo>
                  <a:cubicBezTo>
                    <a:pt x="45" y="7"/>
                    <a:pt x="47" y="9"/>
                    <a:pt x="47" y="11"/>
                  </a:cubicBezTo>
                  <a:cubicBezTo>
                    <a:pt x="47" y="14"/>
                    <a:pt x="45" y="15"/>
                    <a:pt x="43" y="15"/>
                  </a:cubicBezTo>
                  <a:cubicBezTo>
                    <a:pt x="41" y="15"/>
                    <a:pt x="39" y="14"/>
                    <a:pt x="39" y="11"/>
                  </a:cubicBezTo>
                  <a:cubicBezTo>
                    <a:pt x="39" y="9"/>
                    <a:pt x="41" y="7"/>
                    <a:pt x="43" y="7"/>
                  </a:cubicBezTo>
                  <a:close/>
                  <a:moveTo>
                    <a:pt x="66" y="40"/>
                  </a:moveTo>
                  <a:cubicBezTo>
                    <a:pt x="66" y="41"/>
                    <a:pt x="66" y="42"/>
                    <a:pt x="66" y="43"/>
                  </a:cubicBezTo>
                  <a:cubicBezTo>
                    <a:pt x="54" y="54"/>
                    <a:pt x="54" y="54"/>
                    <a:pt x="54" y="54"/>
                  </a:cubicBezTo>
                  <a:cubicBezTo>
                    <a:pt x="53" y="55"/>
                    <a:pt x="53" y="55"/>
                    <a:pt x="53" y="55"/>
                  </a:cubicBezTo>
                  <a:cubicBezTo>
                    <a:pt x="52" y="55"/>
                    <a:pt x="52" y="55"/>
                    <a:pt x="52" y="54"/>
                  </a:cubicBezTo>
                  <a:cubicBezTo>
                    <a:pt x="45" y="47"/>
                    <a:pt x="45" y="47"/>
                    <a:pt x="45" y="47"/>
                  </a:cubicBezTo>
                  <a:cubicBezTo>
                    <a:pt x="44" y="47"/>
                    <a:pt x="44" y="46"/>
                    <a:pt x="45" y="45"/>
                  </a:cubicBezTo>
                  <a:cubicBezTo>
                    <a:pt x="45" y="45"/>
                    <a:pt x="46" y="45"/>
                    <a:pt x="47" y="45"/>
                  </a:cubicBezTo>
                  <a:cubicBezTo>
                    <a:pt x="53" y="51"/>
                    <a:pt x="53" y="51"/>
                    <a:pt x="53" y="51"/>
                  </a:cubicBezTo>
                  <a:cubicBezTo>
                    <a:pt x="63" y="40"/>
                    <a:pt x="63" y="40"/>
                    <a:pt x="63" y="40"/>
                  </a:cubicBezTo>
                  <a:cubicBezTo>
                    <a:pt x="64" y="40"/>
                    <a:pt x="65" y="40"/>
                    <a:pt x="66" y="40"/>
                  </a:cubicBezTo>
                  <a:close/>
                  <a:moveTo>
                    <a:pt x="27" y="35"/>
                  </a:moveTo>
                  <a:cubicBezTo>
                    <a:pt x="27" y="29"/>
                    <a:pt x="23" y="25"/>
                    <a:pt x="18" y="25"/>
                  </a:cubicBezTo>
                  <a:cubicBezTo>
                    <a:pt x="12" y="25"/>
                    <a:pt x="8" y="29"/>
                    <a:pt x="8" y="35"/>
                  </a:cubicBezTo>
                  <a:cubicBezTo>
                    <a:pt x="8" y="40"/>
                    <a:pt x="12" y="44"/>
                    <a:pt x="18" y="44"/>
                  </a:cubicBezTo>
                  <a:cubicBezTo>
                    <a:pt x="23" y="44"/>
                    <a:pt x="27" y="40"/>
                    <a:pt x="27" y="35"/>
                  </a:cubicBezTo>
                  <a:close/>
                  <a:moveTo>
                    <a:pt x="18" y="42"/>
                  </a:moveTo>
                  <a:cubicBezTo>
                    <a:pt x="14" y="42"/>
                    <a:pt x="10" y="39"/>
                    <a:pt x="10" y="35"/>
                  </a:cubicBezTo>
                  <a:cubicBezTo>
                    <a:pt x="10" y="31"/>
                    <a:pt x="14" y="27"/>
                    <a:pt x="18" y="27"/>
                  </a:cubicBezTo>
                  <a:cubicBezTo>
                    <a:pt x="22" y="27"/>
                    <a:pt x="25" y="31"/>
                    <a:pt x="25" y="35"/>
                  </a:cubicBezTo>
                  <a:cubicBezTo>
                    <a:pt x="25" y="39"/>
                    <a:pt x="22" y="42"/>
                    <a:pt x="18" y="42"/>
                  </a:cubicBezTo>
                  <a:close/>
                  <a:moveTo>
                    <a:pt x="21" y="35"/>
                  </a:moveTo>
                  <a:cubicBezTo>
                    <a:pt x="21" y="37"/>
                    <a:pt x="20" y="38"/>
                    <a:pt x="18" y="38"/>
                  </a:cubicBezTo>
                  <a:cubicBezTo>
                    <a:pt x="16" y="38"/>
                    <a:pt x="14" y="37"/>
                    <a:pt x="14" y="35"/>
                  </a:cubicBezTo>
                  <a:cubicBezTo>
                    <a:pt x="14" y="33"/>
                    <a:pt x="16" y="31"/>
                    <a:pt x="18" y="31"/>
                  </a:cubicBezTo>
                  <a:cubicBezTo>
                    <a:pt x="20" y="31"/>
                    <a:pt x="21" y="33"/>
                    <a:pt x="21" y="35"/>
                  </a:cubicBezTo>
                  <a:close/>
                  <a:moveTo>
                    <a:pt x="56" y="13"/>
                  </a:moveTo>
                  <a:cubicBezTo>
                    <a:pt x="56" y="13"/>
                    <a:pt x="56" y="12"/>
                    <a:pt x="56" y="11"/>
                  </a:cubicBezTo>
                  <a:cubicBezTo>
                    <a:pt x="56" y="11"/>
                    <a:pt x="56" y="10"/>
                    <a:pt x="56" y="10"/>
                  </a:cubicBezTo>
                  <a:cubicBezTo>
                    <a:pt x="56" y="10"/>
                    <a:pt x="56" y="10"/>
                    <a:pt x="56" y="10"/>
                  </a:cubicBezTo>
                  <a:cubicBezTo>
                    <a:pt x="62" y="15"/>
                    <a:pt x="66" y="23"/>
                    <a:pt x="67" y="32"/>
                  </a:cubicBezTo>
                  <a:cubicBezTo>
                    <a:pt x="66" y="31"/>
                    <a:pt x="65" y="31"/>
                    <a:pt x="63" y="30"/>
                  </a:cubicBezTo>
                  <a:cubicBezTo>
                    <a:pt x="63" y="24"/>
                    <a:pt x="60" y="18"/>
                    <a:pt x="56" y="14"/>
                  </a:cubicBezTo>
                  <a:cubicBezTo>
                    <a:pt x="56" y="13"/>
                    <a:pt x="56" y="13"/>
                    <a:pt x="56" y="13"/>
                  </a:cubicBezTo>
                  <a:close/>
                  <a:moveTo>
                    <a:pt x="14" y="16"/>
                  </a:moveTo>
                  <a:cubicBezTo>
                    <a:pt x="13" y="16"/>
                    <a:pt x="12" y="16"/>
                    <a:pt x="11" y="17"/>
                  </a:cubicBezTo>
                  <a:cubicBezTo>
                    <a:pt x="16" y="9"/>
                    <a:pt x="24" y="4"/>
                    <a:pt x="34" y="3"/>
                  </a:cubicBezTo>
                  <a:cubicBezTo>
                    <a:pt x="33" y="4"/>
                    <a:pt x="32" y="4"/>
                    <a:pt x="32" y="5"/>
                  </a:cubicBezTo>
                  <a:cubicBezTo>
                    <a:pt x="32" y="6"/>
                    <a:pt x="32" y="6"/>
                    <a:pt x="31" y="6"/>
                  </a:cubicBezTo>
                  <a:cubicBezTo>
                    <a:pt x="25" y="7"/>
                    <a:pt x="19" y="11"/>
                    <a:pt x="16" y="16"/>
                  </a:cubicBezTo>
                  <a:cubicBezTo>
                    <a:pt x="15" y="16"/>
                    <a:pt x="15" y="16"/>
                    <a:pt x="15" y="16"/>
                  </a:cubicBezTo>
                  <a:lnTo>
                    <a:pt x="14" y="16"/>
                  </a:lnTo>
                  <a:close/>
                  <a:moveTo>
                    <a:pt x="40" y="59"/>
                  </a:moveTo>
                  <a:cubicBezTo>
                    <a:pt x="41" y="60"/>
                    <a:pt x="42" y="61"/>
                    <a:pt x="43" y="62"/>
                  </a:cubicBezTo>
                  <a:cubicBezTo>
                    <a:pt x="41" y="63"/>
                    <a:pt x="39" y="63"/>
                    <a:pt x="37" y="63"/>
                  </a:cubicBezTo>
                  <a:cubicBezTo>
                    <a:pt x="28" y="63"/>
                    <a:pt x="20" y="59"/>
                    <a:pt x="15" y="53"/>
                  </a:cubicBezTo>
                  <a:cubicBezTo>
                    <a:pt x="15" y="53"/>
                    <a:pt x="15" y="53"/>
                    <a:pt x="15" y="53"/>
                  </a:cubicBezTo>
                  <a:cubicBezTo>
                    <a:pt x="15" y="53"/>
                    <a:pt x="16" y="53"/>
                    <a:pt x="16" y="53"/>
                  </a:cubicBezTo>
                  <a:cubicBezTo>
                    <a:pt x="17" y="53"/>
                    <a:pt x="17" y="52"/>
                    <a:pt x="17" y="52"/>
                  </a:cubicBezTo>
                  <a:cubicBezTo>
                    <a:pt x="22" y="57"/>
                    <a:pt x="29" y="60"/>
                    <a:pt x="37" y="60"/>
                  </a:cubicBezTo>
                  <a:cubicBezTo>
                    <a:pt x="38" y="60"/>
                    <a:pt x="39" y="60"/>
                    <a:pt x="40"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84" name="Freeform 31"/>
            <p:cNvSpPr>
              <a:spLocks noEditPoints="1"/>
            </p:cNvSpPr>
            <p:nvPr/>
          </p:nvSpPr>
          <p:spPr bwMode="auto">
            <a:xfrm>
              <a:off x="4653859" y="2556445"/>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85" name="Freeform 14"/>
            <p:cNvSpPr>
              <a:spLocks noEditPoints="1"/>
            </p:cNvSpPr>
            <p:nvPr/>
          </p:nvSpPr>
          <p:spPr bwMode="auto">
            <a:xfrm>
              <a:off x="6615234" y="3401580"/>
              <a:ext cx="323634" cy="377574"/>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86" name="Freeform 37"/>
            <p:cNvSpPr>
              <a:spLocks noEditPoints="1"/>
            </p:cNvSpPr>
            <p:nvPr/>
          </p:nvSpPr>
          <p:spPr bwMode="auto">
            <a:xfrm>
              <a:off x="5261677" y="3898116"/>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87" name="Freeform 36"/>
            <p:cNvSpPr>
              <a:spLocks noEditPoints="1"/>
            </p:cNvSpPr>
            <p:nvPr/>
          </p:nvSpPr>
          <p:spPr bwMode="auto">
            <a:xfrm>
              <a:off x="6208974" y="4152799"/>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88" name="Freeform 36"/>
            <p:cNvSpPr>
              <a:spLocks noEditPoints="1"/>
            </p:cNvSpPr>
            <p:nvPr/>
          </p:nvSpPr>
          <p:spPr bwMode="auto">
            <a:xfrm>
              <a:off x="7536031" y="2796476"/>
              <a:ext cx="273298" cy="273300"/>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89" name="Freeform 36"/>
            <p:cNvSpPr>
              <a:spLocks noEditPoints="1"/>
            </p:cNvSpPr>
            <p:nvPr/>
          </p:nvSpPr>
          <p:spPr bwMode="auto">
            <a:xfrm>
              <a:off x="4241970" y="2388009"/>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90" name="Freeform 18"/>
            <p:cNvSpPr>
              <a:spLocks noEditPoints="1"/>
            </p:cNvSpPr>
            <p:nvPr/>
          </p:nvSpPr>
          <p:spPr bwMode="auto">
            <a:xfrm>
              <a:off x="7929104" y="5189859"/>
              <a:ext cx="382800" cy="36129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91" name="Freeform 24"/>
            <p:cNvSpPr>
              <a:spLocks noEditPoints="1"/>
            </p:cNvSpPr>
            <p:nvPr/>
          </p:nvSpPr>
          <p:spPr bwMode="auto">
            <a:xfrm>
              <a:off x="7027591" y="5586353"/>
              <a:ext cx="421075" cy="444148"/>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92" name="Freeform 34"/>
            <p:cNvSpPr>
              <a:spLocks noEditPoints="1"/>
            </p:cNvSpPr>
            <p:nvPr/>
          </p:nvSpPr>
          <p:spPr bwMode="auto">
            <a:xfrm>
              <a:off x="7053581" y="2975161"/>
              <a:ext cx="319061" cy="42800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93" name="Freeform 33"/>
            <p:cNvSpPr>
              <a:spLocks noEditPoints="1"/>
            </p:cNvSpPr>
            <p:nvPr/>
          </p:nvSpPr>
          <p:spPr bwMode="auto">
            <a:xfrm>
              <a:off x="4865365" y="3239335"/>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94" name="Freeform 16"/>
            <p:cNvSpPr>
              <a:spLocks noEditPoints="1"/>
            </p:cNvSpPr>
            <p:nvPr/>
          </p:nvSpPr>
          <p:spPr bwMode="auto">
            <a:xfrm>
              <a:off x="4844747" y="4260717"/>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95" name="Freeform 31"/>
            <p:cNvSpPr>
              <a:spLocks noEditPoints="1"/>
            </p:cNvSpPr>
            <p:nvPr/>
          </p:nvSpPr>
          <p:spPr bwMode="auto">
            <a:xfrm>
              <a:off x="8253661" y="4817269"/>
              <a:ext cx="342426" cy="372420"/>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96" name="Freeform 85"/>
            <p:cNvSpPr>
              <a:spLocks noEditPoints="1"/>
            </p:cNvSpPr>
            <p:nvPr/>
          </p:nvSpPr>
          <p:spPr bwMode="auto">
            <a:xfrm>
              <a:off x="5831876" y="2560044"/>
              <a:ext cx="295420" cy="222001"/>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97" name="Freeform 24"/>
            <p:cNvSpPr>
              <a:spLocks noEditPoints="1"/>
            </p:cNvSpPr>
            <p:nvPr/>
          </p:nvSpPr>
          <p:spPr bwMode="auto">
            <a:xfrm>
              <a:off x="7596359" y="3087540"/>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98" name="Freeform 30"/>
            <p:cNvSpPr>
              <a:spLocks noEditPoints="1"/>
            </p:cNvSpPr>
            <p:nvPr/>
          </p:nvSpPr>
          <p:spPr bwMode="auto">
            <a:xfrm>
              <a:off x="4257861" y="2875584"/>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99" name="Freeform 30"/>
            <p:cNvSpPr>
              <a:spLocks noEditPoints="1"/>
            </p:cNvSpPr>
            <p:nvPr/>
          </p:nvSpPr>
          <p:spPr bwMode="auto">
            <a:xfrm>
              <a:off x="4829880" y="6096357"/>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00" name="Freeform 32"/>
            <p:cNvSpPr>
              <a:spLocks noEditPoints="1"/>
            </p:cNvSpPr>
            <p:nvPr/>
          </p:nvSpPr>
          <p:spPr bwMode="auto">
            <a:xfrm>
              <a:off x="6826410" y="6105313"/>
              <a:ext cx="366352" cy="409055"/>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01" name="Freeform 14"/>
            <p:cNvSpPr>
              <a:spLocks noEditPoints="1"/>
            </p:cNvSpPr>
            <p:nvPr/>
          </p:nvSpPr>
          <p:spPr bwMode="auto">
            <a:xfrm>
              <a:off x="5982725" y="6349082"/>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02" name="Freeform 41"/>
            <p:cNvSpPr>
              <a:spLocks noEditPoints="1"/>
            </p:cNvSpPr>
            <p:nvPr/>
          </p:nvSpPr>
          <p:spPr bwMode="auto">
            <a:xfrm>
              <a:off x="8353598" y="3863781"/>
              <a:ext cx="386783" cy="373891"/>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03" name="Freeform 17"/>
            <p:cNvSpPr>
              <a:spLocks noEditPoints="1"/>
            </p:cNvSpPr>
            <p:nvPr/>
          </p:nvSpPr>
          <p:spPr bwMode="auto">
            <a:xfrm>
              <a:off x="4231782" y="4766800"/>
              <a:ext cx="416750" cy="35301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04" name="Freeform 52"/>
            <p:cNvSpPr>
              <a:spLocks noEditPoints="1"/>
            </p:cNvSpPr>
            <p:nvPr/>
          </p:nvSpPr>
          <p:spPr bwMode="auto">
            <a:xfrm>
              <a:off x="7006293" y="4941622"/>
              <a:ext cx="503402" cy="473617"/>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05" name="Freeform 36"/>
            <p:cNvSpPr>
              <a:spLocks noEditPoints="1"/>
            </p:cNvSpPr>
            <p:nvPr/>
          </p:nvSpPr>
          <p:spPr bwMode="auto">
            <a:xfrm>
              <a:off x="7197800" y="4011142"/>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06" name="Freeform 24"/>
            <p:cNvSpPr>
              <a:spLocks noEditPoints="1"/>
            </p:cNvSpPr>
            <p:nvPr/>
          </p:nvSpPr>
          <p:spPr bwMode="auto">
            <a:xfrm>
              <a:off x="5428829" y="1581445"/>
              <a:ext cx="339174" cy="357759"/>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07" name="Freeform 206"/>
            <p:cNvSpPr>
              <a:spLocks noEditPoints="1"/>
            </p:cNvSpPr>
            <p:nvPr/>
          </p:nvSpPr>
          <p:spPr bwMode="auto">
            <a:xfrm>
              <a:off x="6973308" y="3475684"/>
              <a:ext cx="488527" cy="569946"/>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08" name="Freeform 54"/>
            <p:cNvSpPr>
              <a:spLocks noEditPoints="1"/>
            </p:cNvSpPr>
            <p:nvPr/>
          </p:nvSpPr>
          <p:spPr bwMode="auto">
            <a:xfrm>
              <a:off x="4410621" y="5722442"/>
              <a:ext cx="387472" cy="450072"/>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09" name="Freeform 55"/>
            <p:cNvSpPr>
              <a:spLocks noEditPoints="1"/>
            </p:cNvSpPr>
            <p:nvPr/>
          </p:nvSpPr>
          <p:spPr bwMode="auto">
            <a:xfrm>
              <a:off x="8282444" y="4255260"/>
              <a:ext cx="400364" cy="438860"/>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10" name="Freeform 55"/>
            <p:cNvSpPr>
              <a:spLocks noEditPoints="1"/>
            </p:cNvSpPr>
            <p:nvPr/>
          </p:nvSpPr>
          <p:spPr bwMode="auto">
            <a:xfrm>
              <a:off x="3916117" y="2413026"/>
              <a:ext cx="315665" cy="346017"/>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11" name="Freeform 210"/>
            <p:cNvSpPr>
              <a:spLocks noEditPoints="1"/>
            </p:cNvSpPr>
            <p:nvPr/>
          </p:nvSpPr>
          <p:spPr bwMode="auto">
            <a:xfrm>
              <a:off x="5761237" y="3485094"/>
              <a:ext cx="301290" cy="301289"/>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12" name="Freeform 36"/>
            <p:cNvSpPr>
              <a:spLocks noEditPoints="1"/>
            </p:cNvSpPr>
            <p:nvPr/>
          </p:nvSpPr>
          <p:spPr bwMode="auto">
            <a:xfrm>
              <a:off x="6044340" y="5512059"/>
              <a:ext cx="368224" cy="307574"/>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13" name="Freeform 34"/>
            <p:cNvSpPr>
              <a:spLocks noEditPoints="1"/>
            </p:cNvSpPr>
            <p:nvPr/>
          </p:nvSpPr>
          <p:spPr bwMode="auto">
            <a:xfrm>
              <a:off x="6461247" y="6320200"/>
              <a:ext cx="315804" cy="42363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14" name="Freeform 41"/>
            <p:cNvSpPr>
              <a:spLocks noEditPoints="1"/>
            </p:cNvSpPr>
            <p:nvPr/>
          </p:nvSpPr>
          <p:spPr bwMode="auto">
            <a:xfrm>
              <a:off x="5182947" y="6402039"/>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15" name="Freeform 54"/>
            <p:cNvSpPr>
              <a:spLocks noEditPoints="1"/>
            </p:cNvSpPr>
            <p:nvPr/>
          </p:nvSpPr>
          <p:spPr bwMode="auto">
            <a:xfrm>
              <a:off x="7515450" y="3586495"/>
              <a:ext cx="304249" cy="353403"/>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16" name="Freeform 215"/>
            <p:cNvSpPr>
              <a:spLocks noEditPoints="1"/>
            </p:cNvSpPr>
            <p:nvPr/>
          </p:nvSpPr>
          <p:spPr bwMode="auto">
            <a:xfrm>
              <a:off x="6782300" y="5458516"/>
              <a:ext cx="332792" cy="332791"/>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17" name="Freeform 52"/>
            <p:cNvSpPr>
              <a:spLocks noEditPoints="1"/>
            </p:cNvSpPr>
            <p:nvPr/>
          </p:nvSpPr>
          <p:spPr bwMode="auto">
            <a:xfrm>
              <a:off x="5244372" y="5950415"/>
              <a:ext cx="316777" cy="298034"/>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18" name="Freeform 28"/>
            <p:cNvSpPr>
              <a:spLocks noEditPoints="1"/>
            </p:cNvSpPr>
            <p:nvPr/>
          </p:nvSpPr>
          <p:spPr bwMode="auto">
            <a:xfrm>
              <a:off x="6663668" y="4253054"/>
              <a:ext cx="530567" cy="430519"/>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19" name="Freeform 36"/>
            <p:cNvSpPr>
              <a:spLocks noEditPoints="1"/>
            </p:cNvSpPr>
            <p:nvPr/>
          </p:nvSpPr>
          <p:spPr bwMode="auto">
            <a:xfrm>
              <a:off x="5577325" y="4290527"/>
              <a:ext cx="182021" cy="182022"/>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20" name="Freeform 24"/>
            <p:cNvSpPr>
              <a:spLocks noEditPoints="1"/>
            </p:cNvSpPr>
            <p:nvPr/>
          </p:nvSpPr>
          <p:spPr bwMode="auto">
            <a:xfrm>
              <a:off x="4864252" y="5497816"/>
              <a:ext cx="509068" cy="536962"/>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21" name="Freeform 33"/>
            <p:cNvSpPr>
              <a:spLocks noEditPoints="1"/>
            </p:cNvSpPr>
            <p:nvPr/>
          </p:nvSpPr>
          <p:spPr bwMode="auto">
            <a:xfrm>
              <a:off x="7948290" y="3894150"/>
              <a:ext cx="326659" cy="334627"/>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22" name="Freeform 16"/>
            <p:cNvSpPr>
              <a:spLocks noEditPoints="1"/>
            </p:cNvSpPr>
            <p:nvPr/>
          </p:nvSpPr>
          <p:spPr bwMode="auto">
            <a:xfrm>
              <a:off x="4592949" y="5273553"/>
              <a:ext cx="357957" cy="394671"/>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23" name="Freeform 30"/>
            <p:cNvSpPr>
              <a:spLocks noEditPoints="1"/>
            </p:cNvSpPr>
            <p:nvPr/>
          </p:nvSpPr>
          <p:spPr bwMode="auto">
            <a:xfrm>
              <a:off x="4059023" y="5187459"/>
              <a:ext cx="380904" cy="361535"/>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24" name="Freeform 17"/>
            <p:cNvSpPr>
              <a:spLocks noEditPoints="1"/>
            </p:cNvSpPr>
            <p:nvPr/>
          </p:nvSpPr>
          <p:spPr bwMode="auto">
            <a:xfrm>
              <a:off x="7896926" y="4698910"/>
              <a:ext cx="465660" cy="39444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25" name="Freeform 32"/>
            <p:cNvSpPr>
              <a:spLocks noEditPoints="1"/>
            </p:cNvSpPr>
            <p:nvPr/>
          </p:nvSpPr>
          <p:spPr bwMode="auto">
            <a:xfrm>
              <a:off x="7620505" y="4423577"/>
              <a:ext cx="315067" cy="351792"/>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26" name="Freeform 14"/>
            <p:cNvSpPr>
              <a:spLocks noEditPoints="1"/>
            </p:cNvSpPr>
            <p:nvPr/>
          </p:nvSpPr>
          <p:spPr bwMode="auto">
            <a:xfrm>
              <a:off x="6256770" y="5751080"/>
              <a:ext cx="407881" cy="475862"/>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27" name="Freeform 59"/>
            <p:cNvSpPr>
              <a:spLocks noEditPoints="1"/>
            </p:cNvSpPr>
            <p:nvPr/>
          </p:nvSpPr>
          <p:spPr bwMode="auto">
            <a:xfrm>
              <a:off x="7069269" y="4579197"/>
              <a:ext cx="480692" cy="311800"/>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2 w 77"/>
                <a:gd name="T11" fmla="*/ 46 h 48"/>
                <a:gd name="T12" fmla="*/ 14 w 77"/>
                <a:gd name="T13" fmla="*/ 47 h 48"/>
                <a:gd name="T14" fmla="*/ 16 w 77"/>
                <a:gd name="T15" fmla="*/ 48 h 48"/>
                <a:gd name="T16" fmla="*/ 19 w 77"/>
                <a:gd name="T17" fmla="*/ 48 h 48"/>
                <a:gd name="T18" fmla="*/ 22 w 77"/>
                <a:gd name="T19" fmla="*/ 47 h 48"/>
                <a:gd name="T20" fmla="*/ 24 w 77"/>
                <a:gd name="T21" fmla="*/ 46 h 48"/>
                <a:gd name="T22" fmla="*/ 25 w 77"/>
                <a:gd name="T23" fmla="*/ 43 h 48"/>
                <a:gd name="T24" fmla="*/ 50 w 77"/>
                <a:gd name="T25" fmla="*/ 42 h 48"/>
                <a:gd name="T26" fmla="*/ 51 w 77"/>
                <a:gd name="T27" fmla="*/ 44 h 48"/>
                <a:gd name="T28" fmla="*/ 52 w 77"/>
                <a:gd name="T29" fmla="*/ 46 h 48"/>
                <a:gd name="T30" fmla="*/ 54 w 77"/>
                <a:gd name="T31" fmla="*/ 47 h 48"/>
                <a:gd name="T32" fmla="*/ 56 w 77"/>
                <a:gd name="T33" fmla="*/ 48 h 48"/>
                <a:gd name="T34" fmla="*/ 60 w 77"/>
                <a:gd name="T35" fmla="*/ 48 h 48"/>
                <a:gd name="T36" fmla="*/ 63 w 77"/>
                <a:gd name="T37" fmla="*/ 47 h 48"/>
                <a:gd name="T38" fmla="*/ 64 w 77"/>
                <a:gd name="T39" fmla="*/ 46 h 48"/>
                <a:gd name="T40" fmla="*/ 66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20 w 77"/>
                <a:gd name="T53" fmla="*/ 43 h 48"/>
                <a:gd name="T54" fmla="*/ 16 w 77"/>
                <a:gd name="T55" fmla="*/ 44 h 48"/>
                <a:gd name="T56" fmla="*/ 14 w 77"/>
                <a:gd name="T57" fmla="*/ 42 h 48"/>
                <a:gd name="T58" fmla="*/ 13 w 77"/>
                <a:gd name="T59" fmla="*/ 40 h 48"/>
                <a:gd name="T60" fmla="*/ 15 w 77"/>
                <a:gd name="T61" fmla="*/ 36 h 48"/>
                <a:gd name="T62" fmla="*/ 17 w 77"/>
                <a:gd name="T63" fmla="*/ 35 h 48"/>
                <a:gd name="T64" fmla="*/ 20 w 77"/>
                <a:gd name="T65" fmla="*/ 36 h 48"/>
                <a:gd name="T66" fmla="*/ 22 w 77"/>
                <a:gd name="T67" fmla="*/ 40 h 48"/>
                <a:gd name="T68" fmla="*/ 17 w 77"/>
                <a:gd name="T69" fmla="*/ 31 h 48"/>
                <a:gd name="T70" fmla="*/ 3 w 77"/>
                <a:gd name="T71" fmla="*/ 32 h 48"/>
                <a:gd name="T72" fmla="*/ 12 w 77"/>
                <a:gd name="T73" fmla="*/ 12 h 48"/>
                <a:gd name="T74" fmla="*/ 29 w 77"/>
                <a:gd name="T75" fmla="*/ 12 h 48"/>
                <a:gd name="T76" fmla="*/ 23 w 77"/>
                <a:gd name="T77" fmla="*/ 33 h 48"/>
                <a:gd name="T78" fmla="*/ 25 w 77"/>
                <a:gd name="T79" fmla="*/ 35 h 48"/>
                <a:gd name="T80" fmla="*/ 51 w 77"/>
                <a:gd name="T81" fmla="*/ 35 h 48"/>
                <a:gd name="T82" fmla="*/ 62 w 77"/>
                <a:gd name="T83" fmla="*/ 42 h 48"/>
                <a:gd name="T84" fmla="*/ 60 w 77"/>
                <a:gd name="T85" fmla="*/ 43 h 48"/>
                <a:gd name="T86" fmla="*/ 56 w 77"/>
                <a:gd name="T87" fmla="*/ 44 h 48"/>
                <a:gd name="T88" fmla="*/ 54 w 77"/>
                <a:gd name="T89" fmla="*/ 42 h 48"/>
                <a:gd name="T90" fmla="*/ 54 w 77"/>
                <a:gd name="T91" fmla="*/ 40 h 48"/>
                <a:gd name="T92" fmla="*/ 55 w 77"/>
                <a:gd name="T93" fmla="*/ 36 h 48"/>
                <a:gd name="T94" fmla="*/ 58 w 77"/>
                <a:gd name="T95" fmla="*/ 35 h 48"/>
                <a:gd name="T96" fmla="*/ 61 w 77"/>
                <a:gd name="T97" fmla="*/ 36 h 48"/>
                <a:gd name="T98" fmla="*/ 63 w 77"/>
                <a:gd name="T99" fmla="*/ 40 h 48"/>
                <a:gd name="T100" fmla="*/ 66 w 77"/>
                <a:gd name="T101" fmla="*/ 39 h 48"/>
                <a:gd name="T102" fmla="*/ 74 w 77"/>
                <a:gd name="T103" fmla="*/ 39 h 48"/>
                <a:gd name="T104" fmla="*/ 58 w 77"/>
                <a:gd name="T105" fmla="*/ 31 h 48"/>
                <a:gd name="T106" fmla="*/ 31 w 77"/>
                <a:gd name="T107" fmla="*/ 32 h 48"/>
                <a:gd name="T108" fmla="*/ 74 w 77"/>
                <a:gd name="T109" fmla="*/ 3 h 48"/>
                <a:gd name="T110" fmla="*/ 18 w 77"/>
                <a:gd name="T111" fmla="*/ 29 h 48"/>
                <a:gd name="T112" fmla="*/ 14 w 77"/>
                <a:gd name="T113" fmla="*/ 27 h 48"/>
                <a:gd name="T114" fmla="*/ 26 w 77"/>
                <a:gd name="T115" fmla="*/ 13 h 48"/>
                <a:gd name="T116" fmla="*/ 6 w 77"/>
                <a:gd name="T117" fmla="*/ 23 h 48"/>
                <a:gd name="T118" fmla="*/ 26 w 77"/>
                <a:gd name="T119" fmla="*/ 25 h 48"/>
                <a:gd name="T120" fmla="*/ 26 w 77"/>
                <a:gd name="T121" fmla="*/ 13 h 48"/>
                <a:gd name="T122" fmla="*/ 14 w 77"/>
                <a:gd name="T123" fmla="*/ 1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7" h="48">
                  <a:moveTo>
                    <a:pt x="75" y="0"/>
                  </a:moveTo>
                  <a:cubicBezTo>
                    <a:pt x="30" y="0"/>
                    <a:pt x="30" y="0"/>
                    <a:pt x="30" y="0"/>
                  </a:cubicBezTo>
                  <a:cubicBezTo>
                    <a:pt x="29" y="0"/>
                    <a:pt x="28" y="1"/>
                    <a:pt x="28" y="2"/>
                  </a:cubicBezTo>
                  <a:cubicBezTo>
                    <a:pt x="28" y="8"/>
                    <a:pt x="28" y="8"/>
                    <a:pt x="28" y="8"/>
                  </a:cubicBezTo>
                  <a:cubicBezTo>
                    <a:pt x="12" y="8"/>
                    <a:pt x="12" y="8"/>
                    <a:pt x="12" y="8"/>
                  </a:cubicBezTo>
                  <a:cubicBezTo>
                    <a:pt x="11" y="8"/>
                    <a:pt x="11" y="8"/>
                    <a:pt x="10" y="9"/>
                  </a:cubicBezTo>
                  <a:cubicBezTo>
                    <a:pt x="1" y="22"/>
                    <a:pt x="1" y="22"/>
                    <a:pt x="1"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10" y="43"/>
                  </a:cubicBezTo>
                  <a:cubicBezTo>
                    <a:pt x="10" y="43"/>
                    <a:pt x="10" y="43"/>
                    <a:pt x="10" y="43"/>
                  </a:cubicBezTo>
                  <a:cubicBezTo>
                    <a:pt x="10" y="44"/>
                    <a:pt x="10" y="44"/>
                    <a:pt x="10" y="44"/>
                  </a:cubicBezTo>
                  <a:cubicBezTo>
                    <a:pt x="10" y="45"/>
                    <a:pt x="10" y="45"/>
                    <a:pt x="11" y="45"/>
                  </a:cubicBezTo>
                  <a:cubicBezTo>
                    <a:pt x="11" y="45"/>
                    <a:pt x="11" y="45"/>
                    <a:pt x="11" y="46"/>
                  </a:cubicBezTo>
                  <a:cubicBezTo>
                    <a:pt x="11" y="46"/>
                    <a:pt x="12" y="46"/>
                    <a:pt x="12" y="46"/>
                  </a:cubicBezTo>
                  <a:cubicBezTo>
                    <a:pt x="12" y="46"/>
                    <a:pt x="12" y="46"/>
                    <a:pt x="12" y="47"/>
                  </a:cubicBezTo>
                  <a:cubicBezTo>
                    <a:pt x="13" y="47"/>
                    <a:pt x="13" y="47"/>
                    <a:pt x="13" y="47"/>
                  </a:cubicBezTo>
                  <a:cubicBezTo>
                    <a:pt x="13" y="47"/>
                    <a:pt x="13" y="47"/>
                    <a:pt x="14" y="47"/>
                  </a:cubicBezTo>
                  <a:cubicBezTo>
                    <a:pt x="14" y="48"/>
                    <a:pt x="14" y="48"/>
                    <a:pt x="14" y="48"/>
                  </a:cubicBezTo>
                  <a:cubicBezTo>
                    <a:pt x="15" y="48"/>
                    <a:pt x="15" y="48"/>
                    <a:pt x="15" y="48"/>
                  </a:cubicBezTo>
                  <a:cubicBezTo>
                    <a:pt x="15" y="48"/>
                    <a:pt x="16" y="48"/>
                    <a:pt x="16" y="48"/>
                  </a:cubicBezTo>
                  <a:cubicBezTo>
                    <a:pt x="16" y="48"/>
                    <a:pt x="17" y="48"/>
                    <a:pt x="17" y="48"/>
                  </a:cubicBezTo>
                  <a:cubicBezTo>
                    <a:pt x="18" y="48"/>
                    <a:pt x="19" y="48"/>
                    <a:pt x="19" y="48"/>
                  </a:cubicBezTo>
                  <a:cubicBezTo>
                    <a:pt x="19" y="48"/>
                    <a:pt x="19" y="48"/>
                    <a:pt x="19" y="48"/>
                  </a:cubicBezTo>
                  <a:cubicBezTo>
                    <a:pt x="20" y="48"/>
                    <a:pt x="20" y="48"/>
                    <a:pt x="21" y="48"/>
                  </a:cubicBezTo>
                  <a:cubicBezTo>
                    <a:pt x="21" y="48"/>
                    <a:pt x="21" y="48"/>
                    <a:pt x="21" y="47"/>
                  </a:cubicBezTo>
                  <a:cubicBezTo>
                    <a:pt x="21" y="47"/>
                    <a:pt x="22" y="47"/>
                    <a:pt x="22" y="47"/>
                  </a:cubicBezTo>
                  <a:cubicBezTo>
                    <a:pt x="22" y="47"/>
                    <a:pt x="22" y="47"/>
                    <a:pt x="22" y="47"/>
                  </a:cubicBezTo>
                  <a:cubicBezTo>
                    <a:pt x="23" y="46"/>
                    <a:pt x="23" y="46"/>
                    <a:pt x="23" y="46"/>
                  </a:cubicBezTo>
                  <a:cubicBezTo>
                    <a:pt x="23" y="46"/>
                    <a:pt x="23" y="46"/>
                    <a:pt x="24" y="46"/>
                  </a:cubicBezTo>
                  <a:cubicBezTo>
                    <a:pt x="24" y="45"/>
                    <a:pt x="24" y="45"/>
                    <a:pt x="24" y="45"/>
                  </a:cubicBezTo>
                  <a:cubicBezTo>
                    <a:pt x="24" y="45"/>
                    <a:pt x="24" y="45"/>
                    <a:pt x="25" y="44"/>
                  </a:cubicBezTo>
                  <a:cubicBezTo>
                    <a:pt x="25" y="44"/>
                    <a:pt x="25" y="44"/>
                    <a:pt x="25" y="43"/>
                  </a:cubicBezTo>
                  <a:cubicBezTo>
                    <a:pt x="25" y="43"/>
                    <a:pt x="25" y="43"/>
                    <a:pt x="25" y="43"/>
                  </a:cubicBezTo>
                  <a:cubicBezTo>
                    <a:pt x="25" y="43"/>
                    <a:pt x="26" y="42"/>
                    <a:pt x="26" y="42"/>
                  </a:cubicBezTo>
                  <a:cubicBezTo>
                    <a:pt x="50" y="42"/>
                    <a:pt x="50" y="42"/>
                    <a:pt x="50" y="42"/>
                  </a:cubicBezTo>
                  <a:cubicBezTo>
                    <a:pt x="50" y="42"/>
                    <a:pt x="50" y="43"/>
                    <a:pt x="50" y="43"/>
                  </a:cubicBezTo>
                  <a:cubicBezTo>
                    <a:pt x="50" y="43"/>
                    <a:pt x="50" y="43"/>
                    <a:pt x="50" y="43"/>
                  </a:cubicBezTo>
                  <a:cubicBezTo>
                    <a:pt x="50" y="44"/>
                    <a:pt x="51" y="44"/>
                    <a:pt x="51" y="44"/>
                  </a:cubicBezTo>
                  <a:cubicBezTo>
                    <a:pt x="51" y="45"/>
                    <a:pt x="51" y="45"/>
                    <a:pt x="51" y="45"/>
                  </a:cubicBezTo>
                  <a:cubicBezTo>
                    <a:pt x="51" y="45"/>
                    <a:pt x="52" y="45"/>
                    <a:pt x="52" y="46"/>
                  </a:cubicBezTo>
                  <a:cubicBezTo>
                    <a:pt x="52" y="46"/>
                    <a:pt x="52" y="46"/>
                    <a:pt x="52" y="46"/>
                  </a:cubicBezTo>
                  <a:cubicBezTo>
                    <a:pt x="53" y="46"/>
                    <a:pt x="53" y="46"/>
                    <a:pt x="53" y="47"/>
                  </a:cubicBezTo>
                  <a:cubicBezTo>
                    <a:pt x="53" y="47"/>
                    <a:pt x="53" y="47"/>
                    <a:pt x="54" y="47"/>
                  </a:cubicBezTo>
                  <a:cubicBezTo>
                    <a:pt x="54" y="47"/>
                    <a:pt x="54" y="47"/>
                    <a:pt x="54" y="47"/>
                  </a:cubicBezTo>
                  <a:cubicBezTo>
                    <a:pt x="55" y="48"/>
                    <a:pt x="55" y="48"/>
                    <a:pt x="55" y="48"/>
                  </a:cubicBezTo>
                  <a:cubicBezTo>
                    <a:pt x="55" y="48"/>
                    <a:pt x="56" y="48"/>
                    <a:pt x="56" y="48"/>
                  </a:cubicBezTo>
                  <a:cubicBezTo>
                    <a:pt x="56" y="48"/>
                    <a:pt x="56" y="48"/>
                    <a:pt x="56" y="48"/>
                  </a:cubicBezTo>
                  <a:cubicBezTo>
                    <a:pt x="57" y="48"/>
                    <a:pt x="57" y="48"/>
                    <a:pt x="58" y="48"/>
                  </a:cubicBezTo>
                  <a:cubicBezTo>
                    <a:pt x="59" y="48"/>
                    <a:pt x="59" y="48"/>
                    <a:pt x="60" y="48"/>
                  </a:cubicBezTo>
                  <a:cubicBezTo>
                    <a:pt x="60" y="48"/>
                    <a:pt x="60" y="48"/>
                    <a:pt x="60" y="48"/>
                  </a:cubicBezTo>
                  <a:cubicBezTo>
                    <a:pt x="60" y="48"/>
                    <a:pt x="61" y="48"/>
                    <a:pt x="61" y="48"/>
                  </a:cubicBezTo>
                  <a:cubicBezTo>
                    <a:pt x="61" y="48"/>
                    <a:pt x="61" y="48"/>
                    <a:pt x="62" y="47"/>
                  </a:cubicBezTo>
                  <a:cubicBezTo>
                    <a:pt x="62" y="47"/>
                    <a:pt x="62" y="47"/>
                    <a:pt x="63" y="47"/>
                  </a:cubicBezTo>
                  <a:cubicBezTo>
                    <a:pt x="63" y="47"/>
                    <a:pt x="63" y="47"/>
                    <a:pt x="63" y="47"/>
                  </a:cubicBezTo>
                  <a:cubicBezTo>
                    <a:pt x="63" y="46"/>
                    <a:pt x="64" y="46"/>
                    <a:pt x="64" y="46"/>
                  </a:cubicBezTo>
                  <a:cubicBezTo>
                    <a:pt x="64" y="46"/>
                    <a:pt x="64" y="46"/>
                    <a:pt x="64" y="46"/>
                  </a:cubicBezTo>
                  <a:cubicBezTo>
                    <a:pt x="64" y="45"/>
                    <a:pt x="65" y="45"/>
                    <a:pt x="65" y="45"/>
                  </a:cubicBezTo>
                  <a:cubicBezTo>
                    <a:pt x="65" y="45"/>
                    <a:pt x="65" y="45"/>
                    <a:pt x="65" y="44"/>
                  </a:cubicBezTo>
                  <a:cubicBezTo>
                    <a:pt x="65" y="44"/>
                    <a:pt x="66" y="44"/>
                    <a:pt x="66" y="43"/>
                  </a:cubicBezTo>
                  <a:cubicBezTo>
                    <a:pt x="66" y="43"/>
                    <a:pt x="66" y="43"/>
                    <a:pt x="66"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9" y="39"/>
                  </a:moveTo>
                  <a:cubicBezTo>
                    <a:pt x="3" y="39"/>
                    <a:pt x="3" y="39"/>
                    <a:pt x="3" y="39"/>
                  </a:cubicBezTo>
                  <a:cubicBezTo>
                    <a:pt x="3" y="35"/>
                    <a:pt x="3" y="35"/>
                    <a:pt x="3" y="35"/>
                  </a:cubicBezTo>
                  <a:cubicBezTo>
                    <a:pt x="4" y="35"/>
                    <a:pt x="4" y="35"/>
                    <a:pt x="4" y="35"/>
                  </a:cubicBezTo>
                  <a:cubicBezTo>
                    <a:pt x="10" y="35"/>
                    <a:pt x="10" y="35"/>
                    <a:pt x="10" y="35"/>
                  </a:cubicBezTo>
                  <a:cubicBezTo>
                    <a:pt x="10" y="36"/>
                    <a:pt x="9" y="37"/>
                    <a:pt x="9" y="39"/>
                  </a:cubicBezTo>
                  <a:close/>
                  <a:moveTo>
                    <a:pt x="22" y="41"/>
                  </a:moveTo>
                  <a:cubicBezTo>
                    <a:pt x="22" y="41"/>
                    <a:pt x="21" y="42"/>
                    <a:pt x="21" y="42"/>
                  </a:cubicBezTo>
                  <a:cubicBezTo>
                    <a:pt x="21" y="42"/>
                    <a:pt x="21" y="42"/>
                    <a:pt x="21" y="42"/>
                  </a:cubicBezTo>
                  <a:cubicBezTo>
                    <a:pt x="21" y="43"/>
                    <a:pt x="21" y="43"/>
                    <a:pt x="20" y="43"/>
                  </a:cubicBezTo>
                  <a:cubicBezTo>
                    <a:pt x="20" y="43"/>
                    <a:pt x="20" y="43"/>
                    <a:pt x="20" y="43"/>
                  </a:cubicBezTo>
                  <a:cubicBezTo>
                    <a:pt x="20" y="44"/>
                    <a:pt x="19" y="44"/>
                    <a:pt x="19" y="44"/>
                  </a:cubicBezTo>
                  <a:cubicBezTo>
                    <a:pt x="19" y="44"/>
                    <a:pt x="18" y="44"/>
                    <a:pt x="17" y="44"/>
                  </a:cubicBezTo>
                  <a:cubicBezTo>
                    <a:pt x="17" y="44"/>
                    <a:pt x="16" y="44"/>
                    <a:pt x="16" y="44"/>
                  </a:cubicBezTo>
                  <a:cubicBezTo>
                    <a:pt x="16" y="44"/>
                    <a:pt x="15" y="44"/>
                    <a:pt x="15" y="43"/>
                  </a:cubicBezTo>
                  <a:cubicBezTo>
                    <a:pt x="15" y="43"/>
                    <a:pt x="15" y="43"/>
                    <a:pt x="15" y="43"/>
                  </a:cubicBezTo>
                  <a:cubicBezTo>
                    <a:pt x="14" y="43"/>
                    <a:pt x="14" y="43"/>
                    <a:pt x="14" y="42"/>
                  </a:cubicBezTo>
                  <a:cubicBezTo>
                    <a:pt x="14" y="42"/>
                    <a:pt x="14" y="42"/>
                    <a:pt x="14" y="42"/>
                  </a:cubicBezTo>
                  <a:cubicBezTo>
                    <a:pt x="13" y="42"/>
                    <a:pt x="13" y="41"/>
                    <a:pt x="13" y="41"/>
                  </a:cubicBezTo>
                  <a:cubicBezTo>
                    <a:pt x="13" y="40"/>
                    <a:pt x="13" y="40"/>
                    <a:pt x="13" y="40"/>
                  </a:cubicBezTo>
                  <a:cubicBezTo>
                    <a:pt x="13" y="39"/>
                    <a:pt x="13" y="38"/>
                    <a:pt x="14" y="37"/>
                  </a:cubicBezTo>
                  <a:cubicBezTo>
                    <a:pt x="14" y="37"/>
                    <a:pt x="14" y="37"/>
                    <a:pt x="14" y="37"/>
                  </a:cubicBezTo>
                  <a:cubicBezTo>
                    <a:pt x="14" y="37"/>
                    <a:pt x="14" y="37"/>
                    <a:pt x="15" y="36"/>
                  </a:cubicBezTo>
                  <a:cubicBezTo>
                    <a:pt x="15" y="36"/>
                    <a:pt x="15" y="36"/>
                    <a:pt x="15" y="36"/>
                  </a:cubicBezTo>
                  <a:cubicBezTo>
                    <a:pt x="15" y="36"/>
                    <a:pt x="16" y="36"/>
                    <a:pt x="16" y="36"/>
                  </a:cubicBezTo>
                  <a:cubicBezTo>
                    <a:pt x="16" y="35"/>
                    <a:pt x="17" y="35"/>
                    <a:pt x="17" y="35"/>
                  </a:cubicBezTo>
                  <a:cubicBezTo>
                    <a:pt x="18" y="35"/>
                    <a:pt x="19" y="35"/>
                    <a:pt x="19" y="36"/>
                  </a:cubicBezTo>
                  <a:cubicBezTo>
                    <a:pt x="19" y="36"/>
                    <a:pt x="20" y="36"/>
                    <a:pt x="20" y="36"/>
                  </a:cubicBezTo>
                  <a:cubicBezTo>
                    <a:pt x="20" y="36"/>
                    <a:pt x="20" y="36"/>
                    <a:pt x="20" y="36"/>
                  </a:cubicBezTo>
                  <a:cubicBezTo>
                    <a:pt x="21" y="37"/>
                    <a:pt x="21" y="37"/>
                    <a:pt x="21" y="37"/>
                  </a:cubicBezTo>
                  <a:cubicBezTo>
                    <a:pt x="21" y="37"/>
                    <a:pt x="21" y="37"/>
                    <a:pt x="21" y="37"/>
                  </a:cubicBezTo>
                  <a:cubicBezTo>
                    <a:pt x="22" y="38"/>
                    <a:pt x="22" y="39"/>
                    <a:pt x="22" y="40"/>
                  </a:cubicBezTo>
                  <a:cubicBezTo>
                    <a:pt x="22" y="40"/>
                    <a:pt x="22" y="40"/>
                    <a:pt x="22" y="41"/>
                  </a:cubicBezTo>
                  <a:close/>
                  <a:moveTo>
                    <a:pt x="23" y="33"/>
                  </a:moveTo>
                  <a:cubicBezTo>
                    <a:pt x="21" y="32"/>
                    <a:pt x="19" y="31"/>
                    <a:pt x="17" y="31"/>
                  </a:cubicBezTo>
                  <a:cubicBezTo>
                    <a:pt x="15" y="31"/>
                    <a:pt x="13" y="32"/>
                    <a:pt x="12" y="33"/>
                  </a:cubicBezTo>
                  <a:cubicBezTo>
                    <a:pt x="4" y="33"/>
                    <a:pt x="4" y="33"/>
                    <a:pt x="4" y="33"/>
                  </a:cubicBezTo>
                  <a:cubicBezTo>
                    <a:pt x="4" y="33"/>
                    <a:pt x="3" y="33"/>
                    <a:pt x="3" y="32"/>
                  </a:cubicBezTo>
                  <a:cubicBezTo>
                    <a:pt x="3" y="25"/>
                    <a:pt x="3" y="25"/>
                    <a:pt x="3" y="25"/>
                  </a:cubicBezTo>
                  <a:cubicBezTo>
                    <a:pt x="3" y="24"/>
                    <a:pt x="4" y="23"/>
                    <a:pt x="4" y="22"/>
                  </a:cubicBezTo>
                  <a:cubicBezTo>
                    <a:pt x="12" y="12"/>
                    <a:pt x="12" y="12"/>
                    <a:pt x="12" y="12"/>
                  </a:cubicBezTo>
                  <a:cubicBezTo>
                    <a:pt x="12" y="11"/>
                    <a:pt x="13" y="11"/>
                    <a:pt x="14" y="11"/>
                  </a:cubicBezTo>
                  <a:cubicBezTo>
                    <a:pt x="28" y="11"/>
                    <a:pt x="28" y="11"/>
                    <a:pt x="28" y="11"/>
                  </a:cubicBezTo>
                  <a:cubicBezTo>
                    <a:pt x="29" y="11"/>
                    <a:pt x="29" y="11"/>
                    <a:pt x="29" y="12"/>
                  </a:cubicBezTo>
                  <a:cubicBezTo>
                    <a:pt x="29" y="32"/>
                    <a:pt x="29" y="32"/>
                    <a:pt x="29" y="32"/>
                  </a:cubicBezTo>
                  <a:cubicBezTo>
                    <a:pt x="29" y="33"/>
                    <a:pt x="29" y="33"/>
                    <a:pt x="28" y="33"/>
                  </a:cubicBezTo>
                  <a:lnTo>
                    <a:pt x="23" y="33"/>
                  </a:lnTo>
                  <a:close/>
                  <a:moveTo>
                    <a:pt x="50" y="39"/>
                  </a:moveTo>
                  <a:cubicBezTo>
                    <a:pt x="26" y="39"/>
                    <a:pt x="26" y="39"/>
                    <a:pt x="26" y="39"/>
                  </a:cubicBezTo>
                  <a:cubicBezTo>
                    <a:pt x="26" y="37"/>
                    <a:pt x="25" y="36"/>
                    <a:pt x="25" y="35"/>
                  </a:cubicBezTo>
                  <a:cubicBezTo>
                    <a:pt x="28" y="35"/>
                    <a:pt x="28" y="35"/>
                    <a:pt x="28" y="35"/>
                  </a:cubicBezTo>
                  <a:cubicBezTo>
                    <a:pt x="30" y="35"/>
                    <a:pt x="30" y="35"/>
                    <a:pt x="30" y="35"/>
                  </a:cubicBezTo>
                  <a:cubicBezTo>
                    <a:pt x="51" y="35"/>
                    <a:pt x="51" y="35"/>
                    <a:pt x="51" y="35"/>
                  </a:cubicBezTo>
                  <a:cubicBezTo>
                    <a:pt x="50" y="36"/>
                    <a:pt x="50" y="37"/>
                    <a:pt x="50" y="39"/>
                  </a:cubicBezTo>
                  <a:close/>
                  <a:moveTo>
                    <a:pt x="62" y="41"/>
                  </a:moveTo>
                  <a:cubicBezTo>
                    <a:pt x="62" y="41"/>
                    <a:pt x="62" y="42"/>
                    <a:pt x="62" y="42"/>
                  </a:cubicBezTo>
                  <a:cubicBezTo>
                    <a:pt x="62" y="42"/>
                    <a:pt x="62" y="42"/>
                    <a:pt x="62" y="42"/>
                  </a:cubicBezTo>
                  <a:cubicBezTo>
                    <a:pt x="61" y="43"/>
                    <a:pt x="61" y="43"/>
                    <a:pt x="61" y="43"/>
                  </a:cubicBezTo>
                  <a:cubicBezTo>
                    <a:pt x="61" y="43"/>
                    <a:pt x="61" y="43"/>
                    <a:pt x="60" y="43"/>
                  </a:cubicBezTo>
                  <a:cubicBezTo>
                    <a:pt x="60" y="44"/>
                    <a:pt x="60" y="44"/>
                    <a:pt x="60" y="44"/>
                  </a:cubicBezTo>
                  <a:cubicBezTo>
                    <a:pt x="59" y="44"/>
                    <a:pt x="59" y="44"/>
                    <a:pt x="58" y="44"/>
                  </a:cubicBezTo>
                  <a:cubicBezTo>
                    <a:pt x="57" y="44"/>
                    <a:pt x="57" y="44"/>
                    <a:pt x="56" y="44"/>
                  </a:cubicBezTo>
                  <a:cubicBezTo>
                    <a:pt x="56" y="44"/>
                    <a:pt x="56" y="44"/>
                    <a:pt x="56" y="43"/>
                  </a:cubicBezTo>
                  <a:cubicBezTo>
                    <a:pt x="56" y="43"/>
                    <a:pt x="55" y="43"/>
                    <a:pt x="55" y="43"/>
                  </a:cubicBezTo>
                  <a:cubicBezTo>
                    <a:pt x="55" y="43"/>
                    <a:pt x="55" y="43"/>
                    <a:pt x="54" y="42"/>
                  </a:cubicBezTo>
                  <a:cubicBezTo>
                    <a:pt x="54" y="42"/>
                    <a:pt x="54" y="42"/>
                    <a:pt x="54" y="42"/>
                  </a:cubicBezTo>
                  <a:cubicBezTo>
                    <a:pt x="54" y="42"/>
                    <a:pt x="54" y="41"/>
                    <a:pt x="54" y="41"/>
                  </a:cubicBezTo>
                  <a:cubicBezTo>
                    <a:pt x="54" y="40"/>
                    <a:pt x="54" y="40"/>
                    <a:pt x="54" y="40"/>
                  </a:cubicBezTo>
                  <a:cubicBezTo>
                    <a:pt x="54" y="39"/>
                    <a:pt x="54" y="38"/>
                    <a:pt x="54" y="37"/>
                  </a:cubicBezTo>
                  <a:cubicBezTo>
                    <a:pt x="54" y="37"/>
                    <a:pt x="54" y="37"/>
                    <a:pt x="54" y="37"/>
                  </a:cubicBezTo>
                  <a:cubicBezTo>
                    <a:pt x="55" y="37"/>
                    <a:pt x="55" y="37"/>
                    <a:pt x="55" y="36"/>
                  </a:cubicBezTo>
                  <a:cubicBezTo>
                    <a:pt x="55" y="36"/>
                    <a:pt x="55" y="36"/>
                    <a:pt x="56" y="36"/>
                  </a:cubicBezTo>
                  <a:cubicBezTo>
                    <a:pt x="56" y="36"/>
                    <a:pt x="56" y="36"/>
                    <a:pt x="56" y="36"/>
                  </a:cubicBezTo>
                  <a:cubicBezTo>
                    <a:pt x="57" y="35"/>
                    <a:pt x="57" y="35"/>
                    <a:pt x="58" y="35"/>
                  </a:cubicBezTo>
                  <a:cubicBezTo>
                    <a:pt x="59" y="35"/>
                    <a:pt x="59" y="35"/>
                    <a:pt x="60" y="36"/>
                  </a:cubicBezTo>
                  <a:cubicBezTo>
                    <a:pt x="60" y="36"/>
                    <a:pt x="60" y="36"/>
                    <a:pt x="60" y="36"/>
                  </a:cubicBezTo>
                  <a:cubicBezTo>
                    <a:pt x="61" y="36"/>
                    <a:pt x="61" y="36"/>
                    <a:pt x="61" y="36"/>
                  </a:cubicBezTo>
                  <a:cubicBezTo>
                    <a:pt x="61" y="37"/>
                    <a:pt x="61" y="37"/>
                    <a:pt x="62" y="37"/>
                  </a:cubicBezTo>
                  <a:cubicBezTo>
                    <a:pt x="62" y="37"/>
                    <a:pt x="62" y="37"/>
                    <a:pt x="62" y="37"/>
                  </a:cubicBezTo>
                  <a:cubicBezTo>
                    <a:pt x="62" y="38"/>
                    <a:pt x="63" y="39"/>
                    <a:pt x="63" y="40"/>
                  </a:cubicBezTo>
                  <a:cubicBezTo>
                    <a:pt x="63" y="40"/>
                    <a:pt x="62" y="40"/>
                    <a:pt x="62" y="41"/>
                  </a:cubicBezTo>
                  <a:close/>
                  <a:moveTo>
                    <a:pt x="74" y="39"/>
                  </a:moveTo>
                  <a:cubicBezTo>
                    <a:pt x="66" y="39"/>
                    <a:pt x="66" y="39"/>
                    <a:pt x="66" y="39"/>
                  </a:cubicBezTo>
                  <a:cubicBezTo>
                    <a:pt x="66" y="37"/>
                    <a:pt x="66" y="36"/>
                    <a:pt x="65" y="35"/>
                  </a:cubicBezTo>
                  <a:cubicBezTo>
                    <a:pt x="74" y="35"/>
                    <a:pt x="74" y="35"/>
                    <a:pt x="74" y="35"/>
                  </a:cubicBezTo>
                  <a:lnTo>
                    <a:pt x="74" y="39"/>
                  </a:lnTo>
                  <a:close/>
                  <a:moveTo>
                    <a:pt x="74" y="33"/>
                  </a:moveTo>
                  <a:cubicBezTo>
                    <a:pt x="63" y="33"/>
                    <a:pt x="63" y="33"/>
                    <a:pt x="63" y="33"/>
                  </a:cubicBezTo>
                  <a:cubicBezTo>
                    <a:pt x="62" y="32"/>
                    <a:pt x="60" y="31"/>
                    <a:pt x="58" y="31"/>
                  </a:cubicBezTo>
                  <a:cubicBezTo>
                    <a:pt x="56" y="31"/>
                    <a:pt x="54" y="32"/>
                    <a:pt x="53" y="33"/>
                  </a:cubicBezTo>
                  <a:cubicBezTo>
                    <a:pt x="31" y="33"/>
                    <a:pt x="31" y="33"/>
                    <a:pt x="31" y="33"/>
                  </a:cubicBezTo>
                  <a:cubicBezTo>
                    <a:pt x="31" y="32"/>
                    <a:pt x="31" y="32"/>
                    <a:pt x="31" y="32"/>
                  </a:cubicBezTo>
                  <a:cubicBezTo>
                    <a:pt x="31" y="12"/>
                    <a:pt x="31" y="12"/>
                    <a:pt x="31" y="12"/>
                  </a:cubicBezTo>
                  <a:cubicBezTo>
                    <a:pt x="31" y="3"/>
                    <a:pt x="31" y="3"/>
                    <a:pt x="31" y="3"/>
                  </a:cubicBezTo>
                  <a:cubicBezTo>
                    <a:pt x="74" y="3"/>
                    <a:pt x="74" y="3"/>
                    <a:pt x="74" y="3"/>
                  </a:cubicBezTo>
                  <a:lnTo>
                    <a:pt x="74" y="33"/>
                  </a:lnTo>
                  <a:close/>
                  <a:moveTo>
                    <a:pt x="19" y="28"/>
                  </a:moveTo>
                  <a:cubicBezTo>
                    <a:pt x="19" y="28"/>
                    <a:pt x="18" y="29"/>
                    <a:pt x="18" y="29"/>
                  </a:cubicBezTo>
                  <a:cubicBezTo>
                    <a:pt x="14" y="29"/>
                    <a:pt x="14" y="29"/>
                    <a:pt x="14" y="29"/>
                  </a:cubicBezTo>
                  <a:cubicBezTo>
                    <a:pt x="13" y="29"/>
                    <a:pt x="13" y="28"/>
                    <a:pt x="13" y="28"/>
                  </a:cubicBezTo>
                  <a:cubicBezTo>
                    <a:pt x="13" y="27"/>
                    <a:pt x="13" y="27"/>
                    <a:pt x="14" y="27"/>
                  </a:cubicBezTo>
                  <a:cubicBezTo>
                    <a:pt x="18" y="27"/>
                    <a:pt x="18" y="27"/>
                    <a:pt x="18" y="27"/>
                  </a:cubicBezTo>
                  <a:cubicBezTo>
                    <a:pt x="18" y="27"/>
                    <a:pt x="19" y="27"/>
                    <a:pt x="19" y="28"/>
                  </a:cubicBezTo>
                  <a:close/>
                  <a:moveTo>
                    <a:pt x="26" y="13"/>
                  </a:moveTo>
                  <a:cubicBezTo>
                    <a:pt x="13" y="13"/>
                    <a:pt x="13" y="13"/>
                    <a:pt x="13" y="13"/>
                  </a:cubicBezTo>
                  <a:cubicBezTo>
                    <a:pt x="13" y="13"/>
                    <a:pt x="13" y="14"/>
                    <a:pt x="12" y="14"/>
                  </a:cubicBezTo>
                  <a:cubicBezTo>
                    <a:pt x="6" y="23"/>
                    <a:pt x="6" y="23"/>
                    <a:pt x="6" y="23"/>
                  </a:cubicBezTo>
                  <a:cubicBezTo>
                    <a:pt x="6" y="24"/>
                    <a:pt x="6" y="24"/>
                    <a:pt x="6" y="24"/>
                  </a:cubicBezTo>
                  <a:cubicBezTo>
                    <a:pt x="6" y="25"/>
                    <a:pt x="7" y="25"/>
                    <a:pt x="7" y="25"/>
                  </a:cubicBezTo>
                  <a:cubicBezTo>
                    <a:pt x="26" y="25"/>
                    <a:pt x="26" y="25"/>
                    <a:pt x="26" y="25"/>
                  </a:cubicBezTo>
                  <a:cubicBezTo>
                    <a:pt x="27" y="25"/>
                    <a:pt x="27" y="25"/>
                    <a:pt x="27" y="24"/>
                  </a:cubicBezTo>
                  <a:cubicBezTo>
                    <a:pt x="27" y="14"/>
                    <a:pt x="27" y="14"/>
                    <a:pt x="27" y="14"/>
                  </a:cubicBezTo>
                  <a:cubicBezTo>
                    <a:pt x="27" y="14"/>
                    <a:pt x="27" y="13"/>
                    <a:pt x="26" y="13"/>
                  </a:cubicBezTo>
                  <a:close/>
                  <a:moveTo>
                    <a:pt x="25" y="23"/>
                  </a:moveTo>
                  <a:cubicBezTo>
                    <a:pt x="9" y="23"/>
                    <a:pt x="9" y="23"/>
                    <a:pt x="9" y="23"/>
                  </a:cubicBezTo>
                  <a:cubicBezTo>
                    <a:pt x="14" y="15"/>
                    <a:pt x="14" y="15"/>
                    <a:pt x="14" y="15"/>
                  </a:cubicBezTo>
                  <a:cubicBezTo>
                    <a:pt x="25" y="15"/>
                    <a:pt x="25" y="15"/>
                    <a:pt x="25" y="15"/>
                  </a:cubicBezTo>
                  <a:lnTo>
                    <a:pt x="25" y="23"/>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28" name="Freeform 60"/>
            <p:cNvSpPr>
              <a:spLocks noEditPoints="1"/>
            </p:cNvSpPr>
            <p:nvPr/>
          </p:nvSpPr>
          <p:spPr bwMode="auto">
            <a:xfrm>
              <a:off x="5768003" y="5898171"/>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29" name="Freeform 60"/>
            <p:cNvSpPr>
              <a:spLocks noEditPoints="1"/>
            </p:cNvSpPr>
            <p:nvPr/>
          </p:nvSpPr>
          <p:spPr bwMode="auto">
            <a:xfrm>
              <a:off x="4665340" y="1776226"/>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30" name="Freeform 60"/>
            <p:cNvSpPr>
              <a:spLocks noEditPoints="1"/>
            </p:cNvSpPr>
            <p:nvPr/>
          </p:nvSpPr>
          <p:spPr bwMode="auto">
            <a:xfrm>
              <a:off x="3649749" y="5244833"/>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31" name="Freeform 64"/>
            <p:cNvSpPr>
              <a:spLocks noEditPoints="1"/>
            </p:cNvSpPr>
            <p:nvPr/>
          </p:nvSpPr>
          <p:spPr bwMode="auto">
            <a:xfrm>
              <a:off x="4261617" y="2164453"/>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32" name="Freeform 64"/>
            <p:cNvSpPr>
              <a:spLocks noEditPoints="1"/>
            </p:cNvSpPr>
            <p:nvPr/>
          </p:nvSpPr>
          <p:spPr bwMode="auto">
            <a:xfrm>
              <a:off x="5426891" y="5684387"/>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33" name="Freeform 20"/>
            <p:cNvSpPr>
              <a:spLocks noEditPoints="1"/>
            </p:cNvSpPr>
            <p:nvPr/>
          </p:nvSpPr>
          <p:spPr bwMode="auto">
            <a:xfrm>
              <a:off x="7576395" y="4910866"/>
              <a:ext cx="292313" cy="271182"/>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34" name="Freeform 64"/>
            <p:cNvSpPr>
              <a:spLocks noEditPoints="1"/>
            </p:cNvSpPr>
            <p:nvPr/>
          </p:nvSpPr>
          <p:spPr bwMode="auto">
            <a:xfrm>
              <a:off x="6394919" y="4568428"/>
              <a:ext cx="294878" cy="198746"/>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235" name="Freeform 35"/>
            <p:cNvSpPr>
              <a:spLocks noEditPoints="1"/>
            </p:cNvSpPr>
            <p:nvPr/>
          </p:nvSpPr>
          <p:spPr bwMode="auto">
            <a:xfrm>
              <a:off x="6842720" y="3912123"/>
              <a:ext cx="281540" cy="2690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36" name="Freeform 35"/>
            <p:cNvSpPr>
              <a:spLocks noEditPoints="1"/>
            </p:cNvSpPr>
            <p:nvPr/>
          </p:nvSpPr>
          <p:spPr bwMode="auto">
            <a:xfrm>
              <a:off x="5843290" y="5254807"/>
              <a:ext cx="328103" cy="3135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37" name="Freeform 33"/>
            <p:cNvSpPr>
              <a:spLocks noEditPoints="1"/>
            </p:cNvSpPr>
            <p:nvPr/>
          </p:nvSpPr>
          <p:spPr bwMode="auto">
            <a:xfrm>
              <a:off x="6480791" y="5397488"/>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38" name="Freeform 38"/>
            <p:cNvSpPr>
              <a:spLocks noEditPoints="1"/>
            </p:cNvSpPr>
            <p:nvPr/>
          </p:nvSpPr>
          <p:spPr bwMode="auto">
            <a:xfrm>
              <a:off x="7965069" y="4244772"/>
              <a:ext cx="355281" cy="316061"/>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239" name="Freeform 64"/>
            <p:cNvSpPr>
              <a:spLocks noEditPoints="1"/>
            </p:cNvSpPr>
            <p:nvPr/>
          </p:nvSpPr>
          <p:spPr bwMode="auto">
            <a:xfrm>
              <a:off x="7632991" y="4154948"/>
              <a:ext cx="278989" cy="188037"/>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240" name="Cube 4"/>
          <p:cNvGrpSpPr/>
          <p:nvPr/>
        </p:nvGrpSpPr>
        <p:grpSpPr>
          <a:xfrm>
            <a:off x="7962306" y="4556886"/>
            <a:ext cx="2370604" cy="1103703"/>
            <a:chOff x="879475" y="4052888"/>
            <a:chExt cx="3113088" cy="1449387"/>
          </a:xfrm>
        </p:grpSpPr>
        <p:sp>
          <p:nvSpPr>
            <p:cNvPr id="241" name="Freeform 54"/>
            <p:cNvSpPr>
              <a:spLocks/>
            </p:cNvSpPr>
            <p:nvPr/>
          </p:nvSpPr>
          <p:spPr bwMode="auto">
            <a:xfrm>
              <a:off x="879475" y="4052888"/>
              <a:ext cx="3113088" cy="1158875"/>
            </a:xfrm>
            <a:custGeom>
              <a:avLst/>
              <a:gdLst>
                <a:gd name="T0" fmla="*/ 982 w 1961"/>
                <a:gd name="T1" fmla="*/ 0 h 730"/>
                <a:gd name="T2" fmla="*/ 0 w 1961"/>
                <a:gd name="T3" fmla="*/ 365 h 730"/>
                <a:gd name="T4" fmla="*/ 982 w 1961"/>
                <a:gd name="T5" fmla="*/ 730 h 730"/>
                <a:gd name="T6" fmla="*/ 1961 w 1961"/>
                <a:gd name="T7" fmla="*/ 365 h 730"/>
                <a:gd name="T8" fmla="*/ 982 w 1961"/>
                <a:gd name="T9" fmla="*/ 0 h 730"/>
              </a:gdLst>
              <a:ahLst/>
              <a:cxnLst>
                <a:cxn ang="0">
                  <a:pos x="T0" y="T1"/>
                </a:cxn>
                <a:cxn ang="0">
                  <a:pos x="T2" y="T3"/>
                </a:cxn>
                <a:cxn ang="0">
                  <a:pos x="T4" y="T5"/>
                </a:cxn>
                <a:cxn ang="0">
                  <a:pos x="T6" y="T7"/>
                </a:cxn>
                <a:cxn ang="0">
                  <a:pos x="T8" y="T9"/>
                </a:cxn>
              </a:cxnLst>
              <a:rect l="0" t="0" r="r" b="b"/>
              <a:pathLst>
                <a:path w="1961" h="730">
                  <a:moveTo>
                    <a:pt x="982" y="0"/>
                  </a:moveTo>
                  <a:lnTo>
                    <a:pt x="0" y="365"/>
                  </a:lnTo>
                  <a:lnTo>
                    <a:pt x="982" y="730"/>
                  </a:lnTo>
                  <a:lnTo>
                    <a:pt x="1961" y="365"/>
                  </a:lnTo>
                  <a:lnTo>
                    <a:pt x="982" y="0"/>
                  </a:lnTo>
                  <a:close/>
                </a:path>
              </a:pathLst>
            </a:custGeom>
            <a:solidFill>
              <a:schemeClr val="accent3"/>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242" name="Freeform 55"/>
            <p:cNvSpPr>
              <a:spLocks/>
            </p:cNvSpPr>
            <p:nvPr/>
          </p:nvSpPr>
          <p:spPr bwMode="auto">
            <a:xfrm>
              <a:off x="2438400" y="4632325"/>
              <a:ext cx="1554163" cy="869950"/>
            </a:xfrm>
            <a:custGeom>
              <a:avLst/>
              <a:gdLst>
                <a:gd name="T0" fmla="*/ 0 w 979"/>
                <a:gd name="T1" fmla="*/ 548 h 548"/>
                <a:gd name="T2" fmla="*/ 979 w 979"/>
                <a:gd name="T3" fmla="*/ 182 h 548"/>
                <a:gd name="T4" fmla="*/ 979 w 979"/>
                <a:gd name="T5" fmla="*/ 0 h 548"/>
                <a:gd name="T6" fmla="*/ 0 w 979"/>
                <a:gd name="T7" fmla="*/ 365 h 548"/>
                <a:gd name="T8" fmla="*/ 0 w 979"/>
                <a:gd name="T9" fmla="*/ 548 h 548"/>
              </a:gdLst>
              <a:ahLst/>
              <a:cxnLst>
                <a:cxn ang="0">
                  <a:pos x="T0" y="T1"/>
                </a:cxn>
                <a:cxn ang="0">
                  <a:pos x="T2" y="T3"/>
                </a:cxn>
                <a:cxn ang="0">
                  <a:pos x="T4" y="T5"/>
                </a:cxn>
                <a:cxn ang="0">
                  <a:pos x="T6" y="T7"/>
                </a:cxn>
                <a:cxn ang="0">
                  <a:pos x="T8" y="T9"/>
                </a:cxn>
              </a:cxnLst>
              <a:rect l="0" t="0" r="r" b="b"/>
              <a:pathLst>
                <a:path w="979" h="548">
                  <a:moveTo>
                    <a:pt x="0" y="548"/>
                  </a:moveTo>
                  <a:lnTo>
                    <a:pt x="979" y="182"/>
                  </a:lnTo>
                  <a:lnTo>
                    <a:pt x="979" y="0"/>
                  </a:lnTo>
                  <a:lnTo>
                    <a:pt x="0" y="365"/>
                  </a:lnTo>
                  <a:lnTo>
                    <a:pt x="0" y="548"/>
                  </a:lnTo>
                  <a:close/>
                </a:path>
              </a:pathLst>
            </a:custGeom>
            <a:solidFill>
              <a:schemeClr val="accent3">
                <a:lumMod val="60000"/>
                <a:lumOff val="40000"/>
              </a:schemeClr>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243" name="Freeform 56"/>
            <p:cNvSpPr>
              <a:spLocks/>
            </p:cNvSpPr>
            <p:nvPr/>
          </p:nvSpPr>
          <p:spPr bwMode="auto">
            <a:xfrm>
              <a:off x="879475" y="4632325"/>
              <a:ext cx="1558925" cy="869950"/>
            </a:xfrm>
            <a:custGeom>
              <a:avLst/>
              <a:gdLst>
                <a:gd name="T0" fmla="*/ 0 w 982"/>
                <a:gd name="T1" fmla="*/ 0 h 548"/>
                <a:gd name="T2" fmla="*/ 982 w 982"/>
                <a:gd name="T3" fmla="*/ 365 h 548"/>
                <a:gd name="T4" fmla="*/ 982 w 982"/>
                <a:gd name="T5" fmla="*/ 548 h 548"/>
                <a:gd name="T6" fmla="*/ 0 w 982"/>
                <a:gd name="T7" fmla="*/ 182 h 548"/>
                <a:gd name="T8" fmla="*/ 0 w 982"/>
                <a:gd name="T9" fmla="*/ 0 h 548"/>
              </a:gdLst>
              <a:ahLst/>
              <a:cxnLst>
                <a:cxn ang="0">
                  <a:pos x="T0" y="T1"/>
                </a:cxn>
                <a:cxn ang="0">
                  <a:pos x="T2" y="T3"/>
                </a:cxn>
                <a:cxn ang="0">
                  <a:pos x="T4" y="T5"/>
                </a:cxn>
                <a:cxn ang="0">
                  <a:pos x="T6" y="T7"/>
                </a:cxn>
                <a:cxn ang="0">
                  <a:pos x="T8" y="T9"/>
                </a:cxn>
              </a:cxnLst>
              <a:rect l="0" t="0" r="r" b="b"/>
              <a:pathLst>
                <a:path w="982" h="548">
                  <a:moveTo>
                    <a:pt x="0" y="0"/>
                  </a:moveTo>
                  <a:lnTo>
                    <a:pt x="982" y="365"/>
                  </a:lnTo>
                  <a:lnTo>
                    <a:pt x="982" y="548"/>
                  </a:lnTo>
                  <a:lnTo>
                    <a:pt x="0" y="182"/>
                  </a:lnTo>
                  <a:lnTo>
                    <a:pt x="0" y="0"/>
                  </a:lnTo>
                  <a:close/>
                </a:path>
              </a:pathLst>
            </a:custGeom>
            <a:solidFill>
              <a:schemeClr val="accent3">
                <a:lumMod val="75000"/>
              </a:schemeClr>
            </a:solid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244" name="Cube 3"/>
          <p:cNvGrpSpPr/>
          <p:nvPr/>
        </p:nvGrpSpPr>
        <p:grpSpPr>
          <a:xfrm>
            <a:off x="7962306" y="4201478"/>
            <a:ext cx="2370604" cy="1103703"/>
            <a:chOff x="879475" y="3586163"/>
            <a:chExt cx="3113088" cy="1449387"/>
          </a:xfrm>
        </p:grpSpPr>
        <p:sp>
          <p:nvSpPr>
            <p:cNvPr id="245" name="Freeform 57"/>
            <p:cNvSpPr>
              <a:spLocks/>
            </p:cNvSpPr>
            <p:nvPr/>
          </p:nvSpPr>
          <p:spPr bwMode="auto">
            <a:xfrm>
              <a:off x="879475" y="3586163"/>
              <a:ext cx="3113088" cy="1158875"/>
            </a:xfrm>
            <a:custGeom>
              <a:avLst/>
              <a:gdLst>
                <a:gd name="T0" fmla="*/ 982 w 1961"/>
                <a:gd name="T1" fmla="*/ 0 h 730"/>
                <a:gd name="T2" fmla="*/ 0 w 1961"/>
                <a:gd name="T3" fmla="*/ 365 h 730"/>
                <a:gd name="T4" fmla="*/ 982 w 1961"/>
                <a:gd name="T5" fmla="*/ 730 h 730"/>
                <a:gd name="T6" fmla="*/ 1961 w 1961"/>
                <a:gd name="T7" fmla="*/ 365 h 730"/>
                <a:gd name="T8" fmla="*/ 982 w 1961"/>
                <a:gd name="T9" fmla="*/ 0 h 730"/>
              </a:gdLst>
              <a:ahLst/>
              <a:cxnLst>
                <a:cxn ang="0">
                  <a:pos x="T0" y="T1"/>
                </a:cxn>
                <a:cxn ang="0">
                  <a:pos x="T2" y="T3"/>
                </a:cxn>
                <a:cxn ang="0">
                  <a:pos x="T4" y="T5"/>
                </a:cxn>
                <a:cxn ang="0">
                  <a:pos x="T6" y="T7"/>
                </a:cxn>
                <a:cxn ang="0">
                  <a:pos x="T8" y="T9"/>
                </a:cxn>
              </a:cxnLst>
              <a:rect l="0" t="0" r="r" b="b"/>
              <a:pathLst>
                <a:path w="1961" h="730">
                  <a:moveTo>
                    <a:pt x="982" y="0"/>
                  </a:moveTo>
                  <a:lnTo>
                    <a:pt x="0" y="365"/>
                  </a:lnTo>
                  <a:lnTo>
                    <a:pt x="982" y="730"/>
                  </a:lnTo>
                  <a:lnTo>
                    <a:pt x="1961" y="365"/>
                  </a:lnTo>
                  <a:lnTo>
                    <a:pt x="982" y="0"/>
                  </a:lnTo>
                  <a:close/>
                </a:path>
              </a:pathLst>
            </a:custGeom>
            <a:solidFill>
              <a:schemeClr val="accent4"/>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246" name="Freeform 58"/>
            <p:cNvSpPr>
              <a:spLocks/>
            </p:cNvSpPr>
            <p:nvPr/>
          </p:nvSpPr>
          <p:spPr bwMode="auto">
            <a:xfrm>
              <a:off x="2438400" y="4165600"/>
              <a:ext cx="1554163" cy="869950"/>
            </a:xfrm>
            <a:custGeom>
              <a:avLst/>
              <a:gdLst>
                <a:gd name="T0" fmla="*/ 0 w 979"/>
                <a:gd name="T1" fmla="*/ 548 h 548"/>
                <a:gd name="T2" fmla="*/ 979 w 979"/>
                <a:gd name="T3" fmla="*/ 182 h 548"/>
                <a:gd name="T4" fmla="*/ 979 w 979"/>
                <a:gd name="T5" fmla="*/ 0 h 548"/>
                <a:gd name="T6" fmla="*/ 0 w 979"/>
                <a:gd name="T7" fmla="*/ 365 h 548"/>
                <a:gd name="T8" fmla="*/ 0 w 979"/>
                <a:gd name="T9" fmla="*/ 548 h 548"/>
              </a:gdLst>
              <a:ahLst/>
              <a:cxnLst>
                <a:cxn ang="0">
                  <a:pos x="T0" y="T1"/>
                </a:cxn>
                <a:cxn ang="0">
                  <a:pos x="T2" y="T3"/>
                </a:cxn>
                <a:cxn ang="0">
                  <a:pos x="T4" y="T5"/>
                </a:cxn>
                <a:cxn ang="0">
                  <a:pos x="T6" y="T7"/>
                </a:cxn>
                <a:cxn ang="0">
                  <a:pos x="T8" y="T9"/>
                </a:cxn>
              </a:cxnLst>
              <a:rect l="0" t="0" r="r" b="b"/>
              <a:pathLst>
                <a:path w="979" h="548">
                  <a:moveTo>
                    <a:pt x="0" y="548"/>
                  </a:moveTo>
                  <a:lnTo>
                    <a:pt x="979" y="182"/>
                  </a:lnTo>
                  <a:lnTo>
                    <a:pt x="979" y="0"/>
                  </a:lnTo>
                  <a:lnTo>
                    <a:pt x="0" y="365"/>
                  </a:lnTo>
                  <a:lnTo>
                    <a:pt x="0" y="548"/>
                  </a:lnTo>
                  <a:close/>
                </a:path>
              </a:pathLst>
            </a:custGeom>
            <a:solidFill>
              <a:schemeClr val="accent4">
                <a:lumMod val="60000"/>
                <a:lumOff val="40000"/>
              </a:schemeClr>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247" name="Freeform 59"/>
            <p:cNvSpPr>
              <a:spLocks/>
            </p:cNvSpPr>
            <p:nvPr/>
          </p:nvSpPr>
          <p:spPr bwMode="auto">
            <a:xfrm>
              <a:off x="879475" y="4165600"/>
              <a:ext cx="1558925" cy="869950"/>
            </a:xfrm>
            <a:custGeom>
              <a:avLst/>
              <a:gdLst>
                <a:gd name="T0" fmla="*/ 0 w 982"/>
                <a:gd name="T1" fmla="*/ 0 h 548"/>
                <a:gd name="T2" fmla="*/ 982 w 982"/>
                <a:gd name="T3" fmla="*/ 365 h 548"/>
                <a:gd name="T4" fmla="*/ 982 w 982"/>
                <a:gd name="T5" fmla="*/ 548 h 548"/>
                <a:gd name="T6" fmla="*/ 0 w 982"/>
                <a:gd name="T7" fmla="*/ 182 h 548"/>
                <a:gd name="T8" fmla="*/ 0 w 982"/>
                <a:gd name="T9" fmla="*/ 0 h 548"/>
              </a:gdLst>
              <a:ahLst/>
              <a:cxnLst>
                <a:cxn ang="0">
                  <a:pos x="T0" y="T1"/>
                </a:cxn>
                <a:cxn ang="0">
                  <a:pos x="T2" y="T3"/>
                </a:cxn>
                <a:cxn ang="0">
                  <a:pos x="T4" y="T5"/>
                </a:cxn>
                <a:cxn ang="0">
                  <a:pos x="T6" y="T7"/>
                </a:cxn>
                <a:cxn ang="0">
                  <a:pos x="T8" y="T9"/>
                </a:cxn>
              </a:cxnLst>
              <a:rect l="0" t="0" r="r" b="b"/>
              <a:pathLst>
                <a:path w="982" h="548">
                  <a:moveTo>
                    <a:pt x="0" y="0"/>
                  </a:moveTo>
                  <a:lnTo>
                    <a:pt x="982" y="365"/>
                  </a:lnTo>
                  <a:lnTo>
                    <a:pt x="982" y="548"/>
                  </a:lnTo>
                  <a:lnTo>
                    <a:pt x="0" y="182"/>
                  </a:lnTo>
                  <a:lnTo>
                    <a:pt x="0" y="0"/>
                  </a:lnTo>
                  <a:close/>
                </a:path>
              </a:pathLst>
            </a:custGeom>
            <a:solidFill>
              <a:schemeClr val="accent4">
                <a:lumMod val="75000"/>
              </a:schemeClr>
            </a:solid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248" name="Cube 2"/>
          <p:cNvGrpSpPr/>
          <p:nvPr/>
        </p:nvGrpSpPr>
        <p:grpSpPr>
          <a:xfrm>
            <a:off x="7962306" y="3844856"/>
            <a:ext cx="2370604" cy="1107331"/>
            <a:chOff x="879475" y="3117850"/>
            <a:chExt cx="3113088" cy="1454150"/>
          </a:xfrm>
        </p:grpSpPr>
        <p:sp>
          <p:nvSpPr>
            <p:cNvPr id="249" name="Freeform 60"/>
            <p:cNvSpPr>
              <a:spLocks/>
            </p:cNvSpPr>
            <p:nvPr/>
          </p:nvSpPr>
          <p:spPr bwMode="auto">
            <a:xfrm>
              <a:off x="879475" y="3117850"/>
              <a:ext cx="3113088" cy="1160463"/>
            </a:xfrm>
            <a:custGeom>
              <a:avLst/>
              <a:gdLst>
                <a:gd name="T0" fmla="*/ 982 w 1961"/>
                <a:gd name="T1" fmla="*/ 0 h 731"/>
                <a:gd name="T2" fmla="*/ 0 w 1961"/>
                <a:gd name="T3" fmla="*/ 366 h 731"/>
                <a:gd name="T4" fmla="*/ 982 w 1961"/>
                <a:gd name="T5" fmla="*/ 731 h 731"/>
                <a:gd name="T6" fmla="*/ 1961 w 1961"/>
                <a:gd name="T7" fmla="*/ 366 h 731"/>
                <a:gd name="T8" fmla="*/ 982 w 1961"/>
                <a:gd name="T9" fmla="*/ 0 h 731"/>
              </a:gdLst>
              <a:ahLst/>
              <a:cxnLst>
                <a:cxn ang="0">
                  <a:pos x="T0" y="T1"/>
                </a:cxn>
                <a:cxn ang="0">
                  <a:pos x="T2" y="T3"/>
                </a:cxn>
                <a:cxn ang="0">
                  <a:pos x="T4" y="T5"/>
                </a:cxn>
                <a:cxn ang="0">
                  <a:pos x="T6" y="T7"/>
                </a:cxn>
                <a:cxn ang="0">
                  <a:pos x="T8" y="T9"/>
                </a:cxn>
              </a:cxnLst>
              <a:rect l="0" t="0" r="r" b="b"/>
              <a:pathLst>
                <a:path w="1961" h="731">
                  <a:moveTo>
                    <a:pt x="982" y="0"/>
                  </a:moveTo>
                  <a:lnTo>
                    <a:pt x="0" y="366"/>
                  </a:lnTo>
                  <a:lnTo>
                    <a:pt x="982" y="731"/>
                  </a:lnTo>
                  <a:lnTo>
                    <a:pt x="1961" y="366"/>
                  </a:lnTo>
                  <a:lnTo>
                    <a:pt x="982" y="0"/>
                  </a:lnTo>
                  <a:close/>
                </a:path>
              </a:pathLst>
            </a:custGeom>
            <a:solidFill>
              <a:schemeClr val="accent5"/>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250" name="Freeform 61"/>
            <p:cNvSpPr>
              <a:spLocks/>
            </p:cNvSpPr>
            <p:nvPr/>
          </p:nvSpPr>
          <p:spPr bwMode="auto">
            <a:xfrm>
              <a:off x="2438400" y="3698875"/>
              <a:ext cx="1554163" cy="873125"/>
            </a:xfrm>
            <a:custGeom>
              <a:avLst/>
              <a:gdLst>
                <a:gd name="T0" fmla="*/ 0 w 979"/>
                <a:gd name="T1" fmla="*/ 550 h 550"/>
                <a:gd name="T2" fmla="*/ 979 w 979"/>
                <a:gd name="T3" fmla="*/ 182 h 550"/>
                <a:gd name="T4" fmla="*/ 979 w 979"/>
                <a:gd name="T5" fmla="*/ 0 h 550"/>
                <a:gd name="T6" fmla="*/ 0 w 979"/>
                <a:gd name="T7" fmla="*/ 365 h 550"/>
                <a:gd name="T8" fmla="*/ 0 w 979"/>
                <a:gd name="T9" fmla="*/ 550 h 550"/>
              </a:gdLst>
              <a:ahLst/>
              <a:cxnLst>
                <a:cxn ang="0">
                  <a:pos x="T0" y="T1"/>
                </a:cxn>
                <a:cxn ang="0">
                  <a:pos x="T2" y="T3"/>
                </a:cxn>
                <a:cxn ang="0">
                  <a:pos x="T4" y="T5"/>
                </a:cxn>
                <a:cxn ang="0">
                  <a:pos x="T6" y="T7"/>
                </a:cxn>
                <a:cxn ang="0">
                  <a:pos x="T8" y="T9"/>
                </a:cxn>
              </a:cxnLst>
              <a:rect l="0" t="0" r="r" b="b"/>
              <a:pathLst>
                <a:path w="979" h="550">
                  <a:moveTo>
                    <a:pt x="0" y="550"/>
                  </a:moveTo>
                  <a:lnTo>
                    <a:pt x="979" y="182"/>
                  </a:lnTo>
                  <a:lnTo>
                    <a:pt x="979" y="0"/>
                  </a:lnTo>
                  <a:lnTo>
                    <a:pt x="0" y="365"/>
                  </a:lnTo>
                  <a:lnTo>
                    <a:pt x="0" y="550"/>
                  </a:lnTo>
                  <a:close/>
                </a:path>
              </a:pathLst>
            </a:custGeom>
            <a:solidFill>
              <a:schemeClr val="accent5">
                <a:lumMod val="60000"/>
                <a:lumOff val="40000"/>
              </a:schemeClr>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251" name="Freeform 62"/>
            <p:cNvSpPr>
              <a:spLocks/>
            </p:cNvSpPr>
            <p:nvPr/>
          </p:nvSpPr>
          <p:spPr bwMode="auto">
            <a:xfrm>
              <a:off x="879475" y="3698875"/>
              <a:ext cx="1558925" cy="873125"/>
            </a:xfrm>
            <a:custGeom>
              <a:avLst/>
              <a:gdLst>
                <a:gd name="T0" fmla="*/ 0 w 982"/>
                <a:gd name="T1" fmla="*/ 0 h 550"/>
                <a:gd name="T2" fmla="*/ 982 w 982"/>
                <a:gd name="T3" fmla="*/ 365 h 550"/>
                <a:gd name="T4" fmla="*/ 982 w 982"/>
                <a:gd name="T5" fmla="*/ 550 h 550"/>
                <a:gd name="T6" fmla="*/ 0 w 982"/>
                <a:gd name="T7" fmla="*/ 182 h 550"/>
                <a:gd name="T8" fmla="*/ 0 w 982"/>
                <a:gd name="T9" fmla="*/ 0 h 550"/>
              </a:gdLst>
              <a:ahLst/>
              <a:cxnLst>
                <a:cxn ang="0">
                  <a:pos x="T0" y="T1"/>
                </a:cxn>
                <a:cxn ang="0">
                  <a:pos x="T2" y="T3"/>
                </a:cxn>
                <a:cxn ang="0">
                  <a:pos x="T4" y="T5"/>
                </a:cxn>
                <a:cxn ang="0">
                  <a:pos x="T6" y="T7"/>
                </a:cxn>
                <a:cxn ang="0">
                  <a:pos x="T8" y="T9"/>
                </a:cxn>
              </a:cxnLst>
              <a:rect l="0" t="0" r="r" b="b"/>
              <a:pathLst>
                <a:path w="982" h="550">
                  <a:moveTo>
                    <a:pt x="0" y="0"/>
                  </a:moveTo>
                  <a:lnTo>
                    <a:pt x="982" y="365"/>
                  </a:lnTo>
                  <a:lnTo>
                    <a:pt x="982" y="550"/>
                  </a:lnTo>
                  <a:lnTo>
                    <a:pt x="0" y="182"/>
                  </a:lnTo>
                  <a:lnTo>
                    <a:pt x="0" y="0"/>
                  </a:lnTo>
                  <a:close/>
                </a:path>
              </a:pathLst>
            </a:custGeom>
            <a:solidFill>
              <a:schemeClr val="accent5">
                <a:lumMod val="75000"/>
              </a:schemeClr>
            </a:solid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252" name="Cube 1"/>
          <p:cNvGrpSpPr/>
          <p:nvPr/>
        </p:nvGrpSpPr>
        <p:grpSpPr>
          <a:xfrm>
            <a:off x="7962306" y="3489444"/>
            <a:ext cx="2370604" cy="1107331"/>
            <a:chOff x="879475" y="2651125"/>
            <a:chExt cx="3113088" cy="1454150"/>
          </a:xfrm>
        </p:grpSpPr>
        <p:sp>
          <p:nvSpPr>
            <p:cNvPr id="253" name="Freeform 63"/>
            <p:cNvSpPr>
              <a:spLocks/>
            </p:cNvSpPr>
            <p:nvPr/>
          </p:nvSpPr>
          <p:spPr bwMode="auto">
            <a:xfrm>
              <a:off x="879475" y="2651125"/>
              <a:ext cx="3113088" cy="1163638"/>
            </a:xfrm>
            <a:custGeom>
              <a:avLst/>
              <a:gdLst>
                <a:gd name="T0" fmla="*/ 982 w 1961"/>
                <a:gd name="T1" fmla="*/ 0 h 733"/>
                <a:gd name="T2" fmla="*/ 0 w 1961"/>
                <a:gd name="T3" fmla="*/ 366 h 733"/>
                <a:gd name="T4" fmla="*/ 982 w 1961"/>
                <a:gd name="T5" fmla="*/ 733 h 733"/>
                <a:gd name="T6" fmla="*/ 1961 w 1961"/>
                <a:gd name="T7" fmla="*/ 366 h 733"/>
                <a:gd name="T8" fmla="*/ 982 w 1961"/>
                <a:gd name="T9" fmla="*/ 0 h 733"/>
              </a:gdLst>
              <a:ahLst/>
              <a:cxnLst>
                <a:cxn ang="0">
                  <a:pos x="T0" y="T1"/>
                </a:cxn>
                <a:cxn ang="0">
                  <a:pos x="T2" y="T3"/>
                </a:cxn>
                <a:cxn ang="0">
                  <a:pos x="T4" y="T5"/>
                </a:cxn>
                <a:cxn ang="0">
                  <a:pos x="T6" y="T7"/>
                </a:cxn>
                <a:cxn ang="0">
                  <a:pos x="T8" y="T9"/>
                </a:cxn>
              </a:cxnLst>
              <a:rect l="0" t="0" r="r" b="b"/>
              <a:pathLst>
                <a:path w="1961" h="733">
                  <a:moveTo>
                    <a:pt x="982" y="0"/>
                  </a:moveTo>
                  <a:lnTo>
                    <a:pt x="0" y="366"/>
                  </a:lnTo>
                  <a:lnTo>
                    <a:pt x="982" y="733"/>
                  </a:lnTo>
                  <a:lnTo>
                    <a:pt x="1961" y="366"/>
                  </a:lnTo>
                  <a:lnTo>
                    <a:pt x="982" y="0"/>
                  </a:lnTo>
                  <a:close/>
                </a:path>
              </a:pathLst>
            </a:custGeom>
            <a:solidFill>
              <a:schemeClr val="accent6"/>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254" name="Freeform 64"/>
            <p:cNvSpPr>
              <a:spLocks/>
            </p:cNvSpPr>
            <p:nvPr/>
          </p:nvSpPr>
          <p:spPr bwMode="auto">
            <a:xfrm>
              <a:off x="2438400" y="3232150"/>
              <a:ext cx="1554163" cy="873125"/>
            </a:xfrm>
            <a:custGeom>
              <a:avLst/>
              <a:gdLst>
                <a:gd name="T0" fmla="*/ 0 w 979"/>
                <a:gd name="T1" fmla="*/ 550 h 550"/>
                <a:gd name="T2" fmla="*/ 979 w 979"/>
                <a:gd name="T3" fmla="*/ 182 h 550"/>
                <a:gd name="T4" fmla="*/ 979 w 979"/>
                <a:gd name="T5" fmla="*/ 0 h 550"/>
                <a:gd name="T6" fmla="*/ 0 w 979"/>
                <a:gd name="T7" fmla="*/ 367 h 550"/>
                <a:gd name="T8" fmla="*/ 0 w 979"/>
                <a:gd name="T9" fmla="*/ 550 h 550"/>
              </a:gdLst>
              <a:ahLst/>
              <a:cxnLst>
                <a:cxn ang="0">
                  <a:pos x="T0" y="T1"/>
                </a:cxn>
                <a:cxn ang="0">
                  <a:pos x="T2" y="T3"/>
                </a:cxn>
                <a:cxn ang="0">
                  <a:pos x="T4" y="T5"/>
                </a:cxn>
                <a:cxn ang="0">
                  <a:pos x="T6" y="T7"/>
                </a:cxn>
                <a:cxn ang="0">
                  <a:pos x="T8" y="T9"/>
                </a:cxn>
              </a:cxnLst>
              <a:rect l="0" t="0" r="r" b="b"/>
              <a:pathLst>
                <a:path w="979" h="550">
                  <a:moveTo>
                    <a:pt x="0" y="550"/>
                  </a:moveTo>
                  <a:lnTo>
                    <a:pt x="979" y="182"/>
                  </a:lnTo>
                  <a:lnTo>
                    <a:pt x="979" y="0"/>
                  </a:lnTo>
                  <a:lnTo>
                    <a:pt x="0" y="367"/>
                  </a:lnTo>
                  <a:lnTo>
                    <a:pt x="0" y="550"/>
                  </a:lnTo>
                  <a:close/>
                </a:path>
              </a:pathLst>
            </a:custGeom>
            <a:solidFill>
              <a:schemeClr val="accent6">
                <a:lumMod val="60000"/>
                <a:lumOff val="40000"/>
              </a:schemeClr>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255" name="Freeform 65"/>
            <p:cNvSpPr>
              <a:spLocks/>
            </p:cNvSpPr>
            <p:nvPr/>
          </p:nvSpPr>
          <p:spPr bwMode="auto">
            <a:xfrm>
              <a:off x="879475" y="3232150"/>
              <a:ext cx="1558925" cy="873125"/>
            </a:xfrm>
            <a:custGeom>
              <a:avLst/>
              <a:gdLst>
                <a:gd name="T0" fmla="*/ 0 w 982"/>
                <a:gd name="T1" fmla="*/ 0 h 550"/>
                <a:gd name="T2" fmla="*/ 982 w 982"/>
                <a:gd name="T3" fmla="*/ 367 h 550"/>
                <a:gd name="T4" fmla="*/ 982 w 982"/>
                <a:gd name="T5" fmla="*/ 550 h 550"/>
                <a:gd name="T6" fmla="*/ 0 w 982"/>
                <a:gd name="T7" fmla="*/ 182 h 550"/>
                <a:gd name="T8" fmla="*/ 0 w 982"/>
                <a:gd name="T9" fmla="*/ 0 h 550"/>
              </a:gdLst>
              <a:ahLst/>
              <a:cxnLst>
                <a:cxn ang="0">
                  <a:pos x="T0" y="T1"/>
                </a:cxn>
                <a:cxn ang="0">
                  <a:pos x="T2" y="T3"/>
                </a:cxn>
                <a:cxn ang="0">
                  <a:pos x="T4" y="T5"/>
                </a:cxn>
                <a:cxn ang="0">
                  <a:pos x="T6" y="T7"/>
                </a:cxn>
                <a:cxn ang="0">
                  <a:pos x="T8" y="T9"/>
                </a:cxn>
              </a:cxnLst>
              <a:rect l="0" t="0" r="r" b="b"/>
              <a:pathLst>
                <a:path w="982" h="550">
                  <a:moveTo>
                    <a:pt x="0" y="0"/>
                  </a:moveTo>
                  <a:lnTo>
                    <a:pt x="982" y="367"/>
                  </a:lnTo>
                  <a:lnTo>
                    <a:pt x="982" y="550"/>
                  </a:lnTo>
                  <a:lnTo>
                    <a:pt x="0" y="182"/>
                  </a:lnTo>
                  <a:lnTo>
                    <a:pt x="0" y="0"/>
                  </a:lnTo>
                  <a:close/>
                </a:path>
              </a:pathLst>
            </a:custGeom>
            <a:solidFill>
              <a:schemeClr val="accent6">
                <a:lumMod val="75000"/>
              </a:schemeClr>
            </a:solid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256" name="Group 255"/>
          <p:cNvGrpSpPr/>
          <p:nvPr/>
        </p:nvGrpSpPr>
        <p:grpSpPr>
          <a:xfrm>
            <a:off x="8497683" y="2004497"/>
            <a:ext cx="1306891" cy="1935281"/>
            <a:chOff x="17440276" y="2120901"/>
            <a:chExt cx="2608263" cy="3862388"/>
          </a:xfrm>
          <a:effectLst>
            <a:reflection blurRad="6350" stA="26000" endPos="17000" dir="5400000" sy="-100000" algn="bl" rotWithShape="0"/>
          </a:effectLst>
        </p:grpSpPr>
        <p:sp>
          <p:nvSpPr>
            <p:cNvPr id="257" name="Freeform 5"/>
            <p:cNvSpPr>
              <a:spLocks/>
            </p:cNvSpPr>
            <p:nvPr/>
          </p:nvSpPr>
          <p:spPr bwMode="auto">
            <a:xfrm>
              <a:off x="17440276" y="2120901"/>
              <a:ext cx="2608263" cy="3862388"/>
            </a:xfrm>
            <a:custGeom>
              <a:avLst/>
              <a:gdLst>
                <a:gd name="T0" fmla="*/ 655 w 695"/>
                <a:gd name="T1" fmla="*/ 949 h 1028"/>
                <a:gd name="T2" fmla="*/ 599 w 695"/>
                <a:gd name="T3" fmla="*/ 904 h 1028"/>
                <a:gd name="T4" fmla="*/ 600 w 695"/>
                <a:gd name="T5" fmla="*/ 795 h 1028"/>
                <a:gd name="T6" fmla="*/ 646 w 695"/>
                <a:gd name="T7" fmla="*/ 769 h 1028"/>
                <a:gd name="T8" fmla="*/ 564 w 695"/>
                <a:gd name="T9" fmla="*/ 727 h 1028"/>
                <a:gd name="T10" fmla="*/ 567 w 695"/>
                <a:gd name="T11" fmla="*/ 527 h 1028"/>
                <a:gd name="T12" fmla="*/ 570 w 695"/>
                <a:gd name="T13" fmla="*/ 464 h 1028"/>
                <a:gd name="T14" fmla="*/ 211 w 695"/>
                <a:gd name="T15" fmla="*/ 31 h 1028"/>
                <a:gd name="T16" fmla="*/ 45 w 695"/>
                <a:gd name="T17" fmla="*/ 112 h 1028"/>
                <a:gd name="T18" fmla="*/ 37 w 695"/>
                <a:gd name="T19" fmla="*/ 165 h 1028"/>
                <a:gd name="T20" fmla="*/ 112 w 695"/>
                <a:gd name="T21" fmla="*/ 153 h 1028"/>
                <a:gd name="T22" fmla="*/ 112 w 695"/>
                <a:gd name="T23" fmla="*/ 153 h 1028"/>
                <a:gd name="T24" fmla="*/ 52 w 695"/>
                <a:gd name="T25" fmla="*/ 278 h 1028"/>
                <a:gd name="T26" fmla="*/ 16 w 695"/>
                <a:gd name="T27" fmla="*/ 398 h 1028"/>
                <a:gd name="T28" fmla="*/ 95 w 695"/>
                <a:gd name="T29" fmla="*/ 429 h 1028"/>
                <a:gd name="T30" fmla="*/ 168 w 695"/>
                <a:gd name="T31" fmla="*/ 353 h 1028"/>
                <a:gd name="T32" fmla="*/ 222 w 695"/>
                <a:gd name="T33" fmla="*/ 462 h 1028"/>
                <a:gd name="T34" fmla="*/ 99 w 695"/>
                <a:gd name="T35" fmla="*/ 631 h 1028"/>
                <a:gd name="T36" fmla="*/ 117 w 695"/>
                <a:gd name="T37" fmla="*/ 693 h 1028"/>
                <a:gd name="T38" fmla="*/ 128 w 695"/>
                <a:gd name="T39" fmla="*/ 699 h 1028"/>
                <a:gd name="T40" fmla="*/ 139 w 695"/>
                <a:gd name="T41" fmla="*/ 710 h 1028"/>
                <a:gd name="T42" fmla="*/ 146 w 695"/>
                <a:gd name="T43" fmla="*/ 719 h 1028"/>
                <a:gd name="T44" fmla="*/ 151 w 695"/>
                <a:gd name="T45" fmla="*/ 727 h 1028"/>
                <a:gd name="T46" fmla="*/ 118 w 695"/>
                <a:gd name="T47" fmla="*/ 727 h 1028"/>
                <a:gd name="T48" fmla="*/ 55 w 695"/>
                <a:gd name="T49" fmla="*/ 769 h 1028"/>
                <a:gd name="T50" fmla="*/ 64 w 695"/>
                <a:gd name="T51" fmla="*/ 789 h 1028"/>
                <a:gd name="T52" fmla="*/ 80 w 695"/>
                <a:gd name="T53" fmla="*/ 795 h 1028"/>
                <a:gd name="T54" fmla="*/ 101 w 695"/>
                <a:gd name="T55" fmla="*/ 795 h 1028"/>
                <a:gd name="T56" fmla="*/ 102 w 695"/>
                <a:gd name="T57" fmla="*/ 904 h 1028"/>
                <a:gd name="T58" fmla="*/ 102 w 695"/>
                <a:gd name="T59" fmla="*/ 904 h 1028"/>
                <a:gd name="T60" fmla="*/ 47 w 695"/>
                <a:gd name="T61" fmla="*/ 957 h 1028"/>
                <a:gd name="T62" fmla="*/ 31 w 695"/>
                <a:gd name="T63" fmla="*/ 969 h 1028"/>
                <a:gd name="T64" fmla="*/ 30 w 695"/>
                <a:gd name="T65" fmla="*/ 970 h 1028"/>
                <a:gd name="T66" fmla="*/ 24 w 695"/>
                <a:gd name="T67" fmla="*/ 974 h 1028"/>
                <a:gd name="T68" fmla="*/ 21 w 695"/>
                <a:gd name="T69" fmla="*/ 976 h 1028"/>
                <a:gd name="T70" fmla="*/ 17 w 695"/>
                <a:gd name="T71" fmla="*/ 979 h 1028"/>
                <a:gd name="T72" fmla="*/ 12 w 695"/>
                <a:gd name="T73" fmla="*/ 985 h 1028"/>
                <a:gd name="T74" fmla="*/ 9 w 695"/>
                <a:gd name="T75" fmla="*/ 990 h 1028"/>
                <a:gd name="T76" fmla="*/ 8 w 695"/>
                <a:gd name="T77" fmla="*/ 991 h 1028"/>
                <a:gd name="T78" fmla="*/ 6 w 695"/>
                <a:gd name="T79" fmla="*/ 997 h 1028"/>
                <a:gd name="T80" fmla="*/ 6 w 695"/>
                <a:gd name="T81" fmla="*/ 1009 h 1028"/>
                <a:gd name="T82" fmla="*/ 8 w 695"/>
                <a:gd name="T83" fmla="*/ 1014 h 1028"/>
                <a:gd name="T84" fmla="*/ 11 w 695"/>
                <a:gd name="T85" fmla="*/ 1019 h 1028"/>
                <a:gd name="T86" fmla="*/ 14 w 695"/>
                <a:gd name="T87" fmla="*/ 1022 h 1028"/>
                <a:gd name="T88" fmla="*/ 31 w 695"/>
                <a:gd name="T89" fmla="*/ 1028 h 1028"/>
                <a:gd name="T90" fmla="*/ 264 w 695"/>
                <a:gd name="T91" fmla="*/ 1028 h 1028"/>
                <a:gd name="T92" fmla="*/ 695 w 695"/>
                <a:gd name="T93" fmla="*/ 1003 h 10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95" h="1028">
                  <a:moveTo>
                    <a:pt x="652" y="963"/>
                  </a:moveTo>
                  <a:cubicBezTo>
                    <a:pt x="654" y="959"/>
                    <a:pt x="655" y="955"/>
                    <a:pt x="655" y="949"/>
                  </a:cubicBezTo>
                  <a:cubicBezTo>
                    <a:pt x="655" y="929"/>
                    <a:pt x="633" y="904"/>
                    <a:pt x="599" y="904"/>
                  </a:cubicBezTo>
                  <a:cubicBezTo>
                    <a:pt x="599" y="904"/>
                    <a:pt x="599" y="904"/>
                    <a:pt x="599" y="904"/>
                  </a:cubicBezTo>
                  <a:cubicBezTo>
                    <a:pt x="586" y="890"/>
                    <a:pt x="569" y="868"/>
                    <a:pt x="569" y="842"/>
                  </a:cubicBezTo>
                  <a:cubicBezTo>
                    <a:pt x="569" y="821"/>
                    <a:pt x="586" y="804"/>
                    <a:pt x="600" y="795"/>
                  </a:cubicBezTo>
                  <a:cubicBezTo>
                    <a:pt x="612" y="795"/>
                    <a:pt x="620" y="795"/>
                    <a:pt x="621" y="795"/>
                  </a:cubicBezTo>
                  <a:cubicBezTo>
                    <a:pt x="631" y="795"/>
                    <a:pt x="646" y="788"/>
                    <a:pt x="646" y="769"/>
                  </a:cubicBezTo>
                  <a:cubicBezTo>
                    <a:pt x="646" y="751"/>
                    <a:pt x="621" y="727"/>
                    <a:pt x="583" y="727"/>
                  </a:cubicBezTo>
                  <a:cubicBezTo>
                    <a:pt x="580" y="727"/>
                    <a:pt x="573" y="727"/>
                    <a:pt x="564" y="727"/>
                  </a:cubicBezTo>
                  <a:cubicBezTo>
                    <a:pt x="626" y="673"/>
                    <a:pt x="626" y="673"/>
                    <a:pt x="626" y="673"/>
                  </a:cubicBezTo>
                  <a:cubicBezTo>
                    <a:pt x="626" y="673"/>
                    <a:pt x="567" y="588"/>
                    <a:pt x="567" y="527"/>
                  </a:cubicBezTo>
                  <a:cubicBezTo>
                    <a:pt x="567" y="526"/>
                    <a:pt x="567" y="524"/>
                    <a:pt x="567" y="523"/>
                  </a:cubicBezTo>
                  <a:cubicBezTo>
                    <a:pt x="568" y="504"/>
                    <a:pt x="569" y="484"/>
                    <a:pt x="570" y="464"/>
                  </a:cubicBezTo>
                  <a:cubicBezTo>
                    <a:pt x="574" y="401"/>
                    <a:pt x="576" y="272"/>
                    <a:pt x="520" y="165"/>
                  </a:cubicBezTo>
                  <a:cubicBezTo>
                    <a:pt x="463" y="60"/>
                    <a:pt x="350" y="0"/>
                    <a:pt x="211" y="31"/>
                  </a:cubicBezTo>
                  <a:cubicBezTo>
                    <a:pt x="151" y="44"/>
                    <a:pt x="108" y="79"/>
                    <a:pt x="79" y="110"/>
                  </a:cubicBezTo>
                  <a:cubicBezTo>
                    <a:pt x="45" y="112"/>
                    <a:pt x="45" y="112"/>
                    <a:pt x="45" y="112"/>
                  </a:cubicBezTo>
                  <a:cubicBezTo>
                    <a:pt x="52" y="117"/>
                    <a:pt x="59" y="121"/>
                    <a:pt x="65" y="125"/>
                  </a:cubicBezTo>
                  <a:cubicBezTo>
                    <a:pt x="47" y="148"/>
                    <a:pt x="37" y="165"/>
                    <a:pt x="37" y="165"/>
                  </a:cubicBezTo>
                  <a:cubicBezTo>
                    <a:pt x="102" y="165"/>
                    <a:pt x="102" y="165"/>
                    <a:pt x="102" y="165"/>
                  </a:cubicBezTo>
                  <a:cubicBezTo>
                    <a:pt x="108" y="158"/>
                    <a:pt x="112" y="153"/>
                    <a:pt x="112" y="153"/>
                  </a:cubicBezTo>
                  <a:cubicBezTo>
                    <a:pt x="105" y="149"/>
                    <a:pt x="99" y="145"/>
                    <a:pt x="94" y="142"/>
                  </a:cubicBezTo>
                  <a:cubicBezTo>
                    <a:pt x="112" y="153"/>
                    <a:pt x="112" y="153"/>
                    <a:pt x="112" y="153"/>
                  </a:cubicBezTo>
                  <a:cubicBezTo>
                    <a:pt x="112" y="153"/>
                    <a:pt x="63" y="217"/>
                    <a:pt x="62" y="223"/>
                  </a:cubicBezTo>
                  <a:cubicBezTo>
                    <a:pt x="60" y="229"/>
                    <a:pt x="57" y="265"/>
                    <a:pt x="52" y="278"/>
                  </a:cubicBezTo>
                  <a:cubicBezTo>
                    <a:pt x="46" y="290"/>
                    <a:pt x="6" y="353"/>
                    <a:pt x="3" y="358"/>
                  </a:cubicBezTo>
                  <a:cubicBezTo>
                    <a:pt x="0" y="363"/>
                    <a:pt x="10" y="384"/>
                    <a:pt x="16" y="398"/>
                  </a:cubicBezTo>
                  <a:cubicBezTo>
                    <a:pt x="21" y="411"/>
                    <a:pt x="35" y="416"/>
                    <a:pt x="46" y="419"/>
                  </a:cubicBezTo>
                  <a:cubicBezTo>
                    <a:pt x="57" y="422"/>
                    <a:pt x="89" y="427"/>
                    <a:pt x="95" y="429"/>
                  </a:cubicBezTo>
                  <a:cubicBezTo>
                    <a:pt x="100" y="432"/>
                    <a:pt x="122" y="422"/>
                    <a:pt x="126" y="416"/>
                  </a:cubicBezTo>
                  <a:cubicBezTo>
                    <a:pt x="130" y="411"/>
                    <a:pt x="149" y="367"/>
                    <a:pt x="168" y="353"/>
                  </a:cubicBezTo>
                  <a:cubicBezTo>
                    <a:pt x="187" y="336"/>
                    <a:pt x="216" y="331"/>
                    <a:pt x="241" y="325"/>
                  </a:cubicBezTo>
                  <a:cubicBezTo>
                    <a:pt x="245" y="349"/>
                    <a:pt x="250" y="416"/>
                    <a:pt x="222" y="462"/>
                  </a:cubicBezTo>
                  <a:cubicBezTo>
                    <a:pt x="182" y="524"/>
                    <a:pt x="118" y="598"/>
                    <a:pt x="100" y="628"/>
                  </a:cubicBezTo>
                  <a:cubicBezTo>
                    <a:pt x="100" y="629"/>
                    <a:pt x="99" y="630"/>
                    <a:pt x="99" y="631"/>
                  </a:cubicBezTo>
                  <a:cubicBezTo>
                    <a:pt x="83" y="660"/>
                    <a:pt x="90" y="682"/>
                    <a:pt x="90" y="682"/>
                  </a:cubicBezTo>
                  <a:cubicBezTo>
                    <a:pt x="90" y="682"/>
                    <a:pt x="104" y="686"/>
                    <a:pt x="117" y="693"/>
                  </a:cubicBezTo>
                  <a:cubicBezTo>
                    <a:pt x="121" y="694"/>
                    <a:pt x="124" y="696"/>
                    <a:pt x="128" y="699"/>
                  </a:cubicBezTo>
                  <a:cubicBezTo>
                    <a:pt x="128" y="699"/>
                    <a:pt x="128" y="699"/>
                    <a:pt x="128" y="699"/>
                  </a:cubicBezTo>
                  <a:cubicBezTo>
                    <a:pt x="132" y="702"/>
                    <a:pt x="135" y="706"/>
                    <a:pt x="138" y="709"/>
                  </a:cubicBezTo>
                  <a:cubicBezTo>
                    <a:pt x="139" y="709"/>
                    <a:pt x="139" y="709"/>
                    <a:pt x="139" y="710"/>
                  </a:cubicBezTo>
                  <a:cubicBezTo>
                    <a:pt x="141" y="712"/>
                    <a:pt x="142" y="714"/>
                    <a:pt x="144" y="717"/>
                  </a:cubicBezTo>
                  <a:cubicBezTo>
                    <a:pt x="145" y="717"/>
                    <a:pt x="145" y="718"/>
                    <a:pt x="146" y="719"/>
                  </a:cubicBezTo>
                  <a:cubicBezTo>
                    <a:pt x="148" y="722"/>
                    <a:pt x="149" y="724"/>
                    <a:pt x="150" y="726"/>
                  </a:cubicBezTo>
                  <a:cubicBezTo>
                    <a:pt x="150" y="727"/>
                    <a:pt x="151" y="727"/>
                    <a:pt x="151" y="727"/>
                  </a:cubicBezTo>
                  <a:cubicBezTo>
                    <a:pt x="135" y="727"/>
                    <a:pt x="124" y="727"/>
                    <a:pt x="118" y="727"/>
                  </a:cubicBezTo>
                  <a:cubicBezTo>
                    <a:pt x="118" y="727"/>
                    <a:pt x="118" y="727"/>
                    <a:pt x="118" y="727"/>
                  </a:cubicBezTo>
                  <a:cubicBezTo>
                    <a:pt x="100" y="727"/>
                    <a:pt x="84" y="733"/>
                    <a:pt x="74" y="741"/>
                  </a:cubicBezTo>
                  <a:cubicBezTo>
                    <a:pt x="62" y="749"/>
                    <a:pt x="55" y="760"/>
                    <a:pt x="55" y="769"/>
                  </a:cubicBezTo>
                  <a:cubicBezTo>
                    <a:pt x="55" y="779"/>
                    <a:pt x="59" y="785"/>
                    <a:pt x="64" y="789"/>
                  </a:cubicBezTo>
                  <a:cubicBezTo>
                    <a:pt x="64" y="789"/>
                    <a:pt x="64" y="789"/>
                    <a:pt x="64" y="789"/>
                  </a:cubicBezTo>
                  <a:cubicBezTo>
                    <a:pt x="69" y="793"/>
                    <a:pt x="76" y="795"/>
                    <a:pt x="80" y="795"/>
                  </a:cubicBezTo>
                  <a:cubicBezTo>
                    <a:pt x="80" y="795"/>
                    <a:pt x="80" y="795"/>
                    <a:pt x="80" y="795"/>
                  </a:cubicBezTo>
                  <a:cubicBezTo>
                    <a:pt x="80" y="795"/>
                    <a:pt x="81" y="795"/>
                    <a:pt x="81" y="795"/>
                  </a:cubicBezTo>
                  <a:cubicBezTo>
                    <a:pt x="82" y="795"/>
                    <a:pt x="89" y="795"/>
                    <a:pt x="101" y="795"/>
                  </a:cubicBezTo>
                  <a:cubicBezTo>
                    <a:pt x="115" y="804"/>
                    <a:pt x="132" y="821"/>
                    <a:pt x="132" y="842"/>
                  </a:cubicBezTo>
                  <a:cubicBezTo>
                    <a:pt x="132" y="868"/>
                    <a:pt x="115" y="890"/>
                    <a:pt x="102" y="904"/>
                  </a:cubicBezTo>
                  <a:cubicBezTo>
                    <a:pt x="102" y="904"/>
                    <a:pt x="102" y="904"/>
                    <a:pt x="102" y="904"/>
                  </a:cubicBezTo>
                  <a:cubicBezTo>
                    <a:pt x="102" y="904"/>
                    <a:pt x="102" y="904"/>
                    <a:pt x="102" y="904"/>
                  </a:cubicBezTo>
                  <a:cubicBezTo>
                    <a:pt x="67" y="904"/>
                    <a:pt x="46" y="929"/>
                    <a:pt x="46" y="949"/>
                  </a:cubicBezTo>
                  <a:cubicBezTo>
                    <a:pt x="46" y="952"/>
                    <a:pt x="46" y="954"/>
                    <a:pt x="47" y="957"/>
                  </a:cubicBezTo>
                  <a:cubicBezTo>
                    <a:pt x="47" y="959"/>
                    <a:pt x="48" y="961"/>
                    <a:pt x="49" y="963"/>
                  </a:cubicBezTo>
                  <a:cubicBezTo>
                    <a:pt x="43" y="964"/>
                    <a:pt x="37" y="966"/>
                    <a:pt x="31" y="969"/>
                  </a:cubicBezTo>
                  <a:cubicBezTo>
                    <a:pt x="31" y="969"/>
                    <a:pt x="31" y="969"/>
                    <a:pt x="31" y="969"/>
                  </a:cubicBezTo>
                  <a:cubicBezTo>
                    <a:pt x="30" y="970"/>
                    <a:pt x="30" y="970"/>
                    <a:pt x="30" y="970"/>
                  </a:cubicBezTo>
                  <a:cubicBezTo>
                    <a:pt x="29" y="970"/>
                    <a:pt x="28" y="971"/>
                    <a:pt x="27" y="972"/>
                  </a:cubicBezTo>
                  <a:cubicBezTo>
                    <a:pt x="26" y="972"/>
                    <a:pt x="25" y="973"/>
                    <a:pt x="24" y="974"/>
                  </a:cubicBezTo>
                  <a:cubicBezTo>
                    <a:pt x="24" y="974"/>
                    <a:pt x="24" y="974"/>
                    <a:pt x="24" y="974"/>
                  </a:cubicBezTo>
                  <a:cubicBezTo>
                    <a:pt x="23" y="975"/>
                    <a:pt x="22" y="975"/>
                    <a:pt x="21" y="976"/>
                  </a:cubicBezTo>
                  <a:cubicBezTo>
                    <a:pt x="20" y="977"/>
                    <a:pt x="18" y="978"/>
                    <a:pt x="17" y="979"/>
                  </a:cubicBezTo>
                  <a:cubicBezTo>
                    <a:pt x="17" y="979"/>
                    <a:pt x="17" y="979"/>
                    <a:pt x="17" y="979"/>
                  </a:cubicBezTo>
                  <a:cubicBezTo>
                    <a:pt x="16" y="981"/>
                    <a:pt x="15" y="982"/>
                    <a:pt x="14" y="983"/>
                  </a:cubicBezTo>
                  <a:cubicBezTo>
                    <a:pt x="13" y="984"/>
                    <a:pt x="12" y="984"/>
                    <a:pt x="12" y="985"/>
                  </a:cubicBezTo>
                  <a:cubicBezTo>
                    <a:pt x="11" y="986"/>
                    <a:pt x="11" y="987"/>
                    <a:pt x="11" y="987"/>
                  </a:cubicBezTo>
                  <a:cubicBezTo>
                    <a:pt x="10" y="988"/>
                    <a:pt x="10" y="989"/>
                    <a:pt x="9" y="990"/>
                  </a:cubicBezTo>
                  <a:cubicBezTo>
                    <a:pt x="9" y="990"/>
                    <a:pt x="9" y="990"/>
                    <a:pt x="9" y="990"/>
                  </a:cubicBezTo>
                  <a:cubicBezTo>
                    <a:pt x="8" y="991"/>
                    <a:pt x="8" y="991"/>
                    <a:pt x="8" y="991"/>
                  </a:cubicBezTo>
                  <a:cubicBezTo>
                    <a:pt x="8" y="993"/>
                    <a:pt x="7" y="995"/>
                    <a:pt x="6" y="997"/>
                  </a:cubicBezTo>
                  <a:cubicBezTo>
                    <a:pt x="6" y="997"/>
                    <a:pt x="6" y="997"/>
                    <a:pt x="6" y="997"/>
                  </a:cubicBezTo>
                  <a:cubicBezTo>
                    <a:pt x="6" y="999"/>
                    <a:pt x="6" y="1001"/>
                    <a:pt x="6" y="1003"/>
                  </a:cubicBezTo>
                  <a:cubicBezTo>
                    <a:pt x="6" y="1005"/>
                    <a:pt x="6" y="1007"/>
                    <a:pt x="6" y="1009"/>
                  </a:cubicBezTo>
                  <a:cubicBezTo>
                    <a:pt x="6" y="1010"/>
                    <a:pt x="7" y="1011"/>
                    <a:pt x="7" y="1012"/>
                  </a:cubicBezTo>
                  <a:cubicBezTo>
                    <a:pt x="7" y="1013"/>
                    <a:pt x="8" y="1014"/>
                    <a:pt x="8" y="1014"/>
                  </a:cubicBezTo>
                  <a:cubicBezTo>
                    <a:pt x="8" y="1015"/>
                    <a:pt x="9" y="1016"/>
                    <a:pt x="9" y="1016"/>
                  </a:cubicBezTo>
                  <a:cubicBezTo>
                    <a:pt x="10" y="1017"/>
                    <a:pt x="10" y="1018"/>
                    <a:pt x="11" y="1019"/>
                  </a:cubicBezTo>
                  <a:cubicBezTo>
                    <a:pt x="11" y="1020"/>
                    <a:pt x="12" y="1020"/>
                    <a:pt x="13" y="1021"/>
                  </a:cubicBezTo>
                  <a:cubicBezTo>
                    <a:pt x="13" y="1021"/>
                    <a:pt x="14" y="1022"/>
                    <a:pt x="14" y="1022"/>
                  </a:cubicBezTo>
                  <a:cubicBezTo>
                    <a:pt x="14" y="1022"/>
                    <a:pt x="14" y="1022"/>
                    <a:pt x="14" y="1022"/>
                  </a:cubicBezTo>
                  <a:cubicBezTo>
                    <a:pt x="19" y="1026"/>
                    <a:pt x="25" y="1028"/>
                    <a:pt x="31" y="1028"/>
                  </a:cubicBezTo>
                  <a:cubicBezTo>
                    <a:pt x="31" y="1028"/>
                    <a:pt x="31" y="1028"/>
                    <a:pt x="31" y="1028"/>
                  </a:cubicBezTo>
                  <a:cubicBezTo>
                    <a:pt x="35" y="1028"/>
                    <a:pt x="140" y="1028"/>
                    <a:pt x="264" y="1028"/>
                  </a:cubicBezTo>
                  <a:cubicBezTo>
                    <a:pt x="444" y="1028"/>
                    <a:pt x="664" y="1028"/>
                    <a:pt x="670" y="1028"/>
                  </a:cubicBezTo>
                  <a:cubicBezTo>
                    <a:pt x="681" y="1028"/>
                    <a:pt x="695" y="1021"/>
                    <a:pt x="695" y="1003"/>
                  </a:cubicBezTo>
                  <a:cubicBezTo>
                    <a:pt x="695" y="987"/>
                    <a:pt x="679" y="969"/>
                    <a:pt x="652" y="96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58" name="Freeform 6"/>
            <p:cNvSpPr>
              <a:spLocks noEditPoints="1"/>
            </p:cNvSpPr>
            <p:nvPr/>
          </p:nvSpPr>
          <p:spPr bwMode="auto">
            <a:xfrm>
              <a:off x="17462501" y="2120901"/>
              <a:ext cx="2228850" cy="3862388"/>
            </a:xfrm>
            <a:custGeom>
              <a:avLst/>
              <a:gdLst>
                <a:gd name="T0" fmla="*/ 31 w 594"/>
                <a:gd name="T1" fmla="*/ 165 h 1028"/>
                <a:gd name="T2" fmla="*/ 106 w 594"/>
                <a:gd name="T3" fmla="*/ 153 h 1028"/>
                <a:gd name="T4" fmla="*/ 430 w 594"/>
                <a:gd name="T5" fmla="*/ 121 h 1028"/>
                <a:gd name="T6" fmla="*/ 561 w 594"/>
                <a:gd name="T7" fmla="*/ 533 h 1028"/>
                <a:gd name="T8" fmla="*/ 514 w 594"/>
                <a:gd name="T9" fmla="*/ 165 h 1028"/>
                <a:gd name="T10" fmla="*/ 73 w 594"/>
                <a:gd name="T11" fmla="*/ 110 h 1028"/>
                <a:gd name="T12" fmla="*/ 430 w 594"/>
                <a:gd name="T13" fmla="*/ 121 h 1028"/>
                <a:gd name="T14" fmla="*/ 261 w 594"/>
                <a:gd name="T15" fmla="*/ 795 h 1028"/>
                <a:gd name="T16" fmla="*/ 256 w 594"/>
                <a:gd name="T17" fmla="*/ 727 h 1028"/>
                <a:gd name="T18" fmla="*/ 223 w 594"/>
                <a:gd name="T19" fmla="*/ 625 h 1028"/>
                <a:gd name="T20" fmla="*/ 309 w 594"/>
                <a:gd name="T21" fmla="*/ 256 h 1028"/>
                <a:gd name="T22" fmla="*/ 288 w 594"/>
                <a:gd name="T23" fmla="*/ 204 h 1028"/>
                <a:gd name="T24" fmla="*/ 121 w 594"/>
                <a:gd name="T25" fmla="*/ 361 h 1028"/>
                <a:gd name="T26" fmla="*/ 76 w 594"/>
                <a:gd name="T27" fmla="*/ 426 h 1028"/>
                <a:gd name="T28" fmla="*/ 120 w 594"/>
                <a:gd name="T29" fmla="*/ 416 h 1028"/>
                <a:gd name="T30" fmla="*/ 235 w 594"/>
                <a:gd name="T31" fmla="*/ 325 h 1028"/>
                <a:gd name="T32" fmla="*/ 93 w 594"/>
                <a:gd name="T33" fmla="*/ 631 h 1028"/>
                <a:gd name="T34" fmla="*/ 122 w 594"/>
                <a:gd name="T35" fmla="*/ 699 h 1028"/>
                <a:gd name="T36" fmla="*/ 129 w 594"/>
                <a:gd name="T37" fmla="*/ 705 h 1028"/>
                <a:gd name="T38" fmla="*/ 138 w 594"/>
                <a:gd name="T39" fmla="*/ 717 h 1028"/>
                <a:gd name="T40" fmla="*/ 143 w 594"/>
                <a:gd name="T41" fmla="*/ 724 h 1028"/>
                <a:gd name="T42" fmla="*/ 112 w 594"/>
                <a:gd name="T43" fmla="*/ 727 h 1028"/>
                <a:gd name="T44" fmla="*/ 49 w 594"/>
                <a:gd name="T45" fmla="*/ 769 h 1028"/>
                <a:gd name="T46" fmla="*/ 67 w 594"/>
                <a:gd name="T47" fmla="*/ 794 h 1028"/>
                <a:gd name="T48" fmla="*/ 95 w 594"/>
                <a:gd name="T49" fmla="*/ 795 h 1028"/>
                <a:gd name="T50" fmla="*/ 96 w 594"/>
                <a:gd name="T51" fmla="*/ 904 h 1028"/>
                <a:gd name="T52" fmla="*/ 40 w 594"/>
                <a:gd name="T53" fmla="*/ 949 h 1028"/>
                <a:gd name="T54" fmla="*/ 34 w 594"/>
                <a:gd name="T55" fmla="*/ 965 h 1028"/>
                <a:gd name="T56" fmla="*/ 25 w 594"/>
                <a:gd name="T57" fmla="*/ 969 h 1028"/>
                <a:gd name="T58" fmla="*/ 18 w 594"/>
                <a:gd name="T59" fmla="*/ 974 h 1028"/>
                <a:gd name="T60" fmla="*/ 11 w 594"/>
                <a:gd name="T61" fmla="*/ 979 h 1028"/>
                <a:gd name="T62" fmla="*/ 6 w 594"/>
                <a:gd name="T63" fmla="*/ 985 h 1028"/>
                <a:gd name="T64" fmla="*/ 2 w 594"/>
                <a:gd name="T65" fmla="*/ 991 h 1028"/>
                <a:gd name="T66" fmla="*/ 0 w 594"/>
                <a:gd name="T67" fmla="*/ 997 h 1028"/>
                <a:gd name="T68" fmla="*/ 8 w 594"/>
                <a:gd name="T69" fmla="*/ 1022 h 1028"/>
                <a:gd name="T70" fmla="*/ 258 w 594"/>
                <a:gd name="T71" fmla="*/ 1028 h 1028"/>
                <a:gd name="T72" fmla="*/ 258 w 594"/>
                <a:gd name="T73" fmla="*/ 961 h 1028"/>
                <a:gd name="T74" fmla="*/ 258 w 594"/>
                <a:gd name="T75" fmla="*/ 960 h 1028"/>
                <a:gd name="T76" fmla="*/ 258 w 594"/>
                <a:gd name="T77" fmla="*/ 960 h 1028"/>
                <a:gd name="T78" fmla="*/ 261 w 594"/>
                <a:gd name="T79" fmla="*/ 904 h 1028"/>
                <a:gd name="T80" fmla="*/ 563 w 594"/>
                <a:gd name="T81" fmla="*/ 842 h 10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94" h="1028">
                  <a:moveTo>
                    <a:pt x="96" y="165"/>
                  </a:moveTo>
                  <a:cubicBezTo>
                    <a:pt x="96" y="165"/>
                    <a:pt x="96" y="165"/>
                    <a:pt x="31" y="165"/>
                  </a:cubicBezTo>
                  <a:cubicBezTo>
                    <a:pt x="31" y="165"/>
                    <a:pt x="41" y="148"/>
                    <a:pt x="60" y="125"/>
                  </a:cubicBezTo>
                  <a:cubicBezTo>
                    <a:pt x="60" y="125"/>
                    <a:pt x="60" y="125"/>
                    <a:pt x="106" y="153"/>
                  </a:cubicBezTo>
                  <a:cubicBezTo>
                    <a:pt x="106" y="153"/>
                    <a:pt x="102" y="158"/>
                    <a:pt x="96" y="165"/>
                  </a:cubicBezTo>
                  <a:close/>
                  <a:moveTo>
                    <a:pt x="430" y="121"/>
                  </a:moveTo>
                  <a:cubicBezTo>
                    <a:pt x="542" y="213"/>
                    <a:pt x="561" y="466"/>
                    <a:pt x="561" y="527"/>
                  </a:cubicBezTo>
                  <a:cubicBezTo>
                    <a:pt x="561" y="529"/>
                    <a:pt x="561" y="531"/>
                    <a:pt x="561" y="533"/>
                  </a:cubicBezTo>
                  <a:cubicBezTo>
                    <a:pt x="561" y="511"/>
                    <a:pt x="563" y="487"/>
                    <a:pt x="564" y="464"/>
                  </a:cubicBezTo>
                  <a:cubicBezTo>
                    <a:pt x="568" y="401"/>
                    <a:pt x="570" y="272"/>
                    <a:pt x="514" y="165"/>
                  </a:cubicBezTo>
                  <a:cubicBezTo>
                    <a:pt x="457" y="60"/>
                    <a:pt x="344" y="0"/>
                    <a:pt x="205" y="31"/>
                  </a:cubicBezTo>
                  <a:cubicBezTo>
                    <a:pt x="145" y="44"/>
                    <a:pt x="102" y="79"/>
                    <a:pt x="73" y="110"/>
                  </a:cubicBezTo>
                  <a:cubicBezTo>
                    <a:pt x="73" y="110"/>
                    <a:pt x="73" y="110"/>
                    <a:pt x="153" y="104"/>
                  </a:cubicBezTo>
                  <a:cubicBezTo>
                    <a:pt x="153" y="104"/>
                    <a:pt x="299" y="14"/>
                    <a:pt x="430" y="121"/>
                  </a:cubicBezTo>
                  <a:close/>
                  <a:moveTo>
                    <a:pt x="594" y="795"/>
                  </a:moveTo>
                  <a:cubicBezTo>
                    <a:pt x="539" y="795"/>
                    <a:pt x="387" y="795"/>
                    <a:pt x="261" y="795"/>
                  </a:cubicBezTo>
                  <a:cubicBezTo>
                    <a:pt x="261" y="795"/>
                    <a:pt x="245" y="781"/>
                    <a:pt x="245" y="761"/>
                  </a:cubicBezTo>
                  <a:cubicBezTo>
                    <a:pt x="245" y="747"/>
                    <a:pt x="256" y="727"/>
                    <a:pt x="256" y="727"/>
                  </a:cubicBezTo>
                  <a:cubicBezTo>
                    <a:pt x="256" y="727"/>
                    <a:pt x="256" y="727"/>
                    <a:pt x="256" y="727"/>
                  </a:cubicBezTo>
                  <a:cubicBezTo>
                    <a:pt x="256" y="727"/>
                    <a:pt x="208" y="697"/>
                    <a:pt x="223" y="625"/>
                  </a:cubicBezTo>
                  <a:cubicBezTo>
                    <a:pt x="234" y="575"/>
                    <a:pt x="286" y="494"/>
                    <a:pt x="309" y="390"/>
                  </a:cubicBezTo>
                  <a:cubicBezTo>
                    <a:pt x="322" y="333"/>
                    <a:pt x="317" y="288"/>
                    <a:pt x="309" y="256"/>
                  </a:cubicBezTo>
                  <a:cubicBezTo>
                    <a:pt x="309" y="257"/>
                    <a:pt x="309" y="257"/>
                    <a:pt x="309" y="257"/>
                  </a:cubicBezTo>
                  <a:cubicBezTo>
                    <a:pt x="309" y="228"/>
                    <a:pt x="288" y="204"/>
                    <a:pt x="288" y="204"/>
                  </a:cubicBezTo>
                  <a:cubicBezTo>
                    <a:pt x="288" y="204"/>
                    <a:pt x="298" y="251"/>
                    <a:pt x="239" y="279"/>
                  </a:cubicBezTo>
                  <a:cubicBezTo>
                    <a:pt x="180" y="307"/>
                    <a:pt x="136" y="324"/>
                    <a:pt x="121" y="361"/>
                  </a:cubicBezTo>
                  <a:cubicBezTo>
                    <a:pt x="105" y="399"/>
                    <a:pt x="119" y="403"/>
                    <a:pt x="98" y="415"/>
                  </a:cubicBezTo>
                  <a:cubicBezTo>
                    <a:pt x="92" y="419"/>
                    <a:pt x="84" y="423"/>
                    <a:pt x="76" y="426"/>
                  </a:cubicBezTo>
                  <a:cubicBezTo>
                    <a:pt x="82" y="427"/>
                    <a:pt x="86" y="428"/>
                    <a:pt x="88" y="429"/>
                  </a:cubicBezTo>
                  <a:cubicBezTo>
                    <a:pt x="93" y="431"/>
                    <a:pt x="115" y="421"/>
                    <a:pt x="120" y="416"/>
                  </a:cubicBezTo>
                  <a:cubicBezTo>
                    <a:pt x="124" y="411"/>
                    <a:pt x="142" y="367"/>
                    <a:pt x="161" y="353"/>
                  </a:cubicBezTo>
                  <a:cubicBezTo>
                    <a:pt x="181" y="336"/>
                    <a:pt x="209" y="331"/>
                    <a:pt x="235" y="325"/>
                  </a:cubicBezTo>
                  <a:cubicBezTo>
                    <a:pt x="239" y="348"/>
                    <a:pt x="244" y="416"/>
                    <a:pt x="216" y="462"/>
                  </a:cubicBezTo>
                  <a:cubicBezTo>
                    <a:pt x="175" y="526"/>
                    <a:pt x="108" y="602"/>
                    <a:pt x="93" y="631"/>
                  </a:cubicBezTo>
                  <a:cubicBezTo>
                    <a:pt x="77" y="660"/>
                    <a:pt x="84" y="682"/>
                    <a:pt x="84" y="682"/>
                  </a:cubicBezTo>
                  <a:cubicBezTo>
                    <a:pt x="84" y="682"/>
                    <a:pt x="108" y="688"/>
                    <a:pt x="122" y="699"/>
                  </a:cubicBezTo>
                  <a:cubicBezTo>
                    <a:pt x="123" y="700"/>
                    <a:pt x="125" y="701"/>
                    <a:pt x="126" y="703"/>
                  </a:cubicBezTo>
                  <a:cubicBezTo>
                    <a:pt x="127" y="703"/>
                    <a:pt x="128" y="704"/>
                    <a:pt x="129" y="705"/>
                  </a:cubicBezTo>
                  <a:cubicBezTo>
                    <a:pt x="131" y="707"/>
                    <a:pt x="131" y="708"/>
                    <a:pt x="133" y="710"/>
                  </a:cubicBezTo>
                  <a:cubicBezTo>
                    <a:pt x="135" y="712"/>
                    <a:pt x="136" y="714"/>
                    <a:pt x="138" y="717"/>
                  </a:cubicBezTo>
                  <a:cubicBezTo>
                    <a:pt x="139" y="718"/>
                    <a:pt x="140" y="718"/>
                    <a:pt x="141" y="720"/>
                  </a:cubicBezTo>
                  <a:cubicBezTo>
                    <a:pt x="141" y="722"/>
                    <a:pt x="143" y="723"/>
                    <a:pt x="143" y="724"/>
                  </a:cubicBezTo>
                  <a:cubicBezTo>
                    <a:pt x="144" y="726"/>
                    <a:pt x="145" y="727"/>
                    <a:pt x="145" y="727"/>
                  </a:cubicBezTo>
                  <a:cubicBezTo>
                    <a:pt x="129" y="727"/>
                    <a:pt x="118" y="727"/>
                    <a:pt x="112" y="727"/>
                  </a:cubicBezTo>
                  <a:cubicBezTo>
                    <a:pt x="93" y="727"/>
                    <a:pt x="77" y="733"/>
                    <a:pt x="67" y="741"/>
                  </a:cubicBezTo>
                  <a:cubicBezTo>
                    <a:pt x="56" y="750"/>
                    <a:pt x="49" y="760"/>
                    <a:pt x="49" y="769"/>
                  </a:cubicBezTo>
                  <a:cubicBezTo>
                    <a:pt x="49" y="774"/>
                    <a:pt x="51" y="778"/>
                    <a:pt x="52" y="781"/>
                  </a:cubicBezTo>
                  <a:cubicBezTo>
                    <a:pt x="55" y="788"/>
                    <a:pt x="60" y="792"/>
                    <a:pt x="67" y="794"/>
                  </a:cubicBezTo>
                  <a:cubicBezTo>
                    <a:pt x="70" y="794"/>
                    <a:pt x="72" y="795"/>
                    <a:pt x="74" y="795"/>
                  </a:cubicBezTo>
                  <a:cubicBezTo>
                    <a:pt x="76" y="795"/>
                    <a:pt x="83" y="795"/>
                    <a:pt x="95" y="795"/>
                  </a:cubicBezTo>
                  <a:cubicBezTo>
                    <a:pt x="109" y="804"/>
                    <a:pt x="126" y="821"/>
                    <a:pt x="126" y="842"/>
                  </a:cubicBezTo>
                  <a:cubicBezTo>
                    <a:pt x="126" y="868"/>
                    <a:pt x="109" y="890"/>
                    <a:pt x="96" y="904"/>
                  </a:cubicBezTo>
                  <a:cubicBezTo>
                    <a:pt x="96" y="904"/>
                    <a:pt x="96" y="904"/>
                    <a:pt x="96" y="904"/>
                  </a:cubicBezTo>
                  <a:cubicBezTo>
                    <a:pt x="61" y="904"/>
                    <a:pt x="40" y="929"/>
                    <a:pt x="40" y="949"/>
                  </a:cubicBezTo>
                  <a:cubicBezTo>
                    <a:pt x="40" y="955"/>
                    <a:pt x="41" y="959"/>
                    <a:pt x="43" y="963"/>
                  </a:cubicBezTo>
                  <a:cubicBezTo>
                    <a:pt x="40" y="963"/>
                    <a:pt x="37" y="964"/>
                    <a:pt x="34" y="965"/>
                  </a:cubicBezTo>
                  <a:cubicBezTo>
                    <a:pt x="33" y="965"/>
                    <a:pt x="33" y="965"/>
                    <a:pt x="33" y="966"/>
                  </a:cubicBezTo>
                  <a:cubicBezTo>
                    <a:pt x="30" y="967"/>
                    <a:pt x="28" y="968"/>
                    <a:pt x="25" y="969"/>
                  </a:cubicBezTo>
                  <a:cubicBezTo>
                    <a:pt x="24" y="970"/>
                    <a:pt x="24" y="970"/>
                    <a:pt x="24" y="970"/>
                  </a:cubicBezTo>
                  <a:cubicBezTo>
                    <a:pt x="22" y="971"/>
                    <a:pt x="20" y="972"/>
                    <a:pt x="18" y="974"/>
                  </a:cubicBezTo>
                  <a:cubicBezTo>
                    <a:pt x="17" y="974"/>
                    <a:pt x="17" y="974"/>
                    <a:pt x="17" y="974"/>
                  </a:cubicBezTo>
                  <a:cubicBezTo>
                    <a:pt x="15" y="976"/>
                    <a:pt x="13" y="977"/>
                    <a:pt x="11" y="979"/>
                  </a:cubicBezTo>
                  <a:cubicBezTo>
                    <a:pt x="11" y="979"/>
                    <a:pt x="11" y="979"/>
                    <a:pt x="11" y="980"/>
                  </a:cubicBezTo>
                  <a:cubicBezTo>
                    <a:pt x="9" y="981"/>
                    <a:pt x="7" y="983"/>
                    <a:pt x="6" y="985"/>
                  </a:cubicBezTo>
                  <a:cubicBezTo>
                    <a:pt x="4" y="987"/>
                    <a:pt x="4" y="989"/>
                    <a:pt x="3" y="990"/>
                  </a:cubicBezTo>
                  <a:cubicBezTo>
                    <a:pt x="2" y="991"/>
                    <a:pt x="2" y="991"/>
                    <a:pt x="2" y="991"/>
                  </a:cubicBezTo>
                  <a:cubicBezTo>
                    <a:pt x="2" y="993"/>
                    <a:pt x="1" y="995"/>
                    <a:pt x="0" y="997"/>
                  </a:cubicBezTo>
                  <a:cubicBezTo>
                    <a:pt x="0" y="997"/>
                    <a:pt x="0" y="997"/>
                    <a:pt x="0" y="997"/>
                  </a:cubicBezTo>
                  <a:cubicBezTo>
                    <a:pt x="0" y="999"/>
                    <a:pt x="0" y="1001"/>
                    <a:pt x="0" y="1003"/>
                  </a:cubicBezTo>
                  <a:cubicBezTo>
                    <a:pt x="0" y="1012"/>
                    <a:pt x="3" y="1018"/>
                    <a:pt x="8" y="1022"/>
                  </a:cubicBezTo>
                  <a:cubicBezTo>
                    <a:pt x="14" y="1026"/>
                    <a:pt x="20" y="1028"/>
                    <a:pt x="25" y="1028"/>
                  </a:cubicBezTo>
                  <a:cubicBezTo>
                    <a:pt x="29" y="1028"/>
                    <a:pt x="134" y="1028"/>
                    <a:pt x="258" y="1028"/>
                  </a:cubicBezTo>
                  <a:cubicBezTo>
                    <a:pt x="258" y="1028"/>
                    <a:pt x="239" y="1016"/>
                    <a:pt x="239" y="994"/>
                  </a:cubicBezTo>
                  <a:cubicBezTo>
                    <a:pt x="239" y="974"/>
                    <a:pt x="255" y="963"/>
                    <a:pt x="258" y="961"/>
                  </a:cubicBezTo>
                  <a:cubicBezTo>
                    <a:pt x="258" y="961"/>
                    <a:pt x="258" y="961"/>
                    <a:pt x="258" y="961"/>
                  </a:cubicBezTo>
                  <a:cubicBezTo>
                    <a:pt x="258" y="961"/>
                    <a:pt x="258" y="960"/>
                    <a:pt x="258" y="960"/>
                  </a:cubicBezTo>
                  <a:cubicBezTo>
                    <a:pt x="258" y="960"/>
                    <a:pt x="258" y="960"/>
                    <a:pt x="258" y="960"/>
                  </a:cubicBezTo>
                  <a:cubicBezTo>
                    <a:pt x="258" y="960"/>
                    <a:pt x="258" y="960"/>
                    <a:pt x="258" y="960"/>
                  </a:cubicBezTo>
                  <a:cubicBezTo>
                    <a:pt x="257" y="958"/>
                    <a:pt x="251" y="946"/>
                    <a:pt x="251" y="934"/>
                  </a:cubicBezTo>
                  <a:cubicBezTo>
                    <a:pt x="251" y="920"/>
                    <a:pt x="261" y="904"/>
                    <a:pt x="261" y="904"/>
                  </a:cubicBezTo>
                  <a:cubicBezTo>
                    <a:pt x="397" y="904"/>
                    <a:pt x="571" y="904"/>
                    <a:pt x="593" y="904"/>
                  </a:cubicBezTo>
                  <a:cubicBezTo>
                    <a:pt x="580" y="890"/>
                    <a:pt x="563" y="868"/>
                    <a:pt x="563" y="842"/>
                  </a:cubicBezTo>
                  <a:cubicBezTo>
                    <a:pt x="563" y="821"/>
                    <a:pt x="580" y="804"/>
                    <a:pt x="594" y="795"/>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59" name="Freeform 7"/>
            <p:cNvSpPr>
              <a:spLocks noEditPoints="1"/>
            </p:cNvSpPr>
            <p:nvPr/>
          </p:nvSpPr>
          <p:spPr bwMode="auto">
            <a:xfrm>
              <a:off x="17737138" y="2924176"/>
              <a:ext cx="704850" cy="2592388"/>
            </a:xfrm>
            <a:custGeom>
              <a:avLst/>
              <a:gdLst>
                <a:gd name="T0" fmla="*/ 182 w 188"/>
                <a:gd name="T1" fmla="*/ 633 h 690"/>
                <a:gd name="T2" fmla="*/ 188 w 188"/>
                <a:gd name="T3" fmla="*/ 690 h 690"/>
                <a:gd name="T4" fmla="*/ 23 w 188"/>
                <a:gd name="T5" fmla="*/ 690 h 690"/>
                <a:gd name="T6" fmla="*/ 53 w 188"/>
                <a:gd name="T7" fmla="*/ 628 h 690"/>
                <a:gd name="T8" fmla="*/ 22 w 188"/>
                <a:gd name="T9" fmla="*/ 581 h 690"/>
                <a:gd name="T10" fmla="*/ 188 w 188"/>
                <a:gd name="T11" fmla="*/ 581 h 690"/>
                <a:gd name="T12" fmla="*/ 182 w 188"/>
                <a:gd name="T13" fmla="*/ 633 h 690"/>
                <a:gd name="T14" fmla="*/ 0 w 188"/>
                <a:gd name="T15" fmla="*/ 34 h 690"/>
                <a:gd name="T16" fmla="*/ 12 w 188"/>
                <a:gd name="T17" fmla="*/ 60 h 690"/>
                <a:gd name="T18" fmla="*/ 57 w 188"/>
                <a:gd name="T19" fmla="*/ 0 h 690"/>
                <a:gd name="T20" fmla="*/ 0 w 188"/>
                <a:gd name="T21" fmla="*/ 34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8" h="690">
                  <a:moveTo>
                    <a:pt x="182" y="633"/>
                  </a:moveTo>
                  <a:cubicBezTo>
                    <a:pt x="182" y="655"/>
                    <a:pt x="188" y="690"/>
                    <a:pt x="188" y="690"/>
                  </a:cubicBezTo>
                  <a:cubicBezTo>
                    <a:pt x="105" y="690"/>
                    <a:pt x="36" y="690"/>
                    <a:pt x="23" y="690"/>
                  </a:cubicBezTo>
                  <a:cubicBezTo>
                    <a:pt x="36" y="676"/>
                    <a:pt x="53" y="654"/>
                    <a:pt x="53" y="628"/>
                  </a:cubicBezTo>
                  <a:cubicBezTo>
                    <a:pt x="53" y="607"/>
                    <a:pt x="36" y="590"/>
                    <a:pt x="22" y="581"/>
                  </a:cubicBezTo>
                  <a:cubicBezTo>
                    <a:pt x="54" y="581"/>
                    <a:pt x="117" y="581"/>
                    <a:pt x="188" y="581"/>
                  </a:cubicBezTo>
                  <a:cubicBezTo>
                    <a:pt x="188" y="581"/>
                    <a:pt x="182" y="610"/>
                    <a:pt x="182" y="633"/>
                  </a:cubicBezTo>
                  <a:close/>
                  <a:moveTo>
                    <a:pt x="0" y="34"/>
                  </a:moveTo>
                  <a:cubicBezTo>
                    <a:pt x="12" y="60"/>
                    <a:pt x="12" y="60"/>
                    <a:pt x="12" y="60"/>
                  </a:cubicBezTo>
                  <a:cubicBezTo>
                    <a:pt x="57" y="0"/>
                    <a:pt x="57" y="0"/>
                    <a:pt x="57" y="0"/>
                  </a:cubicBezTo>
                  <a:lnTo>
                    <a:pt x="0" y="34"/>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
        <p:nvSpPr>
          <p:cNvPr id="260" name="Rectangle 259"/>
          <p:cNvSpPr/>
          <p:nvPr/>
        </p:nvSpPr>
        <p:spPr>
          <a:xfrm>
            <a:off x="1643125" y="2781968"/>
            <a:ext cx="3650567" cy="1324080"/>
          </a:xfrm>
          <a:prstGeom prst="rect">
            <a:avLst/>
          </a:prstGeom>
        </p:spPr>
        <p:txBody>
          <a:bodyPr wrap="square">
            <a:spAutoFit/>
          </a:bodyPr>
          <a:lstStyle/>
          <a:p>
            <a:pPr algn="just">
              <a:lnSpc>
                <a:spcPct val="150000"/>
              </a:lnSpc>
            </a:pPr>
            <a:r>
              <a:rPr lang="id-ID" sz="1067" dirty="0">
                <a:solidFill>
                  <a:schemeClr val="bg1">
                    <a:lumMod val="65000"/>
                  </a:schemeClr>
                </a:solidFill>
              </a:rPr>
              <a:t>Bring your business to the next Level with Powerfull presentation material for all business and personal presentation, Suitable for all categories business and personal presentation </a:t>
            </a:r>
            <a:r>
              <a:rPr lang="en-US" sz="1067" dirty="0">
                <a:solidFill>
                  <a:schemeClr val="bg1">
                    <a:lumMod val="65000"/>
                  </a:schemeClr>
                </a:solidFill>
              </a:rPr>
              <a:t>If you are going to use a passage of Lorem</a:t>
            </a:r>
            <a:endParaRPr lang="id-ID" sz="1067" dirty="0">
              <a:solidFill>
                <a:schemeClr val="bg1">
                  <a:lumMod val="65000"/>
                </a:schemeClr>
              </a:solidFill>
            </a:endParaRPr>
          </a:p>
        </p:txBody>
      </p:sp>
      <p:sp>
        <p:nvSpPr>
          <p:cNvPr id="261" name="Rectangle 260"/>
          <p:cNvSpPr/>
          <p:nvPr/>
        </p:nvSpPr>
        <p:spPr>
          <a:xfrm>
            <a:off x="1643124" y="2327795"/>
            <a:ext cx="1883464" cy="359009"/>
          </a:xfrm>
          <a:prstGeom prst="rect">
            <a:avLst/>
          </a:prstGeom>
        </p:spPr>
        <p:txBody>
          <a:bodyPr wrap="none">
            <a:spAutoFit/>
          </a:bodyPr>
          <a:lstStyle/>
          <a:p>
            <a:pPr>
              <a:lnSpc>
                <a:spcPct val="130000"/>
              </a:lnSpc>
            </a:pPr>
            <a:r>
              <a:rPr lang="en-US" sz="1333" b="1" dirty="0">
                <a:solidFill>
                  <a:schemeClr val="tx1">
                    <a:lumMod val="50000"/>
                    <a:lumOff val="50000"/>
                  </a:schemeClr>
                </a:solidFill>
                <a:ea typeface="Roboto" panose="02000000000000000000" pitchFamily="2" charset="0"/>
              </a:rPr>
              <a:t>Think Creative Hard</a:t>
            </a:r>
          </a:p>
        </p:txBody>
      </p:sp>
      <p:grpSp>
        <p:nvGrpSpPr>
          <p:cNvPr id="262" name="Group 261"/>
          <p:cNvGrpSpPr/>
          <p:nvPr/>
        </p:nvGrpSpPr>
        <p:grpSpPr>
          <a:xfrm>
            <a:off x="3948795" y="4407178"/>
            <a:ext cx="732236" cy="761391"/>
            <a:chOff x="2961596" y="3410158"/>
            <a:chExt cx="549177" cy="571043"/>
          </a:xfrm>
        </p:grpSpPr>
        <p:sp>
          <p:nvSpPr>
            <p:cNvPr id="263" name="Flowchart: Off-page Connector 262"/>
            <p:cNvSpPr/>
            <p:nvPr/>
          </p:nvSpPr>
          <p:spPr>
            <a:xfrm>
              <a:off x="2961596" y="3432024"/>
              <a:ext cx="549177" cy="549177"/>
            </a:xfrm>
            <a:prstGeom prst="flowChartOffpageConnector">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264" name="Flowchart: Off-page Connector 263"/>
            <p:cNvSpPr/>
            <p:nvPr/>
          </p:nvSpPr>
          <p:spPr>
            <a:xfrm>
              <a:off x="2961596" y="3410158"/>
              <a:ext cx="549177" cy="549177"/>
            </a:xfrm>
            <a:prstGeom prst="flowChartOffpageConnector">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265" name="Freeform 6"/>
            <p:cNvSpPr>
              <a:spLocks noEditPoints="1"/>
            </p:cNvSpPr>
            <p:nvPr/>
          </p:nvSpPr>
          <p:spPr bwMode="auto">
            <a:xfrm>
              <a:off x="3162799" y="3550909"/>
              <a:ext cx="174657" cy="268601"/>
            </a:xfrm>
            <a:custGeom>
              <a:avLst/>
              <a:gdLst>
                <a:gd name="T0" fmla="*/ 21 w 56"/>
                <a:gd name="T1" fmla="*/ 56 h 83"/>
                <a:gd name="T2" fmla="*/ 19 w 56"/>
                <a:gd name="T3" fmla="*/ 56 h 83"/>
                <a:gd name="T4" fmla="*/ 16 w 56"/>
                <a:gd name="T5" fmla="*/ 53 h 83"/>
                <a:gd name="T6" fmla="*/ 20 w 56"/>
                <a:gd name="T7" fmla="*/ 54 h 83"/>
                <a:gd name="T8" fmla="*/ 24 w 56"/>
                <a:gd name="T9" fmla="*/ 51 h 83"/>
                <a:gd name="T10" fmla="*/ 32 w 56"/>
                <a:gd name="T11" fmla="*/ 46 h 83"/>
                <a:gd name="T12" fmla="*/ 32 w 56"/>
                <a:gd name="T13" fmla="*/ 46 h 83"/>
                <a:gd name="T14" fmla="*/ 25 w 56"/>
                <a:gd name="T15" fmla="*/ 41 h 83"/>
                <a:gd name="T16" fmla="*/ 15 w 56"/>
                <a:gd name="T17" fmla="*/ 42 h 83"/>
                <a:gd name="T18" fmla="*/ 15 w 56"/>
                <a:gd name="T19" fmla="*/ 42 h 83"/>
                <a:gd name="T20" fmla="*/ 17 w 56"/>
                <a:gd name="T21" fmla="*/ 30 h 83"/>
                <a:gd name="T22" fmla="*/ 46 w 56"/>
                <a:gd name="T23" fmla="*/ 22 h 83"/>
                <a:gd name="T24" fmla="*/ 34 w 56"/>
                <a:gd name="T25" fmla="*/ 57 h 83"/>
                <a:gd name="T26" fmla="*/ 31 w 56"/>
                <a:gd name="T27" fmla="*/ 59 h 83"/>
                <a:gd name="T28" fmla="*/ 26 w 56"/>
                <a:gd name="T29" fmla="*/ 79 h 83"/>
                <a:gd name="T30" fmla="*/ 42 w 56"/>
                <a:gd name="T31" fmla="*/ 81 h 83"/>
                <a:gd name="T32" fmla="*/ 6 w 56"/>
                <a:gd name="T33" fmla="*/ 83 h 83"/>
                <a:gd name="T34" fmla="*/ 6 w 56"/>
                <a:gd name="T35" fmla="*/ 79 h 83"/>
                <a:gd name="T36" fmla="*/ 21 w 56"/>
                <a:gd name="T37" fmla="*/ 64 h 83"/>
                <a:gd name="T38" fmla="*/ 13 w 56"/>
                <a:gd name="T39" fmla="*/ 58 h 83"/>
                <a:gd name="T40" fmla="*/ 0 w 56"/>
                <a:gd name="T41" fmla="*/ 38 h 83"/>
                <a:gd name="T42" fmla="*/ 1 w 56"/>
                <a:gd name="T43" fmla="*/ 10 h 83"/>
                <a:gd name="T44" fmla="*/ 45 w 56"/>
                <a:gd name="T45" fmla="*/ 0 h 83"/>
                <a:gd name="T46" fmla="*/ 46 w 56"/>
                <a:gd name="T47" fmla="*/ 22 h 83"/>
                <a:gd name="T48" fmla="*/ 36 w 56"/>
                <a:gd name="T49" fmla="*/ 13 h 83"/>
                <a:gd name="T50" fmla="*/ 40 w 56"/>
                <a:gd name="T51" fmla="*/ 15 h 83"/>
                <a:gd name="T52" fmla="*/ 42 w 56"/>
                <a:gd name="T53" fmla="*/ 15 h 83"/>
                <a:gd name="T54" fmla="*/ 43 w 56"/>
                <a:gd name="T55" fmla="*/ 20 h 83"/>
                <a:gd name="T56" fmla="*/ 3 w 56"/>
                <a:gd name="T57" fmla="*/ 13 h 83"/>
                <a:gd name="T58" fmla="*/ 4 w 56"/>
                <a:gd name="T59" fmla="*/ 32 h 83"/>
                <a:gd name="T60" fmla="*/ 5 w 56"/>
                <a:gd name="T61" fmla="*/ 15 h 83"/>
                <a:gd name="T62" fmla="*/ 6 w 56"/>
                <a:gd name="T63" fmla="*/ 30 h 83"/>
                <a:gd name="T64" fmla="*/ 27 w 56"/>
                <a:gd name="T65" fmla="*/ 32 h 83"/>
                <a:gd name="T66" fmla="*/ 43 w 56"/>
                <a:gd name="T67" fmla="*/ 32 h 83"/>
                <a:gd name="T68" fmla="*/ 42 w 56"/>
                <a:gd name="T69" fmla="*/ 22 h 83"/>
                <a:gd name="T70" fmla="*/ 41 w 56"/>
                <a:gd name="T71" fmla="*/ 29 h 83"/>
                <a:gd name="T72" fmla="*/ 40 w 56"/>
                <a:gd name="T73" fmla="*/ 21 h 83"/>
                <a:gd name="T74" fmla="*/ 3 w 56"/>
                <a:gd name="T75" fmla="*/ 13 h 83"/>
                <a:gd name="T76" fmla="*/ 43 w 56"/>
                <a:gd name="T77" fmla="*/ 35 h 83"/>
                <a:gd name="T78" fmla="*/ 26 w 56"/>
                <a:gd name="T79" fmla="*/ 33 h 83"/>
                <a:gd name="T80" fmla="*/ 6 w 56"/>
                <a:gd name="T81" fmla="*/ 33 h 83"/>
                <a:gd name="T82" fmla="*/ 12 w 56"/>
                <a:gd name="T83" fmla="*/ 50 h 83"/>
                <a:gd name="T84" fmla="*/ 15 w 56"/>
                <a:gd name="T85" fmla="*/ 53 h 83"/>
                <a:gd name="T86" fmla="*/ 13 w 56"/>
                <a:gd name="T87" fmla="*/ 53 h 83"/>
                <a:gd name="T88" fmla="*/ 4 w 56"/>
                <a:gd name="T89" fmla="*/ 39 h 83"/>
                <a:gd name="T90" fmla="*/ 3 w 56"/>
                <a:gd name="T91" fmla="*/ 35 h 83"/>
                <a:gd name="T92" fmla="*/ 14 w 56"/>
                <a:gd name="T93" fmla="*/ 54 h 83"/>
                <a:gd name="T94" fmla="*/ 17 w 56"/>
                <a:gd name="T95" fmla="*/ 56 h 83"/>
                <a:gd name="T96" fmla="*/ 29 w 56"/>
                <a:gd name="T97" fmla="*/ 56 h 83"/>
                <a:gd name="T98" fmla="*/ 33 w 56"/>
                <a:gd name="T99" fmla="*/ 54 h 83"/>
                <a:gd name="T100" fmla="*/ 54 w 56"/>
                <a:gd name="T101" fmla="*/ 11 h 83"/>
                <a:gd name="T102" fmla="*/ 36 w 56"/>
                <a:gd name="T103" fmla="*/ 10 h 83"/>
                <a:gd name="T104" fmla="*/ 46 w 56"/>
                <a:gd name="T105" fmla="*/ 11 h 83"/>
                <a:gd name="T106" fmla="*/ 54 w 56"/>
                <a:gd name="T107" fmla="*/ 1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6" h="83">
                  <a:moveTo>
                    <a:pt x="20" y="54"/>
                  </a:moveTo>
                  <a:cubicBezTo>
                    <a:pt x="21" y="55"/>
                    <a:pt x="21" y="55"/>
                    <a:pt x="21" y="56"/>
                  </a:cubicBezTo>
                  <a:cubicBezTo>
                    <a:pt x="20" y="56"/>
                    <a:pt x="20" y="56"/>
                    <a:pt x="20" y="56"/>
                  </a:cubicBezTo>
                  <a:cubicBezTo>
                    <a:pt x="20" y="56"/>
                    <a:pt x="19" y="56"/>
                    <a:pt x="19" y="56"/>
                  </a:cubicBezTo>
                  <a:cubicBezTo>
                    <a:pt x="19" y="56"/>
                    <a:pt x="18" y="56"/>
                    <a:pt x="16" y="55"/>
                  </a:cubicBezTo>
                  <a:cubicBezTo>
                    <a:pt x="16" y="54"/>
                    <a:pt x="15" y="54"/>
                    <a:pt x="16" y="53"/>
                  </a:cubicBezTo>
                  <a:cubicBezTo>
                    <a:pt x="16" y="53"/>
                    <a:pt x="17" y="53"/>
                    <a:pt x="17" y="53"/>
                  </a:cubicBezTo>
                  <a:cubicBezTo>
                    <a:pt x="19" y="54"/>
                    <a:pt x="20" y="54"/>
                    <a:pt x="20" y="54"/>
                  </a:cubicBezTo>
                  <a:close/>
                  <a:moveTo>
                    <a:pt x="24" y="47"/>
                  </a:moveTo>
                  <a:cubicBezTo>
                    <a:pt x="21" y="47"/>
                    <a:pt x="21" y="51"/>
                    <a:pt x="24" y="51"/>
                  </a:cubicBezTo>
                  <a:cubicBezTo>
                    <a:pt x="26" y="51"/>
                    <a:pt x="26" y="47"/>
                    <a:pt x="24" y="47"/>
                  </a:cubicBezTo>
                  <a:close/>
                  <a:moveTo>
                    <a:pt x="32" y="46"/>
                  </a:moveTo>
                  <a:cubicBezTo>
                    <a:pt x="31" y="46"/>
                    <a:pt x="31" y="48"/>
                    <a:pt x="32" y="48"/>
                  </a:cubicBezTo>
                  <a:cubicBezTo>
                    <a:pt x="33" y="48"/>
                    <a:pt x="33" y="46"/>
                    <a:pt x="32" y="46"/>
                  </a:cubicBezTo>
                  <a:close/>
                  <a:moveTo>
                    <a:pt x="25" y="37"/>
                  </a:moveTo>
                  <a:cubicBezTo>
                    <a:pt x="22" y="37"/>
                    <a:pt x="22" y="41"/>
                    <a:pt x="25" y="41"/>
                  </a:cubicBezTo>
                  <a:cubicBezTo>
                    <a:pt x="27" y="41"/>
                    <a:pt x="27" y="37"/>
                    <a:pt x="25" y="37"/>
                  </a:cubicBezTo>
                  <a:close/>
                  <a:moveTo>
                    <a:pt x="15" y="42"/>
                  </a:moveTo>
                  <a:cubicBezTo>
                    <a:pt x="14" y="42"/>
                    <a:pt x="14" y="45"/>
                    <a:pt x="15" y="45"/>
                  </a:cubicBezTo>
                  <a:cubicBezTo>
                    <a:pt x="17" y="45"/>
                    <a:pt x="17" y="42"/>
                    <a:pt x="15" y="42"/>
                  </a:cubicBezTo>
                  <a:close/>
                  <a:moveTo>
                    <a:pt x="17" y="33"/>
                  </a:moveTo>
                  <a:cubicBezTo>
                    <a:pt x="19" y="33"/>
                    <a:pt x="19" y="30"/>
                    <a:pt x="17" y="30"/>
                  </a:cubicBezTo>
                  <a:cubicBezTo>
                    <a:pt x="15" y="30"/>
                    <a:pt x="15" y="33"/>
                    <a:pt x="17" y="33"/>
                  </a:cubicBezTo>
                  <a:close/>
                  <a:moveTo>
                    <a:pt x="46" y="22"/>
                  </a:moveTo>
                  <a:cubicBezTo>
                    <a:pt x="46" y="38"/>
                    <a:pt x="46" y="38"/>
                    <a:pt x="46" y="38"/>
                  </a:cubicBezTo>
                  <a:cubicBezTo>
                    <a:pt x="46" y="50"/>
                    <a:pt x="38" y="55"/>
                    <a:pt x="34" y="57"/>
                  </a:cubicBezTo>
                  <a:cubicBezTo>
                    <a:pt x="33" y="58"/>
                    <a:pt x="33" y="58"/>
                    <a:pt x="33" y="58"/>
                  </a:cubicBezTo>
                  <a:cubicBezTo>
                    <a:pt x="32" y="58"/>
                    <a:pt x="32" y="59"/>
                    <a:pt x="31" y="59"/>
                  </a:cubicBezTo>
                  <a:cubicBezTo>
                    <a:pt x="27" y="61"/>
                    <a:pt x="26" y="62"/>
                    <a:pt x="26" y="64"/>
                  </a:cubicBezTo>
                  <a:cubicBezTo>
                    <a:pt x="26" y="79"/>
                    <a:pt x="26" y="79"/>
                    <a:pt x="26" y="79"/>
                  </a:cubicBezTo>
                  <a:cubicBezTo>
                    <a:pt x="40" y="79"/>
                    <a:pt x="40" y="79"/>
                    <a:pt x="40" y="79"/>
                  </a:cubicBezTo>
                  <a:cubicBezTo>
                    <a:pt x="42" y="79"/>
                    <a:pt x="42" y="80"/>
                    <a:pt x="42" y="81"/>
                  </a:cubicBezTo>
                  <a:cubicBezTo>
                    <a:pt x="42" y="82"/>
                    <a:pt x="42" y="83"/>
                    <a:pt x="40" y="83"/>
                  </a:cubicBezTo>
                  <a:cubicBezTo>
                    <a:pt x="6" y="83"/>
                    <a:pt x="6" y="83"/>
                    <a:pt x="6" y="83"/>
                  </a:cubicBezTo>
                  <a:cubicBezTo>
                    <a:pt x="5" y="83"/>
                    <a:pt x="4" y="82"/>
                    <a:pt x="4" y="81"/>
                  </a:cubicBezTo>
                  <a:cubicBezTo>
                    <a:pt x="4" y="80"/>
                    <a:pt x="5" y="79"/>
                    <a:pt x="6" y="79"/>
                  </a:cubicBezTo>
                  <a:cubicBezTo>
                    <a:pt x="21" y="79"/>
                    <a:pt x="21" y="79"/>
                    <a:pt x="21" y="79"/>
                  </a:cubicBezTo>
                  <a:cubicBezTo>
                    <a:pt x="21" y="64"/>
                    <a:pt x="21" y="64"/>
                    <a:pt x="21" y="64"/>
                  </a:cubicBezTo>
                  <a:cubicBezTo>
                    <a:pt x="21" y="62"/>
                    <a:pt x="19" y="61"/>
                    <a:pt x="15" y="59"/>
                  </a:cubicBezTo>
                  <a:cubicBezTo>
                    <a:pt x="15" y="59"/>
                    <a:pt x="14" y="58"/>
                    <a:pt x="13" y="58"/>
                  </a:cubicBezTo>
                  <a:cubicBezTo>
                    <a:pt x="12" y="57"/>
                    <a:pt x="12" y="57"/>
                    <a:pt x="12" y="57"/>
                  </a:cubicBezTo>
                  <a:cubicBezTo>
                    <a:pt x="8" y="55"/>
                    <a:pt x="0" y="50"/>
                    <a:pt x="0" y="38"/>
                  </a:cubicBezTo>
                  <a:cubicBezTo>
                    <a:pt x="0" y="11"/>
                    <a:pt x="0" y="11"/>
                    <a:pt x="0" y="11"/>
                  </a:cubicBezTo>
                  <a:cubicBezTo>
                    <a:pt x="0" y="11"/>
                    <a:pt x="0" y="10"/>
                    <a:pt x="1" y="10"/>
                  </a:cubicBezTo>
                  <a:cubicBezTo>
                    <a:pt x="34" y="10"/>
                    <a:pt x="34" y="10"/>
                    <a:pt x="34" y="10"/>
                  </a:cubicBezTo>
                  <a:cubicBezTo>
                    <a:pt x="35" y="4"/>
                    <a:pt x="39" y="0"/>
                    <a:pt x="45" y="0"/>
                  </a:cubicBezTo>
                  <a:cubicBezTo>
                    <a:pt x="51" y="0"/>
                    <a:pt x="56" y="5"/>
                    <a:pt x="56" y="11"/>
                  </a:cubicBezTo>
                  <a:cubicBezTo>
                    <a:pt x="56" y="17"/>
                    <a:pt x="52" y="22"/>
                    <a:pt x="46" y="22"/>
                  </a:cubicBezTo>
                  <a:close/>
                  <a:moveTo>
                    <a:pt x="43" y="13"/>
                  </a:moveTo>
                  <a:cubicBezTo>
                    <a:pt x="36" y="13"/>
                    <a:pt x="36" y="13"/>
                    <a:pt x="36" y="13"/>
                  </a:cubicBezTo>
                  <a:cubicBezTo>
                    <a:pt x="36" y="16"/>
                    <a:pt x="38" y="18"/>
                    <a:pt x="40" y="19"/>
                  </a:cubicBezTo>
                  <a:cubicBezTo>
                    <a:pt x="40" y="15"/>
                    <a:pt x="40" y="15"/>
                    <a:pt x="40" y="15"/>
                  </a:cubicBezTo>
                  <a:cubicBezTo>
                    <a:pt x="40" y="14"/>
                    <a:pt x="41" y="14"/>
                    <a:pt x="41" y="14"/>
                  </a:cubicBezTo>
                  <a:cubicBezTo>
                    <a:pt x="42" y="14"/>
                    <a:pt x="42" y="14"/>
                    <a:pt x="42" y="15"/>
                  </a:cubicBezTo>
                  <a:cubicBezTo>
                    <a:pt x="42" y="20"/>
                    <a:pt x="42" y="20"/>
                    <a:pt x="42" y="20"/>
                  </a:cubicBezTo>
                  <a:cubicBezTo>
                    <a:pt x="43" y="20"/>
                    <a:pt x="43" y="20"/>
                    <a:pt x="43" y="20"/>
                  </a:cubicBezTo>
                  <a:lnTo>
                    <a:pt x="43" y="13"/>
                  </a:lnTo>
                  <a:close/>
                  <a:moveTo>
                    <a:pt x="3" y="13"/>
                  </a:moveTo>
                  <a:cubicBezTo>
                    <a:pt x="3" y="32"/>
                    <a:pt x="3" y="32"/>
                    <a:pt x="3" y="32"/>
                  </a:cubicBezTo>
                  <a:cubicBezTo>
                    <a:pt x="3" y="32"/>
                    <a:pt x="3" y="32"/>
                    <a:pt x="4" y="32"/>
                  </a:cubicBezTo>
                  <a:cubicBezTo>
                    <a:pt x="4" y="16"/>
                    <a:pt x="4" y="16"/>
                    <a:pt x="4" y="16"/>
                  </a:cubicBezTo>
                  <a:cubicBezTo>
                    <a:pt x="4" y="15"/>
                    <a:pt x="4" y="15"/>
                    <a:pt x="5" y="15"/>
                  </a:cubicBezTo>
                  <a:cubicBezTo>
                    <a:pt x="5" y="15"/>
                    <a:pt x="6" y="15"/>
                    <a:pt x="6" y="16"/>
                  </a:cubicBezTo>
                  <a:cubicBezTo>
                    <a:pt x="6" y="30"/>
                    <a:pt x="6" y="30"/>
                    <a:pt x="6" y="30"/>
                  </a:cubicBezTo>
                  <a:cubicBezTo>
                    <a:pt x="9" y="29"/>
                    <a:pt x="12" y="28"/>
                    <a:pt x="16" y="28"/>
                  </a:cubicBezTo>
                  <a:cubicBezTo>
                    <a:pt x="20" y="28"/>
                    <a:pt x="23" y="30"/>
                    <a:pt x="27" y="32"/>
                  </a:cubicBezTo>
                  <a:cubicBezTo>
                    <a:pt x="30" y="33"/>
                    <a:pt x="33" y="35"/>
                    <a:pt x="36" y="35"/>
                  </a:cubicBezTo>
                  <a:cubicBezTo>
                    <a:pt x="40" y="35"/>
                    <a:pt x="42" y="33"/>
                    <a:pt x="43" y="32"/>
                  </a:cubicBezTo>
                  <a:cubicBezTo>
                    <a:pt x="43" y="22"/>
                    <a:pt x="43" y="22"/>
                    <a:pt x="43" y="22"/>
                  </a:cubicBezTo>
                  <a:cubicBezTo>
                    <a:pt x="43" y="22"/>
                    <a:pt x="43" y="22"/>
                    <a:pt x="42" y="22"/>
                  </a:cubicBezTo>
                  <a:cubicBezTo>
                    <a:pt x="42" y="28"/>
                    <a:pt x="42" y="28"/>
                    <a:pt x="42" y="28"/>
                  </a:cubicBezTo>
                  <a:cubicBezTo>
                    <a:pt x="42" y="28"/>
                    <a:pt x="42" y="29"/>
                    <a:pt x="41" y="29"/>
                  </a:cubicBezTo>
                  <a:cubicBezTo>
                    <a:pt x="41" y="29"/>
                    <a:pt x="40" y="28"/>
                    <a:pt x="40" y="28"/>
                  </a:cubicBezTo>
                  <a:cubicBezTo>
                    <a:pt x="40" y="21"/>
                    <a:pt x="40" y="21"/>
                    <a:pt x="40" y="21"/>
                  </a:cubicBezTo>
                  <a:cubicBezTo>
                    <a:pt x="37" y="20"/>
                    <a:pt x="34" y="17"/>
                    <a:pt x="34" y="13"/>
                  </a:cubicBezTo>
                  <a:lnTo>
                    <a:pt x="3" y="13"/>
                  </a:lnTo>
                  <a:close/>
                  <a:moveTo>
                    <a:pt x="43" y="38"/>
                  </a:moveTo>
                  <a:cubicBezTo>
                    <a:pt x="43" y="35"/>
                    <a:pt x="43" y="35"/>
                    <a:pt x="43" y="35"/>
                  </a:cubicBezTo>
                  <a:cubicBezTo>
                    <a:pt x="42" y="36"/>
                    <a:pt x="39" y="37"/>
                    <a:pt x="36" y="37"/>
                  </a:cubicBezTo>
                  <a:cubicBezTo>
                    <a:pt x="32" y="37"/>
                    <a:pt x="29" y="35"/>
                    <a:pt x="26" y="33"/>
                  </a:cubicBezTo>
                  <a:cubicBezTo>
                    <a:pt x="22" y="31"/>
                    <a:pt x="19" y="30"/>
                    <a:pt x="16" y="30"/>
                  </a:cubicBezTo>
                  <a:cubicBezTo>
                    <a:pt x="12" y="30"/>
                    <a:pt x="8" y="31"/>
                    <a:pt x="6" y="33"/>
                  </a:cubicBezTo>
                  <a:cubicBezTo>
                    <a:pt x="6" y="39"/>
                    <a:pt x="6" y="39"/>
                    <a:pt x="6" y="39"/>
                  </a:cubicBezTo>
                  <a:cubicBezTo>
                    <a:pt x="6" y="43"/>
                    <a:pt x="8" y="47"/>
                    <a:pt x="12" y="50"/>
                  </a:cubicBezTo>
                  <a:cubicBezTo>
                    <a:pt x="12" y="50"/>
                    <a:pt x="13" y="51"/>
                    <a:pt x="14" y="51"/>
                  </a:cubicBezTo>
                  <a:cubicBezTo>
                    <a:pt x="15" y="52"/>
                    <a:pt x="15" y="52"/>
                    <a:pt x="15" y="53"/>
                  </a:cubicBezTo>
                  <a:cubicBezTo>
                    <a:pt x="15" y="53"/>
                    <a:pt x="14" y="53"/>
                    <a:pt x="14" y="53"/>
                  </a:cubicBezTo>
                  <a:cubicBezTo>
                    <a:pt x="14" y="53"/>
                    <a:pt x="14" y="53"/>
                    <a:pt x="13" y="53"/>
                  </a:cubicBezTo>
                  <a:cubicBezTo>
                    <a:pt x="12" y="52"/>
                    <a:pt x="11" y="52"/>
                    <a:pt x="10" y="51"/>
                  </a:cubicBezTo>
                  <a:cubicBezTo>
                    <a:pt x="6" y="48"/>
                    <a:pt x="4" y="44"/>
                    <a:pt x="4" y="39"/>
                  </a:cubicBezTo>
                  <a:cubicBezTo>
                    <a:pt x="4" y="34"/>
                    <a:pt x="4" y="34"/>
                    <a:pt x="4" y="34"/>
                  </a:cubicBezTo>
                  <a:cubicBezTo>
                    <a:pt x="3" y="34"/>
                    <a:pt x="3" y="35"/>
                    <a:pt x="3" y="35"/>
                  </a:cubicBezTo>
                  <a:cubicBezTo>
                    <a:pt x="3" y="38"/>
                    <a:pt x="3" y="38"/>
                    <a:pt x="3" y="38"/>
                  </a:cubicBezTo>
                  <a:cubicBezTo>
                    <a:pt x="3" y="48"/>
                    <a:pt x="10" y="52"/>
                    <a:pt x="14" y="54"/>
                  </a:cubicBezTo>
                  <a:cubicBezTo>
                    <a:pt x="15" y="55"/>
                    <a:pt x="15" y="55"/>
                    <a:pt x="15" y="55"/>
                  </a:cubicBezTo>
                  <a:cubicBezTo>
                    <a:pt x="15" y="56"/>
                    <a:pt x="16" y="56"/>
                    <a:pt x="17" y="56"/>
                  </a:cubicBezTo>
                  <a:cubicBezTo>
                    <a:pt x="19" y="58"/>
                    <a:pt x="22" y="59"/>
                    <a:pt x="23" y="62"/>
                  </a:cubicBezTo>
                  <a:cubicBezTo>
                    <a:pt x="24" y="59"/>
                    <a:pt x="27" y="58"/>
                    <a:pt x="29" y="56"/>
                  </a:cubicBezTo>
                  <a:cubicBezTo>
                    <a:pt x="30" y="56"/>
                    <a:pt x="31" y="56"/>
                    <a:pt x="32" y="55"/>
                  </a:cubicBezTo>
                  <a:cubicBezTo>
                    <a:pt x="33" y="54"/>
                    <a:pt x="33" y="54"/>
                    <a:pt x="33" y="54"/>
                  </a:cubicBezTo>
                  <a:cubicBezTo>
                    <a:pt x="37" y="52"/>
                    <a:pt x="43" y="48"/>
                    <a:pt x="43" y="38"/>
                  </a:cubicBezTo>
                  <a:close/>
                  <a:moveTo>
                    <a:pt x="54" y="11"/>
                  </a:moveTo>
                  <a:cubicBezTo>
                    <a:pt x="54" y="6"/>
                    <a:pt x="50" y="2"/>
                    <a:pt x="45" y="2"/>
                  </a:cubicBezTo>
                  <a:cubicBezTo>
                    <a:pt x="40" y="2"/>
                    <a:pt x="37" y="5"/>
                    <a:pt x="36" y="10"/>
                  </a:cubicBezTo>
                  <a:cubicBezTo>
                    <a:pt x="45" y="10"/>
                    <a:pt x="45" y="10"/>
                    <a:pt x="45" y="10"/>
                  </a:cubicBezTo>
                  <a:cubicBezTo>
                    <a:pt x="46" y="10"/>
                    <a:pt x="46" y="11"/>
                    <a:pt x="46" y="11"/>
                  </a:cubicBezTo>
                  <a:cubicBezTo>
                    <a:pt x="46" y="20"/>
                    <a:pt x="46" y="20"/>
                    <a:pt x="46" y="20"/>
                  </a:cubicBezTo>
                  <a:cubicBezTo>
                    <a:pt x="51" y="20"/>
                    <a:pt x="54" y="16"/>
                    <a:pt x="54" y="11"/>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grpSp>
      <p:grpSp>
        <p:nvGrpSpPr>
          <p:cNvPr id="266" name="Group 265"/>
          <p:cNvGrpSpPr/>
          <p:nvPr/>
        </p:nvGrpSpPr>
        <p:grpSpPr>
          <a:xfrm>
            <a:off x="5065555" y="4407178"/>
            <a:ext cx="732236" cy="761391"/>
            <a:chOff x="3799166" y="3410158"/>
            <a:chExt cx="549177" cy="571043"/>
          </a:xfrm>
        </p:grpSpPr>
        <p:sp>
          <p:nvSpPr>
            <p:cNvPr id="267" name="Flowchart: Off-page Connector 266"/>
            <p:cNvSpPr/>
            <p:nvPr/>
          </p:nvSpPr>
          <p:spPr>
            <a:xfrm>
              <a:off x="3799166" y="3432024"/>
              <a:ext cx="549177" cy="549177"/>
            </a:xfrm>
            <a:prstGeom prst="flowChartOffpageConnector">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268" name="Flowchart: Off-page Connector 267"/>
            <p:cNvSpPr/>
            <p:nvPr/>
          </p:nvSpPr>
          <p:spPr>
            <a:xfrm>
              <a:off x="3799166" y="3410158"/>
              <a:ext cx="549177" cy="549177"/>
            </a:xfrm>
            <a:prstGeom prst="flowChartOffpageConnector">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269" name="Freeform 7"/>
            <p:cNvSpPr>
              <a:spLocks noEditPoints="1"/>
            </p:cNvSpPr>
            <p:nvPr/>
          </p:nvSpPr>
          <p:spPr bwMode="auto">
            <a:xfrm>
              <a:off x="3978479" y="3569434"/>
              <a:ext cx="187889" cy="234199"/>
            </a:xfrm>
            <a:custGeom>
              <a:avLst/>
              <a:gdLst>
                <a:gd name="T0" fmla="*/ 36 w 60"/>
                <a:gd name="T1" fmla="*/ 29 h 72"/>
                <a:gd name="T2" fmla="*/ 60 w 60"/>
                <a:gd name="T3" fmla="*/ 9 h 72"/>
                <a:gd name="T4" fmla="*/ 60 w 60"/>
                <a:gd name="T5" fmla="*/ 7 h 72"/>
                <a:gd name="T6" fmla="*/ 59 w 60"/>
                <a:gd name="T7" fmla="*/ 6 h 72"/>
                <a:gd name="T8" fmla="*/ 46 w 60"/>
                <a:gd name="T9" fmla="*/ 6 h 72"/>
                <a:gd name="T10" fmla="*/ 45 w 60"/>
                <a:gd name="T11" fmla="*/ 0 h 72"/>
                <a:gd name="T12" fmla="*/ 44 w 60"/>
                <a:gd name="T13" fmla="*/ 0 h 72"/>
                <a:gd name="T14" fmla="*/ 43 w 60"/>
                <a:gd name="T15" fmla="*/ 1 h 72"/>
                <a:gd name="T16" fmla="*/ 44 w 60"/>
                <a:gd name="T17" fmla="*/ 6 h 72"/>
                <a:gd name="T18" fmla="*/ 1 w 60"/>
                <a:gd name="T19" fmla="*/ 6 h 72"/>
                <a:gd name="T20" fmla="*/ 0 w 60"/>
                <a:gd name="T21" fmla="*/ 7 h 72"/>
                <a:gd name="T22" fmla="*/ 0 w 60"/>
                <a:gd name="T23" fmla="*/ 9 h 72"/>
                <a:gd name="T24" fmla="*/ 24 w 60"/>
                <a:gd name="T25" fmla="*/ 29 h 72"/>
                <a:gd name="T26" fmla="*/ 27 w 60"/>
                <a:gd name="T27" fmla="*/ 39 h 72"/>
                <a:gd name="T28" fmla="*/ 27 w 60"/>
                <a:gd name="T29" fmla="*/ 68 h 72"/>
                <a:gd name="T30" fmla="*/ 13 w 60"/>
                <a:gd name="T31" fmla="*/ 68 h 72"/>
                <a:gd name="T32" fmla="*/ 11 w 60"/>
                <a:gd name="T33" fmla="*/ 70 h 72"/>
                <a:gd name="T34" fmla="*/ 13 w 60"/>
                <a:gd name="T35" fmla="*/ 72 h 72"/>
                <a:gd name="T36" fmla="*/ 47 w 60"/>
                <a:gd name="T37" fmla="*/ 72 h 72"/>
                <a:gd name="T38" fmla="*/ 49 w 60"/>
                <a:gd name="T39" fmla="*/ 70 h 72"/>
                <a:gd name="T40" fmla="*/ 47 w 60"/>
                <a:gd name="T41" fmla="*/ 68 h 72"/>
                <a:gd name="T42" fmla="*/ 32 w 60"/>
                <a:gd name="T43" fmla="*/ 68 h 72"/>
                <a:gd name="T44" fmla="*/ 32 w 60"/>
                <a:gd name="T45" fmla="*/ 39 h 72"/>
                <a:gd name="T46" fmla="*/ 36 w 60"/>
                <a:gd name="T47" fmla="*/ 29 h 72"/>
                <a:gd name="T48" fmla="*/ 45 w 60"/>
                <a:gd name="T49" fmla="*/ 17 h 72"/>
                <a:gd name="T50" fmla="*/ 45 w 60"/>
                <a:gd name="T51" fmla="*/ 17 h 72"/>
                <a:gd name="T52" fmla="*/ 45 w 60"/>
                <a:gd name="T53" fmla="*/ 16 h 72"/>
                <a:gd name="T54" fmla="*/ 44 w 60"/>
                <a:gd name="T55" fmla="*/ 12 h 72"/>
                <a:gd name="T56" fmla="*/ 45 w 60"/>
                <a:gd name="T57" fmla="*/ 9 h 72"/>
                <a:gd name="T58" fmla="*/ 54 w 60"/>
                <a:gd name="T59" fmla="*/ 9 h 72"/>
                <a:gd name="T60" fmla="*/ 45 w 60"/>
                <a:gd name="T61" fmla="*/ 17 h 72"/>
                <a:gd name="T62" fmla="*/ 43 w 60"/>
                <a:gd name="T63" fmla="*/ 9 h 72"/>
                <a:gd name="T64" fmla="*/ 42 w 60"/>
                <a:gd name="T65" fmla="*/ 11 h 72"/>
                <a:gd name="T66" fmla="*/ 39 w 60"/>
                <a:gd name="T67" fmla="*/ 10 h 72"/>
                <a:gd name="T68" fmla="*/ 32 w 60"/>
                <a:gd name="T69" fmla="*/ 16 h 72"/>
                <a:gd name="T70" fmla="*/ 32 w 60"/>
                <a:gd name="T71" fmla="*/ 17 h 72"/>
                <a:gd name="T72" fmla="*/ 14 w 60"/>
                <a:gd name="T73" fmla="*/ 17 h 72"/>
                <a:gd name="T74" fmla="*/ 5 w 60"/>
                <a:gd name="T75" fmla="*/ 9 h 72"/>
                <a:gd name="T76" fmla="*/ 43 w 60"/>
                <a:gd name="T77" fmla="*/ 9 h 72"/>
                <a:gd name="T78" fmla="*/ 26 w 60"/>
                <a:gd name="T79" fmla="*/ 27 h 72"/>
                <a:gd name="T80" fmla="*/ 17 w 60"/>
                <a:gd name="T81" fmla="*/ 19 h 72"/>
                <a:gd name="T82" fmla="*/ 33 w 60"/>
                <a:gd name="T83" fmla="*/ 19 h 72"/>
                <a:gd name="T84" fmla="*/ 39 w 60"/>
                <a:gd name="T85" fmla="*/ 23 h 72"/>
                <a:gd name="T86" fmla="*/ 34 w 60"/>
                <a:gd name="T87" fmla="*/ 27 h 72"/>
                <a:gd name="T88" fmla="*/ 30 w 60"/>
                <a:gd name="T89" fmla="*/ 34 h 72"/>
                <a:gd name="T90" fmla="*/ 26 w 60"/>
                <a:gd name="T91" fmla="*/ 27 h 72"/>
                <a:gd name="T92" fmla="*/ 26 w 60"/>
                <a:gd name="T93" fmla="*/ 23 h 72"/>
                <a:gd name="T94" fmla="*/ 26 w 60"/>
                <a:gd name="T95" fmla="*/ 19 h 72"/>
                <a:gd name="T96" fmla="*/ 26 w 60"/>
                <a:gd name="T97" fmla="*/ 23 h 72"/>
                <a:gd name="T98" fmla="*/ 32 w 60"/>
                <a:gd name="T99" fmla="*/ 20 h 72"/>
                <a:gd name="T100" fmla="*/ 32 w 60"/>
                <a:gd name="T101" fmla="*/ 23 h 72"/>
                <a:gd name="T102" fmla="*/ 32 w 60"/>
                <a:gd name="T103" fmla="*/ 20 h 72"/>
                <a:gd name="T104" fmla="*/ 30 w 60"/>
                <a:gd name="T105" fmla="*/ 29 h 72"/>
                <a:gd name="T106" fmla="*/ 30 w 60"/>
                <a:gd name="T107" fmla="*/ 27 h 72"/>
                <a:gd name="T108" fmla="*/ 30 w 60"/>
                <a:gd name="T109" fmla="*/ 29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0" h="72">
                  <a:moveTo>
                    <a:pt x="36" y="29"/>
                  </a:moveTo>
                  <a:cubicBezTo>
                    <a:pt x="60" y="9"/>
                    <a:pt x="60" y="9"/>
                    <a:pt x="60" y="9"/>
                  </a:cubicBezTo>
                  <a:cubicBezTo>
                    <a:pt x="60" y="8"/>
                    <a:pt x="60" y="8"/>
                    <a:pt x="60" y="7"/>
                  </a:cubicBezTo>
                  <a:cubicBezTo>
                    <a:pt x="60" y="7"/>
                    <a:pt x="59" y="6"/>
                    <a:pt x="59" y="6"/>
                  </a:cubicBezTo>
                  <a:cubicBezTo>
                    <a:pt x="46" y="6"/>
                    <a:pt x="46" y="6"/>
                    <a:pt x="46" y="6"/>
                  </a:cubicBezTo>
                  <a:cubicBezTo>
                    <a:pt x="46" y="4"/>
                    <a:pt x="45" y="1"/>
                    <a:pt x="45" y="0"/>
                  </a:cubicBezTo>
                  <a:cubicBezTo>
                    <a:pt x="45" y="0"/>
                    <a:pt x="44" y="0"/>
                    <a:pt x="44" y="0"/>
                  </a:cubicBezTo>
                  <a:cubicBezTo>
                    <a:pt x="43" y="0"/>
                    <a:pt x="43" y="1"/>
                    <a:pt x="43" y="1"/>
                  </a:cubicBezTo>
                  <a:cubicBezTo>
                    <a:pt x="43" y="2"/>
                    <a:pt x="44" y="4"/>
                    <a:pt x="44" y="6"/>
                  </a:cubicBezTo>
                  <a:cubicBezTo>
                    <a:pt x="1" y="6"/>
                    <a:pt x="1" y="6"/>
                    <a:pt x="1" y="6"/>
                  </a:cubicBezTo>
                  <a:cubicBezTo>
                    <a:pt x="1" y="6"/>
                    <a:pt x="0" y="7"/>
                    <a:pt x="0" y="7"/>
                  </a:cubicBezTo>
                  <a:cubicBezTo>
                    <a:pt x="0" y="8"/>
                    <a:pt x="0" y="8"/>
                    <a:pt x="0" y="9"/>
                  </a:cubicBezTo>
                  <a:cubicBezTo>
                    <a:pt x="24" y="29"/>
                    <a:pt x="24" y="29"/>
                    <a:pt x="24" y="29"/>
                  </a:cubicBezTo>
                  <a:cubicBezTo>
                    <a:pt x="24" y="29"/>
                    <a:pt x="27" y="31"/>
                    <a:pt x="27" y="39"/>
                  </a:cubicBezTo>
                  <a:cubicBezTo>
                    <a:pt x="27" y="68"/>
                    <a:pt x="27" y="68"/>
                    <a:pt x="27" y="68"/>
                  </a:cubicBezTo>
                  <a:cubicBezTo>
                    <a:pt x="13" y="68"/>
                    <a:pt x="13" y="68"/>
                    <a:pt x="13" y="68"/>
                  </a:cubicBezTo>
                  <a:cubicBezTo>
                    <a:pt x="12" y="68"/>
                    <a:pt x="11" y="68"/>
                    <a:pt x="11" y="70"/>
                  </a:cubicBezTo>
                  <a:cubicBezTo>
                    <a:pt x="11" y="71"/>
                    <a:pt x="12" y="72"/>
                    <a:pt x="13" y="72"/>
                  </a:cubicBezTo>
                  <a:cubicBezTo>
                    <a:pt x="47" y="72"/>
                    <a:pt x="47" y="72"/>
                    <a:pt x="47" y="72"/>
                  </a:cubicBezTo>
                  <a:cubicBezTo>
                    <a:pt x="48" y="72"/>
                    <a:pt x="49" y="71"/>
                    <a:pt x="49" y="70"/>
                  </a:cubicBezTo>
                  <a:cubicBezTo>
                    <a:pt x="49" y="68"/>
                    <a:pt x="48" y="68"/>
                    <a:pt x="47" y="68"/>
                  </a:cubicBezTo>
                  <a:cubicBezTo>
                    <a:pt x="32" y="68"/>
                    <a:pt x="32" y="68"/>
                    <a:pt x="32" y="68"/>
                  </a:cubicBezTo>
                  <a:cubicBezTo>
                    <a:pt x="32" y="39"/>
                    <a:pt x="32" y="39"/>
                    <a:pt x="32" y="39"/>
                  </a:cubicBezTo>
                  <a:cubicBezTo>
                    <a:pt x="32" y="31"/>
                    <a:pt x="35" y="29"/>
                    <a:pt x="36" y="29"/>
                  </a:cubicBezTo>
                  <a:close/>
                  <a:moveTo>
                    <a:pt x="45" y="17"/>
                  </a:moveTo>
                  <a:cubicBezTo>
                    <a:pt x="45" y="17"/>
                    <a:pt x="45" y="17"/>
                    <a:pt x="45" y="17"/>
                  </a:cubicBezTo>
                  <a:cubicBezTo>
                    <a:pt x="45" y="17"/>
                    <a:pt x="45" y="16"/>
                    <a:pt x="45" y="16"/>
                  </a:cubicBezTo>
                  <a:cubicBezTo>
                    <a:pt x="45" y="15"/>
                    <a:pt x="44" y="13"/>
                    <a:pt x="44" y="12"/>
                  </a:cubicBezTo>
                  <a:cubicBezTo>
                    <a:pt x="44" y="12"/>
                    <a:pt x="45" y="11"/>
                    <a:pt x="45" y="9"/>
                  </a:cubicBezTo>
                  <a:cubicBezTo>
                    <a:pt x="54" y="9"/>
                    <a:pt x="54" y="9"/>
                    <a:pt x="54" y="9"/>
                  </a:cubicBezTo>
                  <a:lnTo>
                    <a:pt x="45" y="17"/>
                  </a:lnTo>
                  <a:close/>
                  <a:moveTo>
                    <a:pt x="43" y="9"/>
                  </a:moveTo>
                  <a:cubicBezTo>
                    <a:pt x="43" y="10"/>
                    <a:pt x="42" y="10"/>
                    <a:pt x="42" y="11"/>
                  </a:cubicBezTo>
                  <a:cubicBezTo>
                    <a:pt x="41" y="10"/>
                    <a:pt x="40" y="10"/>
                    <a:pt x="39" y="10"/>
                  </a:cubicBezTo>
                  <a:cubicBezTo>
                    <a:pt x="35" y="10"/>
                    <a:pt x="32" y="13"/>
                    <a:pt x="32" y="16"/>
                  </a:cubicBezTo>
                  <a:cubicBezTo>
                    <a:pt x="32" y="16"/>
                    <a:pt x="32" y="17"/>
                    <a:pt x="32" y="17"/>
                  </a:cubicBezTo>
                  <a:cubicBezTo>
                    <a:pt x="14" y="17"/>
                    <a:pt x="14" y="17"/>
                    <a:pt x="14" y="17"/>
                  </a:cubicBezTo>
                  <a:cubicBezTo>
                    <a:pt x="5" y="9"/>
                    <a:pt x="5" y="9"/>
                    <a:pt x="5" y="9"/>
                  </a:cubicBezTo>
                  <a:lnTo>
                    <a:pt x="43" y="9"/>
                  </a:lnTo>
                  <a:close/>
                  <a:moveTo>
                    <a:pt x="26" y="27"/>
                  </a:moveTo>
                  <a:cubicBezTo>
                    <a:pt x="17" y="19"/>
                    <a:pt x="17" y="19"/>
                    <a:pt x="17" y="19"/>
                  </a:cubicBezTo>
                  <a:cubicBezTo>
                    <a:pt x="33" y="19"/>
                    <a:pt x="33" y="19"/>
                    <a:pt x="33" y="19"/>
                  </a:cubicBezTo>
                  <a:cubicBezTo>
                    <a:pt x="34" y="21"/>
                    <a:pt x="36" y="23"/>
                    <a:pt x="39" y="23"/>
                  </a:cubicBezTo>
                  <a:cubicBezTo>
                    <a:pt x="34" y="27"/>
                    <a:pt x="34" y="27"/>
                    <a:pt x="34" y="27"/>
                  </a:cubicBezTo>
                  <a:cubicBezTo>
                    <a:pt x="33" y="27"/>
                    <a:pt x="31" y="29"/>
                    <a:pt x="30" y="34"/>
                  </a:cubicBezTo>
                  <a:cubicBezTo>
                    <a:pt x="29" y="29"/>
                    <a:pt x="26" y="27"/>
                    <a:pt x="26" y="27"/>
                  </a:cubicBezTo>
                  <a:close/>
                  <a:moveTo>
                    <a:pt x="26" y="23"/>
                  </a:moveTo>
                  <a:cubicBezTo>
                    <a:pt x="23" y="23"/>
                    <a:pt x="23" y="19"/>
                    <a:pt x="26" y="19"/>
                  </a:cubicBezTo>
                  <a:cubicBezTo>
                    <a:pt x="29" y="19"/>
                    <a:pt x="29" y="23"/>
                    <a:pt x="26" y="23"/>
                  </a:cubicBezTo>
                  <a:close/>
                  <a:moveTo>
                    <a:pt x="32" y="20"/>
                  </a:moveTo>
                  <a:cubicBezTo>
                    <a:pt x="34" y="20"/>
                    <a:pt x="34" y="23"/>
                    <a:pt x="32" y="23"/>
                  </a:cubicBezTo>
                  <a:cubicBezTo>
                    <a:pt x="30" y="23"/>
                    <a:pt x="30" y="20"/>
                    <a:pt x="32" y="20"/>
                  </a:cubicBezTo>
                  <a:close/>
                  <a:moveTo>
                    <a:pt x="30" y="29"/>
                  </a:moveTo>
                  <a:cubicBezTo>
                    <a:pt x="29" y="29"/>
                    <a:pt x="29" y="27"/>
                    <a:pt x="30" y="27"/>
                  </a:cubicBezTo>
                  <a:cubicBezTo>
                    <a:pt x="32" y="27"/>
                    <a:pt x="32" y="29"/>
                    <a:pt x="30" y="2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grpSp>
      <p:grpSp>
        <p:nvGrpSpPr>
          <p:cNvPr id="270" name="Group 269"/>
          <p:cNvGrpSpPr/>
          <p:nvPr/>
        </p:nvGrpSpPr>
        <p:grpSpPr>
          <a:xfrm>
            <a:off x="2829650" y="4407178"/>
            <a:ext cx="732236" cy="761391"/>
            <a:chOff x="2122237" y="3410158"/>
            <a:chExt cx="549177" cy="571043"/>
          </a:xfrm>
        </p:grpSpPr>
        <p:sp>
          <p:nvSpPr>
            <p:cNvPr id="271" name="Flowchart: Off-page Connector 270"/>
            <p:cNvSpPr/>
            <p:nvPr/>
          </p:nvSpPr>
          <p:spPr>
            <a:xfrm>
              <a:off x="2122237" y="3432024"/>
              <a:ext cx="549177" cy="549177"/>
            </a:xfrm>
            <a:prstGeom prst="flowChartOffpageConnector">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272" name="Flowchart: Off-page Connector 271"/>
            <p:cNvSpPr/>
            <p:nvPr/>
          </p:nvSpPr>
          <p:spPr>
            <a:xfrm>
              <a:off x="2122237" y="3410158"/>
              <a:ext cx="549177" cy="549177"/>
            </a:xfrm>
            <a:prstGeom prst="flowChartOffpageConnector">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273" name="Freeform 8"/>
            <p:cNvSpPr>
              <a:spLocks noEditPoints="1"/>
            </p:cNvSpPr>
            <p:nvPr/>
          </p:nvSpPr>
          <p:spPr bwMode="auto">
            <a:xfrm>
              <a:off x="2335916" y="3566788"/>
              <a:ext cx="103206" cy="236845"/>
            </a:xfrm>
            <a:custGeom>
              <a:avLst/>
              <a:gdLst>
                <a:gd name="T0" fmla="*/ 19 w 33"/>
                <a:gd name="T1" fmla="*/ 69 h 73"/>
                <a:gd name="T2" fmla="*/ 25 w 33"/>
                <a:gd name="T3" fmla="*/ 46 h 73"/>
                <a:gd name="T4" fmla="*/ 32 w 33"/>
                <a:gd name="T5" fmla="*/ 26 h 73"/>
                <a:gd name="T6" fmla="*/ 27 w 33"/>
                <a:gd name="T7" fmla="*/ 0 h 73"/>
                <a:gd name="T8" fmla="*/ 6 w 33"/>
                <a:gd name="T9" fmla="*/ 1 h 73"/>
                <a:gd name="T10" fmla="*/ 5 w 33"/>
                <a:gd name="T11" fmla="*/ 44 h 73"/>
                <a:gd name="T12" fmla="*/ 15 w 33"/>
                <a:gd name="T13" fmla="*/ 51 h 73"/>
                <a:gd name="T14" fmla="*/ 4 w 33"/>
                <a:gd name="T15" fmla="*/ 69 h 73"/>
                <a:gd name="T16" fmla="*/ 4 w 33"/>
                <a:gd name="T17" fmla="*/ 73 h 73"/>
                <a:gd name="T18" fmla="*/ 32 w 33"/>
                <a:gd name="T19" fmla="*/ 71 h 73"/>
                <a:gd name="T20" fmla="*/ 8 w 33"/>
                <a:gd name="T21" fmla="*/ 3 h 73"/>
                <a:gd name="T22" fmla="*/ 29 w 33"/>
                <a:gd name="T23" fmla="*/ 23 h 73"/>
                <a:gd name="T24" fmla="*/ 11 w 33"/>
                <a:gd name="T25" fmla="*/ 5 h 73"/>
                <a:gd name="T26" fmla="*/ 9 w 33"/>
                <a:gd name="T27" fmla="*/ 5 h 73"/>
                <a:gd name="T28" fmla="*/ 5 w 33"/>
                <a:gd name="T29" fmla="*/ 23 h 73"/>
                <a:gd name="T30" fmla="*/ 11 w 33"/>
                <a:gd name="T31" fmla="*/ 44 h 73"/>
                <a:gd name="T32" fmla="*/ 5 w 33"/>
                <a:gd name="T33" fmla="*/ 27 h 73"/>
                <a:gd name="T34" fmla="*/ 6 w 33"/>
                <a:gd name="T35" fmla="*/ 25 h 73"/>
                <a:gd name="T36" fmla="*/ 7 w 33"/>
                <a:gd name="T37" fmla="*/ 40 h 73"/>
                <a:gd name="T38" fmla="*/ 12 w 33"/>
                <a:gd name="T39" fmla="*/ 43 h 73"/>
                <a:gd name="T40" fmla="*/ 12 w 33"/>
                <a:gd name="T41" fmla="*/ 41 h 73"/>
                <a:gd name="T42" fmla="*/ 8 w 33"/>
                <a:gd name="T43" fmla="*/ 27 h 73"/>
                <a:gd name="T44" fmla="*/ 29 w 33"/>
                <a:gd name="T45" fmla="*/ 25 h 73"/>
                <a:gd name="T46" fmla="*/ 27 w 33"/>
                <a:gd name="T47" fmla="*/ 41 h 73"/>
                <a:gd name="T48" fmla="*/ 17 w 33"/>
                <a:gd name="T49" fmla="*/ 49 h 73"/>
                <a:gd name="T50" fmla="*/ 14 w 33"/>
                <a:gd name="T51" fmla="*/ 42 h 73"/>
                <a:gd name="T52" fmla="*/ 14 w 33"/>
                <a:gd name="T53" fmla="*/ 42 h 73"/>
                <a:gd name="T54" fmla="*/ 11 w 33"/>
                <a:gd name="T55" fmla="*/ 32 h 73"/>
                <a:gd name="T56" fmla="*/ 20 w 33"/>
                <a:gd name="T57" fmla="*/ 28 h 73"/>
                <a:gd name="T58" fmla="*/ 20 w 33"/>
                <a:gd name="T59" fmla="*/ 28 h 73"/>
                <a:gd name="T60" fmla="*/ 19 w 33"/>
                <a:gd name="T61" fmla="*/ 39 h 73"/>
                <a:gd name="T62" fmla="*/ 28 w 33"/>
                <a:gd name="T63" fmla="*/ 32 h 73"/>
                <a:gd name="T64" fmla="*/ 28 w 33"/>
                <a:gd name="T65" fmla="*/ 32 h 73"/>
                <a:gd name="T66" fmla="*/ 15 w 33"/>
                <a:gd name="T67" fmla="*/ 31 h 73"/>
                <a:gd name="T68" fmla="*/ 16 w 33"/>
                <a:gd name="T69" fmla="*/ 46 h 73"/>
                <a:gd name="T70" fmla="*/ 14 w 33"/>
                <a:gd name="T71" fmla="*/ 43 h 73"/>
                <a:gd name="T72" fmla="*/ 18 w 33"/>
                <a:gd name="T73" fmla="*/ 45 h 73"/>
                <a:gd name="T74" fmla="*/ 17 w 33"/>
                <a:gd name="T75" fmla="*/ 4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3" h="73">
                  <a:moveTo>
                    <a:pt x="30" y="69"/>
                  </a:moveTo>
                  <a:cubicBezTo>
                    <a:pt x="19" y="69"/>
                    <a:pt x="19" y="69"/>
                    <a:pt x="19" y="69"/>
                  </a:cubicBezTo>
                  <a:cubicBezTo>
                    <a:pt x="19" y="51"/>
                    <a:pt x="19" y="51"/>
                    <a:pt x="19" y="51"/>
                  </a:cubicBezTo>
                  <a:cubicBezTo>
                    <a:pt x="19" y="50"/>
                    <a:pt x="22" y="48"/>
                    <a:pt x="25" y="46"/>
                  </a:cubicBezTo>
                  <a:cubicBezTo>
                    <a:pt x="26" y="45"/>
                    <a:pt x="28" y="45"/>
                    <a:pt x="29" y="44"/>
                  </a:cubicBezTo>
                  <a:cubicBezTo>
                    <a:pt x="33" y="40"/>
                    <a:pt x="33" y="34"/>
                    <a:pt x="32" y="26"/>
                  </a:cubicBezTo>
                  <a:cubicBezTo>
                    <a:pt x="31" y="19"/>
                    <a:pt x="28" y="1"/>
                    <a:pt x="28" y="1"/>
                  </a:cubicBezTo>
                  <a:cubicBezTo>
                    <a:pt x="28" y="0"/>
                    <a:pt x="28" y="0"/>
                    <a:pt x="27" y="0"/>
                  </a:cubicBezTo>
                  <a:cubicBezTo>
                    <a:pt x="7" y="0"/>
                    <a:pt x="7" y="0"/>
                    <a:pt x="7" y="0"/>
                  </a:cubicBezTo>
                  <a:cubicBezTo>
                    <a:pt x="6" y="0"/>
                    <a:pt x="6" y="0"/>
                    <a:pt x="6" y="1"/>
                  </a:cubicBezTo>
                  <a:cubicBezTo>
                    <a:pt x="6" y="1"/>
                    <a:pt x="3" y="19"/>
                    <a:pt x="2" y="26"/>
                  </a:cubicBezTo>
                  <a:cubicBezTo>
                    <a:pt x="1" y="34"/>
                    <a:pt x="0" y="40"/>
                    <a:pt x="5" y="44"/>
                  </a:cubicBezTo>
                  <a:cubicBezTo>
                    <a:pt x="6" y="45"/>
                    <a:pt x="8" y="45"/>
                    <a:pt x="9" y="46"/>
                  </a:cubicBezTo>
                  <a:cubicBezTo>
                    <a:pt x="11" y="48"/>
                    <a:pt x="15" y="50"/>
                    <a:pt x="15" y="51"/>
                  </a:cubicBezTo>
                  <a:cubicBezTo>
                    <a:pt x="15" y="69"/>
                    <a:pt x="15" y="69"/>
                    <a:pt x="15" y="69"/>
                  </a:cubicBezTo>
                  <a:cubicBezTo>
                    <a:pt x="4" y="69"/>
                    <a:pt x="4" y="69"/>
                    <a:pt x="4" y="69"/>
                  </a:cubicBezTo>
                  <a:cubicBezTo>
                    <a:pt x="3" y="69"/>
                    <a:pt x="2" y="70"/>
                    <a:pt x="2" y="71"/>
                  </a:cubicBezTo>
                  <a:cubicBezTo>
                    <a:pt x="2" y="73"/>
                    <a:pt x="3" y="73"/>
                    <a:pt x="4" y="73"/>
                  </a:cubicBezTo>
                  <a:cubicBezTo>
                    <a:pt x="30" y="73"/>
                    <a:pt x="30" y="73"/>
                    <a:pt x="30" y="73"/>
                  </a:cubicBezTo>
                  <a:cubicBezTo>
                    <a:pt x="31" y="73"/>
                    <a:pt x="32" y="73"/>
                    <a:pt x="32" y="71"/>
                  </a:cubicBezTo>
                  <a:cubicBezTo>
                    <a:pt x="32" y="70"/>
                    <a:pt x="31" y="69"/>
                    <a:pt x="30" y="69"/>
                  </a:cubicBezTo>
                  <a:close/>
                  <a:moveTo>
                    <a:pt x="8" y="3"/>
                  </a:moveTo>
                  <a:cubicBezTo>
                    <a:pt x="26" y="3"/>
                    <a:pt x="26" y="3"/>
                    <a:pt x="26" y="3"/>
                  </a:cubicBezTo>
                  <a:cubicBezTo>
                    <a:pt x="26" y="6"/>
                    <a:pt x="28" y="16"/>
                    <a:pt x="29" y="23"/>
                  </a:cubicBezTo>
                  <a:cubicBezTo>
                    <a:pt x="8" y="23"/>
                    <a:pt x="8" y="23"/>
                    <a:pt x="8" y="23"/>
                  </a:cubicBezTo>
                  <a:cubicBezTo>
                    <a:pt x="9" y="17"/>
                    <a:pt x="10" y="10"/>
                    <a:pt x="11" y="5"/>
                  </a:cubicBezTo>
                  <a:cubicBezTo>
                    <a:pt x="11" y="5"/>
                    <a:pt x="11" y="4"/>
                    <a:pt x="10" y="4"/>
                  </a:cubicBezTo>
                  <a:cubicBezTo>
                    <a:pt x="10" y="4"/>
                    <a:pt x="9" y="4"/>
                    <a:pt x="9" y="5"/>
                  </a:cubicBezTo>
                  <a:cubicBezTo>
                    <a:pt x="8" y="10"/>
                    <a:pt x="7" y="17"/>
                    <a:pt x="6" y="23"/>
                  </a:cubicBezTo>
                  <a:cubicBezTo>
                    <a:pt x="5" y="23"/>
                    <a:pt x="5" y="23"/>
                    <a:pt x="5" y="23"/>
                  </a:cubicBezTo>
                  <a:cubicBezTo>
                    <a:pt x="6" y="16"/>
                    <a:pt x="8" y="6"/>
                    <a:pt x="8" y="3"/>
                  </a:cubicBezTo>
                  <a:close/>
                  <a:moveTo>
                    <a:pt x="11" y="44"/>
                  </a:moveTo>
                  <a:cubicBezTo>
                    <a:pt x="9" y="43"/>
                    <a:pt x="8" y="42"/>
                    <a:pt x="7" y="41"/>
                  </a:cubicBezTo>
                  <a:cubicBezTo>
                    <a:pt x="4" y="39"/>
                    <a:pt x="4" y="35"/>
                    <a:pt x="5" y="27"/>
                  </a:cubicBezTo>
                  <a:cubicBezTo>
                    <a:pt x="5" y="26"/>
                    <a:pt x="5" y="25"/>
                    <a:pt x="5" y="25"/>
                  </a:cubicBezTo>
                  <a:cubicBezTo>
                    <a:pt x="6" y="25"/>
                    <a:pt x="6" y="25"/>
                    <a:pt x="6" y="25"/>
                  </a:cubicBezTo>
                  <a:cubicBezTo>
                    <a:pt x="6" y="25"/>
                    <a:pt x="6" y="26"/>
                    <a:pt x="6" y="27"/>
                  </a:cubicBezTo>
                  <a:cubicBezTo>
                    <a:pt x="5" y="34"/>
                    <a:pt x="5" y="38"/>
                    <a:pt x="7" y="40"/>
                  </a:cubicBezTo>
                  <a:cubicBezTo>
                    <a:pt x="8" y="41"/>
                    <a:pt x="10" y="42"/>
                    <a:pt x="11" y="43"/>
                  </a:cubicBezTo>
                  <a:cubicBezTo>
                    <a:pt x="11" y="43"/>
                    <a:pt x="11" y="43"/>
                    <a:pt x="12" y="43"/>
                  </a:cubicBezTo>
                  <a:cubicBezTo>
                    <a:pt x="12" y="43"/>
                    <a:pt x="12" y="43"/>
                    <a:pt x="13" y="42"/>
                  </a:cubicBezTo>
                  <a:cubicBezTo>
                    <a:pt x="13" y="42"/>
                    <a:pt x="13" y="41"/>
                    <a:pt x="12" y="41"/>
                  </a:cubicBezTo>
                  <a:cubicBezTo>
                    <a:pt x="11" y="40"/>
                    <a:pt x="10" y="40"/>
                    <a:pt x="9" y="39"/>
                  </a:cubicBezTo>
                  <a:cubicBezTo>
                    <a:pt x="7" y="37"/>
                    <a:pt x="7" y="33"/>
                    <a:pt x="8" y="27"/>
                  </a:cubicBezTo>
                  <a:cubicBezTo>
                    <a:pt x="8" y="26"/>
                    <a:pt x="8" y="26"/>
                    <a:pt x="8" y="25"/>
                  </a:cubicBezTo>
                  <a:cubicBezTo>
                    <a:pt x="29" y="25"/>
                    <a:pt x="29" y="25"/>
                    <a:pt x="29" y="25"/>
                  </a:cubicBezTo>
                  <a:cubicBezTo>
                    <a:pt x="29" y="25"/>
                    <a:pt x="29" y="26"/>
                    <a:pt x="29" y="27"/>
                  </a:cubicBezTo>
                  <a:cubicBezTo>
                    <a:pt x="30" y="35"/>
                    <a:pt x="30" y="39"/>
                    <a:pt x="27" y="41"/>
                  </a:cubicBezTo>
                  <a:cubicBezTo>
                    <a:pt x="26" y="42"/>
                    <a:pt x="25" y="43"/>
                    <a:pt x="23" y="44"/>
                  </a:cubicBezTo>
                  <a:cubicBezTo>
                    <a:pt x="21" y="45"/>
                    <a:pt x="18" y="47"/>
                    <a:pt x="17" y="49"/>
                  </a:cubicBezTo>
                  <a:cubicBezTo>
                    <a:pt x="16" y="47"/>
                    <a:pt x="13" y="45"/>
                    <a:pt x="11" y="44"/>
                  </a:cubicBezTo>
                  <a:close/>
                  <a:moveTo>
                    <a:pt x="14" y="42"/>
                  </a:moveTo>
                  <a:cubicBezTo>
                    <a:pt x="13" y="42"/>
                    <a:pt x="13" y="40"/>
                    <a:pt x="14" y="40"/>
                  </a:cubicBezTo>
                  <a:cubicBezTo>
                    <a:pt x="15" y="40"/>
                    <a:pt x="15" y="42"/>
                    <a:pt x="14" y="42"/>
                  </a:cubicBezTo>
                  <a:close/>
                  <a:moveTo>
                    <a:pt x="11" y="35"/>
                  </a:moveTo>
                  <a:cubicBezTo>
                    <a:pt x="9" y="35"/>
                    <a:pt x="9" y="32"/>
                    <a:pt x="11" y="32"/>
                  </a:cubicBezTo>
                  <a:cubicBezTo>
                    <a:pt x="13" y="32"/>
                    <a:pt x="13" y="35"/>
                    <a:pt x="11" y="35"/>
                  </a:cubicBezTo>
                  <a:close/>
                  <a:moveTo>
                    <a:pt x="20" y="28"/>
                  </a:moveTo>
                  <a:cubicBezTo>
                    <a:pt x="21" y="28"/>
                    <a:pt x="21" y="30"/>
                    <a:pt x="20" y="30"/>
                  </a:cubicBezTo>
                  <a:cubicBezTo>
                    <a:pt x="18" y="30"/>
                    <a:pt x="18" y="28"/>
                    <a:pt x="20" y="28"/>
                  </a:cubicBezTo>
                  <a:close/>
                  <a:moveTo>
                    <a:pt x="19" y="36"/>
                  </a:moveTo>
                  <a:cubicBezTo>
                    <a:pt x="21" y="36"/>
                    <a:pt x="21" y="39"/>
                    <a:pt x="19" y="39"/>
                  </a:cubicBezTo>
                  <a:cubicBezTo>
                    <a:pt x="17" y="39"/>
                    <a:pt x="17" y="36"/>
                    <a:pt x="19" y="36"/>
                  </a:cubicBezTo>
                  <a:close/>
                  <a:moveTo>
                    <a:pt x="28" y="32"/>
                  </a:moveTo>
                  <a:cubicBezTo>
                    <a:pt x="29" y="32"/>
                    <a:pt x="29" y="35"/>
                    <a:pt x="28" y="35"/>
                  </a:cubicBezTo>
                  <a:cubicBezTo>
                    <a:pt x="26" y="35"/>
                    <a:pt x="26" y="32"/>
                    <a:pt x="28" y="32"/>
                  </a:cubicBezTo>
                  <a:close/>
                  <a:moveTo>
                    <a:pt x="15" y="27"/>
                  </a:moveTo>
                  <a:cubicBezTo>
                    <a:pt x="18" y="27"/>
                    <a:pt x="18" y="31"/>
                    <a:pt x="15" y="31"/>
                  </a:cubicBezTo>
                  <a:cubicBezTo>
                    <a:pt x="13" y="31"/>
                    <a:pt x="13" y="27"/>
                    <a:pt x="15" y="27"/>
                  </a:cubicBezTo>
                  <a:close/>
                  <a:moveTo>
                    <a:pt x="16" y="46"/>
                  </a:moveTo>
                  <a:cubicBezTo>
                    <a:pt x="16" y="46"/>
                    <a:pt x="15" y="45"/>
                    <a:pt x="14" y="45"/>
                  </a:cubicBezTo>
                  <a:cubicBezTo>
                    <a:pt x="14" y="44"/>
                    <a:pt x="13" y="44"/>
                    <a:pt x="14" y="43"/>
                  </a:cubicBezTo>
                  <a:cubicBezTo>
                    <a:pt x="14" y="43"/>
                    <a:pt x="15" y="43"/>
                    <a:pt x="15" y="43"/>
                  </a:cubicBezTo>
                  <a:cubicBezTo>
                    <a:pt x="16" y="44"/>
                    <a:pt x="17" y="44"/>
                    <a:pt x="18" y="45"/>
                  </a:cubicBezTo>
                  <a:cubicBezTo>
                    <a:pt x="18" y="45"/>
                    <a:pt x="18" y="46"/>
                    <a:pt x="18" y="46"/>
                  </a:cubicBezTo>
                  <a:cubicBezTo>
                    <a:pt x="17" y="47"/>
                    <a:pt x="17" y="47"/>
                    <a:pt x="17" y="47"/>
                  </a:cubicBezTo>
                  <a:cubicBezTo>
                    <a:pt x="17" y="47"/>
                    <a:pt x="16" y="47"/>
                    <a:pt x="16" y="46"/>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grpSp>
      <p:grpSp>
        <p:nvGrpSpPr>
          <p:cNvPr id="274" name="Group 273"/>
          <p:cNvGrpSpPr/>
          <p:nvPr/>
        </p:nvGrpSpPr>
        <p:grpSpPr>
          <a:xfrm>
            <a:off x="1710506" y="4407178"/>
            <a:ext cx="732236" cy="761391"/>
            <a:chOff x="1282879" y="3410158"/>
            <a:chExt cx="549177" cy="571043"/>
          </a:xfrm>
        </p:grpSpPr>
        <p:sp>
          <p:nvSpPr>
            <p:cNvPr id="275" name="Flowchart: Off-page Connector 274"/>
            <p:cNvSpPr/>
            <p:nvPr/>
          </p:nvSpPr>
          <p:spPr>
            <a:xfrm>
              <a:off x="1282879" y="3432024"/>
              <a:ext cx="549177" cy="549177"/>
            </a:xfrm>
            <a:prstGeom prst="flowChartOffpageConnector">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276" name="Flowchart: Off-page Connector 275"/>
            <p:cNvSpPr/>
            <p:nvPr/>
          </p:nvSpPr>
          <p:spPr>
            <a:xfrm>
              <a:off x="1282879" y="3410158"/>
              <a:ext cx="549177" cy="549177"/>
            </a:xfrm>
            <a:prstGeom prst="flowChartOffpageConnector">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277" name="Freeform 9"/>
            <p:cNvSpPr>
              <a:spLocks noEditPoints="1"/>
            </p:cNvSpPr>
            <p:nvPr/>
          </p:nvSpPr>
          <p:spPr bwMode="auto">
            <a:xfrm>
              <a:off x="1457579" y="3553555"/>
              <a:ext cx="181273" cy="263309"/>
            </a:xfrm>
            <a:custGeom>
              <a:avLst/>
              <a:gdLst>
                <a:gd name="T0" fmla="*/ 54 w 58"/>
                <a:gd name="T1" fmla="*/ 23 h 81"/>
                <a:gd name="T2" fmla="*/ 50 w 58"/>
                <a:gd name="T3" fmla="*/ 18 h 81"/>
                <a:gd name="T4" fmla="*/ 44 w 58"/>
                <a:gd name="T5" fmla="*/ 9 h 81"/>
                <a:gd name="T6" fmla="*/ 56 w 58"/>
                <a:gd name="T7" fmla="*/ 5 h 81"/>
                <a:gd name="T8" fmla="*/ 55 w 58"/>
                <a:gd name="T9" fmla="*/ 1 h 81"/>
                <a:gd name="T10" fmla="*/ 41 w 58"/>
                <a:gd name="T11" fmla="*/ 8 h 81"/>
                <a:gd name="T12" fmla="*/ 8 w 58"/>
                <a:gd name="T13" fmla="*/ 18 h 81"/>
                <a:gd name="T14" fmla="*/ 4 w 58"/>
                <a:gd name="T15" fmla="*/ 23 h 81"/>
                <a:gd name="T16" fmla="*/ 0 w 58"/>
                <a:gd name="T17" fmla="*/ 24 h 81"/>
                <a:gd name="T18" fmla="*/ 2 w 58"/>
                <a:gd name="T19" fmla="*/ 36 h 81"/>
                <a:gd name="T20" fmla="*/ 10 w 58"/>
                <a:gd name="T21" fmla="*/ 79 h 81"/>
                <a:gd name="T22" fmla="*/ 46 w 58"/>
                <a:gd name="T23" fmla="*/ 81 h 81"/>
                <a:gd name="T24" fmla="*/ 53 w 58"/>
                <a:gd name="T25" fmla="*/ 36 h 81"/>
                <a:gd name="T26" fmla="*/ 58 w 58"/>
                <a:gd name="T27" fmla="*/ 35 h 81"/>
                <a:gd name="T28" fmla="*/ 56 w 58"/>
                <a:gd name="T29" fmla="*/ 23 h 81"/>
                <a:gd name="T30" fmla="*/ 49 w 58"/>
                <a:gd name="T31" fmla="*/ 21 h 81"/>
                <a:gd name="T32" fmla="*/ 7 w 58"/>
                <a:gd name="T33" fmla="*/ 23 h 81"/>
                <a:gd name="T34" fmla="*/ 10 w 58"/>
                <a:gd name="T35" fmla="*/ 50 h 81"/>
                <a:gd name="T36" fmla="*/ 11 w 58"/>
                <a:gd name="T37" fmla="*/ 51 h 81"/>
                <a:gd name="T38" fmla="*/ 11 w 58"/>
                <a:gd name="T39" fmla="*/ 46 h 81"/>
                <a:gd name="T40" fmla="*/ 49 w 58"/>
                <a:gd name="T41" fmla="*/ 46 h 81"/>
                <a:gd name="T42" fmla="*/ 13 w 58"/>
                <a:gd name="T43" fmla="*/ 61 h 81"/>
                <a:gd name="T44" fmla="*/ 11 w 58"/>
                <a:gd name="T45" fmla="*/ 54 h 81"/>
                <a:gd name="T46" fmla="*/ 11 w 58"/>
                <a:gd name="T47" fmla="*/ 61 h 81"/>
                <a:gd name="T48" fmla="*/ 9 w 58"/>
                <a:gd name="T49" fmla="*/ 46 h 81"/>
                <a:gd name="T50" fmla="*/ 9 w 58"/>
                <a:gd name="T51" fmla="*/ 46 h 81"/>
                <a:gd name="T52" fmla="*/ 45 w 58"/>
                <a:gd name="T53" fmla="*/ 78 h 81"/>
                <a:gd name="T54" fmla="*/ 11 w 58"/>
                <a:gd name="T55" fmla="*/ 63 h 81"/>
                <a:gd name="T56" fmla="*/ 13 w 58"/>
                <a:gd name="T57" fmla="*/ 77 h 81"/>
                <a:gd name="T58" fmla="*/ 19 w 58"/>
                <a:gd name="T59" fmla="*/ 77 h 81"/>
                <a:gd name="T60" fmla="*/ 19 w 58"/>
                <a:gd name="T61" fmla="*/ 75 h 81"/>
                <a:gd name="T62" fmla="*/ 13 w 58"/>
                <a:gd name="T63" fmla="*/ 63 h 81"/>
                <a:gd name="T64" fmla="*/ 45 w 58"/>
                <a:gd name="T65" fmla="*/ 78 h 81"/>
                <a:gd name="T66" fmla="*/ 8 w 58"/>
                <a:gd name="T67" fmla="*/ 44 h 81"/>
                <a:gd name="T68" fmla="*/ 50 w 58"/>
                <a:gd name="T69" fmla="*/ 36 h 81"/>
                <a:gd name="T70" fmla="*/ 55 w 58"/>
                <a:gd name="T71" fmla="*/ 33 h 81"/>
                <a:gd name="T72" fmla="*/ 6 w 58"/>
                <a:gd name="T73" fmla="*/ 33 h 81"/>
                <a:gd name="T74" fmla="*/ 3 w 58"/>
                <a:gd name="T75" fmla="*/ 26 h 81"/>
                <a:gd name="T76" fmla="*/ 54 w 58"/>
                <a:gd name="T77" fmla="*/ 26 h 81"/>
                <a:gd name="T78" fmla="*/ 55 w 58"/>
                <a:gd name="T79" fmla="*/ 26 h 81"/>
                <a:gd name="T80" fmla="*/ 29 w 58"/>
                <a:gd name="T81" fmla="*/ 60 h 81"/>
                <a:gd name="T82" fmla="*/ 29 w 58"/>
                <a:gd name="T83" fmla="*/ 47 h 81"/>
                <a:gd name="T84" fmla="*/ 29 w 58"/>
                <a:gd name="T85" fmla="*/ 60 h 81"/>
                <a:gd name="T86" fmla="*/ 34 w 58"/>
                <a:gd name="T87" fmla="*/ 53 h 81"/>
                <a:gd name="T88" fmla="*/ 24 w 58"/>
                <a:gd name="T89" fmla="*/ 5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8" h="81">
                  <a:moveTo>
                    <a:pt x="56" y="23"/>
                  </a:moveTo>
                  <a:cubicBezTo>
                    <a:pt x="54" y="23"/>
                    <a:pt x="54" y="23"/>
                    <a:pt x="54" y="23"/>
                  </a:cubicBezTo>
                  <a:cubicBezTo>
                    <a:pt x="51" y="19"/>
                    <a:pt x="51" y="19"/>
                    <a:pt x="51" y="19"/>
                  </a:cubicBezTo>
                  <a:cubicBezTo>
                    <a:pt x="51" y="18"/>
                    <a:pt x="51" y="18"/>
                    <a:pt x="50" y="18"/>
                  </a:cubicBezTo>
                  <a:cubicBezTo>
                    <a:pt x="41" y="18"/>
                    <a:pt x="41" y="18"/>
                    <a:pt x="41" y="18"/>
                  </a:cubicBezTo>
                  <a:cubicBezTo>
                    <a:pt x="42" y="15"/>
                    <a:pt x="44" y="10"/>
                    <a:pt x="44" y="9"/>
                  </a:cubicBezTo>
                  <a:cubicBezTo>
                    <a:pt x="45" y="7"/>
                    <a:pt x="46" y="7"/>
                    <a:pt x="47" y="6"/>
                  </a:cubicBezTo>
                  <a:cubicBezTo>
                    <a:pt x="48" y="6"/>
                    <a:pt x="56" y="5"/>
                    <a:pt x="56" y="5"/>
                  </a:cubicBezTo>
                  <a:cubicBezTo>
                    <a:pt x="57" y="4"/>
                    <a:pt x="58" y="3"/>
                    <a:pt x="58" y="2"/>
                  </a:cubicBezTo>
                  <a:cubicBezTo>
                    <a:pt x="58" y="1"/>
                    <a:pt x="56" y="0"/>
                    <a:pt x="55" y="1"/>
                  </a:cubicBezTo>
                  <a:cubicBezTo>
                    <a:pt x="55" y="1"/>
                    <a:pt x="47" y="2"/>
                    <a:pt x="46" y="2"/>
                  </a:cubicBezTo>
                  <a:cubicBezTo>
                    <a:pt x="43" y="3"/>
                    <a:pt x="41" y="5"/>
                    <a:pt x="41" y="8"/>
                  </a:cubicBezTo>
                  <a:cubicBezTo>
                    <a:pt x="40" y="9"/>
                    <a:pt x="38" y="16"/>
                    <a:pt x="37" y="18"/>
                  </a:cubicBezTo>
                  <a:cubicBezTo>
                    <a:pt x="8" y="18"/>
                    <a:pt x="8" y="18"/>
                    <a:pt x="8" y="18"/>
                  </a:cubicBezTo>
                  <a:cubicBezTo>
                    <a:pt x="7" y="18"/>
                    <a:pt x="7" y="18"/>
                    <a:pt x="7" y="19"/>
                  </a:cubicBezTo>
                  <a:cubicBezTo>
                    <a:pt x="4" y="23"/>
                    <a:pt x="4" y="23"/>
                    <a:pt x="4" y="23"/>
                  </a:cubicBezTo>
                  <a:cubicBezTo>
                    <a:pt x="2" y="23"/>
                    <a:pt x="2" y="23"/>
                    <a:pt x="2" y="23"/>
                  </a:cubicBezTo>
                  <a:cubicBezTo>
                    <a:pt x="1" y="23"/>
                    <a:pt x="0" y="23"/>
                    <a:pt x="0" y="24"/>
                  </a:cubicBezTo>
                  <a:cubicBezTo>
                    <a:pt x="0" y="35"/>
                    <a:pt x="0" y="35"/>
                    <a:pt x="0" y="35"/>
                  </a:cubicBezTo>
                  <a:cubicBezTo>
                    <a:pt x="0" y="36"/>
                    <a:pt x="1" y="36"/>
                    <a:pt x="2" y="36"/>
                  </a:cubicBezTo>
                  <a:cubicBezTo>
                    <a:pt x="5" y="36"/>
                    <a:pt x="5" y="36"/>
                    <a:pt x="5" y="36"/>
                  </a:cubicBezTo>
                  <a:cubicBezTo>
                    <a:pt x="10" y="79"/>
                    <a:pt x="10" y="79"/>
                    <a:pt x="10" y="79"/>
                  </a:cubicBezTo>
                  <a:cubicBezTo>
                    <a:pt x="10" y="80"/>
                    <a:pt x="11" y="81"/>
                    <a:pt x="12" y="81"/>
                  </a:cubicBezTo>
                  <a:cubicBezTo>
                    <a:pt x="46" y="81"/>
                    <a:pt x="46" y="81"/>
                    <a:pt x="46" y="81"/>
                  </a:cubicBezTo>
                  <a:cubicBezTo>
                    <a:pt x="47" y="81"/>
                    <a:pt x="48" y="80"/>
                    <a:pt x="48" y="79"/>
                  </a:cubicBezTo>
                  <a:cubicBezTo>
                    <a:pt x="53" y="36"/>
                    <a:pt x="53" y="36"/>
                    <a:pt x="53" y="36"/>
                  </a:cubicBezTo>
                  <a:cubicBezTo>
                    <a:pt x="56" y="36"/>
                    <a:pt x="56" y="36"/>
                    <a:pt x="56" y="36"/>
                  </a:cubicBezTo>
                  <a:cubicBezTo>
                    <a:pt x="57" y="36"/>
                    <a:pt x="58" y="36"/>
                    <a:pt x="58" y="35"/>
                  </a:cubicBezTo>
                  <a:cubicBezTo>
                    <a:pt x="58" y="24"/>
                    <a:pt x="58" y="24"/>
                    <a:pt x="58" y="24"/>
                  </a:cubicBezTo>
                  <a:cubicBezTo>
                    <a:pt x="58" y="23"/>
                    <a:pt x="57" y="23"/>
                    <a:pt x="56" y="23"/>
                  </a:cubicBezTo>
                  <a:close/>
                  <a:moveTo>
                    <a:pt x="9" y="21"/>
                  </a:moveTo>
                  <a:cubicBezTo>
                    <a:pt x="49" y="21"/>
                    <a:pt x="49" y="21"/>
                    <a:pt x="49" y="21"/>
                  </a:cubicBezTo>
                  <a:cubicBezTo>
                    <a:pt x="51" y="23"/>
                    <a:pt x="51" y="23"/>
                    <a:pt x="51" y="23"/>
                  </a:cubicBezTo>
                  <a:cubicBezTo>
                    <a:pt x="7" y="23"/>
                    <a:pt x="7" y="23"/>
                    <a:pt x="7" y="23"/>
                  </a:cubicBezTo>
                  <a:lnTo>
                    <a:pt x="9" y="21"/>
                  </a:lnTo>
                  <a:close/>
                  <a:moveTo>
                    <a:pt x="10" y="50"/>
                  </a:moveTo>
                  <a:cubicBezTo>
                    <a:pt x="10" y="51"/>
                    <a:pt x="10" y="51"/>
                    <a:pt x="11" y="51"/>
                  </a:cubicBezTo>
                  <a:cubicBezTo>
                    <a:pt x="11" y="51"/>
                    <a:pt x="11" y="51"/>
                    <a:pt x="11" y="51"/>
                  </a:cubicBezTo>
                  <a:cubicBezTo>
                    <a:pt x="11" y="51"/>
                    <a:pt x="12" y="50"/>
                    <a:pt x="12" y="50"/>
                  </a:cubicBezTo>
                  <a:cubicBezTo>
                    <a:pt x="11" y="46"/>
                    <a:pt x="11" y="46"/>
                    <a:pt x="11" y="46"/>
                  </a:cubicBezTo>
                  <a:cubicBezTo>
                    <a:pt x="11" y="46"/>
                    <a:pt x="11" y="46"/>
                    <a:pt x="11" y="46"/>
                  </a:cubicBezTo>
                  <a:cubicBezTo>
                    <a:pt x="49" y="46"/>
                    <a:pt x="49" y="46"/>
                    <a:pt x="49" y="46"/>
                  </a:cubicBezTo>
                  <a:cubicBezTo>
                    <a:pt x="47" y="61"/>
                    <a:pt x="47" y="61"/>
                    <a:pt x="47" y="61"/>
                  </a:cubicBezTo>
                  <a:cubicBezTo>
                    <a:pt x="13" y="61"/>
                    <a:pt x="13" y="61"/>
                    <a:pt x="13" y="61"/>
                  </a:cubicBezTo>
                  <a:cubicBezTo>
                    <a:pt x="12" y="54"/>
                    <a:pt x="12" y="54"/>
                    <a:pt x="12" y="54"/>
                  </a:cubicBezTo>
                  <a:cubicBezTo>
                    <a:pt x="12" y="54"/>
                    <a:pt x="12" y="53"/>
                    <a:pt x="11" y="54"/>
                  </a:cubicBezTo>
                  <a:cubicBezTo>
                    <a:pt x="11" y="54"/>
                    <a:pt x="10" y="54"/>
                    <a:pt x="10" y="55"/>
                  </a:cubicBezTo>
                  <a:cubicBezTo>
                    <a:pt x="11" y="61"/>
                    <a:pt x="11" y="61"/>
                    <a:pt x="11" y="61"/>
                  </a:cubicBezTo>
                  <a:cubicBezTo>
                    <a:pt x="11" y="61"/>
                    <a:pt x="11" y="61"/>
                    <a:pt x="11" y="61"/>
                  </a:cubicBezTo>
                  <a:cubicBezTo>
                    <a:pt x="9" y="46"/>
                    <a:pt x="9" y="46"/>
                    <a:pt x="9" y="46"/>
                  </a:cubicBezTo>
                  <a:cubicBezTo>
                    <a:pt x="9" y="46"/>
                    <a:pt x="9" y="46"/>
                    <a:pt x="9" y="46"/>
                  </a:cubicBezTo>
                  <a:cubicBezTo>
                    <a:pt x="9" y="46"/>
                    <a:pt x="9" y="46"/>
                    <a:pt x="9" y="46"/>
                  </a:cubicBezTo>
                  <a:lnTo>
                    <a:pt x="10" y="50"/>
                  </a:lnTo>
                  <a:close/>
                  <a:moveTo>
                    <a:pt x="45" y="78"/>
                  </a:moveTo>
                  <a:cubicBezTo>
                    <a:pt x="13" y="78"/>
                    <a:pt x="13" y="78"/>
                    <a:pt x="13" y="78"/>
                  </a:cubicBezTo>
                  <a:cubicBezTo>
                    <a:pt x="11" y="63"/>
                    <a:pt x="11" y="63"/>
                    <a:pt x="11" y="63"/>
                  </a:cubicBezTo>
                  <a:cubicBezTo>
                    <a:pt x="11" y="63"/>
                    <a:pt x="11" y="63"/>
                    <a:pt x="11" y="63"/>
                  </a:cubicBezTo>
                  <a:cubicBezTo>
                    <a:pt x="13" y="77"/>
                    <a:pt x="13" y="77"/>
                    <a:pt x="13" y="77"/>
                  </a:cubicBezTo>
                  <a:cubicBezTo>
                    <a:pt x="13" y="77"/>
                    <a:pt x="14" y="77"/>
                    <a:pt x="14" y="77"/>
                  </a:cubicBezTo>
                  <a:cubicBezTo>
                    <a:pt x="19" y="77"/>
                    <a:pt x="19" y="77"/>
                    <a:pt x="19" y="77"/>
                  </a:cubicBezTo>
                  <a:cubicBezTo>
                    <a:pt x="20" y="77"/>
                    <a:pt x="20" y="77"/>
                    <a:pt x="20" y="76"/>
                  </a:cubicBezTo>
                  <a:cubicBezTo>
                    <a:pt x="20" y="76"/>
                    <a:pt x="20" y="75"/>
                    <a:pt x="19" y="75"/>
                  </a:cubicBezTo>
                  <a:cubicBezTo>
                    <a:pt x="15" y="75"/>
                    <a:pt x="15" y="75"/>
                    <a:pt x="15" y="75"/>
                  </a:cubicBezTo>
                  <a:cubicBezTo>
                    <a:pt x="13" y="63"/>
                    <a:pt x="13" y="63"/>
                    <a:pt x="13" y="63"/>
                  </a:cubicBezTo>
                  <a:cubicBezTo>
                    <a:pt x="47" y="63"/>
                    <a:pt x="47" y="63"/>
                    <a:pt x="47" y="63"/>
                  </a:cubicBezTo>
                  <a:lnTo>
                    <a:pt x="45" y="78"/>
                  </a:lnTo>
                  <a:close/>
                  <a:moveTo>
                    <a:pt x="49" y="44"/>
                  </a:moveTo>
                  <a:cubicBezTo>
                    <a:pt x="8" y="44"/>
                    <a:pt x="8" y="44"/>
                    <a:pt x="8" y="44"/>
                  </a:cubicBezTo>
                  <a:cubicBezTo>
                    <a:pt x="8" y="36"/>
                    <a:pt x="8" y="36"/>
                    <a:pt x="8" y="36"/>
                  </a:cubicBezTo>
                  <a:cubicBezTo>
                    <a:pt x="50" y="36"/>
                    <a:pt x="50" y="36"/>
                    <a:pt x="50" y="36"/>
                  </a:cubicBezTo>
                  <a:lnTo>
                    <a:pt x="49" y="44"/>
                  </a:lnTo>
                  <a:close/>
                  <a:moveTo>
                    <a:pt x="55" y="33"/>
                  </a:moveTo>
                  <a:cubicBezTo>
                    <a:pt x="52" y="33"/>
                    <a:pt x="52" y="33"/>
                    <a:pt x="52" y="33"/>
                  </a:cubicBezTo>
                  <a:cubicBezTo>
                    <a:pt x="6" y="33"/>
                    <a:pt x="6" y="33"/>
                    <a:pt x="6" y="33"/>
                  </a:cubicBezTo>
                  <a:cubicBezTo>
                    <a:pt x="3" y="33"/>
                    <a:pt x="3" y="33"/>
                    <a:pt x="3" y="33"/>
                  </a:cubicBezTo>
                  <a:cubicBezTo>
                    <a:pt x="3" y="26"/>
                    <a:pt x="3" y="26"/>
                    <a:pt x="3" y="26"/>
                  </a:cubicBezTo>
                  <a:cubicBezTo>
                    <a:pt x="4" y="26"/>
                    <a:pt x="4" y="26"/>
                    <a:pt x="4" y="26"/>
                  </a:cubicBezTo>
                  <a:cubicBezTo>
                    <a:pt x="54" y="26"/>
                    <a:pt x="54" y="26"/>
                    <a:pt x="54" y="26"/>
                  </a:cubicBezTo>
                  <a:cubicBezTo>
                    <a:pt x="54" y="26"/>
                    <a:pt x="54" y="26"/>
                    <a:pt x="54" y="26"/>
                  </a:cubicBezTo>
                  <a:cubicBezTo>
                    <a:pt x="55" y="26"/>
                    <a:pt x="55" y="26"/>
                    <a:pt x="55" y="26"/>
                  </a:cubicBezTo>
                  <a:lnTo>
                    <a:pt x="55" y="33"/>
                  </a:lnTo>
                  <a:close/>
                  <a:moveTo>
                    <a:pt x="29" y="60"/>
                  </a:moveTo>
                  <a:cubicBezTo>
                    <a:pt x="33" y="60"/>
                    <a:pt x="36" y="57"/>
                    <a:pt x="36" y="53"/>
                  </a:cubicBezTo>
                  <a:cubicBezTo>
                    <a:pt x="36" y="50"/>
                    <a:pt x="33" y="47"/>
                    <a:pt x="29" y="47"/>
                  </a:cubicBezTo>
                  <a:cubicBezTo>
                    <a:pt x="25" y="47"/>
                    <a:pt x="22" y="50"/>
                    <a:pt x="22" y="53"/>
                  </a:cubicBezTo>
                  <a:cubicBezTo>
                    <a:pt x="22" y="57"/>
                    <a:pt x="25" y="60"/>
                    <a:pt x="29" y="60"/>
                  </a:cubicBezTo>
                  <a:close/>
                  <a:moveTo>
                    <a:pt x="29" y="49"/>
                  </a:moveTo>
                  <a:cubicBezTo>
                    <a:pt x="32" y="49"/>
                    <a:pt x="34" y="51"/>
                    <a:pt x="34" y="53"/>
                  </a:cubicBezTo>
                  <a:cubicBezTo>
                    <a:pt x="34" y="56"/>
                    <a:pt x="32" y="58"/>
                    <a:pt x="29" y="58"/>
                  </a:cubicBezTo>
                  <a:cubicBezTo>
                    <a:pt x="26" y="58"/>
                    <a:pt x="24" y="56"/>
                    <a:pt x="24" y="53"/>
                  </a:cubicBezTo>
                  <a:cubicBezTo>
                    <a:pt x="24" y="51"/>
                    <a:pt x="26" y="49"/>
                    <a:pt x="29" y="4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grpSp>
      <p:cxnSp>
        <p:nvCxnSpPr>
          <p:cNvPr id="278" name="Straight Connector 277"/>
          <p:cNvCxnSpPr/>
          <p:nvPr/>
        </p:nvCxnSpPr>
        <p:spPr>
          <a:xfrm>
            <a:off x="6308625" y="2209715"/>
            <a:ext cx="0" cy="3654221"/>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79" name="Rectangle 278"/>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881669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48"/>
                                            </p:tgtEl>
                                            <p:attrNameLst>
                                              <p:attrName>style.visibility</p:attrName>
                                            </p:attrNameLst>
                                          </p:cBhvr>
                                          <p:to>
                                            <p:strVal val="visible"/>
                                          </p:to>
                                        </p:set>
                                        <p:anim calcmode="lin" valueType="num">
                                          <p:cBhvr additive="base">
                                            <p:cTn id="7" dur="500" fill="hold"/>
                                            <p:tgtEl>
                                              <p:spTgt spid="248"/>
                                            </p:tgtEl>
                                            <p:attrNameLst>
                                              <p:attrName>ppt_x</p:attrName>
                                            </p:attrNameLst>
                                          </p:cBhvr>
                                          <p:tavLst>
                                            <p:tav tm="0">
                                              <p:val>
                                                <p:strVal val="#ppt_x"/>
                                              </p:val>
                                            </p:tav>
                                            <p:tav tm="100000">
                                              <p:val>
                                                <p:strVal val="#ppt_x"/>
                                              </p:val>
                                            </p:tav>
                                          </p:tavLst>
                                        </p:anim>
                                        <p:anim calcmode="lin" valueType="num">
                                          <p:cBhvr additive="base">
                                            <p:cTn id="8" dur="500" fill="hold"/>
                                            <p:tgtEl>
                                              <p:spTgt spid="248"/>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44"/>
                                            </p:tgtEl>
                                            <p:attrNameLst>
                                              <p:attrName>style.visibility</p:attrName>
                                            </p:attrNameLst>
                                          </p:cBhvr>
                                          <p:to>
                                            <p:strVal val="visible"/>
                                          </p:to>
                                        </p:set>
                                        <p:anim calcmode="lin" valueType="num">
                                          <p:cBhvr additive="base">
                                            <p:cTn id="11" dur="500" fill="hold"/>
                                            <p:tgtEl>
                                              <p:spTgt spid="244"/>
                                            </p:tgtEl>
                                            <p:attrNameLst>
                                              <p:attrName>ppt_x</p:attrName>
                                            </p:attrNameLst>
                                          </p:cBhvr>
                                          <p:tavLst>
                                            <p:tav tm="0">
                                              <p:val>
                                                <p:strVal val="#ppt_x"/>
                                              </p:val>
                                            </p:tav>
                                            <p:tav tm="100000">
                                              <p:val>
                                                <p:strVal val="#ppt_x"/>
                                              </p:val>
                                            </p:tav>
                                          </p:tavLst>
                                        </p:anim>
                                        <p:anim calcmode="lin" valueType="num">
                                          <p:cBhvr additive="base">
                                            <p:cTn id="12" dur="500" fill="hold"/>
                                            <p:tgtEl>
                                              <p:spTgt spid="244"/>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1" fill="hold" nodeType="afterEffect">
                                      <p:stCondLst>
                                        <p:cond delay="0"/>
                                      </p:stCondLst>
                                      <p:childTnLst>
                                        <p:set>
                                          <p:cBhvr>
                                            <p:cTn id="15" dur="1" fill="hold">
                                              <p:stCondLst>
                                                <p:cond delay="0"/>
                                              </p:stCondLst>
                                            </p:cTn>
                                            <p:tgtEl>
                                              <p:spTgt spid="252"/>
                                            </p:tgtEl>
                                            <p:attrNameLst>
                                              <p:attrName>style.visibility</p:attrName>
                                            </p:attrNameLst>
                                          </p:cBhvr>
                                          <p:to>
                                            <p:strVal val="visible"/>
                                          </p:to>
                                        </p:set>
                                        <p:anim calcmode="lin" valueType="num">
                                          <p:cBhvr additive="base">
                                            <p:cTn id="16" dur="500" fill="hold"/>
                                            <p:tgtEl>
                                              <p:spTgt spid="252"/>
                                            </p:tgtEl>
                                            <p:attrNameLst>
                                              <p:attrName>ppt_x</p:attrName>
                                            </p:attrNameLst>
                                          </p:cBhvr>
                                          <p:tavLst>
                                            <p:tav tm="0">
                                              <p:val>
                                                <p:strVal val="#ppt_x"/>
                                              </p:val>
                                            </p:tav>
                                            <p:tav tm="100000">
                                              <p:val>
                                                <p:strVal val="#ppt_x"/>
                                              </p:val>
                                            </p:tav>
                                          </p:tavLst>
                                        </p:anim>
                                        <p:anim calcmode="lin" valueType="num">
                                          <p:cBhvr additive="base">
                                            <p:cTn id="17" dur="500" fill="hold"/>
                                            <p:tgtEl>
                                              <p:spTgt spid="252"/>
                                            </p:tgtEl>
                                            <p:attrNameLst>
                                              <p:attrName>ppt_y</p:attrName>
                                            </p:attrNameLst>
                                          </p:cBhvr>
                                          <p:tavLst>
                                            <p:tav tm="0">
                                              <p:val>
                                                <p:strVal val="0-#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240"/>
                                            </p:tgtEl>
                                            <p:attrNameLst>
                                              <p:attrName>style.visibility</p:attrName>
                                            </p:attrNameLst>
                                          </p:cBhvr>
                                          <p:to>
                                            <p:strVal val="visible"/>
                                          </p:to>
                                        </p:set>
                                        <p:anim calcmode="lin" valueType="num">
                                          <p:cBhvr additive="base">
                                            <p:cTn id="20" dur="500" fill="hold"/>
                                            <p:tgtEl>
                                              <p:spTgt spid="240"/>
                                            </p:tgtEl>
                                            <p:attrNameLst>
                                              <p:attrName>ppt_x</p:attrName>
                                            </p:attrNameLst>
                                          </p:cBhvr>
                                          <p:tavLst>
                                            <p:tav tm="0">
                                              <p:val>
                                                <p:strVal val="#ppt_x"/>
                                              </p:val>
                                            </p:tav>
                                            <p:tav tm="100000">
                                              <p:val>
                                                <p:strVal val="#ppt_x"/>
                                              </p:val>
                                            </p:tav>
                                          </p:tavLst>
                                        </p:anim>
                                        <p:anim calcmode="lin" valueType="num">
                                          <p:cBhvr additive="base">
                                            <p:cTn id="21" dur="500" fill="hold"/>
                                            <p:tgtEl>
                                              <p:spTgt spid="240"/>
                                            </p:tgtEl>
                                            <p:attrNameLst>
                                              <p:attrName>ppt_y</p:attrName>
                                            </p:attrNameLst>
                                          </p:cBhvr>
                                          <p:tavLst>
                                            <p:tav tm="0">
                                              <p:val>
                                                <p:strVal val="1+#ppt_h/2"/>
                                              </p:val>
                                            </p:tav>
                                            <p:tav tm="100000">
                                              <p:val>
                                                <p:strVal val="#ppt_y"/>
                                              </p:val>
                                            </p:tav>
                                          </p:tavLst>
                                        </p:anim>
                                      </p:childTnLst>
                                    </p:cTn>
                                  </p:par>
                                  <p:par>
                                    <p:cTn id="22" presetID="10" presetClass="entr" presetSubtype="0" fill="hold" nodeType="withEffect">
                                      <p:stCondLst>
                                        <p:cond delay="250"/>
                                      </p:stCondLst>
                                      <p:childTnLst>
                                        <p:set>
                                          <p:cBhvr>
                                            <p:cTn id="23" dur="1" fill="hold">
                                              <p:stCondLst>
                                                <p:cond delay="0"/>
                                              </p:stCondLst>
                                            </p:cTn>
                                            <p:tgtEl>
                                              <p:spTgt spid="82"/>
                                            </p:tgtEl>
                                            <p:attrNameLst>
                                              <p:attrName>style.visibility</p:attrName>
                                            </p:attrNameLst>
                                          </p:cBhvr>
                                          <p:to>
                                            <p:strVal val="visible"/>
                                          </p:to>
                                        </p:set>
                                        <p:animEffect transition="in" filter="fade">
                                          <p:cBhvr>
                                            <p:cTn id="24" dur="750"/>
                                            <p:tgtEl>
                                              <p:spTgt spid="82"/>
                                            </p:tgtEl>
                                          </p:cBhvr>
                                        </p:animEffect>
                                      </p:childTnLst>
                                    </p:cTn>
                                  </p:par>
                                </p:childTnLst>
                              </p:cTn>
                            </p:par>
                            <p:par>
                              <p:cTn id="25" fill="hold">
                                <p:stCondLst>
                                  <p:cond delay="1500"/>
                                </p:stCondLst>
                                <p:childTnLst>
                                  <p:par>
                                    <p:cTn id="26" presetID="42" presetClass="entr" presetSubtype="0" fill="hold" nodeType="afterEffect">
                                      <p:stCondLst>
                                        <p:cond delay="0"/>
                                      </p:stCondLst>
                                      <p:childTnLst>
                                        <p:set>
                                          <p:cBhvr>
                                            <p:cTn id="27" dur="1" fill="hold">
                                              <p:stCondLst>
                                                <p:cond delay="0"/>
                                              </p:stCondLst>
                                            </p:cTn>
                                            <p:tgtEl>
                                              <p:spTgt spid="256"/>
                                            </p:tgtEl>
                                            <p:attrNameLst>
                                              <p:attrName>style.visibility</p:attrName>
                                            </p:attrNameLst>
                                          </p:cBhvr>
                                          <p:to>
                                            <p:strVal val="visible"/>
                                          </p:to>
                                        </p:set>
                                        <p:animEffect transition="in" filter="fade">
                                          <p:cBhvr>
                                            <p:cTn id="28" dur="500"/>
                                            <p:tgtEl>
                                              <p:spTgt spid="256"/>
                                            </p:tgtEl>
                                          </p:cBhvr>
                                        </p:animEffect>
                                        <p:anim calcmode="lin" valueType="num">
                                          <p:cBhvr>
                                            <p:cTn id="29" dur="500" fill="hold"/>
                                            <p:tgtEl>
                                              <p:spTgt spid="256"/>
                                            </p:tgtEl>
                                            <p:attrNameLst>
                                              <p:attrName>ppt_x</p:attrName>
                                            </p:attrNameLst>
                                          </p:cBhvr>
                                          <p:tavLst>
                                            <p:tav tm="0">
                                              <p:val>
                                                <p:strVal val="#ppt_x"/>
                                              </p:val>
                                            </p:tav>
                                            <p:tav tm="100000">
                                              <p:val>
                                                <p:strVal val="#ppt_x"/>
                                              </p:val>
                                            </p:tav>
                                          </p:tavLst>
                                        </p:anim>
                                        <p:anim calcmode="lin" valueType="num">
                                          <p:cBhvr>
                                            <p:cTn id="30" dur="500" fill="hold"/>
                                            <p:tgtEl>
                                              <p:spTgt spid="256"/>
                                            </p:tgtEl>
                                            <p:attrNameLst>
                                              <p:attrName>ppt_y</p:attrName>
                                            </p:attrNameLst>
                                          </p:cBhvr>
                                          <p:tavLst>
                                            <p:tav tm="0">
                                              <p:val>
                                                <p:strVal val="#ppt_y+.1"/>
                                              </p:val>
                                            </p:tav>
                                            <p:tav tm="100000">
                                              <p:val>
                                                <p:strVal val="#ppt_y"/>
                                              </p:val>
                                            </p:tav>
                                          </p:tavLst>
                                        </p:anim>
                                      </p:childTnLst>
                                    </p:cTn>
                                  </p:par>
                                  <p:par>
                                    <p:cTn id="31" presetID="2" presetClass="entr" presetSubtype="8" fill="hold" grpId="0" nodeType="withEffect" p14:presetBounceEnd="53333">
                                      <p:stCondLst>
                                        <p:cond delay="250"/>
                                      </p:stCondLst>
                                      <p:childTnLst>
                                        <p:set>
                                          <p:cBhvr>
                                            <p:cTn id="32" dur="1" fill="hold">
                                              <p:stCondLst>
                                                <p:cond delay="0"/>
                                              </p:stCondLst>
                                            </p:cTn>
                                            <p:tgtEl>
                                              <p:spTgt spid="261"/>
                                            </p:tgtEl>
                                            <p:attrNameLst>
                                              <p:attrName>style.visibility</p:attrName>
                                            </p:attrNameLst>
                                          </p:cBhvr>
                                          <p:to>
                                            <p:strVal val="visible"/>
                                          </p:to>
                                        </p:set>
                                        <p:anim calcmode="lin" valueType="num" p14:bounceEnd="53333">
                                          <p:cBhvr additive="base">
                                            <p:cTn id="33" dur="750" fill="hold"/>
                                            <p:tgtEl>
                                              <p:spTgt spid="261"/>
                                            </p:tgtEl>
                                            <p:attrNameLst>
                                              <p:attrName>ppt_x</p:attrName>
                                            </p:attrNameLst>
                                          </p:cBhvr>
                                          <p:tavLst>
                                            <p:tav tm="0">
                                              <p:val>
                                                <p:strVal val="0-#ppt_w/2"/>
                                              </p:val>
                                            </p:tav>
                                            <p:tav tm="100000">
                                              <p:val>
                                                <p:strVal val="#ppt_x"/>
                                              </p:val>
                                            </p:tav>
                                          </p:tavLst>
                                        </p:anim>
                                        <p:anim calcmode="lin" valueType="num" p14:bounceEnd="53333">
                                          <p:cBhvr additive="base">
                                            <p:cTn id="34" dur="750" fill="hold"/>
                                            <p:tgtEl>
                                              <p:spTgt spid="261"/>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14:presetBounceEnd="53333">
                                      <p:stCondLst>
                                        <p:cond delay="500"/>
                                      </p:stCondLst>
                                      <p:childTnLst>
                                        <p:set>
                                          <p:cBhvr>
                                            <p:cTn id="36" dur="1" fill="hold">
                                              <p:stCondLst>
                                                <p:cond delay="0"/>
                                              </p:stCondLst>
                                            </p:cTn>
                                            <p:tgtEl>
                                              <p:spTgt spid="260"/>
                                            </p:tgtEl>
                                            <p:attrNameLst>
                                              <p:attrName>style.visibility</p:attrName>
                                            </p:attrNameLst>
                                          </p:cBhvr>
                                          <p:to>
                                            <p:strVal val="visible"/>
                                          </p:to>
                                        </p:set>
                                        <p:anim calcmode="lin" valueType="num" p14:bounceEnd="53333">
                                          <p:cBhvr additive="base">
                                            <p:cTn id="37" dur="750" fill="hold"/>
                                            <p:tgtEl>
                                              <p:spTgt spid="260"/>
                                            </p:tgtEl>
                                            <p:attrNameLst>
                                              <p:attrName>ppt_x</p:attrName>
                                            </p:attrNameLst>
                                          </p:cBhvr>
                                          <p:tavLst>
                                            <p:tav tm="0">
                                              <p:val>
                                                <p:strVal val="0-#ppt_w/2"/>
                                              </p:val>
                                            </p:tav>
                                            <p:tav tm="100000">
                                              <p:val>
                                                <p:strVal val="#ppt_x"/>
                                              </p:val>
                                            </p:tav>
                                          </p:tavLst>
                                        </p:anim>
                                        <p:anim calcmode="lin" valueType="num" p14:bounceEnd="53333">
                                          <p:cBhvr additive="base">
                                            <p:cTn id="38" dur="750" fill="hold"/>
                                            <p:tgtEl>
                                              <p:spTgt spid="260"/>
                                            </p:tgtEl>
                                            <p:attrNameLst>
                                              <p:attrName>ppt_y</p:attrName>
                                            </p:attrNameLst>
                                          </p:cBhvr>
                                          <p:tavLst>
                                            <p:tav tm="0">
                                              <p:val>
                                                <p:strVal val="#ppt_y"/>
                                              </p:val>
                                            </p:tav>
                                            <p:tav tm="100000">
                                              <p:val>
                                                <p:strVal val="#ppt_y"/>
                                              </p:val>
                                            </p:tav>
                                          </p:tavLst>
                                        </p:anim>
                                      </p:childTnLst>
                                    </p:cTn>
                                  </p:par>
                                  <p:par>
                                    <p:cTn id="39" presetID="2" presetClass="entr" presetSubtype="4" fill="hold" nodeType="withEffect" p14:presetBounceEnd="80000">
                                      <p:stCondLst>
                                        <p:cond delay="1250"/>
                                      </p:stCondLst>
                                      <p:childTnLst>
                                        <p:set>
                                          <p:cBhvr>
                                            <p:cTn id="40" dur="1" fill="hold">
                                              <p:stCondLst>
                                                <p:cond delay="0"/>
                                              </p:stCondLst>
                                            </p:cTn>
                                            <p:tgtEl>
                                              <p:spTgt spid="274"/>
                                            </p:tgtEl>
                                            <p:attrNameLst>
                                              <p:attrName>style.visibility</p:attrName>
                                            </p:attrNameLst>
                                          </p:cBhvr>
                                          <p:to>
                                            <p:strVal val="visible"/>
                                          </p:to>
                                        </p:set>
                                        <p:anim calcmode="lin" valueType="num" p14:bounceEnd="80000">
                                          <p:cBhvr additive="base">
                                            <p:cTn id="41" dur="750" fill="hold"/>
                                            <p:tgtEl>
                                              <p:spTgt spid="274"/>
                                            </p:tgtEl>
                                            <p:attrNameLst>
                                              <p:attrName>ppt_x</p:attrName>
                                            </p:attrNameLst>
                                          </p:cBhvr>
                                          <p:tavLst>
                                            <p:tav tm="0">
                                              <p:val>
                                                <p:strVal val="#ppt_x"/>
                                              </p:val>
                                            </p:tav>
                                            <p:tav tm="100000">
                                              <p:val>
                                                <p:strVal val="#ppt_x"/>
                                              </p:val>
                                            </p:tav>
                                          </p:tavLst>
                                        </p:anim>
                                        <p:anim calcmode="lin" valueType="num" p14:bounceEnd="80000">
                                          <p:cBhvr additive="base">
                                            <p:cTn id="42" dur="750" fill="hold"/>
                                            <p:tgtEl>
                                              <p:spTgt spid="274"/>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14:presetBounceEnd="80000">
                                      <p:stCondLst>
                                        <p:cond delay="1750"/>
                                      </p:stCondLst>
                                      <p:childTnLst>
                                        <p:set>
                                          <p:cBhvr>
                                            <p:cTn id="44" dur="1" fill="hold">
                                              <p:stCondLst>
                                                <p:cond delay="0"/>
                                              </p:stCondLst>
                                            </p:cTn>
                                            <p:tgtEl>
                                              <p:spTgt spid="270"/>
                                            </p:tgtEl>
                                            <p:attrNameLst>
                                              <p:attrName>style.visibility</p:attrName>
                                            </p:attrNameLst>
                                          </p:cBhvr>
                                          <p:to>
                                            <p:strVal val="visible"/>
                                          </p:to>
                                        </p:set>
                                        <p:anim calcmode="lin" valueType="num" p14:bounceEnd="80000">
                                          <p:cBhvr additive="base">
                                            <p:cTn id="45" dur="750" fill="hold"/>
                                            <p:tgtEl>
                                              <p:spTgt spid="270"/>
                                            </p:tgtEl>
                                            <p:attrNameLst>
                                              <p:attrName>ppt_x</p:attrName>
                                            </p:attrNameLst>
                                          </p:cBhvr>
                                          <p:tavLst>
                                            <p:tav tm="0">
                                              <p:val>
                                                <p:strVal val="#ppt_x"/>
                                              </p:val>
                                            </p:tav>
                                            <p:tav tm="100000">
                                              <p:val>
                                                <p:strVal val="#ppt_x"/>
                                              </p:val>
                                            </p:tav>
                                          </p:tavLst>
                                        </p:anim>
                                        <p:anim calcmode="lin" valueType="num" p14:bounceEnd="80000">
                                          <p:cBhvr additive="base">
                                            <p:cTn id="46" dur="750" fill="hold"/>
                                            <p:tgtEl>
                                              <p:spTgt spid="270"/>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14:presetBounceEnd="80000">
                                      <p:stCondLst>
                                        <p:cond delay="2250"/>
                                      </p:stCondLst>
                                      <p:childTnLst>
                                        <p:set>
                                          <p:cBhvr>
                                            <p:cTn id="48" dur="1" fill="hold">
                                              <p:stCondLst>
                                                <p:cond delay="0"/>
                                              </p:stCondLst>
                                            </p:cTn>
                                            <p:tgtEl>
                                              <p:spTgt spid="262"/>
                                            </p:tgtEl>
                                            <p:attrNameLst>
                                              <p:attrName>style.visibility</p:attrName>
                                            </p:attrNameLst>
                                          </p:cBhvr>
                                          <p:to>
                                            <p:strVal val="visible"/>
                                          </p:to>
                                        </p:set>
                                        <p:anim calcmode="lin" valueType="num" p14:bounceEnd="80000">
                                          <p:cBhvr additive="base">
                                            <p:cTn id="49" dur="750" fill="hold"/>
                                            <p:tgtEl>
                                              <p:spTgt spid="262"/>
                                            </p:tgtEl>
                                            <p:attrNameLst>
                                              <p:attrName>ppt_x</p:attrName>
                                            </p:attrNameLst>
                                          </p:cBhvr>
                                          <p:tavLst>
                                            <p:tav tm="0">
                                              <p:val>
                                                <p:strVal val="#ppt_x"/>
                                              </p:val>
                                            </p:tav>
                                            <p:tav tm="100000">
                                              <p:val>
                                                <p:strVal val="#ppt_x"/>
                                              </p:val>
                                            </p:tav>
                                          </p:tavLst>
                                        </p:anim>
                                        <p:anim calcmode="lin" valueType="num" p14:bounceEnd="80000">
                                          <p:cBhvr additive="base">
                                            <p:cTn id="50" dur="750" fill="hold"/>
                                            <p:tgtEl>
                                              <p:spTgt spid="262"/>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14:presetBounceEnd="80000">
                                      <p:stCondLst>
                                        <p:cond delay="2750"/>
                                      </p:stCondLst>
                                      <p:childTnLst>
                                        <p:set>
                                          <p:cBhvr>
                                            <p:cTn id="52" dur="1" fill="hold">
                                              <p:stCondLst>
                                                <p:cond delay="0"/>
                                              </p:stCondLst>
                                            </p:cTn>
                                            <p:tgtEl>
                                              <p:spTgt spid="266"/>
                                            </p:tgtEl>
                                            <p:attrNameLst>
                                              <p:attrName>style.visibility</p:attrName>
                                            </p:attrNameLst>
                                          </p:cBhvr>
                                          <p:to>
                                            <p:strVal val="visible"/>
                                          </p:to>
                                        </p:set>
                                        <p:anim calcmode="lin" valueType="num" p14:bounceEnd="80000">
                                          <p:cBhvr additive="base">
                                            <p:cTn id="53" dur="750" fill="hold"/>
                                            <p:tgtEl>
                                              <p:spTgt spid="266"/>
                                            </p:tgtEl>
                                            <p:attrNameLst>
                                              <p:attrName>ppt_x</p:attrName>
                                            </p:attrNameLst>
                                          </p:cBhvr>
                                          <p:tavLst>
                                            <p:tav tm="0">
                                              <p:val>
                                                <p:strVal val="#ppt_x"/>
                                              </p:val>
                                            </p:tav>
                                            <p:tav tm="100000">
                                              <p:val>
                                                <p:strVal val="#ppt_x"/>
                                              </p:val>
                                            </p:tav>
                                          </p:tavLst>
                                        </p:anim>
                                        <p:anim calcmode="lin" valueType="num" p14:bounceEnd="80000">
                                          <p:cBhvr additive="base">
                                            <p:cTn id="54" dur="750" fill="hold"/>
                                            <p:tgtEl>
                                              <p:spTgt spid="266"/>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14:presetBounceEnd="53333">
                                      <p:stCondLst>
                                        <p:cond delay="500"/>
                                      </p:stCondLst>
                                      <p:childTnLst>
                                        <p:set>
                                          <p:cBhvr>
                                            <p:cTn id="56" dur="1" fill="hold">
                                              <p:stCondLst>
                                                <p:cond delay="0"/>
                                              </p:stCondLst>
                                            </p:cTn>
                                            <p:tgtEl>
                                              <p:spTgt spid="278"/>
                                            </p:tgtEl>
                                            <p:attrNameLst>
                                              <p:attrName>style.visibility</p:attrName>
                                            </p:attrNameLst>
                                          </p:cBhvr>
                                          <p:to>
                                            <p:strVal val="visible"/>
                                          </p:to>
                                        </p:set>
                                        <p:anim calcmode="lin" valueType="num" p14:bounceEnd="53333">
                                          <p:cBhvr additive="base">
                                            <p:cTn id="57" dur="750" fill="hold"/>
                                            <p:tgtEl>
                                              <p:spTgt spid="278"/>
                                            </p:tgtEl>
                                            <p:attrNameLst>
                                              <p:attrName>ppt_x</p:attrName>
                                            </p:attrNameLst>
                                          </p:cBhvr>
                                          <p:tavLst>
                                            <p:tav tm="0">
                                              <p:val>
                                                <p:strVal val="#ppt_x"/>
                                              </p:val>
                                            </p:tav>
                                            <p:tav tm="100000">
                                              <p:val>
                                                <p:strVal val="#ppt_x"/>
                                              </p:val>
                                            </p:tav>
                                          </p:tavLst>
                                        </p:anim>
                                        <p:anim calcmode="lin" valueType="num" p14:bounceEnd="53333">
                                          <p:cBhvr additive="base">
                                            <p:cTn id="58" dur="750" fill="hold"/>
                                            <p:tgtEl>
                                              <p:spTgt spid="27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0" grpId="0"/>
          <p:bldP spid="26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48"/>
                                            </p:tgtEl>
                                            <p:attrNameLst>
                                              <p:attrName>style.visibility</p:attrName>
                                            </p:attrNameLst>
                                          </p:cBhvr>
                                          <p:to>
                                            <p:strVal val="visible"/>
                                          </p:to>
                                        </p:set>
                                        <p:anim calcmode="lin" valueType="num">
                                          <p:cBhvr additive="base">
                                            <p:cTn id="7" dur="500" fill="hold"/>
                                            <p:tgtEl>
                                              <p:spTgt spid="248"/>
                                            </p:tgtEl>
                                            <p:attrNameLst>
                                              <p:attrName>ppt_x</p:attrName>
                                            </p:attrNameLst>
                                          </p:cBhvr>
                                          <p:tavLst>
                                            <p:tav tm="0">
                                              <p:val>
                                                <p:strVal val="#ppt_x"/>
                                              </p:val>
                                            </p:tav>
                                            <p:tav tm="100000">
                                              <p:val>
                                                <p:strVal val="#ppt_x"/>
                                              </p:val>
                                            </p:tav>
                                          </p:tavLst>
                                        </p:anim>
                                        <p:anim calcmode="lin" valueType="num">
                                          <p:cBhvr additive="base">
                                            <p:cTn id="8" dur="500" fill="hold"/>
                                            <p:tgtEl>
                                              <p:spTgt spid="248"/>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44"/>
                                            </p:tgtEl>
                                            <p:attrNameLst>
                                              <p:attrName>style.visibility</p:attrName>
                                            </p:attrNameLst>
                                          </p:cBhvr>
                                          <p:to>
                                            <p:strVal val="visible"/>
                                          </p:to>
                                        </p:set>
                                        <p:anim calcmode="lin" valueType="num">
                                          <p:cBhvr additive="base">
                                            <p:cTn id="11" dur="500" fill="hold"/>
                                            <p:tgtEl>
                                              <p:spTgt spid="244"/>
                                            </p:tgtEl>
                                            <p:attrNameLst>
                                              <p:attrName>ppt_x</p:attrName>
                                            </p:attrNameLst>
                                          </p:cBhvr>
                                          <p:tavLst>
                                            <p:tav tm="0">
                                              <p:val>
                                                <p:strVal val="#ppt_x"/>
                                              </p:val>
                                            </p:tav>
                                            <p:tav tm="100000">
                                              <p:val>
                                                <p:strVal val="#ppt_x"/>
                                              </p:val>
                                            </p:tav>
                                          </p:tavLst>
                                        </p:anim>
                                        <p:anim calcmode="lin" valueType="num">
                                          <p:cBhvr additive="base">
                                            <p:cTn id="12" dur="500" fill="hold"/>
                                            <p:tgtEl>
                                              <p:spTgt spid="244"/>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1" fill="hold" nodeType="afterEffect">
                                      <p:stCondLst>
                                        <p:cond delay="0"/>
                                      </p:stCondLst>
                                      <p:childTnLst>
                                        <p:set>
                                          <p:cBhvr>
                                            <p:cTn id="15" dur="1" fill="hold">
                                              <p:stCondLst>
                                                <p:cond delay="0"/>
                                              </p:stCondLst>
                                            </p:cTn>
                                            <p:tgtEl>
                                              <p:spTgt spid="252"/>
                                            </p:tgtEl>
                                            <p:attrNameLst>
                                              <p:attrName>style.visibility</p:attrName>
                                            </p:attrNameLst>
                                          </p:cBhvr>
                                          <p:to>
                                            <p:strVal val="visible"/>
                                          </p:to>
                                        </p:set>
                                        <p:anim calcmode="lin" valueType="num">
                                          <p:cBhvr additive="base">
                                            <p:cTn id="16" dur="500" fill="hold"/>
                                            <p:tgtEl>
                                              <p:spTgt spid="252"/>
                                            </p:tgtEl>
                                            <p:attrNameLst>
                                              <p:attrName>ppt_x</p:attrName>
                                            </p:attrNameLst>
                                          </p:cBhvr>
                                          <p:tavLst>
                                            <p:tav tm="0">
                                              <p:val>
                                                <p:strVal val="#ppt_x"/>
                                              </p:val>
                                            </p:tav>
                                            <p:tav tm="100000">
                                              <p:val>
                                                <p:strVal val="#ppt_x"/>
                                              </p:val>
                                            </p:tav>
                                          </p:tavLst>
                                        </p:anim>
                                        <p:anim calcmode="lin" valueType="num">
                                          <p:cBhvr additive="base">
                                            <p:cTn id="17" dur="500" fill="hold"/>
                                            <p:tgtEl>
                                              <p:spTgt spid="252"/>
                                            </p:tgtEl>
                                            <p:attrNameLst>
                                              <p:attrName>ppt_y</p:attrName>
                                            </p:attrNameLst>
                                          </p:cBhvr>
                                          <p:tavLst>
                                            <p:tav tm="0">
                                              <p:val>
                                                <p:strVal val="0-#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240"/>
                                            </p:tgtEl>
                                            <p:attrNameLst>
                                              <p:attrName>style.visibility</p:attrName>
                                            </p:attrNameLst>
                                          </p:cBhvr>
                                          <p:to>
                                            <p:strVal val="visible"/>
                                          </p:to>
                                        </p:set>
                                        <p:anim calcmode="lin" valueType="num">
                                          <p:cBhvr additive="base">
                                            <p:cTn id="20" dur="500" fill="hold"/>
                                            <p:tgtEl>
                                              <p:spTgt spid="240"/>
                                            </p:tgtEl>
                                            <p:attrNameLst>
                                              <p:attrName>ppt_x</p:attrName>
                                            </p:attrNameLst>
                                          </p:cBhvr>
                                          <p:tavLst>
                                            <p:tav tm="0">
                                              <p:val>
                                                <p:strVal val="#ppt_x"/>
                                              </p:val>
                                            </p:tav>
                                            <p:tav tm="100000">
                                              <p:val>
                                                <p:strVal val="#ppt_x"/>
                                              </p:val>
                                            </p:tav>
                                          </p:tavLst>
                                        </p:anim>
                                        <p:anim calcmode="lin" valueType="num">
                                          <p:cBhvr additive="base">
                                            <p:cTn id="21" dur="500" fill="hold"/>
                                            <p:tgtEl>
                                              <p:spTgt spid="240"/>
                                            </p:tgtEl>
                                            <p:attrNameLst>
                                              <p:attrName>ppt_y</p:attrName>
                                            </p:attrNameLst>
                                          </p:cBhvr>
                                          <p:tavLst>
                                            <p:tav tm="0">
                                              <p:val>
                                                <p:strVal val="1+#ppt_h/2"/>
                                              </p:val>
                                            </p:tav>
                                            <p:tav tm="100000">
                                              <p:val>
                                                <p:strVal val="#ppt_y"/>
                                              </p:val>
                                            </p:tav>
                                          </p:tavLst>
                                        </p:anim>
                                      </p:childTnLst>
                                    </p:cTn>
                                  </p:par>
                                  <p:par>
                                    <p:cTn id="22" presetID="10" presetClass="entr" presetSubtype="0" fill="hold" nodeType="withEffect">
                                      <p:stCondLst>
                                        <p:cond delay="250"/>
                                      </p:stCondLst>
                                      <p:childTnLst>
                                        <p:set>
                                          <p:cBhvr>
                                            <p:cTn id="23" dur="1" fill="hold">
                                              <p:stCondLst>
                                                <p:cond delay="0"/>
                                              </p:stCondLst>
                                            </p:cTn>
                                            <p:tgtEl>
                                              <p:spTgt spid="82"/>
                                            </p:tgtEl>
                                            <p:attrNameLst>
                                              <p:attrName>style.visibility</p:attrName>
                                            </p:attrNameLst>
                                          </p:cBhvr>
                                          <p:to>
                                            <p:strVal val="visible"/>
                                          </p:to>
                                        </p:set>
                                        <p:animEffect transition="in" filter="fade">
                                          <p:cBhvr>
                                            <p:cTn id="24" dur="750"/>
                                            <p:tgtEl>
                                              <p:spTgt spid="82"/>
                                            </p:tgtEl>
                                          </p:cBhvr>
                                        </p:animEffect>
                                      </p:childTnLst>
                                    </p:cTn>
                                  </p:par>
                                </p:childTnLst>
                              </p:cTn>
                            </p:par>
                            <p:par>
                              <p:cTn id="25" fill="hold">
                                <p:stCondLst>
                                  <p:cond delay="1500"/>
                                </p:stCondLst>
                                <p:childTnLst>
                                  <p:par>
                                    <p:cTn id="26" presetID="42" presetClass="entr" presetSubtype="0" fill="hold" nodeType="afterEffect">
                                      <p:stCondLst>
                                        <p:cond delay="0"/>
                                      </p:stCondLst>
                                      <p:childTnLst>
                                        <p:set>
                                          <p:cBhvr>
                                            <p:cTn id="27" dur="1" fill="hold">
                                              <p:stCondLst>
                                                <p:cond delay="0"/>
                                              </p:stCondLst>
                                            </p:cTn>
                                            <p:tgtEl>
                                              <p:spTgt spid="256"/>
                                            </p:tgtEl>
                                            <p:attrNameLst>
                                              <p:attrName>style.visibility</p:attrName>
                                            </p:attrNameLst>
                                          </p:cBhvr>
                                          <p:to>
                                            <p:strVal val="visible"/>
                                          </p:to>
                                        </p:set>
                                        <p:animEffect transition="in" filter="fade">
                                          <p:cBhvr>
                                            <p:cTn id="28" dur="500"/>
                                            <p:tgtEl>
                                              <p:spTgt spid="256"/>
                                            </p:tgtEl>
                                          </p:cBhvr>
                                        </p:animEffect>
                                        <p:anim calcmode="lin" valueType="num">
                                          <p:cBhvr>
                                            <p:cTn id="29" dur="500" fill="hold"/>
                                            <p:tgtEl>
                                              <p:spTgt spid="256"/>
                                            </p:tgtEl>
                                            <p:attrNameLst>
                                              <p:attrName>ppt_x</p:attrName>
                                            </p:attrNameLst>
                                          </p:cBhvr>
                                          <p:tavLst>
                                            <p:tav tm="0">
                                              <p:val>
                                                <p:strVal val="#ppt_x"/>
                                              </p:val>
                                            </p:tav>
                                            <p:tav tm="100000">
                                              <p:val>
                                                <p:strVal val="#ppt_x"/>
                                              </p:val>
                                            </p:tav>
                                          </p:tavLst>
                                        </p:anim>
                                        <p:anim calcmode="lin" valueType="num">
                                          <p:cBhvr>
                                            <p:cTn id="30" dur="500" fill="hold"/>
                                            <p:tgtEl>
                                              <p:spTgt spid="256"/>
                                            </p:tgtEl>
                                            <p:attrNameLst>
                                              <p:attrName>ppt_y</p:attrName>
                                            </p:attrNameLst>
                                          </p:cBhvr>
                                          <p:tavLst>
                                            <p:tav tm="0">
                                              <p:val>
                                                <p:strVal val="#ppt_y+.1"/>
                                              </p:val>
                                            </p:tav>
                                            <p:tav tm="100000">
                                              <p:val>
                                                <p:strVal val="#ppt_y"/>
                                              </p:val>
                                            </p:tav>
                                          </p:tavLst>
                                        </p:anim>
                                      </p:childTnLst>
                                    </p:cTn>
                                  </p:par>
                                  <p:par>
                                    <p:cTn id="31" presetID="2" presetClass="entr" presetSubtype="8" fill="hold" grpId="0" nodeType="withEffect">
                                      <p:stCondLst>
                                        <p:cond delay="250"/>
                                      </p:stCondLst>
                                      <p:childTnLst>
                                        <p:set>
                                          <p:cBhvr>
                                            <p:cTn id="32" dur="1" fill="hold">
                                              <p:stCondLst>
                                                <p:cond delay="0"/>
                                              </p:stCondLst>
                                            </p:cTn>
                                            <p:tgtEl>
                                              <p:spTgt spid="261"/>
                                            </p:tgtEl>
                                            <p:attrNameLst>
                                              <p:attrName>style.visibility</p:attrName>
                                            </p:attrNameLst>
                                          </p:cBhvr>
                                          <p:to>
                                            <p:strVal val="visible"/>
                                          </p:to>
                                        </p:set>
                                        <p:anim calcmode="lin" valueType="num">
                                          <p:cBhvr additive="base">
                                            <p:cTn id="33" dur="750" fill="hold"/>
                                            <p:tgtEl>
                                              <p:spTgt spid="261"/>
                                            </p:tgtEl>
                                            <p:attrNameLst>
                                              <p:attrName>ppt_x</p:attrName>
                                            </p:attrNameLst>
                                          </p:cBhvr>
                                          <p:tavLst>
                                            <p:tav tm="0">
                                              <p:val>
                                                <p:strVal val="0-#ppt_w/2"/>
                                              </p:val>
                                            </p:tav>
                                            <p:tav tm="100000">
                                              <p:val>
                                                <p:strVal val="#ppt_x"/>
                                              </p:val>
                                            </p:tav>
                                          </p:tavLst>
                                        </p:anim>
                                        <p:anim calcmode="lin" valueType="num">
                                          <p:cBhvr additive="base">
                                            <p:cTn id="34" dur="750" fill="hold"/>
                                            <p:tgtEl>
                                              <p:spTgt spid="261"/>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500"/>
                                      </p:stCondLst>
                                      <p:childTnLst>
                                        <p:set>
                                          <p:cBhvr>
                                            <p:cTn id="36" dur="1" fill="hold">
                                              <p:stCondLst>
                                                <p:cond delay="0"/>
                                              </p:stCondLst>
                                            </p:cTn>
                                            <p:tgtEl>
                                              <p:spTgt spid="260"/>
                                            </p:tgtEl>
                                            <p:attrNameLst>
                                              <p:attrName>style.visibility</p:attrName>
                                            </p:attrNameLst>
                                          </p:cBhvr>
                                          <p:to>
                                            <p:strVal val="visible"/>
                                          </p:to>
                                        </p:set>
                                        <p:anim calcmode="lin" valueType="num">
                                          <p:cBhvr additive="base">
                                            <p:cTn id="37" dur="750" fill="hold"/>
                                            <p:tgtEl>
                                              <p:spTgt spid="260"/>
                                            </p:tgtEl>
                                            <p:attrNameLst>
                                              <p:attrName>ppt_x</p:attrName>
                                            </p:attrNameLst>
                                          </p:cBhvr>
                                          <p:tavLst>
                                            <p:tav tm="0">
                                              <p:val>
                                                <p:strVal val="0-#ppt_w/2"/>
                                              </p:val>
                                            </p:tav>
                                            <p:tav tm="100000">
                                              <p:val>
                                                <p:strVal val="#ppt_x"/>
                                              </p:val>
                                            </p:tav>
                                          </p:tavLst>
                                        </p:anim>
                                        <p:anim calcmode="lin" valueType="num">
                                          <p:cBhvr additive="base">
                                            <p:cTn id="38" dur="750" fill="hold"/>
                                            <p:tgtEl>
                                              <p:spTgt spid="260"/>
                                            </p:tgtEl>
                                            <p:attrNameLst>
                                              <p:attrName>ppt_y</p:attrName>
                                            </p:attrNameLst>
                                          </p:cBhvr>
                                          <p:tavLst>
                                            <p:tav tm="0">
                                              <p:val>
                                                <p:strVal val="#ppt_y"/>
                                              </p:val>
                                            </p:tav>
                                            <p:tav tm="100000">
                                              <p:val>
                                                <p:strVal val="#ppt_y"/>
                                              </p:val>
                                            </p:tav>
                                          </p:tavLst>
                                        </p:anim>
                                      </p:childTnLst>
                                    </p:cTn>
                                  </p:par>
                                  <p:par>
                                    <p:cTn id="39" presetID="2" presetClass="entr" presetSubtype="4" fill="hold" nodeType="withEffect">
                                      <p:stCondLst>
                                        <p:cond delay="1250"/>
                                      </p:stCondLst>
                                      <p:childTnLst>
                                        <p:set>
                                          <p:cBhvr>
                                            <p:cTn id="40" dur="1" fill="hold">
                                              <p:stCondLst>
                                                <p:cond delay="0"/>
                                              </p:stCondLst>
                                            </p:cTn>
                                            <p:tgtEl>
                                              <p:spTgt spid="274"/>
                                            </p:tgtEl>
                                            <p:attrNameLst>
                                              <p:attrName>style.visibility</p:attrName>
                                            </p:attrNameLst>
                                          </p:cBhvr>
                                          <p:to>
                                            <p:strVal val="visible"/>
                                          </p:to>
                                        </p:set>
                                        <p:anim calcmode="lin" valueType="num">
                                          <p:cBhvr additive="base">
                                            <p:cTn id="41" dur="750" fill="hold"/>
                                            <p:tgtEl>
                                              <p:spTgt spid="274"/>
                                            </p:tgtEl>
                                            <p:attrNameLst>
                                              <p:attrName>ppt_x</p:attrName>
                                            </p:attrNameLst>
                                          </p:cBhvr>
                                          <p:tavLst>
                                            <p:tav tm="0">
                                              <p:val>
                                                <p:strVal val="#ppt_x"/>
                                              </p:val>
                                            </p:tav>
                                            <p:tav tm="100000">
                                              <p:val>
                                                <p:strVal val="#ppt_x"/>
                                              </p:val>
                                            </p:tav>
                                          </p:tavLst>
                                        </p:anim>
                                        <p:anim calcmode="lin" valueType="num">
                                          <p:cBhvr additive="base">
                                            <p:cTn id="42" dur="750" fill="hold"/>
                                            <p:tgtEl>
                                              <p:spTgt spid="274"/>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1750"/>
                                      </p:stCondLst>
                                      <p:childTnLst>
                                        <p:set>
                                          <p:cBhvr>
                                            <p:cTn id="44" dur="1" fill="hold">
                                              <p:stCondLst>
                                                <p:cond delay="0"/>
                                              </p:stCondLst>
                                            </p:cTn>
                                            <p:tgtEl>
                                              <p:spTgt spid="270"/>
                                            </p:tgtEl>
                                            <p:attrNameLst>
                                              <p:attrName>style.visibility</p:attrName>
                                            </p:attrNameLst>
                                          </p:cBhvr>
                                          <p:to>
                                            <p:strVal val="visible"/>
                                          </p:to>
                                        </p:set>
                                        <p:anim calcmode="lin" valueType="num">
                                          <p:cBhvr additive="base">
                                            <p:cTn id="45" dur="750" fill="hold"/>
                                            <p:tgtEl>
                                              <p:spTgt spid="270"/>
                                            </p:tgtEl>
                                            <p:attrNameLst>
                                              <p:attrName>ppt_x</p:attrName>
                                            </p:attrNameLst>
                                          </p:cBhvr>
                                          <p:tavLst>
                                            <p:tav tm="0">
                                              <p:val>
                                                <p:strVal val="#ppt_x"/>
                                              </p:val>
                                            </p:tav>
                                            <p:tav tm="100000">
                                              <p:val>
                                                <p:strVal val="#ppt_x"/>
                                              </p:val>
                                            </p:tav>
                                          </p:tavLst>
                                        </p:anim>
                                        <p:anim calcmode="lin" valueType="num">
                                          <p:cBhvr additive="base">
                                            <p:cTn id="46" dur="750" fill="hold"/>
                                            <p:tgtEl>
                                              <p:spTgt spid="270"/>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2250"/>
                                      </p:stCondLst>
                                      <p:childTnLst>
                                        <p:set>
                                          <p:cBhvr>
                                            <p:cTn id="48" dur="1" fill="hold">
                                              <p:stCondLst>
                                                <p:cond delay="0"/>
                                              </p:stCondLst>
                                            </p:cTn>
                                            <p:tgtEl>
                                              <p:spTgt spid="262"/>
                                            </p:tgtEl>
                                            <p:attrNameLst>
                                              <p:attrName>style.visibility</p:attrName>
                                            </p:attrNameLst>
                                          </p:cBhvr>
                                          <p:to>
                                            <p:strVal val="visible"/>
                                          </p:to>
                                        </p:set>
                                        <p:anim calcmode="lin" valueType="num">
                                          <p:cBhvr additive="base">
                                            <p:cTn id="49" dur="750" fill="hold"/>
                                            <p:tgtEl>
                                              <p:spTgt spid="262"/>
                                            </p:tgtEl>
                                            <p:attrNameLst>
                                              <p:attrName>ppt_x</p:attrName>
                                            </p:attrNameLst>
                                          </p:cBhvr>
                                          <p:tavLst>
                                            <p:tav tm="0">
                                              <p:val>
                                                <p:strVal val="#ppt_x"/>
                                              </p:val>
                                            </p:tav>
                                            <p:tav tm="100000">
                                              <p:val>
                                                <p:strVal val="#ppt_x"/>
                                              </p:val>
                                            </p:tav>
                                          </p:tavLst>
                                        </p:anim>
                                        <p:anim calcmode="lin" valueType="num">
                                          <p:cBhvr additive="base">
                                            <p:cTn id="50" dur="750" fill="hold"/>
                                            <p:tgtEl>
                                              <p:spTgt spid="262"/>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2750"/>
                                      </p:stCondLst>
                                      <p:childTnLst>
                                        <p:set>
                                          <p:cBhvr>
                                            <p:cTn id="52" dur="1" fill="hold">
                                              <p:stCondLst>
                                                <p:cond delay="0"/>
                                              </p:stCondLst>
                                            </p:cTn>
                                            <p:tgtEl>
                                              <p:spTgt spid="266"/>
                                            </p:tgtEl>
                                            <p:attrNameLst>
                                              <p:attrName>style.visibility</p:attrName>
                                            </p:attrNameLst>
                                          </p:cBhvr>
                                          <p:to>
                                            <p:strVal val="visible"/>
                                          </p:to>
                                        </p:set>
                                        <p:anim calcmode="lin" valueType="num">
                                          <p:cBhvr additive="base">
                                            <p:cTn id="53" dur="750" fill="hold"/>
                                            <p:tgtEl>
                                              <p:spTgt spid="266"/>
                                            </p:tgtEl>
                                            <p:attrNameLst>
                                              <p:attrName>ppt_x</p:attrName>
                                            </p:attrNameLst>
                                          </p:cBhvr>
                                          <p:tavLst>
                                            <p:tav tm="0">
                                              <p:val>
                                                <p:strVal val="#ppt_x"/>
                                              </p:val>
                                            </p:tav>
                                            <p:tav tm="100000">
                                              <p:val>
                                                <p:strVal val="#ppt_x"/>
                                              </p:val>
                                            </p:tav>
                                          </p:tavLst>
                                        </p:anim>
                                        <p:anim calcmode="lin" valueType="num">
                                          <p:cBhvr additive="base">
                                            <p:cTn id="54" dur="750" fill="hold"/>
                                            <p:tgtEl>
                                              <p:spTgt spid="266"/>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500"/>
                                      </p:stCondLst>
                                      <p:childTnLst>
                                        <p:set>
                                          <p:cBhvr>
                                            <p:cTn id="56" dur="1" fill="hold">
                                              <p:stCondLst>
                                                <p:cond delay="0"/>
                                              </p:stCondLst>
                                            </p:cTn>
                                            <p:tgtEl>
                                              <p:spTgt spid="278"/>
                                            </p:tgtEl>
                                            <p:attrNameLst>
                                              <p:attrName>style.visibility</p:attrName>
                                            </p:attrNameLst>
                                          </p:cBhvr>
                                          <p:to>
                                            <p:strVal val="visible"/>
                                          </p:to>
                                        </p:set>
                                        <p:anim calcmode="lin" valueType="num">
                                          <p:cBhvr additive="base">
                                            <p:cTn id="57" dur="750" fill="hold"/>
                                            <p:tgtEl>
                                              <p:spTgt spid="278"/>
                                            </p:tgtEl>
                                            <p:attrNameLst>
                                              <p:attrName>ppt_x</p:attrName>
                                            </p:attrNameLst>
                                          </p:cBhvr>
                                          <p:tavLst>
                                            <p:tav tm="0">
                                              <p:val>
                                                <p:strVal val="#ppt_x"/>
                                              </p:val>
                                            </p:tav>
                                            <p:tav tm="100000">
                                              <p:val>
                                                <p:strVal val="#ppt_x"/>
                                              </p:val>
                                            </p:tav>
                                          </p:tavLst>
                                        </p:anim>
                                        <p:anim calcmode="lin" valueType="num">
                                          <p:cBhvr additive="base">
                                            <p:cTn id="58" dur="750" fill="hold"/>
                                            <p:tgtEl>
                                              <p:spTgt spid="27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0" grpId="0"/>
          <p:bldP spid="261"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 name="Straight Connector 29"/>
          <p:cNvCxnSpPr/>
          <p:nvPr/>
        </p:nvCxnSpPr>
        <p:spPr>
          <a:xfrm>
            <a:off x="4516581" y="3345872"/>
            <a:ext cx="1177637" cy="0"/>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6483927" y="3345872"/>
            <a:ext cx="1177637" cy="0"/>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824" name="TextBox 823"/>
          <p:cNvSpPr txBox="1"/>
          <p:nvPr/>
        </p:nvSpPr>
        <p:spPr>
          <a:xfrm>
            <a:off x="5132282" y="587093"/>
            <a:ext cx="1927452"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A True Rival</a:t>
            </a:r>
          </a:p>
        </p:txBody>
      </p:sp>
      <p:sp>
        <p:nvSpPr>
          <p:cNvPr id="7" name="TextBox 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grpSp>
        <p:nvGrpSpPr>
          <p:cNvPr id="34" name="Group 33"/>
          <p:cNvGrpSpPr/>
          <p:nvPr/>
        </p:nvGrpSpPr>
        <p:grpSpPr>
          <a:xfrm>
            <a:off x="5750886" y="2909180"/>
            <a:ext cx="721670" cy="873383"/>
            <a:chOff x="4635403" y="2909565"/>
            <a:chExt cx="3117916" cy="3773383"/>
          </a:xfrm>
          <a:solidFill>
            <a:schemeClr val="accent1"/>
          </a:solidFill>
        </p:grpSpPr>
        <p:sp>
          <p:nvSpPr>
            <p:cNvPr id="35" name="Freeform 5"/>
            <p:cNvSpPr>
              <a:spLocks/>
            </p:cNvSpPr>
            <p:nvPr/>
          </p:nvSpPr>
          <p:spPr bwMode="auto">
            <a:xfrm>
              <a:off x="5318043" y="512882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6"/>
            <p:cNvSpPr>
              <a:spLocks/>
            </p:cNvSpPr>
            <p:nvPr/>
          </p:nvSpPr>
          <p:spPr bwMode="auto">
            <a:xfrm>
              <a:off x="5289467" y="4655767"/>
              <a:ext cx="28576" cy="231769"/>
            </a:xfrm>
            <a:custGeom>
              <a:avLst/>
              <a:gdLst>
                <a:gd name="T0" fmla="*/ 9 w 10"/>
                <a:gd name="T1" fmla="*/ 36 h 78"/>
                <a:gd name="T2" fmla="*/ 6 w 10"/>
                <a:gd name="T3" fmla="*/ 39 h 78"/>
                <a:gd name="T4" fmla="*/ 6 w 10"/>
                <a:gd name="T5" fmla="*/ 38 h 78"/>
                <a:gd name="T6" fmla="*/ 7 w 10"/>
                <a:gd name="T7" fmla="*/ 25 h 78"/>
                <a:gd name="T8" fmla="*/ 6 w 10"/>
                <a:gd name="T9" fmla="*/ 18 h 78"/>
                <a:gd name="T10" fmla="*/ 5 w 10"/>
                <a:gd name="T11" fmla="*/ 14 h 78"/>
                <a:gd name="T12" fmla="*/ 5 w 10"/>
                <a:gd name="T13" fmla="*/ 9 h 78"/>
                <a:gd name="T14" fmla="*/ 4 w 10"/>
                <a:gd name="T15" fmla="*/ 0 h 78"/>
                <a:gd name="T16" fmla="*/ 1 w 10"/>
                <a:gd name="T17" fmla="*/ 3 h 78"/>
                <a:gd name="T18" fmla="*/ 0 w 10"/>
                <a:gd name="T19" fmla="*/ 21 h 78"/>
                <a:gd name="T20" fmla="*/ 1 w 10"/>
                <a:gd name="T21" fmla="*/ 36 h 78"/>
                <a:gd name="T22" fmla="*/ 1 w 10"/>
                <a:gd name="T23" fmla="*/ 48 h 78"/>
                <a:gd name="T24" fmla="*/ 3 w 10"/>
                <a:gd name="T25" fmla="*/ 76 h 78"/>
                <a:gd name="T26" fmla="*/ 4 w 10"/>
                <a:gd name="T27" fmla="*/ 78 h 78"/>
                <a:gd name="T28" fmla="*/ 5 w 10"/>
                <a:gd name="T29" fmla="*/ 76 h 78"/>
                <a:gd name="T30" fmla="*/ 6 w 10"/>
                <a:gd name="T31" fmla="*/ 67 h 78"/>
                <a:gd name="T32" fmla="*/ 6 w 10"/>
                <a:gd name="T33" fmla="*/ 56 h 78"/>
                <a:gd name="T34" fmla="*/ 6 w 10"/>
                <a:gd name="T35" fmla="*/ 49 h 78"/>
                <a:gd name="T36" fmla="*/ 7 w 10"/>
                <a:gd name="T37" fmla="*/ 44 h 78"/>
                <a:gd name="T38" fmla="*/ 9 w 10"/>
                <a:gd name="T39" fmla="*/ 39 h 78"/>
                <a:gd name="T40" fmla="*/ 9 w 10"/>
                <a:gd name="T41" fmla="*/ 3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 h="78">
                  <a:moveTo>
                    <a:pt x="9" y="36"/>
                  </a:moveTo>
                  <a:cubicBezTo>
                    <a:pt x="7" y="37"/>
                    <a:pt x="8" y="39"/>
                    <a:pt x="6" y="39"/>
                  </a:cubicBezTo>
                  <a:cubicBezTo>
                    <a:pt x="6" y="39"/>
                    <a:pt x="6" y="38"/>
                    <a:pt x="6" y="38"/>
                  </a:cubicBezTo>
                  <a:cubicBezTo>
                    <a:pt x="6" y="34"/>
                    <a:pt x="4" y="29"/>
                    <a:pt x="7" y="25"/>
                  </a:cubicBezTo>
                  <a:cubicBezTo>
                    <a:pt x="7" y="23"/>
                    <a:pt x="9" y="20"/>
                    <a:pt x="6" y="18"/>
                  </a:cubicBezTo>
                  <a:cubicBezTo>
                    <a:pt x="5" y="17"/>
                    <a:pt x="6" y="16"/>
                    <a:pt x="5" y="14"/>
                  </a:cubicBezTo>
                  <a:cubicBezTo>
                    <a:pt x="5" y="13"/>
                    <a:pt x="5" y="11"/>
                    <a:pt x="5" y="9"/>
                  </a:cubicBezTo>
                  <a:cubicBezTo>
                    <a:pt x="4" y="7"/>
                    <a:pt x="3" y="4"/>
                    <a:pt x="4" y="0"/>
                  </a:cubicBezTo>
                  <a:cubicBezTo>
                    <a:pt x="1" y="1"/>
                    <a:pt x="1" y="2"/>
                    <a:pt x="1" y="3"/>
                  </a:cubicBezTo>
                  <a:cubicBezTo>
                    <a:pt x="1" y="9"/>
                    <a:pt x="0" y="15"/>
                    <a:pt x="0" y="21"/>
                  </a:cubicBezTo>
                  <a:cubicBezTo>
                    <a:pt x="0" y="26"/>
                    <a:pt x="1" y="31"/>
                    <a:pt x="1" y="36"/>
                  </a:cubicBezTo>
                  <a:cubicBezTo>
                    <a:pt x="1" y="40"/>
                    <a:pt x="2" y="44"/>
                    <a:pt x="1" y="48"/>
                  </a:cubicBezTo>
                  <a:cubicBezTo>
                    <a:pt x="1" y="57"/>
                    <a:pt x="3" y="67"/>
                    <a:pt x="3" y="76"/>
                  </a:cubicBezTo>
                  <a:cubicBezTo>
                    <a:pt x="3" y="77"/>
                    <a:pt x="3" y="77"/>
                    <a:pt x="4" y="78"/>
                  </a:cubicBezTo>
                  <a:cubicBezTo>
                    <a:pt x="5" y="78"/>
                    <a:pt x="5" y="77"/>
                    <a:pt x="5" y="76"/>
                  </a:cubicBezTo>
                  <a:cubicBezTo>
                    <a:pt x="6" y="73"/>
                    <a:pt x="6" y="70"/>
                    <a:pt x="6" y="67"/>
                  </a:cubicBezTo>
                  <a:cubicBezTo>
                    <a:pt x="7" y="63"/>
                    <a:pt x="7" y="60"/>
                    <a:pt x="6" y="56"/>
                  </a:cubicBezTo>
                  <a:cubicBezTo>
                    <a:pt x="5" y="54"/>
                    <a:pt x="5" y="51"/>
                    <a:pt x="6" y="49"/>
                  </a:cubicBezTo>
                  <a:cubicBezTo>
                    <a:pt x="7" y="47"/>
                    <a:pt x="8" y="46"/>
                    <a:pt x="7" y="44"/>
                  </a:cubicBezTo>
                  <a:cubicBezTo>
                    <a:pt x="6" y="43"/>
                    <a:pt x="9" y="41"/>
                    <a:pt x="9" y="39"/>
                  </a:cubicBezTo>
                  <a:cubicBezTo>
                    <a:pt x="9" y="38"/>
                    <a:pt x="10" y="37"/>
                    <a:pt x="9"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7"/>
            <p:cNvSpPr>
              <a:spLocks/>
            </p:cNvSpPr>
            <p:nvPr/>
          </p:nvSpPr>
          <p:spPr bwMode="auto">
            <a:xfrm>
              <a:off x="5303755" y="4985958"/>
              <a:ext cx="20638" cy="142871"/>
            </a:xfrm>
            <a:custGeom>
              <a:avLst/>
              <a:gdLst>
                <a:gd name="T0" fmla="*/ 7 w 7"/>
                <a:gd name="T1" fmla="*/ 45 h 48"/>
                <a:gd name="T2" fmla="*/ 7 w 7"/>
                <a:gd name="T3" fmla="*/ 30 h 48"/>
                <a:gd name="T4" fmla="*/ 6 w 7"/>
                <a:gd name="T5" fmla="*/ 14 h 48"/>
                <a:gd name="T6" fmla="*/ 6 w 7"/>
                <a:gd name="T7" fmla="*/ 14 h 48"/>
                <a:gd name="T8" fmla="*/ 5 w 7"/>
                <a:gd name="T9" fmla="*/ 4 h 48"/>
                <a:gd name="T10" fmla="*/ 4 w 7"/>
                <a:gd name="T11" fmla="*/ 0 h 48"/>
                <a:gd name="T12" fmla="*/ 1 w 7"/>
                <a:gd name="T13" fmla="*/ 7 h 48"/>
                <a:gd name="T14" fmla="*/ 2 w 7"/>
                <a:gd name="T15" fmla="*/ 29 h 48"/>
                <a:gd name="T16" fmla="*/ 3 w 7"/>
                <a:gd name="T17" fmla="*/ 34 h 48"/>
                <a:gd name="T18" fmla="*/ 4 w 7"/>
                <a:gd name="T19" fmla="*/ 39 h 48"/>
                <a:gd name="T20" fmla="*/ 5 w 7"/>
                <a:gd name="T21" fmla="*/ 48 h 48"/>
                <a:gd name="T22" fmla="*/ 7 w 7"/>
                <a:gd name="T23" fmla="*/ 4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48">
                  <a:moveTo>
                    <a:pt x="7" y="45"/>
                  </a:moveTo>
                  <a:cubicBezTo>
                    <a:pt x="7" y="40"/>
                    <a:pt x="7" y="35"/>
                    <a:pt x="7" y="30"/>
                  </a:cubicBezTo>
                  <a:cubicBezTo>
                    <a:pt x="7" y="24"/>
                    <a:pt x="4" y="19"/>
                    <a:pt x="6" y="14"/>
                  </a:cubicBezTo>
                  <a:cubicBezTo>
                    <a:pt x="6" y="14"/>
                    <a:pt x="6" y="14"/>
                    <a:pt x="6" y="14"/>
                  </a:cubicBezTo>
                  <a:cubicBezTo>
                    <a:pt x="3" y="10"/>
                    <a:pt x="5" y="7"/>
                    <a:pt x="5" y="4"/>
                  </a:cubicBezTo>
                  <a:cubicBezTo>
                    <a:pt x="5" y="2"/>
                    <a:pt x="5" y="1"/>
                    <a:pt x="4" y="0"/>
                  </a:cubicBezTo>
                  <a:cubicBezTo>
                    <a:pt x="1" y="1"/>
                    <a:pt x="0" y="3"/>
                    <a:pt x="1" y="7"/>
                  </a:cubicBezTo>
                  <a:cubicBezTo>
                    <a:pt x="1" y="14"/>
                    <a:pt x="3" y="21"/>
                    <a:pt x="2" y="29"/>
                  </a:cubicBezTo>
                  <a:cubicBezTo>
                    <a:pt x="2" y="30"/>
                    <a:pt x="3" y="32"/>
                    <a:pt x="3" y="34"/>
                  </a:cubicBezTo>
                  <a:cubicBezTo>
                    <a:pt x="4" y="36"/>
                    <a:pt x="4" y="38"/>
                    <a:pt x="4" y="39"/>
                  </a:cubicBezTo>
                  <a:cubicBezTo>
                    <a:pt x="5" y="42"/>
                    <a:pt x="3" y="46"/>
                    <a:pt x="5" y="48"/>
                  </a:cubicBezTo>
                  <a:cubicBezTo>
                    <a:pt x="6" y="47"/>
                    <a:pt x="7" y="47"/>
                    <a:pt x="7"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8"/>
            <p:cNvSpPr>
              <a:spLocks/>
            </p:cNvSpPr>
            <p:nvPr/>
          </p:nvSpPr>
          <p:spPr bwMode="auto">
            <a:xfrm>
              <a:off x="5318043" y="512882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9"/>
            <p:cNvSpPr>
              <a:spLocks/>
            </p:cNvSpPr>
            <p:nvPr/>
          </p:nvSpPr>
          <p:spPr bwMode="auto">
            <a:xfrm>
              <a:off x="5297405" y="4887535"/>
              <a:ext cx="17463" cy="82548"/>
            </a:xfrm>
            <a:custGeom>
              <a:avLst/>
              <a:gdLst>
                <a:gd name="T0" fmla="*/ 3 w 6"/>
                <a:gd name="T1" fmla="*/ 0 h 28"/>
                <a:gd name="T2" fmla="*/ 0 w 6"/>
                <a:gd name="T3" fmla="*/ 6 h 28"/>
                <a:gd name="T4" fmla="*/ 1 w 6"/>
                <a:gd name="T5" fmla="*/ 21 h 28"/>
                <a:gd name="T6" fmla="*/ 2 w 6"/>
                <a:gd name="T7" fmla="*/ 26 h 28"/>
                <a:gd name="T8" fmla="*/ 4 w 6"/>
                <a:gd name="T9" fmla="*/ 27 h 28"/>
                <a:gd name="T10" fmla="*/ 4 w 6"/>
                <a:gd name="T11" fmla="*/ 26 h 28"/>
                <a:gd name="T12" fmla="*/ 4 w 6"/>
                <a:gd name="T13" fmla="*/ 17 h 28"/>
                <a:gd name="T14" fmla="*/ 5 w 6"/>
                <a:gd name="T15" fmla="*/ 10 h 28"/>
                <a:gd name="T16" fmla="*/ 3 w 6"/>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8">
                  <a:moveTo>
                    <a:pt x="3" y="0"/>
                  </a:moveTo>
                  <a:cubicBezTo>
                    <a:pt x="0" y="2"/>
                    <a:pt x="0" y="4"/>
                    <a:pt x="0" y="6"/>
                  </a:cubicBezTo>
                  <a:cubicBezTo>
                    <a:pt x="0" y="11"/>
                    <a:pt x="1" y="16"/>
                    <a:pt x="1" y="21"/>
                  </a:cubicBezTo>
                  <a:cubicBezTo>
                    <a:pt x="1" y="23"/>
                    <a:pt x="2" y="25"/>
                    <a:pt x="2" y="26"/>
                  </a:cubicBezTo>
                  <a:cubicBezTo>
                    <a:pt x="2" y="27"/>
                    <a:pt x="3" y="28"/>
                    <a:pt x="4" y="27"/>
                  </a:cubicBezTo>
                  <a:cubicBezTo>
                    <a:pt x="4" y="27"/>
                    <a:pt x="5" y="26"/>
                    <a:pt x="4" y="26"/>
                  </a:cubicBezTo>
                  <a:cubicBezTo>
                    <a:pt x="3" y="23"/>
                    <a:pt x="5" y="20"/>
                    <a:pt x="4" y="17"/>
                  </a:cubicBezTo>
                  <a:cubicBezTo>
                    <a:pt x="4" y="15"/>
                    <a:pt x="4" y="12"/>
                    <a:pt x="5" y="10"/>
                  </a:cubicBezTo>
                  <a:cubicBezTo>
                    <a:pt x="6" y="6"/>
                    <a:pt x="5" y="3"/>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10"/>
            <p:cNvSpPr>
              <a:spLocks/>
            </p:cNvSpPr>
            <p:nvPr/>
          </p:nvSpPr>
          <p:spPr bwMode="auto">
            <a:xfrm>
              <a:off x="4727480" y="4584331"/>
              <a:ext cx="15875" cy="44449"/>
            </a:xfrm>
            <a:custGeom>
              <a:avLst/>
              <a:gdLst>
                <a:gd name="T0" fmla="*/ 4 w 5"/>
                <a:gd name="T1" fmla="*/ 0 h 15"/>
                <a:gd name="T2" fmla="*/ 4 w 5"/>
                <a:gd name="T3" fmla="*/ 15 h 15"/>
                <a:gd name="T4" fmla="*/ 4 w 5"/>
                <a:gd name="T5" fmla="*/ 0 h 15"/>
              </a:gdLst>
              <a:ahLst/>
              <a:cxnLst>
                <a:cxn ang="0">
                  <a:pos x="T0" y="T1"/>
                </a:cxn>
                <a:cxn ang="0">
                  <a:pos x="T2" y="T3"/>
                </a:cxn>
                <a:cxn ang="0">
                  <a:pos x="T4" y="T5"/>
                </a:cxn>
              </a:cxnLst>
              <a:rect l="0" t="0" r="r" b="b"/>
              <a:pathLst>
                <a:path w="5" h="15">
                  <a:moveTo>
                    <a:pt x="4" y="0"/>
                  </a:moveTo>
                  <a:cubicBezTo>
                    <a:pt x="0" y="5"/>
                    <a:pt x="3" y="10"/>
                    <a:pt x="4" y="15"/>
                  </a:cubicBezTo>
                  <a:cubicBezTo>
                    <a:pt x="4" y="10"/>
                    <a:pt x="5" y="5"/>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11"/>
            <p:cNvSpPr>
              <a:spLocks/>
            </p:cNvSpPr>
            <p:nvPr/>
          </p:nvSpPr>
          <p:spPr bwMode="auto">
            <a:xfrm>
              <a:off x="4730655" y="4233503"/>
              <a:ext cx="9525" cy="61911"/>
            </a:xfrm>
            <a:custGeom>
              <a:avLst/>
              <a:gdLst>
                <a:gd name="T0" fmla="*/ 2 w 3"/>
                <a:gd name="T1" fmla="*/ 0 h 21"/>
                <a:gd name="T2" fmla="*/ 1 w 3"/>
                <a:gd name="T3" fmla="*/ 21 h 21"/>
                <a:gd name="T4" fmla="*/ 2 w 3"/>
                <a:gd name="T5" fmla="*/ 0 h 21"/>
              </a:gdLst>
              <a:ahLst/>
              <a:cxnLst>
                <a:cxn ang="0">
                  <a:pos x="T0" y="T1"/>
                </a:cxn>
                <a:cxn ang="0">
                  <a:pos x="T2" y="T3"/>
                </a:cxn>
                <a:cxn ang="0">
                  <a:pos x="T4" y="T5"/>
                </a:cxn>
              </a:cxnLst>
              <a:rect l="0" t="0" r="r" b="b"/>
              <a:pathLst>
                <a:path w="3" h="21">
                  <a:moveTo>
                    <a:pt x="2" y="0"/>
                  </a:moveTo>
                  <a:cubicBezTo>
                    <a:pt x="0" y="7"/>
                    <a:pt x="0" y="14"/>
                    <a:pt x="1" y="21"/>
                  </a:cubicBezTo>
                  <a:cubicBezTo>
                    <a:pt x="1" y="14"/>
                    <a:pt x="3" y="7"/>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12"/>
            <p:cNvSpPr>
              <a:spLocks/>
            </p:cNvSpPr>
            <p:nvPr/>
          </p:nvSpPr>
          <p:spPr bwMode="auto">
            <a:xfrm>
              <a:off x="4737005" y="4687516"/>
              <a:ext cx="7938" cy="57148"/>
            </a:xfrm>
            <a:custGeom>
              <a:avLst/>
              <a:gdLst>
                <a:gd name="T0" fmla="*/ 1 w 3"/>
                <a:gd name="T1" fmla="*/ 0 h 19"/>
                <a:gd name="T2" fmla="*/ 2 w 3"/>
                <a:gd name="T3" fmla="*/ 19 h 19"/>
                <a:gd name="T4" fmla="*/ 1 w 3"/>
                <a:gd name="T5" fmla="*/ 0 h 19"/>
              </a:gdLst>
              <a:ahLst/>
              <a:cxnLst>
                <a:cxn ang="0">
                  <a:pos x="T0" y="T1"/>
                </a:cxn>
                <a:cxn ang="0">
                  <a:pos x="T2" y="T3"/>
                </a:cxn>
                <a:cxn ang="0">
                  <a:pos x="T4" y="T5"/>
                </a:cxn>
              </a:cxnLst>
              <a:rect l="0" t="0" r="r" b="b"/>
              <a:pathLst>
                <a:path w="3" h="19">
                  <a:moveTo>
                    <a:pt x="1" y="0"/>
                  </a:moveTo>
                  <a:cubicBezTo>
                    <a:pt x="0" y="7"/>
                    <a:pt x="0" y="16"/>
                    <a:pt x="2" y="19"/>
                  </a:cubicBezTo>
                  <a:cubicBezTo>
                    <a:pt x="1" y="13"/>
                    <a:pt x="3" y="7"/>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13"/>
            <p:cNvSpPr>
              <a:spLocks/>
            </p:cNvSpPr>
            <p:nvPr/>
          </p:nvSpPr>
          <p:spPr bwMode="auto">
            <a:xfrm>
              <a:off x="4751293" y="5020882"/>
              <a:ext cx="12700" cy="38099"/>
            </a:xfrm>
            <a:custGeom>
              <a:avLst/>
              <a:gdLst>
                <a:gd name="T0" fmla="*/ 2 w 4"/>
                <a:gd name="T1" fmla="*/ 13 h 13"/>
                <a:gd name="T2" fmla="*/ 1 w 4"/>
                <a:gd name="T3" fmla="*/ 0 h 13"/>
                <a:gd name="T4" fmla="*/ 2 w 4"/>
                <a:gd name="T5" fmla="*/ 13 h 13"/>
              </a:gdLst>
              <a:ahLst/>
              <a:cxnLst>
                <a:cxn ang="0">
                  <a:pos x="T0" y="T1"/>
                </a:cxn>
                <a:cxn ang="0">
                  <a:pos x="T2" y="T3"/>
                </a:cxn>
                <a:cxn ang="0">
                  <a:pos x="T4" y="T5"/>
                </a:cxn>
              </a:cxnLst>
              <a:rect l="0" t="0" r="r" b="b"/>
              <a:pathLst>
                <a:path w="4" h="13">
                  <a:moveTo>
                    <a:pt x="2" y="13"/>
                  </a:moveTo>
                  <a:cubicBezTo>
                    <a:pt x="3" y="9"/>
                    <a:pt x="4" y="4"/>
                    <a:pt x="1" y="0"/>
                  </a:cubicBezTo>
                  <a:cubicBezTo>
                    <a:pt x="0" y="5"/>
                    <a:pt x="1" y="9"/>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14"/>
            <p:cNvSpPr>
              <a:spLocks noEditPoints="1"/>
            </p:cNvSpPr>
            <p:nvPr/>
          </p:nvSpPr>
          <p:spPr bwMode="auto">
            <a:xfrm>
              <a:off x="4635403" y="2909565"/>
              <a:ext cx="3117916" cy="3773383"/>
            </a:xfrm>
            <a:custGeom>
              <a:avLst/>
              <a:gdLst>
                <a:gd name="T0" fmla="*/ 1007 w 1045"/>
                <a:gd name="T1" fmla="*/ 289 h 1269"/>
                <a:gd name="T2" fmla="*/ 796 w 1045"/>
                <a:gd name="T3" fmla="*/ 259 h 1269"/>
                <a:gd name="T4" fmla="*/ 535 w 1045"/>
                <a:gd name="T5" fmla="*/ 339 h 1269"/>
                <a:gd name="T6" fmla="*/ 581 w 1045"/>
                <a:gd name="T7" fmla="*/ 235 h 1269"/>
                <a:gd name="T8" fmla="*/ 633 w 1045"/>
                <a:gd name="T9" fmla="*/ 35 h 1269"/>
                <a:gd name="T10" fmla="*/ 530 w 1045"/>
                <a:gd name="T11" fmla="*/ 89 h 1269"/>
                <a:gd name="T12" fmla="*/ 383 w 1045"/>
                <a:gd name="T13" fmla="*/ 462 h 1269"/>
                <a:gd name="T14" fmla="*/ 317 w 1045"/>
                <a:gd name="T15" fmla="*/ 620 h 1269"/>
                <a:gd name="T16" fmla="*/ 251 w 1045"/>
                <a:gd name="T17" fmla="*/ 751 h 1269"/>
                <a:gd name="T18" fmla="*/ 224 w 1045"/>
                <a:gd name="T19" fmla="*/ 741 h 1269"/>
                <a:gd name="T20" fmla="*/ 216 w 1045"/>
                <a:gd name="T21" fmla="*/ 738 h 1269"/>
                <a:gd name="T22" fmla="*/ 224 w 1045"/>
                <a:gd name="T23" fmla="*/ 581 h 1269"/>
                <a:gd name="T24" fmla="*/ 228 w 1045"/>
                <a:gd name="T25" fmla="*/ 508 h 1269"/>
                <a:gd name="T26" fmla="*/ 228 w 1045"/>
                <a:gd name="T27" fmla="*/ 369 h 1269"/>
                <a:gd name="T28" fmla="*/ 238 w 1045"/>
                <a:gd name="T29" fmla="*/ 140 h 1269"/>
                <a:gd name="T30" fmla="*/ 78 w 1045"/>
                <a:gd name="T31" fmla="*/ 25 h 1269"/>
                <a:gd name="T32" fmla="*/ 17 w 1045"/>
                <a:gd name="T33" fmla="*/ 131 h 1269"/>
                <a:gd name="T34" fmla="*/ 22 w 1045"/>
                <a:gd name="T35" fmla="*/ 239 h 1269"/>
                <a:gd name="T36" fmla="*/ 31 w 1045"/>
                <a:gd name="T37" fmla="*/ 385 h 1269"/>
                <a:gd name="T38" fmla="*/ 40 w 1045"/>
                <a:gd name="T39" fmla="*/ 448 h 1269"/>
                <a:gd name="T40" fmla="*/ 48 w 1045"/>
                <a:gd name="T41" fmla="*/ 579 h 1269"/>
                <a:gd name="T42" fmla="*/ 53 w 1045"/>
                <a:gd name="T43" fmla="*/ 713 h 1269"/>
                <a:gd name="T44" fmla="*/ 74 w 1045"/>
                <a:gd name="T45" fmla="*/ 842 h 1269"/>
                <a:gd name="T46" fmla="*/ 72 w 1045"/>
                <a:gd name="T47" fmla="*/ 853 h 1269"/>
                <a:gd name="T48" fmla="*/ 51 w 1045"/>
                <a:gd name="T49" fmla="*/ 726 h 1269"/>
                <a:gd name="T50" fmla="*/ 158 w 1045"/>
                <a:gd name="T51" fmla="*/ 960 h 1269"/>
                <a:gd name="T52" fmla="*/ 302 w 1045"/>
                <a:gd name="T53" fmla="*/ 834 h 1269"/>
                <a:gd name="T54" fmla="*/ 432 w 1045"/>
                <a:gd name="T55" fmla="*/ 739 h 1269"/>
                <a:gd name="T56" fmla="*/ 627 w 1045"/>
                <a:gd name="T57" fmla="*/ 756 h 1269"/>
                <a:gd name="T58" fmla="*/ 849 w 1045"/>
                <a:gd name="T59" fmla="*/ 800 h 1269"/>
                <a:gd name="T60" fmla="*/ 679 w 1045"/>
                <a:gd name="T61" fmla="*/ 983 h 1269"/>
                <a:gd name="T62" fmla="*/ 383 w 1045"/>
                <a:gd name="T63" fmla="*/ 1016 h 1269"/>
                <a:gd name="T64" fmla="*/ 278 w 1045"/>
                <a:gd name="T65" fmla="*/ 1008 h 1269"/>
                <a:gd name="T66" fmla="*/ 215 w 1045"/>
                <a:gd name="T67" fmla="*/ 1055 h 1269"/>
                <a:gd name="T68" fmla="*/ 218 w 1045"/>
                <a:gd name="T69" fmla="*/ 1110 h 1269"/>
                <a:gd name="T70" fmla="*/ 229 w 1045"/>
                <a:gd name="T71" fmla="*/ 1139 h 1269"/>
                <a:gd name="T72" fmla="*/ 264 w 1045"/>
                <a:gd name="T73" fmla="*/ 1156 h 1269"/>
                <a:gd name="T74" fmla="*/ 295 w 1045"/>
                <a:gd name="T75" fmla="*/ 1208 h 1269"/>
                <a:gd name="T76" fmla="*/ 310 w 1045"/>
                <a:gd name="T77" fmla="*/ 1232 h 1269"/>
                <a:gd name="T78" fmla="*/ 410 w 1045"/>
                <a:gd name="T79" fmla="*/ 1256 h 1269"/>
                <a:gd name="T80" fmla="*/ 430 w 1045"/>
                <a:gd name="T81" fmla="*/ 1253 h 1269"/>
                <a:gd name="T82" fmla="*/ 461 w 1045"/>
                <a:gd name="T83" fmla="*/ 1257 h 1269"/>
                <a:gd name="T84" fmla="*/ 491 w 1045"/>
                <a:gd name="T85" fmla="*/ 1260 h 1269"/>
                <a:gd name="T86" fmla="*/ 583 w 1045"/>
                <a:gd name="T87" fmla="*/ 1264 h 1269"/>
                <a:gd name="T88" fmla="*/ 928 w 1045"/>
                <a:gd name="T89" fmla="*/ 1143 h 1269"/>
                <a:gd name="T90" fmla="*/ 857 w 1045"/>
                <a:gd name="T91" fmla="*/ 729 h 1269"/>
                <a:gd name="T92" fmla="*/ 555 w 1045"/>
                <a:gd name="T93" fmla="*/ 539 h 1269"/>
                <a:gd name="T94" fmla="*/ 640 w 1045"/>
                <a:gd name="T95" fmla="*/ 500 h 1269"/>
                <a:gd name="T96" fmla="*/ 545 w 1045"/>
                <a:gd name="T97" fmla="*/ 561 h 1269"/>
                <a:gd name="T98" fmla="*/ 610 w 1045"/>
                <a:gd name="T99" fmla="*/ 524 h 1269"/>
                <a:gd name="T100" fmla="*/ 680 w 1045"/>
                <a:gd name="T101" fmla="*/ 505 h 1269"/>
                <a:gd name="T102" fmla="*/ 838 w 1045"/>
                <a:gd name="T103" fmla="*/ 492 h 1269"/>
                <a:gd name="T104" fmla="*/ 969 w 1045"/>
                <a:gd name="T105" fmla="*/ 522 h 1269"/>
                <a:gd name="T106" fmla="*/ 1036 w 1045"/>
                <a:gd name="T107" fmla="*/ 458 h 1269"/>
                <a:gd name="T108" fmla="*/ 44 w 1045"/>
                <a:gd name="T109" fmla="*/ 410 h 1269"/>
                <a:gd name="T110" fmla="*/ 83 w 1045"/>
                <a:gd name="T111" fmla="*/ 656 h 1269"/>
                <a:gd name="T112" fmla="*/ 94 w 1045"/>
                <a:gd name="T113" fmla="*/ 795 h 1269"/>
                <a:gd name="T114" fmla="*/ 102 w 1045"/>
                <a:gd name="T115" fmla="*/ 836 h 1269"/>
                <a:gd name="T116" fmla="*/ 209 w 1045"/>
                <a:gd name="T117" fmla="*/ 665 h 1269"/>
                <a:gd name="T118" fmla="*/ 209 w 1045"/>
                <a:gd name="T119" fmla="*/ 760 h 1269"/>
                <a:gd name="T120" fmla="*/ 216 w 1045"/>
                <a:gd name="T121" fmla="*/ 779 h 1269"/>
                <a:gd name="T122" fmla="*/ 240 w 1045"/>
                <a:gd name="T123" fmla="*/ 1020 h 1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45" h="1269">
                  <a:moveTo>
                    <a:pt x="1038" y="403"/>
                  </a:moveTo>
                  <a:cubicBezTo>
                    <a:pt x="1037" y="401"/>
                    <a:pt x="1037" y="399"/>
                    <a:pt x="1037" y="397"/>
                  </a:cubicBezTo>
                  <a:cubicBezTo>
                    <a:pt x="1037" y="396"/>
                    <a:pt x="1037" y="394"/>
                    <a:pt x="1037" y="393"/>
                  </a:cubicBezTo>
                  <a:cubicBezTo>
                    <a:pt x="1037" y="388"/>
                    <a:pt x="1036" y="383"/>
                    <a:pt x="1036" y="379"/>
                  </a:cubicBezTo>
                  <a:cubicBezTo>
                    <a:pt x="1035" y="374"/>
                    <a:pt x="1034" y="370"/>
                    <a:pt x="1034" y="365"/>
                  </a:cubicBezTo>
                  <a:cubicBezTo>
                    <a:pt x="1034" y="361"/>
                    <a:pt x="1034" y="357"/>
                    <a:pt x="1033" y="352"/>
                  </a:cubicBezTo>
                  <a:cubicBezTo>
                    <a:pt x="1030" y="344"/>
                    <a:pt x="1029" y="335"/>
                    <a:pt x="1027" y="327"/>
                  </a:cubicBezTo>
                  <a:cubicBezTo>
                    <a:pt x="1027" y="326"/>
                    <a:pt x="1027" y="325"/>
                    <a:pt x="1027" y="324"/>
                  </a:cubicBezTo>
                  <a:cubicBezTo>
                    <a:pt x="1024" y="320"/>
                    <a:pt x="1023" y="316"/>
                    <a:pt x="1020" y="312"/>
                  </a:cubicBezTo>
                  <a:cubicBezTo>
                    <a:pt x="1017" y="307"/>
                    <a:pt x="1016" y="301"/>
                    <a:pt x="1015" y="295"/>
                  </a:cubicBezTo>
                  <a:cubicBezTo>
                    <a:pt x="1015" y="293"/>
                    <a:pt x="1015" y="292"/>
                    <a:pt x="1014" y="290"/>
                  </a:cubicBezTo>
                  <a:cubicBezTo>
                    <a:pt x="1013" y="289"/>
                    <a:pt x="1013" y="289"/>
                    <a:pt x="1012" y="289"/>
                  </a:cubicBezTo>
                  <a:cubicBezTo>
                    <a:pt x="1010" y="289"/>
                    <a:pt x="1008" y="291"/>
                    <a:pt x="1007" y="289"/>
                  </a:cubicBezTo>
                  <a:cubicBezTo>
                    <a:pt x="1006" y="287"/>
                    <a:pt x="1004" y="286"/>
                    <a:pt x="1003" y="285"/>
                  </a:cubicBezTo>
                  <a:cubicBezTo>
                    <a:pt x="1003" y="283"/>
                    <a:pt x="1003" y="282"/>
                    <a:pt x="1001" y="281"/>
                  </a:cubicBezTo>
                  <a:cubicBezTo>
                    <a:pt x="997" y="279"/>
                    <a:pt x="996" y="276"/>
                    <a:pt x="993" y="273"/>
                  </a:cubicBezTo>
                  <a:cubicBezTo>
                    <a:pt x="991" y="271"/>
                    <a:pt x="990" y="270"/>
                    <a:pt x="987" y="270"/>
                  </a:cubicBezTo>
                  <a:cubicBezTo>
                    <a:pt x="985" y="269"/>
                    <a:pt x="982" y="270"/>
                    <a:pt x="981" y="267"/>
                  </a:cubicBezTo>
                  <a:cubicBezTo>
                    <a:pt x="980" y="267"/>
                    <a:pt x="979" y="267"/>
                    <a:pt x="978" y="267"/>
                  </a:cubicBezTo>
                  <a:cubicBezTo>
                    <a:pt x="973" y="268"/>
                    <a:pt x="967" y="267"/>
                    <a:pt x="962" y="266"/>
                  </a:cubicBezTo>
                  <a:cubicBezTo>
                    <a:pt x="945" y="262"/>
                    <a:pt x="928" y="260"/>
                    <a:pt x="912" y="259"/>
                  </a:cubicBezTo>
                  <a:cubicBezTo>
                    <a:pt x="905" y="259"/>
                    <a:pt x="899" y="258"/>
                    <a:pt x="893" y="259"/>
                  </a:cubicBezTo>
                  <a:cubicBezTo>
                    <a:pt x="885" y="260"/>
                    <a:pt x="878" y="258"/>
                    <a:pt x="870" y="258"/>
                  </a:cubicBezTo>
                  <a:cubicBezTo>
                    <a:pt x="864" y="257"/>
                    <a:pt x="857" y="256"/>
                    <a:pt x="851" y="256"/>
                  </a:cubicBezTo>
                  <a:cubicBezTo>
                    <a:pt x="842" y="256"/>
                    <a:pt x="834" y="256"/>
                    <a:pt x="825" y="257"/>
                  </a:cubicBezTo>
                  <a:cubicBezTo>
                    <a:pt x="815" y="257"/>
                    <a:pt x="805" y="258"/>
                    <a:pt x="796" y="259"/>
                  </a:cubicBezTo>
                  <a:cubicBezTo>
                    <a:pt x="783" y="260"/>
                    <a:pt x="771" y="262"/>
                    <a:pt x="759" y="265"/>
                  </a:cubicBezTo>
                  <a:cubicBezTo>
                    <a:pt x="736" y="270"/>
                    <a:pt x="713" y="275"/>
                    <a:pt x="690" y="280"/>
                  </a:cubicBezTo>
                  <a:cubicBezTo>
                    <a:pt x="687" y="281"/>
                    <a:pt x="683" y="282"/>
                    <a:pt x="679" y="284"/>
                  </a:cubicBezTo>
                  <a:cubicBezTo>
                    <a:pt x="674" y="285"/>
                    <a:pt x="669" y="287"/>
                    <a:pt x="664" y="288"/>
                  </a:cubicBezTo>
                  <a:cubicBezTo>
                    <a:pt x="662" y="289"/>
                    <a:pt x="659" y="288"/>
                    <a:pt x="656" y="290"/>
                  </a:cubicBezTo>
                  <a:cubicBezTo>
                    <a:pt x="652" y="292"/>
                    <a:pt x="647" y="292"/>
                    <a:pt x="643" y="294"/>
                  </a:cubicBezTo>
                  <a:cubicBezTo>
                    <a:pt x="636" y="297"/>
                    <a:pt x="629" y="299"/>
                    <a:pt x="622" y="301"/>
                  </a:cubicBezTo>
                  <a:cubicBezTo>
                    <a:pt x="615" y="303"/>
                    <a:pt x="608" y="306"/>
                    <a:pt x="601" y="308"/>
                  </a:cubicBezTo>
                  <a:cubicBezTo>
                    <a:pt x="594" y="311"/>
                    <a:pt x="587" y="314"/>
                    <a:pt x="579" y="317"/>
                  </a:cubicBezTo>
                  <a:cubicBezTo>
                    <a:pt x="577" y="318"/>
                    <a:pt x="574" y="319"/>
                    <a:pt x="571" y="319"/>
                  </a:cubicBezTo>
                  <a:cubicBezTo>
                    <a:pt x="567" y="320"/>
                    <a:pt x="563" y="323"/>
                    <a:pt x="559" y="325"/>
                  </a:cubicBezTo>
                  <a:cubicBezTo>
                    <a:pt x="556" y="331"/>
                    <a:pt x="548" y="330"/>
                    <a:pt x="544" y="334"/>
                  </a:cubicBezTo>
                  <a:cubicBezTo>
                    <a:pt x="540" y="334"/>
                    <a:pt x="538" y="337"/>
                    <a:pt x="535" y="339"/>
                  </a:cubicBezTo>
                  <a:cubicBezTo>
                    <a:pt x="534" y="339"/>
                    <a:pt x="533" y="340"/>
                    <a:pt x="532" y="341"/>
                  </a:cubicBezTo>
                  <a:cubicBezTo>
                    <a:pt x="526" y="342"/>
                    <a:pt x="522" y="345"/>
                    <a:pt x="517" y="347"/>
                  </a:cubicBezTo>
                  <a:cubicBezTo>
                    <a:pt x="519" y="344"/>
                    <a:pt x="521" y="340"/>
                    <a:pt x="522" y="336"/>
                  </a:cubicBezTo>
                  <a:cubicBezTo>
                    <a:pt x="523" y="335"/>
                    <a:pt x="523" y="334"/>
                    <a:pt x="523" y="334"/>
                  </a:cubicBezTo>
                  <a:cubicBezTo>
                    <a:pt x="529" y="327"/>
                    <a:pt x="532" y="318"/>
                    <a:pt x="536" y="310"/>
                  </a:cubicBezTo>
                  <a:cubicBezTo>
                    <a:pt x="536" y="308"/>
                    <a:pt x="537" y="306"/>
                    <a:pt x="538" y="306"/>
                  </a:cubicBezTo>
                  <a:cubicBezTo>
                    <a:pt x="541" y="305"/>
                    <a:pt x="541" y="303"/>
                    <a:pt x="542" y="301"/>
                  </a:cubicBezTo>
                  <a:cubicBezTo>
                    <a:pt x="546" y="296"/>
                    <a:pt x="548" y="291"/>
                    <a:pt x="550" y="286"/>
                  </a:cubicBezTo>
                  <a:cubicBezTo>
                    <a:pt x="551" y="283"/>
                    <a:pt x="552" y="281"/>
                    <a:pt x="554" y="278"/>
                  </a:cubicBezTo>
                  <a:cubicBezTo>
                    <a:pt x="557" y="274"/>
                    <a:pt x="559" y="270"/>
                    <a:pt x="562" y="265"/>
                  </a:cubicBezTo>
                  <a:cubicBezTo>
                    <a:pt x="565" y="258"/>
                    <a:pt x="567" y="249"/>
                    <a:pt x="575" y="244"/>
                  </a:cubicBezTo>
                  <a:cubicBezTo>
                    <a:pt x="576" y="243"/>
                    <a:pt x="576" y="242"/>
                    <a:pt x="576" y="242"/>
                  </a:cubicBezTo>
                  <a:cubicBezTo>
                    <a:pt x="578" y="239"/>
                    <a:pt x="578" y="236"/>
                    <a:pt x="581" y="235"/>
                  </a:cubicBezTo>
                  <a:cubicBezTo>
                    <a:pt x="584" y="233"/>
                    <a:pt x="585" y="230"/>
                    <a:pt x="586" y="227"/>
                  </a:cubicBezTo>
                  <a:cubicBezTo>
                    <a:pt x="587" y="222"/>
                    <a:pt x="589" y="218"/>
                    <a:pt x="591" y="213"/>
                  </a:cubicBezTo>
                  <a:cubicBezTo>
                    <a:pt x="593" y="209"/>
                    <a:pt x="594" y="203"/>
                    <a:pt x="598" y="200"/>
                  </a:cubicBezTo>
                  <a:cubicBezTo>
                    <a:pt x="598" y="200"/>
                    <a:pt x="598" y="200"/>
                    <a:pt x="598" y="200"/>
                  </a:cubicBezTo>
                  <a:cubicBezTo>
                    <a:pt x="601" y="195"/>
                    <a:pt x="602" y="190"/>
                    <a:pt x="605" y="185"/>
                  </a:cubicBezTo>
                  <a:cubicBezTo>
                    <a:pt x="609" y="177"/>
                    <a:pt x="611" y="168"/>
                    <a:pt x="614" y="160"/>
                  </a:cubicBezTo>
                  <a:cubicBezTo>
                    <a:pt x="617" y="154"/>
                    <a:pt x="620" y="148"/>
                    <a:pt x="623" y="142"/>
                  </a:cubicBezTo>
                  <a:cubicBezTo>
                    <a:pt x="627" y="134"/>
                    <a:pt x="629" y="125"/>
                    <a:pt x="632" y="116"/>
                  </a:cubicBezTo>
                  <a:cubicBezTo>
                    <a:pt x="635" y="109"/>
                    <a:pt x="636" y="102"/>
                    <a:pt x="639" y="95"/>
                  </a:cubicBezTo>
                  <a:cubicBezTo>
                    <a:pt x="640" y="92"/>
                    <a:pt x="641" y="89"/>
                    <a:pt x="641" y="86"/>
                  </a:cubicBezTo>
                  <a:cubicBezTo>
                    <a:pt x="641" y="80"/>
                    <a:pt x="642" y="75"/>
                    <a:pt x="644" y="70"/>
                  </a:cubicBezTo>
                  <a:cubicBezTo>
                    <a:pt x="646" y="66"/>
                    <a:pt x="647" y="61"/>
                    <a:pt x="647" y="56"/>
                  </a:cubicBezTo>
                  <a:cubicBezTo>
                    <a:pt x="646" y="46"/>
                    <a:pt x="642" y="39"/>
                    <a:pt x="633" y="35"/>
                  </a:cubicBezTo>
                  <a:cubicBezTo>
                    <a:pt x="632" y="35"/>
                    <a:pt x="631" y="34"/>
                    <a:pt x="629" y="33"/>
                  </a:cubicBezTo>
                  <a:cubicBezTo>
                    <a:pt x="625" y="29"/>
                    <a:pt x="620" y="26"/>
                    <a:pt x="615" y="23"/>
                  </a:cubicBezTo>
                  <a:cubicBezTo>
                    <a:pt x="612" y="22"/>
                    <a:pt x="610" y="21"/>
                    <a:pt x="608" y="18"/>
                  </a:cubicBezTo>
                  <a:cubicBezTo>
                    <a:pt x="606" y="16"/>
                    <a:pt x="604" y="15"/>
                    <a:pt x="601" y="15"/>
                  </a:cubicBezTo>
                  <a:cubicBezTo>
                    <a:pt x="600" y="15"/>
                    <a:pt x="598" y="15"/>
                    <a:pt x="598" y="15"/>
                  </a:cubicBezTo>
                  <a:cubicBezTo>
                    <a:pt x="590" y="12"/>
                    <a:pt x="582" y="9"/>
                    <a:pt x="574" y="6"/>
                  </a:cubicBezTo>
                  <a:cubicBezTo>
                    <a:pt x="570" y="5"/>
                    <a:pt x="566" y="3"/>
                    <a:pt x="561" y="1"/>
                  </a:cubicBezTo>
                  <a:cubicBezTo>
                    <a:pt x="559" y="0"/>
                    <a:pt x="557" y="1"/>
                    <a:pt x="555" y="3"/>
                  </a:cubicBezTo>
                  <a:cubicBezTo>
                    <a:pt x="553" y="4"/>
                    <a:pt x="553" y="5"/>
                    <a:pt x="552" y="8"/>
                  </a:cubicBezTo>
                  <a:cubicBezTo>
                    <a:pt x="552" y="11"/>
                    <a:pt x="552" y="14"/>
                    <a:pt x="550" y="18"/>
                  </a:cubicBezTo>
                  <a:cubicBezTo>
                    <a:pt x="549" y="21"/>
                    <a:pt x="546" y="23"/>
                    <a:pt x="546" y="27"/>
                  </a:cubicBezTo>
                  <a:cubicBezTo>
                    <a:pt x="546" y="35"/>
                    <a:pt x="543" y="43"/>
                    <a:pt x="541" y="51"/>
                  </a:cubicBezTo>
                  <a:cubicBezTo>
                    <a:pt x="537" y="64"/>
                    <a:pt x="534" y="77"/>
                    <a:pt x="530" y="89"/>
                  </a:cubicBezTo>
                  <a:cubicBezTo>
                    <a:pt x="525" y="104"/>
                    <a:pt x="521" y="119"/>
                    <a:pt x="516" y="134"/>
                  </a:cubicBezTo>
                  <a:cubicBezTo>
                    <a:pt x="510" y="154"/>
                    <a:pt x="504" y="174"/>
                    <a:pt x="497" y="194"/>
                  </a:cubicBezTo>
                  <a:cubicBezTo>
                    <a:pt x="493" y="207"/>
                    <a:pt x="488" y="220"/>
                    <a:pt x="483" y="233"/>
                  </a:cubicBezTo>
                  <a:cubicBezTo>
                    <a:pt x="480" y="241"/>
                    <a:pt x="478" y="249"/>
                    <a:pt x="474" y="257"/>
                  </a:cubicBezTo>
                  <a:cubicBezTo>
                    <a:pt x="467" y="273"/>
                    <a:pt x="461" y="290"/>
                    <a:pt x="454" y="307"/>
                  </a:cubicBezTo>
                  <a:cubicBezTo>
                    <a:pt x="452" y="311"/>
                    <a:pt x="450" y="315"/>
                    <a:pt x="448" y="320"/>
                  </a:cubicBezTo>
                  <a:cubicBezTo>
                    <a:pt x="442" y="333"/>
                    <a:pt x="437" y="347"/>
                    <a:pt x="431" y="360"/>
                  </a:cubicBezTo>
                  <a:cubicBezTo>
                    <a:pt x="422" y="379"/>
                    <a:pt x="415" y="398"/>
                    <a:pt x="406" y="417"/>
                  </a:cubicBezTo>
                  <a:cubicBezTo>
                    <a:pt x="403" y="424"/>
                    <a:pt x="400" y="432"/>
                    <a:pt x="397" y="439"/>
                  </a:cubicBezTo>
                  <a:cubicBezTo>
                    <a:pt x="396" y="440"/>
                    <a:pt x="396" y="442"/>
                    <a:pt x="395" y="443"/>
                  </a:cubicBezTo>
                  <a:cubicBezTo>
                    <a:pt x="395" y="443"/>
                    <a:pt x="395" y="443"/>
                    <a:pt x="394" y="443"/>
                  </a:cubicBezTo>
                  <a:cubicBezTo>
                    <a:pt x="394" y="445"/>
                    <a:pt x="392" y="447"/>
                    <a:pt x="391" y="449"/>
                  </a:cubicBezTo>
                  <a:cubicBezTo>
                    <a:pt x="389" y="453"/>
                    <a:pt x="385" y="457"/>
                    <a:pt x="383" y="462"/>
                  </a:cubicBezTo>
                  <a:cubicBezTo>
                    <a:pt x="381" y="466"/>
                    <a:pt x="375" y="468"/>
                    <a:pt x="375" y="474"/>
                  </a:cubicBezTo>
                  <a:cubicBezTo>
                    <a:pt x="375" y="474"/>
                    <a:pt x="374" y="475"/>
                    <a:pt x="374" y="475"/>
                  </a:cubicBezTo>
                  <a:cubicBezTo>
                    <a:pt x="370" y="478"/>
                    <a:pt x="369" y="482"/>
                    <a:pt x="367" y="486"/>
                  </a:cubicBezTo>
                  <a:cubicBezTo>
                    <a:pt x="362" y="496"/>
                    <a:pt x="359" y="507"/>
                    <a:pt x="355" y="517"/>
                  </a:cubicBezTo>
                  <a:cubicBezTo>
                    <a:pt x="352" y="525"/>
                    <a:pt x="349" y="533"/>
                    <a:pt x="348" y="542"/>
                  </a:cubicBezTo>
                  <a:cubicBezTo>
                    <a:pt x="347" y="547"/>
                    <a:pt x="346" y="552"/>
                    <a:pt x="344" y="557"/>
                  </a:cubicBezTo>
                  <a:cubicBezTo>
                    <a:pt x="342" y="561"/>
                    <a:pt x="341" y="565"/>
                    <a:pt x="341" y="570"/>
                  </a:cubicBezTo>
                  <a:cubicBezTo>
                    <a:pt x="340" y="572"/>
                    <a:pt x="338" y="574"/>
                    <a:pt x="337" y="576"/>
                  </a:cubicBezTo>
                  <a:cubicBezTo>
                    <a:pt x="336" y="583"/>
                    <a:pt x="332" y="588"/>
                    <a:pt x="330" y="595"/>
                  </a:cubicBezTo>
                  <a:cubicBezTo>
                    <a:pt x="328" y="597"/>
                    <a:pt x="327" y="600"/>
                    <a:pt x="323" y="601"/>
                  </a:cubicBezTo>
                  <a:cubicBezTo>
                    <a:pt x="323" y="601"/>
                    <a:pt x="322" y="602"/>
                    <a:pt x="322" y="603"/>
                  </a:cubicBezTo>
                  <a:cubicBezTo>
                    <a:pt x="323" y="604"/>
                    <a:pt x="324" y="602"/>
                    <a:pt x="325" y="602"/>
                  </a:cubicBezTo>
                  <a:cubicBezTo>
                    <a:pt x="323" y="608"/>
                    <a:pt x="319" y="613"/>
                    <a:pt x="317" y="620"/>
                  </a:cubicBezTo>
                  <a:cubicBezTo>
                    <a:pt x="316" y="621"/>
                    <a:pt x="316" y="623"/>
                    <a:pt x="314" y="624"/>
                  </a:cubicBezTo>
                  <a:cubicBezTo>
                    <a:pt x="313" y="625"/>
                    <a:pt x="312" y="627"/>
                    <a:pt x="312" y="628"/>
                  </a:cubicBezTo>
                  <a:cubicBezTo>
                    <a:pt x="312" y="630"/>
                    <a:pt x="312" y="631"/>
                    <a:pt x="311" y="632"/>
                  </a:cubicBezTo>
                  <a:cubicBezTo>
                    <a:pt x="307" y="638"/>
                    <a:pt x="305" y="644"/>
                    <a:pt x="302" y="650"/>
                  </a:cubicBezTo>
                  <a:cubicBezTo>
                    <a:pt x="298" y="657"/>
                    <a:pt x="295" y="663"/>
                    <a:pt x="293" y="671"/>
                  </a:cubicBezTo>
                  <a:cubicBezTo>
                    <a:pt x="293" y="672"/>
                    <a:pt x="293" y="673"/>
                    <a:pt x="292" y="674"/>
                  </a:cubicBezTo>
                  <a:cubicBezTo>
                    <a:pt x="289" y="679"/>
                    <a:pt x="286" y="685"/>
                    <a:pt x="283" y="691"/>
                  </a:cubicBezTo>
                  <a:cubicBezTo>
                    <a:pt x="280" y="697"/>
                    <a:pt x="278" y="704"/>
                    <a:pt x="273" y="709"/>
                  </a:cubicBezTo>
                  <a:cubicBezTo>
                    <a:pt x="272" y="710"/>
                    <a:pt x="272" y="711"/>
                    <a:pt x="272" y="711"/>
                  </a:cubicBezTo>
                  <a:cubicBezTo>
                    <a:pt x="272" y="713"/>
                    <a:pt x="271" y="714"/>
                    <a:pt x="271" y="716"/>
                  </a:cubicBezTo>
                  <a:cubicBezTo>
                    <a:pt x="268" y="723"/>
                    <a:pt x="264" y="729"/>
                    <a:pt x="262" y="736"/>
                  </a:cubicBezTo>
                  <a:cubicBezTo>
                    <a:pt x="261" y="738"/>
                    <a:pt x="259" y="739"/>
                    <a:pt x="258" y="742"/>
                  </a:cubicBezTo>
                  <a:cubicBezTo>
                    <a:pt x="257" y="745"/>
                    <a:pt x="256" y="750"/>
                    <a:pt x="251" y="751"/>
                  </a:cubicBezTo>
                  <a:cubicBezTo>
                    <a:pt x="250" y="751"/>
                    <a:pt x="250" y="752"/>
                    <a:pt x="249" y="753"/>
                  </a:cubicBezTo>
                  <a:cubicBezTo>
                    <a:pt x="246" y="757"/>
                    <a:pt x="244" y="762"/>
                    <a:pt x="242" y="767"/>
                  </a:cubicBezTo>
                  <a:cubicBezTo>
                    <a:pt x="240" y="770"/>
                    <a:pt x="239" y="773"/>
                    <a:pt x="236" y="776"/>
                  </a:cubicBezTo>
                  <a:cubicBezTo>
                    <a:pt x="235" y="773"/>
                    <a:pt x="234" y="771"/>
                    <a:pt x="235" y="769"/>
                  </a:cubicBezTo>
                  <a:cubicBezTo>
                    <a:pt x="235" y="765"/>
                    <a:pt x="234" y="761"/>
                    <a:pt x="233" y="757"/>
                  </a:cubicBezTo>
                  <a:cubicBezTo>
                    <a:pt x="233" y="754"/>
                    <a:pt x="231" y="751"/>
                    <a:pt x="231" y="747"/>
                  </a:cubicBezTo>
                  <a:cubicBezTo>
                    <a:pt x="232" y="746"/>
                    <a:pt x="230" y="746"/>
                    <a:pt x="229" y="746"/>
                  </a:cubicBezTo>
                  <a:cubicBezTo>
                    <a:pt x="229" y="748"/>
                    <a:pt x="229" y="750"/>
                    <a:pt x="229" y="751"/>
                  </a:cubicBezTo>
                  <a:cubicBezTo>
                    <a:pt x="230" y="759"/>
                    <a:pt x="231" y="767"/>
                    <a:pt x="232" y="775"/>
                  </a:cubicBezTo>
                  <a:cubicBezTo>
                    <a:pt x="233" y="779"/>
                    <a:pt x="232" y="782"/>
                    <a:pt x="231" y="785"/>
                  </a:cubicBezTo>
                  <a:cubicBezTo>
                    <a:pt x="229" y="783"/>
                    <a:pt x="229" y="781"/>
                    <a:pt x="229" y="779"/>
                  </a:cubicBezTo>
                  <a:cubicBezTo>
                    <a:pt x="228" y="771"/>
                    <a:pt x="226" y="762"/>
                    <a:pt x="225" y="754"/>
                  </a:cubicBezTo>
                  <a:cubicBezTo>
                    <a:pt x="225" y="750"/>
                    <a:pt x="226" y="745"/>
                    <a:pt x="224" y="741"/>
                  </a:cubicBezTo>
                  <a:cubicBezTo>
                    <a:pt x="223" y="741"/>
                    <a:pt x="224" y="740"/>
                    <a:pt x="224" y="740"/>
                  </a:cubicBezTo>
                  <a:cubicBezTo>
                    <a:pt x="226" y="738"/>
                    <a:pt x="225" y="735"/>
                    <a:pt x="224" y="733"/>
                  </a:cubicBezTo>
                  <a:cubicBezTo>
                    <a:pt x="223" y="727"/>
                    <a:pt x="224" y="721"/>
                    <a:pt x="222" y="715"/>
                  </a:cubicBezTo>
                  <a:cubicBezTo>
                    <a:pt x="220" y="708"/>
                    <a:pt x="221" y="700"/>
                    <a:pt x="220" y="693"/>
                  </a:cubicBezTo>
                  <a:cubicBezTo>
                    <a:pt x="220" y="689"/>
                    <a:pt x="219" y="684"/>
                    <a:pt x="220" y="679"/>
                  </a:cubicBezTo>
                  <a:cubicBezTo>
                    <a:pt x="221" y="675"/>
                    <a:pt x="221" y="670"/>
                    <a:pt x="217" y="665"/>
                  </a:cubicBezTo>
                  <a:cubicBezTo>
                    <a:pt x="217" y="671"/>
                    <a:pt x="214" y="675"/>
                    <a:pt x="217" y="679"/>
                  </a:cubicBezTo>
                  <a:cubicBezTo>
                    <a:pt x="217" y="680"/>
                    <a:pt x="217" y="680"/>
                    <a:pt x="217" y="681"/>
                  </a:cubicBezTo>
                  <a:cubicBezTo>
                    <a:pt x="216" y="688"/>
                    <a:pt x="216" y="695"/>
                    <a:pt x="216" y="703"/>
                  </a:cubicBezTo>
                  <a:cubicBezTo>
                    <a:pt x="216" y="703"/>
                    <a:pt x="215" y="704"/>
                    <a:pt x="216" y="704"/>
                  </a:cubicBezTo>
                  <a:cubicBezTo>
                    <a:pt x="220" y="707"/>
                    <a:pt x="217" y="711"/>
                    <a:pt x="218" y="714"/>
                  </a:cubicBezTo>
                  <a:cubicBezTo>
                    <a:pt x="219" y="717"/>
                    <a:pt x="218" y="721"/>
                    <a:pt x="220" y="725"/>
                  </a:cubicBezTo>
                  <a:cubicBezTo>
                    <a:pt x="222" y="728"/>
                    <a:pt x="220" y="734"/>
                    <a:pt x="216" y="738"/>
                  </a:cubicBezTo>
                  <a:cubicBezTo>
                    <a:pt x="218" y="733"/>
                    <a:pt x="215" y="730"/>
                    <a:pt x="215" y="727"/>
                  </a:cubicBezTo>
                  <a:cubicBezTo>
                    <a:pt x="214" y="718"/>
                    <a:pt x="213" y="709"/>
                    <a:pt x="213" y="700"/>
                  </a:cubicBezTo>
                  <a:cubicBezTo>
                    <a:pt x="213" y="699"/>
                    <a:pt x="213" y="698"/>
                    <a:pt x="213" y="696"/>
                  </a:cubicBezTo>
                  <a:cubicBezTo>
                    <a:pt x="208" y="687"/>
                    <a:pt x="214" y="679"/>
                    <a:pt x="213" y="670"/>
                  </a:cubicBezTo>
                  <a:cubicBezTo>
                    <a:pt x="213" y="670"/>
                    <a:pt x="214" y="669"/>
                    <a:pt x="214" y="668"/>
                  </a:cubicBezTo>
                  <a:cubicBezTo>
                    <a:pt x="216" y="665"/>
                    <a:pt x="215" y="661"/>
                    <a:pt x="217" y="658"/>
                  </a:cubicBezTo>
                  <a:cubicBezTo>
                    <a:pt x="217" y="658"/>
                    <a:pt x="217" y="657"/>
                    <a:pt x="217" y="657"/>
                  </a:cubicBezTo>
                  <a:cubicBezTo>
                    <a:pt x="215" y="652"/>
                    <a:pt x="217" y="648"/>
                    <a:pt x="217" y="644"/>
                  </a:cubicBezTo>
                  <a:cubicBezTo>
                    <a:pt x="219" y="635"/>
                    <a:pt x="218" y="627"/>
                    <a:pt x="217" y="618"/>
                  </a:cubicBezTo>
                  <a:cubicBezTo>
                    <a:pt x="217" y="608"/>
                    <a:pt x="217" y="598"/>
                    <a:pt x="216" y="588"/>
                  </a:cubicBezTo>
                  <a:cubicBezTo>
                    <a:pt x="216" y="587"/>
                    <a:pt x="215" y="586"/>
                    <a:pt x="217" y="585"/>
                  </a:cubicBezTo>
                  <a:cubicBezTo>
                    <a:pt x="219" y="587"/>
                    <a:pt x="220" y="587"/>
                    <a:pt x="221" y="584"/>
                  </a:cubicBezTo>
                  <a:cubicBezTo>
                    <a:pt x="222" y="583"/>
                    <a:pt x="223" y="582"/>
                    <a:pt x="224" y="581"/>
                  </a:cubicBezTo>
                  <a:cubicBezTo>
                    <a:pt x="225" y="581"/>
                    <a:pt x="226" y="580"/>
                    <a:pt x="226" y="579"/>
                  </a:cubicBezTo>
                  <a:cubicBezTo>
                    <a:pt x="225" y="577"/>
                    <a:pt x="226" y="574"/>
                    <a:pt x="226" y="572"/>
                  </a:cubicBezTo>
                  <a:cubicBezTo>
                    <a:pt x="226" y="571"/>
                    <a:pt x="226" y="570"/>
                    <a:pt x="225" y="569"/>
                  </a:cubicBezTo>
                  <a:cubicBezTo>
                    <a:pt x="222" y="569"/>
                    <a:pt x="223" y="567"/>
                    <a:pt x="223" y="565"/>
                  </a:cubicBezTo>
                  <a:cubicBezTo>
                    <a:pt x="223" y="562"/>
                    <a:pt x="224" y="559"/>
                    <a:pt x="222" y="556"/>
                  </a:cubicBezTo>
                  <a:cubicBezTo>
                    <a:pt x="222" y="555"/>
                    <a:pt x="221" y="555"/>
                    <a:pt x="222" y="554"/>
                  </a:cubicBezTo>
                  <a:cubicBezTo>
                    <a:pt x="224" y="552"/>
                    <a:pt x="222" y="548"/>
                    <a:pt x="225" y="546"/>
                  </a:cubicBezTo>
                  <a:cubicBezTo>
                    <a:pt x="225" y="546"/>
                    <a:pt x="225" y="544"/>
                    <a:pt x="224" y="544"/>
                  </a:cubicBezTo>
                  <a:cubicBezTo>
                    <a:pt x="223" y="542"/>
                    <a:pt x="223" y="539"/>
                    <a:pt x="224" y="537"/>
                  </a:cubicBezTo>
                  <a:cubicBezTo>
                    <a:pt x="224" y="535"/>
                    <a:pt x="224" y="532"/>
                    <a:pt x="226" y="531"/>
                  </a:cubicBezTo>
                  <a:cubicBezTo>
                    <a:pt x="227" y="531"/>
                    <a:pt x="227" y="530"/>
                    <a:pt x="227" y="529"/>
                  </a:cubicBezTo>
                  <a:cubicBezTo>
                    <a:pt x="226" y="522"/>
                    <a:pt x="231" y="516"/>
                    <a:pt x="228" y="509"/>
                  </a:cubicBezTo>
                  <a:cubicBezTo>
                    <a:pt x="228" y="509"/>
                    <a:pt x="228" y="508"/>
                    <a:pt x="228" y="508"/>
                  </a:cubicBezTo>
                  <a:cubicBezTo>
                    <a:pt x="229" y="505"/>
                    <a:pt x="230" y="502"/>
                    <a:pt x="229" y="499"/>
                  </a:cubicBezTo>
                  <a:cubicBezTo>
                    <a:pt x="228" y="496"/>
                    <a:pt x="228" y="493"/>
                    <a:pt x="230" y="490"/>
                  </a:cubicBezTo>
                  <a:cubicBezTo>
                    <a:pt x="230" y="490"/>
                    <a:pt x="229" y="489"/>
                    <a:pt x="229" y="488"/>
                  </a:cubicBezTo>
                  <a:cubicBezTo>
                    <a:pt x="229" y="487"/>
                    <a:pt x="229" y="487"/>
                    <a:pt x="229" y="485"/>
                  </a:cubicBezTo>
                  <a:cubicBezTo>
                    <a:pt x="230" y="483"/>
                    <a:pt x="230" y="480"/>
                    <a:pt x="229" y="478"/>
                  </a:cubicBezTo>
                  <a:cubicBezTo>
                    <a:pt x="229" y="476"/>
                    <a:pt x="229" y="475"/>
                    <a:pt x="230" y="473"/>
                  </a:cubicBezTo>
                  <a:cubicBezTo>
                    <a:pt x="232" y="468"/>
                    <a:pt x="231" y="462"/>
                    <a:pt x="231" y="457"/>
                  </a:cubicBezTo>
                  <a:cubicBezTo>
                    <a:pt x="231" y="449"/>
                    <a:pt x="231" y="442"/>
                    <a:pt x="230" y="435"/>
                  </a:cubicBezTo>
                  <a:cubicBezTo>
                    <a:pt x="230" y="429"/>
                    <a:pt x="231" y="422"/>
                    <a:pt x="230" y="416"/>
                  </a:cubicBezTo>
                  <a:cubicBezTo>
                    <a:pt x="229" y="411"/>
                    <a:pt x="229" y="406"/>
                    <a:pt x="229" y="401"/>
                  </a:cubicBezTo>
                  <a:cubicBezTo>
                    <a:pt x="229" y="398"/>
                    <a:pt x="229" y="396"/>
                    <a:pt x="228" y="393"/>
                  </a:cubicBezTo>
                  <a:cubicBezTo>
                    <a:pt x="227" y="390"/>
                    <a:pt x="227" y="387"/>
                    <a:pt x="228" y="384"/>
                  </a:cubicBezTo>
                  <a:cubicBezTo>
                    <a:pt x="229" y="379"/>
                    <a:pt x="228" y="374"/>
                    <a:pt x="228" y="369"/>
                  </a:cubicBezTo>
                  <a:cubicBezTo>
                    <a:pt x="229" y="362"/>
                    <a:pt x="228" y="355"/>
                    <a:pt x="228" y="348"/>
                  </a:cubicBezTo>
                  <a:cubicBezTo>
                    <a:pt x="228" y="342"/>
                    <a:pt x="227" y="336"/>
                    <a:pt x="228" y="330"/>
                  </a:cubicBezTo>
                  <a:cubicBezTo>
                    <a:pt x="229" y="324"/>
                    <a:pt x="228" y="318"/>
                    <a:pt x="229" y="312"/>
                  </a:cubicBezTo>
                  <a:cubicBezTo>
                    <a:pt x="230" y="302"/>
                    <a:pt x="229" y="292"/>
                    <a:pt x="228" y="283"/>
                  </a:cubicBezTo>
                  <a:cubicBezTo>
                    <a:pt x="228" y="278"/>
                    <a:pt x="227" y="274"/>
                    <a:pt x="229" y="270"/>
                  </a:cubicBezTo>
                  <a:cubicBezTo>
                    <a:pt x="230" y="269"/>
                    <a:pt x="229" y="268"/>
                    <a:pt x="229" y="267"/>
                  </a:cubicBezTo>
                  <a:cubicBezTo>
                    <a:pt x="230" y="263"/>
                    <a:pt x="229" y="259"/>
                    <a:pt x="230" y="256"/>
                  </a:cubicBezTo>
                  <a:cubicBezTo>
                    <a:pt x="232" y="247"/>
                    <a:pt x="233" y="238"/>
                    <a:pt x="233" y="229"/>
                  </a:cubicBezTo>
                  <a:cubicBezTo>
                    <a:pt x="233" y="221"/>
                    <a:pt x="234" y="213"/>
                    <a:pt x="236" y="205"/>
                  </a:cubicBezTo>
                  <a:cubicBezTo>
                    <a:pt x="238" y="199"/>
                    <a:pt x="238" y="193"/>
                    <a:pt x="238" y="186"/>
                  </a:cubicBezTo>
                  <a:cubicBezTo>
                    <a:pt x="239" y="175"/>
                    <a:pt x="239" y="164"/>
                    <a:pt x="239" y="153"/>
                  </a:cubicBezTo>
                  <a:cubicBezTo>
                    <a:pt x="239" y="151"/>
                    <a:pt x="239" y="150"/>
                    <a:pt x="239" y="148"/>
                  </a:cubicBezTo>
                  <a:cubicBezTo>
                    <a:pt x="238" y="146"/>
                    <a:pt x="238" y="143"/>
                    <a:pt x="238" y="140"/>
                  </a:cubicBezTo>
                  <a:cubicBezTo>
                    <a:pt x="239" y="136"/>
                    <a:pt x="238" y="133"/>
                    <a:pt x="237" y="129"/>
                  </a:cubicBezTo>
                  <a:cubicBezTo>
                    <a:pt x="236" y="121"/>
                    <a:pt x="234" y="114"/>
                    <a:pt x="232" y="106"/>
                  </a:cubicBezTo>
                  <a:cubicBezTo>
                    <a:pt x="231" y="100"/>
                    <a:pt x="229" y="95"/>
                    <a:pt x="225" y="90"/>
                  </a:cubicBezTo>
                  <a:cubicBezTo>
                    <a:pt x="217" y="82"/>
                    <a:pt x="208" y="75"/>
                    <a:pt x="200" y="67"/>
                  </a:cubicBezTo>
                  <a:cubicBezTo>
                    <a:pt x="199" y="66"/>
                    <a:pt x="198" y="65"/>
                    <a:pt x="197" y="66"/>
                  </a:cubicBezTo>
                  <a:cubicBezTo>
                    <a:pt x="194" y="66"/>
                    <a:pt x="192" y="64"/>
                    <a:pt x="190" y="61"/>
                  </a:cubicBezTo>
                  <a:cubicBezTo>
                    <a:pt x="189" y="59"/>
                    <a:pt x="188" y="57"/>
                    <a:pt x="186" y="55"/>
                  </a:cubicBezTo>
                  <a:cubicBezTo>
                    <a:pt x="184" y="52"/>
                    <a:pt x="181" y="49"/>
                    <a:pt x="177" y="49"/>
                  </a:cubicBezTo>
                  <a:cubicBezTo>
                    <a:pt x="175" y="48"/>
                    <a:pt x="172" y="48"/>
                    <a:pt x="170" y="47"/>
                  </a:cubicBezTo>
                  <a:cubicBezTo>
                    <a:pt x="167" y="45"/>
                    <a:pt x="165" y="44"/>
                    <a:pt x="162" y="43"/>
                  </a:cubicBezTo>
                  <a:cubicBezTo>
                    <a:pt x="154" y="41"/>
                    <a:pt x="145" y="40"/>
                    <a:pt x="138" y="36"/>
                  </a:cubicBezTo>
                  <a:cubicBezTo>
                    <a:pt x="128" y="32"/>
                    <a:pt x="118" y="30"/>
                    <a:pt x="108" y="28"/>
                  </a:cubicBezTo>
                  <a:cubicBezTo>
                    <a:pt x="99" y="25"/>
                    <a:pt x="88" y="25"/>
                    <a:pt x="78" y="25"/>
                  </a:cubicBezTo>
                  <a:cubicBezTo>
                    <a:pt x="72" y="25"/>
                    <a:pt x="65" y="26"/>
                    <a:pt x="58" y="26"/>
                  </a:cubicBezTo>
                  <a:cubicBezTo>
                    <a:pt x="51" y="26"/>
                    <a:pt x="43" y="27"/>
                    <a:pt x="36" y="27"/>
                  </a:cubicBezTo>
                  <a:cubicBezTo>
                    <a:pt x="33" y="27"/>
                    <a:pt x="30" y="28"/>
                    <a:pt x="28" y="30"/>
                  </a:cubicBezTo>
                  <a:cubicBezTo>
                    <a:pt x="26" y="32"/>
                    <a:pt x="26" y="34"/>
                    <a:pt x="24" y="35"/>
                  </a:cubicBezTo>
                  <a:cubicBezTo>
                    <a:pt x="22" y="39"/>
                    <a:pt x="20" y="42"/>
                    <a:pt x="16" y="42"/>
                  </a:cubicBezTo>
                  <a:cubicBezTo>
                    <a:pt x="13" y="42"/>
                    <a:pt x="12" y="44"/>
                    <a:pt x="12" y="47"/>
                  </a:cubicBezTo>
                  <a:cubicBezTo>
                    <a:pt x="12" y="50"/>
                    <a:pt x="11" y="50"/>
                    <a:pt x="9" y="50"/>
                  </a:cubicBezTo>
                  <a:cubicBezTo>
                    <a:pt x="6" y="50"/>
                    <a:pt x="3" y="51"/>
                    <a:pt x="0" y="52"/>
                  </a:cubicBezTo>
                  <a:cubicBezTo>
                    <a:pt x="0" y="52"/>
                    <a:pt x="0" y="53"/>
                    <a:pt x="0" y="53"/>
                  </a:cubicBezTo>
                  <a:cubicBezTo>
                    <a:pt x="7" y="62"/>
                    <a:pt x="8" y="73"/>
                    <a:pt x="11" y="83"/>
                  </a:cubicBezTo>
                  <a:cubicBezTo>
                    <a:pt x="13" y="87"/>
                    <a:pt x="12" y="91"/>
                    <a:pt x="13" y="95"/>
                  </a:cubicBezTo>
                  <a:cubicBezTo>
                    <a:pt x="13" y="102"/>
                    <a:pt x="14" y="108"/>
                    <a:pt x="15" y="114"/>
                  </a:cubicBezTo>
                  <a:cubicBezTo>
                    <a:pt x="16" y="120"/>
                    <a:pt x="17" y="125"/>
                    <a:pt x="17" y="131"/>
                  </a:cubicBezTo>
                  <a:cubicBezTo>
                    <a:pt x="18" y="141"/>
                    <a:pt x="18" y="151"/>
                    <a:pt x="18" y="160"/>
                  </a:cubicBezTo>
                  <a:cubicBezTo>
                    <a:pt x="18" y="161"/>
                    <a:pt x="18" y="161"/>
                    <a:pt x="19" y="161"/>
                  </a:cubicBezTo>
                  <a:cubicBezTo>
                    <a:pt x="19" y="161"/>
                    <a:pt x="19" y="160"/>
                    <a:pt x="19" y="159"/>
                  </a:cubicBezTo>
                  <a:cubicBezTo>
                    <a:pt x="19" y="159"/>
                    <a:pt x="19" y="158"/>
                    <a:pt x="20" y="158"/>
                  </a:cubicBezTo>
                  <a:cubicBezTo>
                    <a:pt x="22" y="169"/>
                    <a:pt x="21" y="180"/>
                    <a:pt x="20" y="190"/>
                  </a:cubicBezTo>
                  <a:cubicBezTo>
                    <a:pt x="20" y="193"/>
                    <a:pt x="21" y="197"/>
                    <a:pt x="18" y="199"/>
                  </a:cubicBezTo>
                  <a:cubicBezTo>
                    <a:pt x="18" y="200"/>
                    <a:pt x="17" y="201"/>
                    <a:pt x="19" y="202"/>
                  </a:cubicBezTo>
                  <a:cubicBezTo>
                    <a:pt x="19" y="202"/>
                    <a:pt x="19" y="200"/>
                    <a:pt x="20" y="201"/>
                  </a:cubicBezTo>
                  <a:cubicBezTo>
                    <a:pt x="21" y="202"/>
                    <a:pt x="21" y="203"/>
                    <a:pt x="21" y="203"/>
                  </a:cubicBezTo>
                  <a:cubicBezTo>
                    <a:pt x="21" y="208"/>
                    <a:pt x="22" y="213"/>
                    <a:pt x="22" y="218"/>
                  </a:cubicBezTo>
                  <a:cubicBezTo>
                    <a:pt x="22" y="221"/>
                    <a:pt x="23" y="225"/>
                    <a:pt x="22" y="228"/>
                  </a:cubicBezTo>
                  <a:cubicBezTo>
                    <a:pt x="21" y="232"/>
                    <a:pt x="20" y="234"/>
                    <a:pt x="24" y="237"/>
                  </a:cubicBezTo>
                  <a:cubicBezTo>
                    <a:pt x="24" y="237"/>
                    <a:pt x="27" y="240"/>
                    <a:pt x="22" y="239"/>
                  </a:cubicBezTo>
                  <a:cubicBezTo>
                    <a:pt x="22" y="239"/>
                    <a:pt x="21" y="241"/>
                    <a:pt x="21" y="241"/>
                  </a:cubicBezTo>
                  <a:cubicBezTo>
                    <a:pt x="22" y="246"/>
                    <a:pt x="22" y="250"/>
                    <a:pt x="21" y="254"/>
                  </a:cubicBezTo>
                  <a:cubicBezTo>
                    <a:pt x="21" y="255"/>
                    <a:pt x="22" y="255"/>
                    <a:pt x="22" y="255"/>
                  </a:cubicBezTo>
                  <a:cubicBezTo>
                    <a:pt x="25" y="256"/>
                    <a:pt x="24" y="259"/>
                    <a:pt x="24" y="261"/>
                  </a:cubicBezTo>
                  <a:cubicBezTo>
                    <a:pt x="24" y="268"/>
                    <a:pt x="25" y="274"/>
                    <a:pt x="25" y="281"/>
                  </a:cubicBezTo>
                  <a:cubicBezTo>
                    <a:pt x="25" y="282"/>
                    <a:pt x="26" y="284"/>
                    <a:pt x="26" y="284"/>
                  </a:cubicBezTo>
                  <a:cubicBezTo>
                    <a:pt x="28" y="286"/>
                    <a:pt x="27" y="288"/>
                    <a:pt x="27" y="290"/>
                  </a:cubicBezTo>
                  <a:cubicBezTo>
                    <a:pt x="28" y="294"/>
                    <a:pt x="27" y="299"/>
                    <a:pt x="28" y="303"/>
                  </a:cubicBezTo>
                  <a:cubicBezTo>
                    <a:pt x="29" y="312"/>
                    <a:pt x="29" y="321"/>
                    <a:pt x="29" y="330"/>
                  </a:cubicBezTo>
                  <a:cubicBezTo>
                    <a:pt x="29" y="334"/>
                    <a:pt x="28" y="337"/>
                    <a:pt x="29" y="340"/>
                  </a:cubicBezTo>
                  <a:cubicBezTo>
                    <a:pt x="29" y="344"/>
                    <a:pt x="29" y="347"/>
                    <a:pt x="29" y="350"/>
                  </a:cubicBezTo>
                  <a:cubicBezTo>
                    <a:pt x="30" y="353"/>
                    <a:pt x="30" y="356"/>
                    <a:pt x="31" y="359"/>
                  </a:cubicBezTo>
                  <a:cubicBezTo>
                    <a:pt x="31" y="367"/>
                    <a:pt x="30" y="376"/>
                    <a:pt x="31" y="385"/>
                  </a:cubicBezTo>
                  <a:cubicBezTo>
                    <a:pt x="32" y="388"/>
                    <a:pt x="32" y="391"/>
                    <a:pt x="32" y="394"/>
                  </a:cubicBezTo>
                  <a:cubicBezTo>
                    <a:pt x="31" y="406"/>
                    <a:pt x="33" y="418"/>
                    <a:pt x="33" y="430"/>
                  </a:cubicBezTo>
                  <a:cubicBezTo>
                    <a:pt x="33" y="430"/>
                    <a:pt x="33" y="430"/>
                    <a:pt x="34" y="430"/>
                  </a:cubicBezTo>
                  <a:cubicBezTo>
                    <a:pt x="34" y="426"/>
                    <a:pt x="34" y="422"/>
                    <a:pt x="34" y="417"/>
                  </a:cubicBezTo>
                  <a:cubicBezTo>
                    <a:pt x="34" y="409"/>
                    <a:pt x="33" y="401"/>
                    <a:pt x="34" y="393"/>
                  </a:cubicBezTo>
                  <a:cubicBezTo>
                    <a:pt x="35" y="387"/>
                    <a:pt x="34" y="380"/>
                    <a:pt x="34" y="374"/>
                  </a:cubicBezTo>
                  <a:cubicBezTo>
                    <a:pt x="34" y="370"/>
                    <a:pt x="35" y="366"/>
                    <a:pt x="34" y="361"/>
                  </a:cubicBezTo>
                  <a:cubicBezTo>
                    <a:pt x="34" y="359"/>
                    <a:pt x="34" y="356"/>
                    <a:pt x="34" y="354"/>
                  </a:cubicBezTo>
                  <a:cubicBezTo>
                    <a:pt x="35" y="349"/>
                    <a:pt x="34" y="345"/>
                    <a:pt x="33" y="341"/>
                  </a:cubicBezTo>
                  <a:cubicBezTo>
                    <a:pt x="32" y="338"/>
                    <a:pt x="32" y="335"/>
                    <a:pt x="33" y="331"/>
                  </a:cubicBezTo>
                  <a:cubicBezTo>
                    <a:pt x="35" y="334"/>
                    <a:pt x="36" y="337"/>
                    <a:pt x="36" y="341"/>
                  </a:cubicBezTo>
                  <a:cubicBezTo>
                    <a:pt x="37" y="359"/>
                    <a:pt x="38" y="377"/>
                    <a:pt x="38" y="395"/>
                  </a:cubicBezTo>
                  <a:cubicBezTo>
                    <a:pt x="39" y="413"/>
                    <a:pt x="39" y="430"/>
                    <a:pt x="40" y="448"/>
                  </a:cubicBezTo>
                  <a:cubicBezTo>
                    <a:pt x="40" y="461"/>
                    <a:pt x="40" y="474"/>
                    <a:pt x="40" y="487"/>
                  </a:cubicBezTo>
                  <a:cubicBezTo>
                    <a:pt x="40" y="488"/>
                    <a:pt x="40" y="489"/>
                    <a:pt x="41" y="489"/>
                  </a:cubicBezTo>
                  <a:cubicBezTo>
                    <a:pt x="42" y="489"/>
                    <a:pt x="42" y="487"/>
                    <a:pt x="42" y="486"/>
                  </a:cubicBezTo>
                  <a:cubicBezTo>
                    <a:pt x="42" y="479"/>
                    <a:pt x="42" y="472"/>
                    <a:pt x="43" y="464"/>
                  </a:cubicBezTo>
                  <a:cubicBezTo>
                    <a:pt x="43" y="460"/>
                    <a:pt x="43" y="460"/>
                    <a:pt x="48" y="459"/>
                  </a:cubicBezTo>
                  <a:cubicBezTo>
                    <a:pt x="48" y="494"/>
                    <a:pt x="49" y="529"/>
                    <a:pt x="49" y="563"/>
                  </a:cubicBezTo>
                  <a:cubicBezTo>
                    <a:pt x="48" y="563"/>
                    <a:pt x="47" y="563"/>
                    <a:pt x="47" y="562"/>
                  </a:cubicBezTo>
                  <a:cubicBezTo>
                    <a:pt x="47" y="561"/>
                    <a:pt x="47" y="561"/>
                    <a:pt x="45" y="561"/>
                  </a:cubicBezTo>
                  <a:cubicBezTo>
                    <a:pt x="42" y="562"/>
                    <a:pt x="41" y="563"/>
                    <a:pt x="41" y="566"/>
                  </a:cubicBezTo>
                  <a:cubicBezTo>
                    <a:pt x="41" y="571"/>
                    <a:pt x="41" y="577"/>
                    <a:pt x="41" y="583"/>
                  </a:cubicBezTo>
                  <a:cubicBezTo>
                    <a:pt x="41" y="584"/>
                    <a:pt x="41" y="585"/>
                    <a:pt x="42" y="585"/>
                  </a:cubicBezTo>
                  <a:cubicBezTo>
                    <a:pt x="43" y="584"/>
                    <a:pt x="44" y="583"/>
                    <a:pt x="44" y="582"/>
                  </a:cubicBezTo>
                  <a:cubicBezTo>
                    <a:pt x="44" y="579"/>
                    <a:pt x="45" y="578"/>
                    <a:pt x="48" y="579"/>
                  </a:cubicBezTo>
                  <a:cubicBezTo>
                    <a:pt x="48" y="579"/>
                    <a:pt x="49" y="578"/>
                    <a:pt x="50" y="579"/>
                  </a:cubicBezTo>
                  <a:cubicBezTo>
                    <a:pt x="50" y="580"/>
                    <a:pt x="51" y="582"/>
                    <a:pt x="49" y="582"/>
                  </a:cubicBezTo>
                  <a:cubicBezTo>
                    <a:pt x="47" y="583"/>
                    <a:pt x="47" y="584"/>
                    <a:pt x="47" y="585"/>
                  </a:cubicBezTo>
                  <a:cubicBezTo>
                    <a:pt x="47" y="588"/>
                    <a:pt x="46" y="591"/>
                    <a:pt x="47" y="594"/>
                  </a:cubicBezTo>
                  <a:cubicBezTo>
                    <a:pt x="48" y="597"/>
                    <a:pt x="47" y="599"/>
                    <a:pt x="46" y="601"/>
                  </a:cubicBezTo>
                  <a:cubicBezTo>
                    <a:pt x="45" y="599"/>
                    <a:pt x="45" y="598"/>
                    <a:pt x="45" y="596"/>
                  </a:cubicBezTo>
                  <a:cubicBezTo>
                    <a:pt x="45" y="593"/>
                    <a:pt x="46" y="591"/>
                    <a:pt x="42" y="590"/>
                  </a:cubicBezTo>
                  <a:cubicBezTo>
                    <a:pt x="42" y="590"/>
                    <a:pt x="43" y="589"/>
                    <a:pt x="41" y="588"/>
                  </a:cubicBezTo>
                  <a:cubicBezTo>
                    <a:pt x="41" y="604"/>
                    <a:pt x="42" y="619"/>
                    <a:pt x="42" y="634"/>
                  </a:cubicBezTo>
                  <a:cubicBezTo>
                    <a:pt x="43" y="649"/>
                    <a:pt x="44" y="664"/>
                    <a:pt x="45" y="679"/>
                  </a:cubicBezTo>
                  <a:cubicBezTo>
                    <a:pt x="46" y="694"/>
                    <a:pt x="46" y="709"/>
                    <a:pt x="49" y="724"/>
                  </a:cubicBezTo>
                  <a:cubicBezTo>
                    <a:pt x="51" y="722"/>
                    <a:pt x="51" y="719"/>
                    <a:pt x="53" y="718"/>
                  </a:cubicBezTo>
                  <a:cubicBezTo>
                    <a:pt x="55" y="717"/>
                    <a:pt x="53" y="715"/>
                    <a:pt x="53" y="713"/>
                  </a:cubicBezTo>
                  <a:cubicBezTo>
                    <a:pt x="50" y="715"/>
                    <a:pt x="50" y="712"/>
                    <a:pt x="50" y="711"/>
                  </a:cubicBezTo>
                  <a:cubicBezTo>
                    <a:pt x="49" y="706"/>
                    <a:pt x="49" y="701"/>
                    <a:pt x="49" y="695"/>
                  </a:cubicBezTo>
                  <a:cubicBezTo>
                    <a:pt x="49" y="694"/>
                    <a:pt x="50" y="694"/>
                    <a:pt x="51" y="693"/>
                  </a:cubicBezTo>
                  <a:cubicBezTo>
                    <a:pt x="54" y="693"/>
                    <a:pt x="54" y="690"/>
                    <a:pt x="53" y="687"/>
                  </a:cubicBezTo>
                  <a:cubicBezTo>
                    <a:pt x="53" y="685"/>
                    <a:pt x="53" y="683"/>
                    <a:pt x="51" y="681"/>
                  </a:cubicBezTo>
                  <a:cubicBezTo>
                    <a:pt x="50" y="680"/>
                    <a:pt x="50" y="678"/>
                    <a:pt x="51" y="677"/>
                  </a:cubicBezTo>
                  <a:cubicBezTo>
                    <a:pt x="53" y="676"/>
                    <a:pt x="52" y="674"/>
                    <a:pt x="52" y="672"/>
                  </a:cubicBezTo>
                  <a:cubicBezTo>
                    <a:pt x="53" y="667"/>
                    <a:pt x="52" y="662"/>
                    <a:pt x="52" y="658"/>
                  </a:cubicBezTo>
                  <a:cubicBezTo>
                    <a:pt x="53" y="660"/>
                    <a:pt x="53" y="662"/>
                    <a:pt x="53" y="664"/>
                  </a:cubicBezTo>
                  <a:cubicBezTo>
                    <a:pt x="54" y="671"/>
                    <a:pt x="54" y="678"/>
                    <a:pt x="54" y="685"/>
                  </a:cubicBezTo>
                  <a:cubicBezTo>
                    <a:pt x="56" y="704"/>
                    <a:pt x="57" y="723"/>
                    <a:pt x="59" y="741"/>
                  </a:cubicBezTo>
                  <a:cubicBezTo>
                    <a:pt x="61" y="757"/>
                    <a:pt x="63" y="772"/>
                    <a:pt x="65" y="788"/>
                  </a:cubicBezTo>
                  <a:cubicBezTo>
                    <a:pt x="68" y="806"/>
                    <a:pt x="71" y="824"/>
                    <a:pt x="74" y="842"/>
                  </a:cubicBezTo>
                  <a:cubicBezTo>
                    <a:pt x="75" y="847"/>
                    <a:pt x="76" y="853"/>
                    <a:pt x="78" y="859"/>
                  </a:cubicBezTo>
                  <a:cubicBezTo>
                    <a:pt x="79" y="865"/>
                    <a:pt x="81" y="871"/>
                    <a:pt x="82" y="878"/>
                  </a:cubicBezTo>
                  <a:cubicBezTo>
                    <a:pt x="84" y="885"/>
                    <a:pt x="85" y="891"/>
                    <a:pt x="87" y="898"/>
                  </a:cubicBezTo>
                  <a:cubicBezTo>
                    <a:pt x="88" y="899"/>
                    <a:pt x="88" y="900"/>
                    <a:pt x="87" y="901"/>
                  </a:cubicBezTo>
                  <a:cubicBezTo>
                    <a:pt x="86" y="903"/>
                    <a:pt x="87" y="904"/>
                    <a:pt x="88" y="906"/>
                  </a:cubicBezTo>
                  <a:cubicBezTo>
                    <a:pt x="90" y="909"/>
                    <a:pt x="91" y="913"/>
                    <a:pt x="93" y="917"/>
                  </a:cubicBezTo>
                  <a:cubicBezTo>
                    <a:pt x="93" y="917"/>
                    <a:pt x="93" y="917"/>
                    <a:pt x="92" y="917"/>
                  </a:cubicBezTo>
                  <a:cubicBezTo>
                    <a:pt x="92" y="917"/>
                    <a:pt x="92" y="916"/>
                    <a:pt x="92" y="916"/>
                  </a:cubicBezTo>
                  <a:cubicBezTo>
                    <a:pt x="88" y="910"/>
                    <a:pt x="85" y="905"/>
                    <a:pt x="84" y="897"/>
                  </a:cubicBezTo>
                  <a:cubicBezTo>
                    <a:pt x="84" y="890"/>
                    <a:pt x="81" y="883"/>
                    <a:pt x="78" y="877"/>
                  </a:cubicBezTo>
                  <a:cubicBezTo>
                    <a:pt x="77" y="874"/>
                    <a:pt x="75" y="872"/>
                    <a:pt x="75" y="870"/>
                  </a:cubicBezTo>
                  <a:cubicBezTo>
                    <a:pt x="77" y="866"/>
                    <a:pt x="75" y="864"/>
                    <a:pt x="73" y="860"/>
                  </a:cubicBezTo>
                  <a:cubicBezTo>
                    <a:pt x="72" y="858"/>
                    <a:pt x="72" y="856"/>
                    <a:pt x="72" y="853"/>
                  </a:cubicBezTo>
                  <a:cubicBezTo>
                    <a:pt x="71" y="847"/>
                    <a:pt x="70" y="840"/>
                    <a:pt x="70" y="833"/>
                  </a:cubicBezTo>
                  <a:cubicBezTo>
                    <a:pt x="69" y="827"/>
                    <a:pt x="68" y="821"/>
                    <a:pt x="65" y="815"/>
                  </a:cubicBezTo>
                  <a:cubicBezTo>
                    <a:pt x="65" y="815"/>
                    <a:pt x="65" y="814"/>
                    <a:pt x="65" y="813"/>
                  </a:cubicBezTo>
                  <a:cubicBezTo>
                    <a:pt x="65" y="808"/>
                    <a:pt x="65" y="803"/>
                    <a:pt x="64" y="798"/>
                  </a:cubicBezTo>
                  <a:cubicBezTo>
                    <a:pt x="63" y="794"/>
                    <a:pt x="62" y="791"/>
                    <a:pt x="61" y="787"/>
                  </a:cubicBezTo>
                  <a:cubicBezTo>
                    <a:pt x="61" y="786"/>
                    <a:pt x="61" y="785"/>
                    <a:pt x="59" y="785"/>
                  </a:cubicBezTo>
                  <a:cubicBezTo>
                    <a:pt x="58" y="786"/>
                    <a:pt x="58" y="785"/>
                    <a:pt x="57" y="784"/>
                  </a:cubicBezTo>
                  <a:cubicBezTo>
                    <a:pt x="55" y="777"/>
                    <a:pt x="55" y="770"/>
                    <a:pt x="55" y="763"/>
                  </a:cubicBezTo>
                  <a:cubicBezTo>
                    <a:pt x="55" y="761"/>
                    <a:pt x="54" y="758"/>
                    <a:pt x="57" y="757"/>
                  </a:cubicBezTo>
                  <a:cubicBezTo>
                    <a:pt x="58" y="756"/>
                    <a:pt x="58" y="754"/>
                    <a:pt x="58" y="752"/>
                  </a:cubicBezTo>
                  <a:cubicBezTo>
                    <a:pt x="58" y="747"/>
                    <a:pt x="58" y="742"/>
                    <a:pt x="58" y="737"/>
                  </a:cubicBezTo>
                  <a:cubicBezTo>
                    <a:pt x="58" y="733"/>
                    <a:pt x="57" y="729"/>
                    <a:pt x="55" y="726"/>
                  </a:cubicBezTo>
                  <a:cubicBezTo>
                    <a:pt x="53" y="724"/>
                    <a:pt x="53" y="731"/>
                    <a:pt x="51" y="726"/>
                  </a:cubicBezTo>
                  <a:cubicBezTo>
                    <a:pt x="51" y="726"/>
                    <a:pt x="50" y="725"/>
                    <a:pt x="50" y="726"/>
                  </a:cubicBezTo>
                  <a:cubicBezTo>
                    <a:pt x="49" y="726"/>
                    <a:pt x="49" y="727"/>
                    <a:pt x="49" y="727"/>
                  </a:cubicBezTo>
                  <a:cubicBezTo>
                    <a:pt x="49" y="736"/>
                    <a:pt x="50" y="744"/>
                    <a:pt x="51" y="752"/>
                  </a:cubicBezTo>
                  <a:cubicBezTo>
                    <a:pt x="52" y="766"/>
                    <a:pt x="54" y="779"/>
                    <a:pt x="56" y="792"/>
                  </a:cubicBezTo>
                  <a:cubicBezTo>
                    <a:pt x="60" y="821"/>
                    <a:pt x="66" y="851"/>
                    <a:pt x="72" y="880"/>
                  </a:cubicBezTo>
                  <a:cubicBezTo>
                    <a:pt x="73" y="885"/>
                    <a:pt x="74" y="891"/>
                    <a:pt x="76" y="896"/>
                  </a:cubicBezTo>
                  <a:cubicBezTo>
                    <a:pt x="79" y="902"/>
                    <a:pt x="80" y="909"/>
                    <a:pt x="83" y="916"/>
                  </a:cubicBezTo>
                  <a:cubicBezTo>
                    <a:pt x="84" y="919"/>
                    <a:pt x="85" y="923"/>
                    <a:pt x="86" y="927"/>
                  </a:cubicBezTo>
                  <a:cubicBezTo>
                    <a:pt x="87" y="932"/>
                    <a:pt x="89" y="936"/>
                    <a:pt x="95" y="938"/>
                  </a:cubicBezTo>
                  <a:cubicBezTo>
                    <a:pt x="100" y="940"/>
                    <a:pt x="105" y="941"/>
                    <a:pt x="109" y="944"/>
                  </a:cubicBezTo>
                  <a:cubicBezTo>
                    <a:pt x="118" y="950"/>
                    <a:pt x="128" y="955"/>
                    <a:pt x="138" y="957"/>
                  </a:cubicBezTo>
                  <a:cubicBezTo>
                    <a:pt x="141" y="957"/>
                    <a:pt x="144" y="958"/>
                    <a:pt x="147" y="959"/>
                  </a:cubicBezTo>
                  <a:cubicBezTo>
                    <a:pt x="150" y="961"/>
                    <a:pt x="154" y="962"/>
                    <a:pt x="158" y="960"/>
                  </a:cubicBezTo>
                  <a:cubicBezTo>
                    <a:pt x="159" y="960"/>
                    <a:pt x="160" y="960"/>
                    <a:pt x="161" y="961"/>
                  </a:cubicBezTo>
                  <a:cubicBezTo>
                    <a:pt x="166" y="962"/>
                    <a:pt x="172" y="963"/>
                    <a:pt x="176" y="967"/>
                  </a:cubicBezTo>
                  <a:cubicBezTo>
                    <a:pt x="177" y="967"/>
                    <a:pt x="177" y="967"/>
                    <a:pt x="178" y="967"/>
                  </a:cubicBezTo>
                  <a:cubicBezTo>
                    <a:pt x="179" y="967"/>
                    <a:pt x="179" y="966"/>
                    <a:pt x="179" y="966"/>
                  </a:cubicBezTo>
                  <a:cubicBezTo>
                    <a:pt x="182" y="961"/>
                    <a:pt x="187" y="959"/>
                    <a:pt x="192" y="962"/>
                  </a:cubicBezTo>
                  <a:cubicBezTo>
                    <a:pt x="194" y="963"/>
                    <a:pt x="196" y="963"/>
                    <a:pt x="198" y="962"/>
                  </a:cubicBezTo>
                  <a:cubicBezTo>
                    <a:pt x="201" y="960"/>
                    <a:pt x="204" y="960"/>
                    <a:pt x="207" y="961"/>
                  </a:cubicBezTo>
                  <a:cubicBezTo>
                    <a:pt x="213" y="961"/>
                    <a:pt x="217" y="959"/>
                    <a:pt x="221" y="956"/>
                  </a:cubicBezTo>
                  <a:cubicBezTo>
                    <a:pt x="224" y="953"/>
                    <a:pt x="227" y="950"/>
                    <a:pt x="230" y="949"/>
                  </a:cubicBezTo>
                  <a:cubicBezTo>
                    <a:pt x="237" y="945"/>
                    <a:pt x="242" y="939"/>
                    <a:pt x="247" y="933"/>
                  </a:cubicBezTo>
                  <a:cubicBezTo>
                    <a:pt x="251" y="927"/>
                    <a:pt x="255" y="921"/>
                    <a:pt x="259" y="915"/>
                  </a:cubicBezTo>
                  <a:cubicBezTo>
                    <a:pt x="265" y="905"/>
                    <a:pt x="273" y="894"/>
                    <a:pt x="278" y="883"/>
                  </a:cubicBezTo>
                  <a:cubicBezTo>
                    <a:pt x="286" y="867"/>
                    <a:pt x="295" y="850"/>
                    <a:pt x="302" y="834"/>
                  </a:cubicBezTo>
                  <a:cubicBezTo>
                    <a:pt x="304" y="830"/>
                    <a:pt x="306" y="827"/>
                    <a:pt x="307" y="823"/>
                  </a:cubicBezTo>
                  <a:cubicBezTo>
                    <a:pt x="309" y="816"/>
                    <a:pt x="312" y="809"/>
                    <a:pt x="315" y="802"/>
                  </a:cubicBezTo>
                  <a:cubicBezTo>
                    <a:pt x="322" y="789"/>
                    <a:pt x="326" y="776"/>
                    <a:pt x="331" y="763"/>
                  </a:cubicBezTo>
                  <a:cubicBezTo>
                    <a:pt x="332" y="762"/>
                    <a:pt x="332" y="761"/>
                    <a:pt x="333" y="760"/>
                  </a:cubicBezTo>
                  <a:cubicBezTo>
                    <a:pt x="337" y="754"/>
                    <a:pt x="340" y="748"/>
                    <a:pt x="343" y="741"/>
                  </a:cubicBezTo>
                  <a:cubicBezTo>
                    <a:pt x="346" y="736"/>
                    <a:pt x="350" y="731"/>
                    <a:pt x="351" y="724"/>
                  </a:cubicBezTo>
                  <a:cubicBezTo>
                    <a:pt x="352" y="720"/>
                    <a:pt x="355" y="717"/>
                    <a:pt x="357" y="713"/>
                  </a:cubicBezTo>
                  <a:cubicBezTo>
                    <a:pt x="359" y="707"/>
                    <a:pt x="362" y="701"/>
                    <a:pt x="365" y="695"/>
                  </a:cubicBezTo>
                  <a:cubicBezTo>
                    <a:pt x="366" y="697"/>
                    <a:pt x="367" y="698"/>
                    <a:pt x="368" y="699"/>
                  </a:cubicBezTo>
                  <a:cubicBezTo>
                    <a:pt x="370" y="701"/>
                    <a:pt x="372" y="703"/>
                    <a:pt x="374" y="704"/>
                  </a:cubicBezTo>
                  <a:cubicBezTo>
                    <a:pt x="376" y="706"/>
                    <a:pt x="378" y="708"/>
                    <a:pt x="380" y="710"/>
                  </a:cubicBezTo>
                  <a:cubicBezTo>
                    <a:pt x="388" y="717"/>
                    <a:pt x="397" y="723"/>
                    <a:pt x="406" y="728"/>
                  </a:cubicBezTo>
                  <a:cubicBezTo>
                    <a:pt x="414" y="732"/>
                    <a:pt x="423" y="736"/>
                    <a:pt x="432" y="739"/>
                  </a:cubicBezTo>
                  <a:cubicBezTo>
                    <a:pt x="440" y="741"/>
                    <a:pt x="447" y="744"/>
                    <a:pt x="455" y="746"/>
                  </a:cubicBezTo>
                  <a:cubicBezTo>
                    <a:pt x="459" y="748"/>
                    <a:pt x="463" y="748"/>
                    <a:pt x="467" y="748"/>
                  </a:cubicBezTo>
                  <a:cubicBezTo>
                    <a:pt x="470" y="748"/>
                    <a:pt x="474" y="748"/>
                    <a:pt x="478" y="748"/>
                  </a:cubicBezTo>
                  <a:cubicBezTo>
                    <a:pt x="483" y="748"/>
                    <a:pt x="488" y="749"/>
                    <a:pt x="493" y="749"/>
                  </a:cubicBezTo>
                  <a:cubicBezTo>
                    <a:pt x="500" y="750"/>
                    <a:pt x="506" y="752"/>
                    <a:pt x="513" y="753"/>
                  </a:cubicBezTo>
                  <a:cubicBezTo>
                    <a:pt x="518" y="753"/>
                    <a:pt x="522" y="753"/>
                    <a:pt x="526" y="754"/>
                  </a:cubicBezTo>
                  <a:cubicBezTo>
                    <a:pt x="536" y="755"/>
                    <a:pt x="546" y="756"/>
                    <a:pt x="555" y="757"/>
                  </a:cubicBezTo>
                  <a:cubicBezTo>
                    <a:pt x="556" y="757"/>
                    <a:pt x="558" y="758"/>
                    <a:pt x="558" y="757"/>
                  </a:cubicBezTo>
                  <a:cubicBezTo>
                    <a:pt x="560" y="754"/>
                    <a:pt x="563" y="755"/>
                    <a:pt x="566" y="755"/>
                  </a:cubicBezTo>
                  <a:cubicBezTo>
                    <a:pt x="567" y="755"/>
                    <a:pt x="569" y="755"/>
                    <a:pt x="571" y="755"/>
                  </a:cubicBezTo>
                  <a:cubicBezTo>
                    <a:pt x="572" y="754"/>
                    <a:pt x="574" y="754"/>
                    <a:pt x="576" y="754"/>
                  </a:cubicBezTo>
                  <a:cubicBezTo>
                    <a:pt x="584" y="756"/>
                    <a:pt x="592" y="755"/>
                    <a:pt x="600" y="755"/>
                  </a:cubicBezTo>
                  <a:cubicBezTo>
                    <a:pt x="609" y="756"/>
                    <a:pt x="618" y="755"/>
                    <a:pt x="627" y="756"/>
                  </a:cubicBezTo>
                  <a:cubicBezTo>
                    <a:pt x="632" y="756"/>
                    <a:pt x="636" y="756"/>
                    <a:pt x="640" y="756"/>
                  </a:cubicBezTo>
                  <a:cubicBezTo>
                    <a:pt x="645" y="755"/>
                    <a:pt x="650" y="755"/>
                    <a:pt x="655" y="755"/>
                  </a:cubicBezTo>
                  <a:cubicBezTo>
                    <a:pt x="658" y="755"/>
                    <a:pt x="662" y="755"/>
                    <a:pt x="665" y="755"/>
                  </a:cubicBezTo>
                  <a:cubicBezTo>
                    <a:pt x="676" y="753"/>
                    <a:pt x="687" y="752"/>
                    <a:pt x="698" y="752"/>
                  </a:cubicBezTo>
                  <a:cubicBezTo>
                    <a:pt x="699" y="752"/>
                    <a:pt x="700" y="752"/>
                    <a:pt x="702" y="752"/>
                  </a:cubicBezTo>
                  <a:cubicBezTo>
                    <a:pt x="707" y="751"/>
                    <a:pt x="712" y="751"/>
                    <a:pt x="717" y="751"/>
                  </a:cubicBezTo>
                  <a:cubicBezTo>
                    <a:pt x="732" y="753"/>
                    <a:pt x="747" y="754"/>
                    <a:pt x="761" y="761"/>
                  </a:cubicBezTo>
                  <a:cubicBezTo>
                    <a:pt x="765" y="763"/>
                    <a:pt x="768" y="765"/>
                    <a:pt x="772" y="766"/>
                  </a:cubicBezTo>
                  <a:cubicBezTo>
                    <a:pt x="781" y="769"/>
                    <a:pt x="789" y="773"/>
                    <a:pt x="796" y="778"/>
                  </a:cubicBezTo>
                  <a:cubicBezTo>
                    <a:pt x="797" y="779"/>
                    <a:pt x="798" y="779"/>
                    <a:pt x="799" y="780"/>
                  </a:cubicBezTo>
                  <a:cubicBezTo>
                    <a:pt x="810" y="783"/>
                    <a:pt x="818" y="790"/>
                    <a:pt x="829" y="792"/>
                  </a:cubicBezTo>
                  <a:cubicBezTo>
                    <a:pt x="830" y="792"/>
                    <a:pt x="830" y="792"/>
                    <a:pt x="831" y="792"/>
                  </a:cubicBezTo>
                  <a:cubicBezTo>
                    <a:pt x="837" y="795"/>
                    <a:pt x="843" y="798"/>
                    <a:pt x="849" y="800"/>
                  </a:cubicBezTo>
                  <a:cubicBezTo>
                    <a:pt x="856" y="803"/>
                    <a:pt x="863" y="807"/>
                    <a:pt x="869" y="811"/>
                  </a:cubicBezTo>
                  <a:cubicBezTo>
                    <a:pt x="874" y="815"/>
                    <a:pt x="879" y="820"/>
                    <a:pt x="884" y="825"/>
                  </a:cubicBezTo>
                  <a:cubicBezTo>
                    <a:pt x="886" y="827"/>
                    <a:pt x="887" y="828"/>
                    <a:pt x="886" y="831"/>
                  </a:cubicBezTo>
                  <a:cubicBezTo>
                    <a:pt x="886" y="839"/>
                    <a:pt x="883" y="846"/>
                    <a:pt x="879" y="853"/>
                  </a:cubicBezTo>
                  <a:cubicBezTo>
                    <a:pt x="876" y="857"/>
                    <a:pt x="873" y="861"/>
                    <a:pt x="870" y="865"/>
                  </a:cubicBezTo>
                  <a:cubicBezTo>
                    <a:pt x="865" y="874"/>
                    <a:pt x="858" y="882"/>
                    <a:pt x="851" y="890"/>
                  </a:cubicBezTo>
                  <a:cubicBezTo>
                    <a:pt x="840" y="901"/>
                    <a:pt x="828" y="910"/>
                    <a:pt x="815" y="918"/>
                  </a:cubicBezTo>
                  <a:cubicBezTo>
                    <a:pt x="796" y="930"/>
                    <a:pt x="776" y="940"/>
                    <a:pt x="756" y="950"/>
                  </a:cubicBezTo>
                  <a:cubicBezTo>
                    <a:pt x="753" y="951"/>
                    <a:pt x="749" y="952"/>
                    <a:pt x="746" y="954"/>
                  </a:cubicBezTo>
                  <a:cubicBezTo>
                    <a:pt x="746" y="954"/>
                    <a:pt x="744" y="954"/>
                    <a:pt x="745" y="955"/>
                  </a:cubicBezTo>
                  <a:cubicBezTo>
                    <a:pt x="747" y="959"/>
                    <a:pt x="742" y="959"/>
                    <a:pt x="740" y="959"/>
                  </a:cubicBezTo>
                  <a:cubicBezTo>
                    <a:pt x="723" y="967"/>
                    <a:pt x="706" y="974"/>
                    <a:pt x="688" y="980"/>
                  </a:cubicBezTo>
                  <a:cubicBezTo>
                    <a:pt x="685" y="981"/>
                    <a:pt x="681" y="981"/>
                    <a:pt x="679" y="983"/>
                  </a:cubicBezTo>
                  <a:cubicBezTo>
                    <a:pt x="676" y="986"/>
                    <a:pt x="673" y="986"/>
                    <a:pt x="670" y="985"/>
                  </a:cubicBezTo>
                  <a:cubicBezTo>
                    <a:pt x="672" y="988"/>
                    <a:pt x="672" y="988"/>
                    <a:pt x="670" y="989"/>
                  </a:cubicBezTo>
                  <a:cubicBezTo>
                    <a:pt x="669" y="990"/>
                    <a:pt x="668" y="990"/>
                    <a:pt x="668" y="990"/>
                  </a:cubicBezTo>
                  <a:cubicBezTo>
                    <a:pt x="665" y="991"/>
                    <a:pt x="663" y="991"/>
                    <a:pt x="661" y="993"/>
                  </a:cubicBezTo>
                  <a:cubicBezTo>
                    <a:pt x="661" y="994"/>
                    <a:pt x="659" y="995"/>
                    <a:pt x="658" y="995"/>
                  </a:cubicBezTo>
                  <a:cubicBezTo>
                    <a:pt x="646" y="998"/>
                    <a:pt x="634" y="1002"/>
                    <a:pt x="621" y="1003"/>
                  </a:cubicBezTo>
                  <a:cubicBezTo>
                    <a:pt x="617" y="1004"/>
                    <a:pt x="613" y="1004"/>
                    <a:pt x="609" y="1005"/>
                  </a:cubicBezTo>
                  <a:cubicBezTo>
                    <a:pt x="603" y="1006"/>
                    <a:pt x="597" y="1007"/>
                    <a:pt x="591" y="1008"/>
                  </a:cubicBezTo>
                  <a:cubicBezTo>
                    <a:pt x="582" y="1009"/>
                    <a:pt x="573" y="1010"/>
                    <a:pt x="563" y="1011"/>
                  </a:cubicBezTo>
                  <a:cubicBezTo>
                    <a:pt x="549" y="1013"/>
                    <a:pt x="534" y="1014"/>
                    <a:pt x="519" y="1015"/>
                  </a:cubicBezTo>
                  <a:cubicBezTo>
                    <a:pt x="500" y="1016"/>
                    <a:pt x="481" y="1017"/>
                    <a:pt x="462" y="1016"/>
                  </a:cubicBezTo>
                  <a:cubicBezTo>
                    <a:pt x="448" y="1016"/>
                    <a:pt x="434" y="1016"/>
                    <a:pt x="420" y="1015"/>
                  </a:cubicBezTo>
                  <a:cubicBezTo>
                    <a:pt x="404" y="1013"/>
                    <a:pt x="399" y="1012"/>
                    <a:pt x="383" y="1016"/>
                  </a:cubicBezTo>
                  <a:cubicBezTo>
                    <a:pt x="381" y="1016"/>
                    <a:pt x="380" y="1016"/>
                    <a:pt x="378" y="1016"/>
                  </a:cubicBezTo>
                  <a:cubicBezTo>
                    <a:pt x="377" y="1015"/>
                    <a:pt x="375" y="1015"/>
                    <a:pt x="374" y="1015"/>
                  </a:cubicBezTo>
                  <a:cubicBezTo>
                    <a:pt x="365" y="1015"/>
                    <a:pt x="356" y="1012"/>
                    <a:pt x="347" y="1010"/>
                  </a:cubicBezTo>
                  <a:cubicBezTo>
                    <a:pt x="341" y="1009"/>
                    <a:pt x="336" y="1006"/>
                    <a:pt x="330" y="1007"/>
                  </a:cubicBezTo>
                  <a:cubicBezTo>
                    <a:pt x="330" y="1007"/>
                    <a:pt x="329" y="1007"/>
                    <a:pt x="328" y="1006"/>
                  </a:cubicBezTo>
                  <a:cubicBezTo>
                    <a:pt x="325" y="1005"/>
                    <a:pt x="322" y="1004"/>
                    <a:pt x="319" y="1005"/>
                  </a:cubicBezTo>
                  <a:cubicBezTo>
                    <a:pt x="317" y="1005"/>
                    <a:pt x="315" y="1004"/>
                    <a:pt x="314" y="1002"/>
                  </a:cubicBezTo>
                  <a:cubicBezTo>
                    <a:pt x="314" y="998"/>
                    <a:pt x="312" y="998"/>
                    <a:pt x="309" y="997"/>
                  </a:cubicBezTo>
                  <a:cubicBezTo>
                    <a:pt x="306" y="997"/>
                    <a:pt x="304" y="997"/>
                    <a:pt x="302" y="999"/>
                  </a:cubicBezTo>
                  <a:cubicBezTo>
                    <a:pt x="301" y="1000"/>
                    <a:pt x="299" y="1000"/>
                    <a:pt x="297" y="1001"/>
                  </a:cubicBezTo>
                  <a:cubicBezTo>
                    <a:pt x="294" y="1001"/>
                    <a:pt x="292" y="1003"/>
                    <a:pt x="289" y="1004"/>
                  </a:cubicBezTo>
                  <a:cubicBezTo>
                    <a:pt x="281" y="1008"/>
                    <a:pt x="281" y="1008"/>
                    <a:pt x="281" y="1008"/>
                  </a:cubicBezTo>
                  <a:cubicBezTo>
                    <a:pt x="280" y="1010"/>
                    <a:pt x="279" y="1009"/>
                    <a:pt x="278" y="1008"/>
                  </a:cubicBezTo>
                  <a:cubicBezTo>
                    <a:pt x="276" y="1005"/>
                    <a:pt x="274" y="1005"/>
                    <a:pt x="271" y="1006"/>
                  </a:cubicBezTo>
                  <a:cubicBezTo>
                    <a:pt x="266" y="1008"/>
                    <a:pt x="263" y="1007"/>
                    <a:pt x="260" y="1003"/>
                  </a:cubicBezTo>
                  <a:cubicBezTo>
                    <a:pt x="259" y="1001"/>
                    <a:pt x="259" y="1000"/>
                    <a:pt x="257" y="999"/>
                  </a:cubicBezTo>
                  <a:cubicBezTo>
                    <a:pt x="255" y="1000"/>
                    <a:pt x="255" y="1002"/>
                    <a:pt x="254" y="1003"/>
                  </a:cubicBezTo>
                  <a:cubicBezTo>
                    <a:pt x="253" y="1006"/>
                    <a:pt x="252" y="1010"/>
                    <a:pt x="250" y="1013"/>
                  </a:cubicBezTo>
                  <a:cubicBezTo>
                    <a:pt x="249" y="1015"/>
                    <a:pt x="248" y="1015"/>
                    <a:pt x="246" y="1014"/>
                  </a:cubicBezTo>
                  <a:cubicBezTo>
                    <a:pt x="245" y="1014"/>
                    <a:pt x="245" y="1013"/>
                    <a:pt x="244" y="1013"/>
                  </a:cubicBezTo>
                  <a:cubicBezTo>
                    <a:pt x="241" y="1010"/>
                    <a:pt x="240" y="1010"/>
                    <a:pt x="237" y="1014"/>
                  </a:cubicBezTo>
                  <a:cubicBezTo>
                    <a:pt x="237" y="1015"/>
                    <a:pt x="237" y="1016"/>
                    <a:pt x="235" y="1017"/>
                  </a:cubicBezTo>
                  <a:cubicBezTo>
                    <a:pt x="233" y="1018"/>
                    <a:pt x="232" y="1020"/>
                    <a:pt x="231" y="1023"/>
                  </a:cubicBezTo>
                  <a:cubicBezTo>
                    <a:pt x="230" y="1025"/>
                    <a:pt x="230" y="1028"/>
                    <a:pt x="228" y="1030"/>
                  </a:cubicBezTo>
                  <a:cubicBezTo>
                    <a:pt x="224" y="1033"/>
                    <a:pt x="222" y="1038"/>
                    <a:pt x="221" y="1043"/>
                  </a:cubicBezTo>
                  <a:cubicBezTo>
                    <a:pt x="219" y="1047"/>
                    <a:pt x="218" y="1051"/>
                    <a:pt x="215" y="1055"/>
                  </a:cubicBezTo>
                  <a:cubicBezTo>
                    <a:pt x="214" y="1057"/>
                    <a:pt x="213" y="1059"/>
                    <a:pt x="212" y="1061"/>
                  </a:cubicBezTo>
                  <a:cubicBezTo>
                    <a:pt x="212" y="1061"/>
                    <a:pt x="212" y="1062"/>
                    <a:pt x="213" y="1063"/>
                  </a:cubicBezTo>
                  <a:cubicBezTo>
                    <a:pt x="216" y="1065"/>
                    <a:pt x="217" y="1066"/>
                    <a:pt x="215" y="1070"/>
                  </a:cubicBezTo>
                  <a:cubicBezTo>
                    <a:pt x="213" y="1074"/>
                    <a:pt x="211" y="1077"/>
                    <a:pt x="209" y="1081"/>
                  </a:cubicBezTo>
                  <a:cubicBezTo>
                    <a:pt x="208" y="1083"/>
                    <a:pt x="206" y="1084"/>
                    <a:pt x="206" y="1087"/>
                  </a:cubicBezTo>
                  <a:cubicBezTo>
                    <a:pt x="211" y="1086"/>
                    <a:pt x="212" y="1090"/>
                    <a:pt x="212" y="1093"/>
                  </a:cubicBezTo>
                  <a:cubicBezTo>
                    <a:pt x="212" y="1095"/>
                    <a:pt x="212" y="1097"/>
                    <a:pt x="215" y="1098"/>
                  </a:cubicBezTo>
                  <a:cubicBezTo>
                    <a:pt x="217" y="1099"/>
                    <a:pt x="218" y="1101"/>
                    <a:pt x="221" y="1100"/>
                  </a:cubicBezTo>
                  <a:cubicBezTo>
                    <a:pt x="222" y="1100"/>
                    <a:pt x="224" y="1100"/>
                    <a:pt x="224" y="1103"/>
                  </a:cubicBezTo>
                  <a:cubicBezTo>
                    <a:pt x="223" y="1104"/>
                    <a:pt x="224" y="1104"/>
                    <a:pt x="224" y="1105"/>
                  </a:cubicBezTo>
                  <a:cubicBezTo>
                    <a:pt x="226" y="1107"/>
                    <a:pt x="225" y="1108"/>
                    <a:pt x="223" y="1109"/>
                  </a:cubicBezTo>
                  <a:cubicBezTo>
                    <a:pt x="222" y="1109"/>
                    <a:pt x="221" y="1109"/>
                    <a:pt x="220" y="1109"/>
                  </a:cubicBezTo>
                  <a:cubicBezTo>
                    <a:pt x="219" y="1109"/>
                    <a:pt x="218" y="1109"/>
                    <a:pt x="218" y="1110"/>
                  </a:cubicBezTo>
                  <a:cubicBezTo>
                    <a:pt x="218" y="1111"/>
                    <a:pt x="219" y="1111"/>
                    <a:pt x="219" y="1111"/>
                  </a:cubicBezTo>
                  <a:cubicBezTo>
                    <a:pt x="222" y="1112"/>
                    <a:pt x="224" y="1112"/>
                    <a:pt x="227" y="1112"/>
                  </a:cubicBezTo>
                  <a:cubicBezTo>
                    <a:pt x="226" y="1114"/>
                    <a:pt x="226" y="1116"/>
                    <a:pt x="224" y="1118"/>
                  </a:cubicBezTo>
                  <a:cubicBezTo>
                    <a:pt x="222" y="1117"/>
                    <a:pt x="224" y="1115"/>
                    <a:pt x="222" y="1114"/>
                  </a:cubicBezTo>
                  <a:cubicBezTo>
                    <a:pt x="220" y="1116"/>
                    <a:pt x="218" y="1116"/>
                    <a:pt x="216" y="1113"/>
                  </a:cubicBezTo>
                  <a:cubicBezTo>
                    <a:pt x="216" y="1113"/>
                    <a:pt x="215" y="1113"/>
                    <a:pt x="215" y="1113"/>
                  </a:cubicBezTo>
                  <a:cubicBezTo>
                    <a:pt x="214" y="1113"/>
                    <a:pt x="213" y="1112"/>
                    <a:pt x="212" y="1114"/>
                  </a:cubicBezTo>
                  <a:cubicBezTo>
                    <a:pt x="211" y="1115"/>
                    <a:pt x="213" y="1116"/>
                    <a:pt x="214" y="1116"/>
                  </a:cubicBezTo>
                  <a:cubicBezTo>
                    <a:pt x="219" y="1116"/>
                    <a:pt x="221" y="1120"/>
                    <a:pt x="224" y="1122"/>
                  </a:cubicBezTo>
                  <a:cubicBezTo>
                    <a:pt x="225" y="1122"/>
                    <a:pt x="225" y="1123"/>
                    <a:pt x="225" y="1123"/>
                  </a:cubicBezTo>
                  <a:cubicBezTo>
                    <a:pt x="225" y="1124"/>
                    <a:pt x="224" y="1126"/>
                    <a:pt x="224" y="1126"/>
                  </a:cubicBezTo>
                  <a:cubicBezTo>
                    <a:pt x="227" y="1127"/>
                    <a:pt x="230" y="1128"/>
                    <a:pt x="233" y="1129"/>
                  </a:cubicBezTo>
                  <a:cubicBezTo>
                    <a:pt x="230" y="1132"/>
                    <a:pt x="230" y="1136"/>
                    <a:pt x="229" y="1139"/>
                  </a:cubicBezTo>
                  <a:cubicBezTo>
                    <a:pt x="229" y="1140"/>
                    <a:pt x="230" y="1141"/>
                    <a:pt x="230" y="1141"/>
                  </a:cubicBezTo>
                  <a:cubicBezTo>
                    <a:pt x="231" y="1141"/>
                    <a:pt x="232" y="1141"/>
                    <a:pt x="233" y="1141"/>
                  </a:cubicBezTo>
                  <a:cubicBezTo>
                    <a:pt x="233" y="1139"/>
                    <a:pt x="235" y="1138"/>
                    <a:pt x="234" y="1137"/>
                  </a:cubicBezTo>
                  <a:cubicBezTo>
                    <a:pt x="234" y="1135"/>
                    <a:pt x="232" y="1135"/>
                    <a:pt x="233" y="1133"/>
                  </a:cubicBezTo>
                  <a:cubicBezTo>
                    <a:pt x="234" y="1133"/>
                    <a:pt x="234" y="1133"/>
                    <a:pt x="235" y="1133"/>
                  </a:cubicBezTo>
                  <a:cubicBezTo>
                    <a:pt x="239" y="1134"/>
                    <a:pt x="239" y="1134"/>
                    <a:pt x="239" y="1138"/>
                  </a:cubicBezTo>
                  <a:cubicBezTo>
                    <a:pt x="239" y="1140"/>
                    <a:pt x="239" y="1142"/>
                    <a:pt x="242" y="1144"/>
                  </a:cubicBezTo>
                  <a:cubicBezTo>
                    <a:pt x="245" y="1146"/>
                    <a:pt x="248" y="1146"/>
                    <a:pt x="252" y="1145"/>
                  </a:cubicBezTo>
                  <a:cubicBezTo>
                    <a:pt x="253" y="1145"/>
                    <a:pt x="253" y="1144"/>
                    <a:pt x="254" y="1145"/>
                  </a:cubicBezTo>
                  <a:cubicBezTo>
                    <a:pt x="256" y="1148"/>
                    <a:pt x="258" y="1149"/>
                    <a:pt x="261" y="1149"/>
                  </a:cubicBezTo>
                  <a:cubicBezTo>
                    <a:pt x="262" y="1149"/>
                    <a:pt x="263" y="1149"/>
                    <a:pt x="263" y="1150"/>
                  </a:cubicBezTo>
                  <a:cubicBezTo>
                    <a:pt x="265" y="1152"/>
                    <a:pt x="266" y="1153"/>
                    <a:pt x="267" y="1155"/>
                  </a:cubicBezTo>
                  <a:cubicBezTo>
                    <a:pt x="266" y="1156"/>
                    <a:pt x="265" y="1156"/>
                    <a:pt x="264" y="1156"/>
                  </a:cubicBezTo>
                  <a:cubicBezTo>
                    <a:pt x="262" y="1155"/>
                    <a:pt x="261" y="1157"/>
                    <a:pt x="261" y="1158"/>
                  </a:cubicBezTo>
                  <a:cubicBezTo>
                    <a:pt x="262" y="1160"/>
                    <a:pt x="263" y="1162"/>
                    <a:pt x="265" y="1163"/>
                  </a:cubicBezTo>
                  <a:cubicBezTo>
                    <a:pt x="269" y="1164"/>
                    <a:pt x="273" y="1166"/>
                    <a:pt x="277" y="1167"/>
                  </a:cubicBezTo>
                  <a:cubicBezTo>
                    <a:pt x="281" y="1167"/>
                    <a:pt x="283" y="1169"/>
                    <a:pt x="285" y="1171"/>
                  </a:cubicBezTo>
                  <a:cubicBezTo>
                    <a:pt x="288" y="1174"/>
                    <a:pt x="288" y="1176"/>
                    <a:pt x="285" y="1179"/>
                  </a:cubicBezTo>
                  <a:cubicBezTo>
                    <a:pt x="285" y="1180"/>
                    <a:pt x="284" y="1180"/>
                    <a:pt x="283" y="1181"/>
                  </a:cubicBezTo>
                  <a:cubicBezTo>
                    <a:pt x="282" y="1182"/>
                    <a:pt x="282" y="1182"/>
                    <a:pt x="283" y="1184"/>
                  </a:cubicBezTo>
                  <a:cubicBezTo>
                    <a:pt x="285" y="1185"/>
                    <a:pt x="287" y="1186"/>
                    <a:pt x="289" y="1186"/>
                  </a:cubicBezTo>
                  <a:cubicBezTo>
                    <a:pt x="292" y="1186"/>
                    <a:pt x="295" y="1188"/>
                    <a:pt x="295" y="1191"/>
                  </a:cubicBezTo>
                  <a:cubicBezTo>
                    <a:pt x="295" y="1195"/>
                    <a:pt x="298" y="1197"/>
                    <a:pt x="301" y="1198"/>
                  </a:cubicBezTo>
                  <a:cubicBezTo>
                    <a:pt x="300" y="1200"/>
                    <a:pt x="298" y="1202"/>
                    <a:pt x="301" y="1205"/>
                  </a:cubicBezTo>
                  <a:cubicBezTo>
                    <a:pt x="297" y="1204"/>
                    <a:pt x="293" y="1204"/>
                    <a:pt x="290" y="1206"/>
                  </a:cubicBezTo>
                  <a:cubicBezTo>
                    <a:pt x="292" y="1207"/>
                    <a:pt x="294" y="1208"/>
                    <a:pt x="295" y="1208"/>
                  </a:cubicBezTo>
                  <a:cubicBezTo>
                    <a:pt x="296" y="1208"/>
                    <a:pt x="298" y="1209"/>
                    <a:pt x="297" y="1210"/>
                  </a:cubicBezTo>
                  <a:cubicBezTo>
                    <a:pt x="297" y="1211"/>
                    <a:pt x="296" y="1212"/>
                    <a:pt x="296" y="1212"/>
                  </a:cubicBezTo>
                  <a:cubicBezTo>
                    <a:pt x="292" y="1211"/>
                    <a:pt x="291" y="1217"/>
                    <a:pt x="288" y="1217"/>
                  </a:cubicBezTo>
                  <a:cubicBezTo>
                    <a:pt x="290" y="1218"/>
                    <a:pt x="293" y="1219"/>
                    <a:pt x="296" y="1220"/>
                  </a:cubicBezTo>
                  <a:cubicBezTo>
                    <a:pt x="299" y="1221"/>
                    <a:pt x="302" y="1220"/>
                    <a:pt x="305" y="1222"/>
                  </a:cubicBezTo>
                  <a:cubicBezTo>
                    <a:pt x="308" y="1224"/>
                    <a:pt x="310" y="1228"/>
                    <a:pt x="314" y="1228"/>
                  </a:cubicBezTo>
                  <a:cubicBezTo>
                    <a:pt x="314" y="1228"/>
                    <a:pt x="315" y="1229"/>
                    <a:pt x="314" y="1229"/>
                  </a:cubicBezTo>
                  <a:cubicBezTo>
                    <a:pt x="314" y="1230"/>
                    <a:pt x="314" y="1230"/>
                    <a:pt x="313" y="1230"/>
                  </a:cubicBezTo>
                  <a:cubicBezTo>
                    <a:pt x="310" y="1229"/>
                    <a:pt x="307" y="1230"/>
                    <a:pt x="304" y="1229"/>
                  </a:cubicBezTo>
                  <a:cubicBezTo>
                    <a:pt x="304" y="1229"/>
                    <a:pt x="303" y="1228"/>
                    <a:pt x="303" y="1229"/>
                  </a:cubicBezTo>
                  <a:cubicBezTo>
                    <a:pt x="302" y="1230"/>
                    <a:pt x="302" y="1231"/>
                    <a:pt x="303" y="1231"/>
                  </a:cubicBezTo>
                  <a:cubicBezTo>
                    <a:pt x="305" y="1232"/>
                    <a:pt x="306" y="1234"/>
                    <a:pt x="308" y="1232"/>
                  </a:cubicBezTo>
                  <a:cubicBezTo>
                    <a:pt x="309" y="1232"/>
                    <a:pt x="310" y="1232"/>
                    <a:pt x="310" y="1232"/>
                  </a:cubicBezTo>
                  <a:cubicBezTo>
                    <a:pt x="315" y="1234"/>
                    <a:pt x="320" y="1235"/>
                    <a:pt x="325" y="1236"/>
                  </a:cubicBezTo>
                  <a:cubicBezTo>
                    <a:pt x="333" y="1239"/>
                    <a:pt x="341" y="1240"/>
                    <a:pt x="349" y="1242"/>
                  </a:cubicBezTo>
                  <a:cubicBezTo>
                    <a:pt x="351" y="1243"/>
                    <a:pt x="353" y="1244"/>
                    <a:pt x="354" y="1246"/>
                  </a:cubicBezTo>
                  <a:cubicBezTo>
                    <a:pt x="351" y="1248"/>
                    <a:pt x="347" y="1246"/>
                    <a:pt x="343" y="1246"/>
                  </a:cubicBezTo>
                  <a:cubicBezTo>
                    <a:pt x="346" y="1249"/>
                    <a:pt x="348" y="1250"/>
                    <a:pt x="351" y="1250"/>
                  </a:cubicBezTo>
                  <a:cubicBezTo>
                    <a:pt x="358" y="1250"/>
                    <a:pt x="364" y="1253"/>
                    <a:pt x="371" y="1253"/>
                  </a:cubicBezTo>
                  <a:cubicBezTo>
                    <a:pt x="373" y="1253"/>
                    <a:pt x="374" y="1253"/>
                    <a:pt x="375" y="1255"/>
                  </a:cubicBezTo>
                  <a:cubicBezTo>
                    <a:pt x="376" y="1256"/>
                    <a:pt x="377" y="1256"/>
                    <a:pt x="378" y="1255"/>
                  </a:cubicBezTo>
                  <a:cubicBezTo>
                    <a:pt x="381" y="1252"/>
                    <a:pt x="384" y="1253"/>
                    <a:pt x="385" y="1256"/>
                  </a:cubicBezTo>
                  <a:cubicBezTo>
                    <a:pt x="387" y="1259"/>
                    <a:pt x="391" y="1260"/>
                    <a:pt x="393" y="1257"/>
                  </a:cubicBezTo>
                  <a:cubicBezTo>
                    <a:pt x="394" y="1256"/>
                    <a:pt x="395" y="1256"/>
                    <a:pt x="396" y="1257"/>
                  </a:cubicBezTo>
                  <a:cubicBezTo>
                    <a:pt x="398" y="1258"/>
                    <a:pt x="400" y="1258"/>
                    <a:pt x="403" y="1257"/>
                  </a:cubicBezTo>
                  <a:cubicBezTo>
                    <a:pt x="405" y="1256"/>
                    <a:pt x="408" y="1254"/>
                    <a:pt x="410" y="1256"/>
                  </a:cubicBezTo>
                  <a:cubicBezTo>
                    <a:pt x="412" y="1258"/>
                    <a:pt x="414" y="1258"/>
                    <a:pt x="417" y="1257"/>
                  </a:cubicBezTo>
                  <a:cubicBezTo>
                    <a:pt x="419" y="1257"/>
                    <a:pt x="421" y="1258"/>
                    <a:pt x="422" y="1260"/>
                  </a:cubicBezTo>
                  <a:cubicBezTo>
                    <a:pt x="423" y="1261"/>
                    <a:pt x="424" y="1262"/>
                    <a:pt x="426" y="1262"/>
                  </a:cubicBezTo>
                  <a:cubicBezTo>
                    <a:pt x="428" y="1261"/>
                    <a:pt x="428" y="1265"/>
                    <a:pt x="430" y="1265"/>
                  </a:cubicBezTo>
                  <a:cubicBezTo>
                    <a:pt x="432" y="1266"/>
                    <a:pt x="434" y="1264"/>
                    <a:pt x="436" y="1266"/>
                  </a:cubicBezTo>
                  <a:cubicBezTo>
                    <a:pt x="437" y="1266"/>
                    <a:pt x="437" y="1267"/>
                    <a:pt x="438" y="1267"/>
                  </a:cubicBezTo>
                  <a:cubicBezTo>
                    <a:pt x="440" y="1268"/>
                    <a:pt x="442" y="1269"/>
                    <a:pt x="445" y="1269"/>
                  </a:cubicBezTo>
                  <a:cubicBezTo>
                    <a:pt x="445" y="1266"/>
                    <a:pt x="443" y="1266"/>
                    <a:pt x="441" y="1265"/>
                  </a:cubicBezTo>
                  <a:cubicBezTo>
                    <a:pt x="440" y="1264"/>
                    <a:pt x="438" y="1265"/>
                    <a:pt x="438" y="1262"/>
                  </a:cubicBezTo>
                  <a:cubicBezTo>
                    <a:pt x="441" y="1262"/>
                    <a:pt x="443" y="1264"/>
                    <a:pt x="447" y="1263"/>
                  </a:cubicBezTo>
                  <a:cubicBezTo>
                    <a:pt x="442" y="1261"/>
                    <a:pt x="437" y="1260"/>
                    <a:pt x="432" y="1259"/>
                  </a:cubicBezTo>
                  <a:cubicBezTo>
                    <a:pt x="439" y="1257"/>
                    <a:pt x="446" y="1259"/>
                    <a:pt x="453" y="1258"/>
                  </a:cubicBezTo>
                  <a:cubicBezTo>
                    <a:pt x="446" y="1255"/>
                    <a:pt x="438" y="1254"/>
                    <a:pt x="430" y="1253"/>
                  </a:cubicBezTo>
                  <a:cubicBezTo>
                    <a:pt x="430" y="1251"/>
                    <a:pt x="432" y="1252"/>
                    <a:pt x="433" y="1251"/>
                  </a:cubicBezTo>
                  <a:cubicBezTo>
                    <a:pt x="430" y="1249"/>
                    <a:pt x="428" y="1248"/>
                    <a:pt x="424" y="1247"/>
                  </a:cubicBezTo>
                  <a:cubicBezTo>
                    <a:pt x="428" y="1246"/>
                    <a:pt x="430" y="1248"/>
                    <a:pt x="432" y="1246"/>
                  </a:cubicBezTo>
                  <a:cubicBezTo>
                    <a:pt x="432" y="1245"/>
                    <a:pt x="432" y="1244"/>
                    <a:pt x="431" y="1243"/>
                  </a:cubicBezTo>
                  <a:cubicBezTo>
                    <a:pt x="431" y="1242"/>
                    <a:pt x="431" y="1242"/>
                    <a:pt x="432" y="1241"/>
                  </a:cubicBezTo>
                  <a:cubicBezTo>
                    <a:pt x="433" y="1241"/>
                    <a:pt x="433" y="1241"/>
                    <a:pt x="434" y="1241"/>
                  </a:cubicBezTo>
                  <a:cubicBezTo>
                    <a:pt x="439" y="1246"/>
                    <a:pt x="445" y="1246"/>
                    <a:pt x="450" y="1249"/>
                  </a:cubicBezTo>
                  <a:cubicBezTo>
                    <a:pt x="452" y="1250"/>
                    <a:pt x="455" y="1250"/>
                    <a:pt x="454" y="1253"/>
                  </a:cubicBezTo>
                  <a:cubicBezTo>
                    <a:pt x="454" y="1254"/>
                    <a:pt x="455" y="1255"/>
                    <a:pt x="456" y="1255"/>
                  </a:cubicBezTo>
                  <a:cubicBezTo>
                    <a:pt x="457" y="1256"/>
                    <a:pt x="458" y="1257"/>
                    <a:pt x="458" y="1259"/>
                  </a:cubicBezTo>
                  <a:cubicBezTo>
                    <a:pt x="458" y="1260"/>
                    <a:pt x="459" y="1261"/>
                    <a:pt x="460" y="1260"/>
                  </a:cubicBezTo>
                  <a:cubicBezTo>
                    <a:pt x="461" y="1260"/>
                    <a:pt x="460" y="1259"/>
                    <a:pt x="460" y="1259"/>
                  </a:cubicBezTo>
                  <a:cubicBezTo>
                    <a:pt x="459" y="1257"/>
                    <a:pt x="459" y="1257"/>
                    <a:pt x="461" y="1257"/>
                  </a:cubicBezTo>
                  <a:cubicBezTo>
                    <a:pt x="462" y="1258"/>
                    <a:pt x="463" y="1258"/>
                    <a:pt x="463" y="1257"/>
                  </a:cubicBezTo>
                  <a:cubicBezTo>
                    <a:pt x="464" y="1255"/>
                    <a:pt x="461" y="1255"/>
                    <a:pt x="460" y="1252"/>
                  </a:cubicBezTo>
                  <a:cubicBezTo>
                    <a:pt x="462" y="1253"/>
                    <a:pt x="463" y="1254"/>
                    <a:pt x="464" y="1252"/>
                  </a:cubicBezTo>
                  <a:cubicBezTo>
                    <a:pt x="464" y="1252"/>
                    <a:pt x="465" y="1251"/>
                    <a:pt x="466" y="1251"/>
                  </a:cubicBezTo>
                  <a:cubicBezTo>
                    <a:pt x="469" y="1253"/>
                    <a:pt x="471" y="1254"/>
                    <a:pt x="475" y="1253"/>
                  </a:cubicBezTo>
                  <a:cubicBezTo>
                    <a:pt x="475" y="1252"/>
                    <a:pt x="476" y="1253"/>
                    <a:pt x="476" y="1253"/>
                  </a:cubicBezTo>
                  <a:cubicBezTo>
                    <a:pt x="479" y="1254"/>
                    <a:pt x="481" y="1257"/>
                    <a:pt x="484" y="1257"/>
                  </a:cubicBezTo>
                  <a:cubicBezTo>
                    <a:pt x="488" y="1257"/>
                    <a:pt x="493" y="1258"/>
                    <a:pt x="497" y="1257"/>
                  </a:cubicBezTo>
                  <a:cubicBezTo>
                    <a:pt x="500" y="1256"/>
                    <a:pt x="502" y="1258"/>
                    <a:pt x="504" y="1259"/>
                  </a:cubicBezTo>
                  <a:cubicBezTo>
                    <a:pt x="504" y="1259"/>
                    <a:pt x="504" y="1260"/>
                    <a:pt x="504" y="1260"/>
                  </a:cubicBezTo>
                  <a:cubicBezTo>
                    <a:pt x="504" y="1260"/>
                    <a:pt x="503" y="1261"/>
                    <a:pt x="503" y="1261"/>
                  </a:cubicBezTo>
                  <a:cubicBezTo>
                    <a:pt x="502" y="1261"/>
                    <a:pt x="500" y="1261"/>
                    <a:pt x="499" y="1261"/>
                  </a:cubicBezTo>
                  <a:cubicBezTo>
                    <a:pt x="496" y="1260"/>
                    <a:pt x="494" y="1259"/>
                    <a:pt x="491" y="1260"/>
                  </a:cubicBezTo>
                  <a:cubicBezTo>
                    <a:pt x="495" y="1264"/>
                    <a:pt x="495" y="1264"/>
                    <a:pt x="500" y="1263"/>
                  </a:cubicBezTo>
                  <a:cubicBezTo>
                    <a:pt x="501" y="1263"/>
                    <a:pt x="502" y="1263"/>
                    <a:pt x="503" y="1263"/>
                  </a:cubicBezTo>
                  <a:cubicBezTo>
                    <a:pt x="504" y="1262"/>
                    <a:pt x="506" y="1262"/>
                    <a:pt x="506" y="1264"/>
                  </a:cubicBezTo>
                  <a:cubicBezTo>
                    <a:pt x="506" y="1266"/>
                    <a:pt x="508" y="1266"/>
                    <a:pt x="509" y="1266"/>
                  </a:cubicBezTo>
                  <a:cubicBezTo>
                    <a:pt x="511" y="1266"/>
                    <a:pt x="511" y="1264"/>
                    <a:pt x="511" y="1264"/>
                  </a:cubicBezTo>
                  <a:cubicBezTo>
                    <a:pt x="513" y="1261"/>
                    <a:pt x="510" y="1261"/>
                    <a:pt x="510" y="1259"/>
                  </a:cubicBezTo>
                  <a:cubicBezTo>
                    <a:pt x="512" y="1259"/>
                    <a:pt x="513" y="1258"/>
                    <a:pt x="515" y="1258"/>
                  </a:cubicBezTo>
                  <a:cubicBezTo>
                    <a:pt x="516" y="1258"/>
                    <a:pt x="518" y="1258"/>
                    <a:pt x="518" y="1259"/>
                  </a:cubicBezTo>
                  <a:cubicBezTo>
                    <a:pt x="518" y="1261"/>
                    <a:pt x="519" y="1261"/>
                    <a:pt x="520" y="1263"/>
                  </a:cubicBezTo>
                  <a:cubicBezTo>
                    <a:pt x="523" y="1266"/>
                    <a:pt x="523" y="1267"/>
                    <a:pt x="526" y="1265"/>
                  </a:cubicBezTo>
                  <a:cubicBezTo>
                    <a:pt x="529" y="1264"/>
                    <a:pt x="532" y="1264"/>
                    <a:pt x="535" y="1264"/>
                  </a:cubicBezTo>
                  <a:cubicBezTo>
                    <a:pt x="538" y="1265"/>
                    <a:pt x="541" y="1266"/>
                    <a:pt x="544" y="1266"/>
                  </a:cubicBezTo>
                  <a:cubicBezTo>
                    <a:pt x="557" y="1265"/>
                    <a:pt x="570" y="1264"/>
                    <a:pt x="583" y="1264"/>
                  </a:cubicBezTo>
                  <a:cubicBezTo>
                    <a:pt x="585" y="1264"/>
                    <a:pt x="587" y="1264"/>
                    <a:pt x="590" y="1264"/>
                  </a:cubicBezTo>
                  <a:cubicBezTo>
                    <a:pt x="596" y="1262"/>
                    <a:pt x="603" y="1263"/>
                    <a:pt x="610" y="1263"/>
                  </a:cubicBezTo>
                  <a:cubicBezTo>
                    <a:pt x="619" y="1263"/>
                    <a:pt x="627" y="1261"/>
                    <a:pt x="636" y="1260"/>
                  </a:cubicBezTo>
                  <a:cubicBezTo>
                    <a:pt x="647" y="1259"/>
                    <a:pt x="659" y="1257"/>
                    <a:pt x="671" y="1255"/>
                  </a:cubicBezTo>
                  <a:cubicBezTo>
                    <a:pt x="678" y="1254"/>
                    <a:pt x="685" y="1254"/>
                    <a:pt x="692" y="1252"/>
                  </a:cubicBezTo>
                  <a:cubicBezTo>
                    <a:pt x="702" y="1250"/>
                    <a:pt x="711" y="1248"/>
                    <a:pt x="721" y="1246"/>
                  </a:cubicBezTo>
                  <a:cubicBezTo>
                    <a:pt x="731" y="1245"/>
                    <a:pt x="740" y="1242"/>
                    <a:pt x="749" y="1239"/>
                  </a:cubicBezTo>
                  <a:cubicBezTo>
                    <a:pt x="756" y="1236"/>
                    <a:pt x="762" y="1235"/>
                    <a:pt x="769" y="1232"/>
                  </a:cubicBezTo>
                  <a:cubicBezTo>
                    <a:pt x="777" y="1229"/>
                    <a:pt x="786" y="1226"/>
                    <a:pt x="795" y="1223"/>
                  </a:cubicBezTo>
                  <a:cubicBezTo>
                    <a:pt x="806" y="1218"/>
                    <a:pt x="817" y="1215"/>
                    <a:pt x="827" y="1209"/>
                  </a:cubicBezTo>
                  <a:cubicBezTo>
                    <a:pt x="840" y="1203"/>
                    <a:pt x="852" y="1197"/>
                    <a:pt x="864" y="1190"/>
                  </a:cubicBezTo>
                  <a:cubicBezTo>
                    <a:pt x="878" y="1183"/>
                    <a:pt x="891" y="1174"/>
                    <a:pt x="903" y="1164"/>
                  </a:cubicBezTo>
                  <a:cubicBezTo>
                    <a:pt x="912" y="1158"/>
                    <a:pt x="920" y="1150"/>
                    <a:pt x="928" y="1143"/>
                  </a:cubicBezTo>
                  <a:cubicBezTo>
                    <a:pt x="933" y="1138"/>
                    <a:pt x="938" y="1134"/>
                    <a:pt x="943" y="1129"/>
                  </a:cubicBezTo>
                  <a:cubicBezTo>
                    <a:pt x="949" y="1122"/>
                    <a:pt x="955" y="1114"/>
                    <a:pt x="961" y="1107"/>
                  </a:cubicBezTo>
                  <a:cubicBezTo>
                    <a:pt x="965" y="1102"/>
                    <a:pt x="968" y="1098"/>
                    <a:pt x="972" y="1093"/>
                  </a:cubicBezTo>
                  <a:cubicBezTo>
                    <a:pt x="978" y="1085"/>
                    <a:pt x="984" y="1075"/>
                    <a:pt x="990" y="1066"/>
                  </a:cubicBezTo>
                  <a:cubicBezTo>
                    <a:pt x="995" y="1056"/>
                    <a:pt x="1000" y="1046"/>
                    <a:pt x="1006" y="1037"/>
                  </a:cubicBezTo>
                  <a:cubicBezTo>
                    <a:pt x="1009" y="1032"/>
                    <a:pt x="1011" y="1027"/>
                    <a:pt x="1013" y="1022"/>
                  </a:cubicBezTo>
                  <a:cubicBezTo>
                    <a:pt x="1017" y="1009"/>
                    <a:pt x="1020" y="995"/>
                    <a:pt x="1021" y="982"/>
                  </a:cubicBezTo>
                  <a:cubicBezTo>
                    <a:pt x="1024" y="960"/>
                    <a:pt x="1023" y="938"/>
                    <a:pt x="1020" y="916"/>
                  </a:cubicBezTo>
                  <a:cubicBezTo>
                    <a:pt x="1017" y="900"/>
                    <a:pt x="1011" y="885"/>
                    <a:pt x="1006" y="871"/>
                  </a:cubicBezTo>
                  <a:cubicBezTo>
                    <a:pt x="1001" y="859"/>
                    <a:pt x="994" y="848"/>
                    <a:pt x="989" y="837"/>
                  </a:cubicBezTo>
                  <a:cubicBezTo>
                    <a:pt x="976" y="814"/>
                    <a:pt x="960" y="794"/>
                    <a:pt x="940" y="777"/>
                  </a:cubicBezTo>
                  <a:cubicBezTo>
                    <a:pt x="923" y="763"/>
                    <a:pt x="905" y="751"/>
                    <a:pt x="886" y="742"/>
                  </a:cubicBezTo>
                  <a:cubicBezTo>
                    <a:pt x="877" y="737"/>
                    <a:pt x="867" y="732"/>
                    <a:pt x="857" y="729"/>
                  </a:cubicBezTo>
                  <a:cubicBezTo>
                    <a:pt x="835" y="722"/>
                    <a:pt x="811" y="719"/>
                    <a:pt x="789" y="715"/>
                  </a:cubicBezTo>
                  <a:cubicBezTo>
                    <a:pt x="774" y="712"/>
                    <a:pt x="758" y="710"/>
                    <a:pt x="743" y="709"/>
                  </a:cubicBezTo>
                  <a:cubicBezTo>
                    <a:pt x="730" y="708"/>
                    <a:pt x="718" y="707"/>
                    <a:pt x="705" y="708"/>
                  </a:cubicBezTo>
                  <a:cubicBezTo>
                    <a:pt x="686" y="709"/>
                    <a:pt x="666" y="710"/>
                    <a:pt x="647" y="711"/>
                  </a:cubicBezTo>
                  <a:cubicBezTo>
                    <a:pt x="620" y="711"/>
                    <a:pt x="593" y="710"/>
                    <a:pt x="567" y="708"/>
                  </a:cubicBezTo>
                  <a:cubicBezTo>
                    <a:pt x="551" y="706"/>
                    <a:pt x="535" y="703"/>
                    <a:pt x="520" y="700"/>
                  </a:cubicBezTo>
                  <a:cubicBezTo>
                    <a:pt x="504" y="696"/>
                    <a:pt x="492" y="686"/>
                    <a:pt x="485" y="672"/>
                  </a:cubicBezTo>
                  <a:cubicBezTo>
                    <a:pt x="482" y="667"/>
                    <a:pt x="480" y="662"/>
                    <a:pt x="481" y="656"/>
                  </a:cubicBezTo>
                  <a:cubicBezTo>
                    <a:pt x="482" y="644"/>
                    <a:pt x="485" y="632"/>
                    <a:pt x="489" y="621"/>
                  </a:cubicBezTo>
                  <a:cubicBezTo>
                    <a:pt x="491" y="614"/>
                    <a:pt x="493" y="607"/>
                    <a:pt x="499" y="603"/>
                  </a:cubicBezTo>
                  <a:cubicBezTo>
                    <a:pt x="502" y="595"/>
                    <a:pt x="507" y="589"/>
                    <a:pt x="512" y="583"/>
                  </a:cubicBezTo>
                  <a:cubicBezTo>
                    <a:pt x="517" y="576"/>
                    <a:pt x="522" y="569"/>
                    <a:pt x="528" y="563"/>
                  </a:cubicBezTo>
                  <a:cubicBezTo>
                    <a:pt x="537" y="555"/>
                    <a:pt x="545" y="546"/>
                    <a:pt x="555" y="539"/>
                  </a:cubicBezTo>
                  <a:cubicBezTo>
                    <a:pt x="560" y="535"/>
                    <a:pt x="565" y="530"/>
                    <a:pt x="571" y="526"/>
                  </a:cubicBezTo>
                  <a:cubicBezTo>
                    <a:pt x="576" y="523"/>
                    <a:pt x="583" y="522"/>
                    <a:pt x="587" y="517"/>
                  </a:cubicBezTo>
                  <a:cubicBezTo>
                    <a:pt x="588" y="517"/>
                    <a:pt x="588" y="517"/>
                    <a:pt x="589" y="517"/>
                  </a:cubicBezTo>
                  <a:cubicBezTo>
                    <a:pt x="591" y="517"/>
                    <a:pt x="592" y="517"/>
                    <a:pt x="592" y="515"/>
                  </a:cubicBezTo>
                  <a:cubicBezTo>
                    <a:pt x="594" y="513"/>
                    <a:pt x="597" y="512"/>
                    <a:pt x="599" y="511"/>
                  </a:cubicBezTo>
                  <a:cubicBezTo>
                    <a:pt x="601" y="511"/>
                    <a:pt x="603" y="510"/>
                    <a:pt x="605" y="509"/>
                  </a:cubicBezTo>
                  <a:cubicBezTo>
                    <a:pt x="612" y="506"/>
                    <a:pt x="618" y="502"/>
                    <a:pt x="624" y="501"/>
                  </a:cubicBezTo>
                  <a:cubicBezTo>
                    <a:pt x="634" y="498"/>
                    <a:pt x="643" y="493"/>
                    <a:pt x="653" y="491"/>
                  </a:cubicBezTo>
                  <a:cubicBezTo>
                    <a:pt x="658" y="490"/>
                    <a:pt x="663" y="489"/>
                    <a:pt x="668" y="489"/>
                  </a:cubicBezTo>
                  <a:cubicBezTo>
                    <a:pt x="667" y="492"/>
                    <a:pt x="666" y="494"/>
                    <a:pt x="663" y="495"/>
                  </a:cubicBezTo>
                  <a:cubicBezTo>
                    <a:pt x="660" y="496"/>
                    <a:pt x="656" y="497"/>
                    <a:pt x="653" y="496"/>
                  </a:cubicBezTo>
                  <a:cubicBezTo>
                    <a:pt x="650" y="495"/>
                    <a:pt x="648" y="496"/>
                    <a:pt x="646" y="497"/>
                  </a:cubicBezTo>
                  <a:cubicBezTo>
                    <a:pt x="645" y="499"/>
                    <a:pt x="642" y="499"/>
                    <a:pt x="640" y="500"/>
                  </a:cubicBezTo>
                  <a:cubicBezTo>
                    <a:pt x="638" y="500"/>
                    <a:pt x="634" y="499"/>
                    <a:pt x="636" y="504"/>
                  </a:cubicBezTo>
                  <a:cubicBezTo>
                    <a:pt x="636" y="504"/>
                    <a:pt x="636" y="505"/>
                    <a:pt x="636" y="505"/>
                  </a:cubicBezTo>
                  <a:cubicBezTo>
                    <a:pt x="633" y="507"/>
                    <a:pt x="631" y="511"/>
                    <a:pt x="627" y="510"/>
                  </a:cubicBezTo>
                  <a:cubicBezTo>
                    <a:pt x="624" y="509"/>
                    <a:pt x="622" y="510"/>
                    <a:pt x="622" y="513"/>
                  </a:cubicBezTo>
                  <a:cubicBezTo>
                    <a:pt x="621" y="514"/>
                    <a:pt x="621" y="515"/>
                    <a:pt x="619" y="515"/>
                  </a:cubicBezTo>
                  <a:cubicBezTo>
                    <a:pt x="615" y="514"/>
                    <a:pt x="612" y="516"/>
                    <a:pt x="610" y="518"/>
                  </a:cubicBezTo>
                  <a:cubicBezTo>
                    <a:pt x="608" y="519"/>
                    <a:pt x="605" y="520"/>
                    <a:pt x="603" y="521"/>
                  </a:cubicBezTo>
                  <a:cubicBezTo>
                    <a:pt x="600" y="521"/>
                    <a:pt x="598" y="522"/>
                    <a:pt x="597" y="524"/>
                  </a:cubicBezTo>
                  <a:cubicBezTo>
                    <a:pt x="595" y="526"/>
                    <a:pt x="592" y="527"/>
                    <a:pt x="590" y="528"/>
                  </a:cubicBezTo>
                  <a:cubicBezTo>
                    <a:pt x="588" y="529"/>
                    <a:pt x="585" y="530"/>
                    <a:pt x="584" y="533"/>
                  </a:cubicBezTo>
                  <a:cubicBezTo>
                    <a:pt x="584" y="533"/>
                    <a:pt x="583" y="534"/>
                    <a:pt x="582" y="534"/>
                  </a:cubicBezTo>
                  <a:cubicBezTo>
                    <a:pt x="576" y="536"/>
                    <a:pt x="571" y="540"/>
                    <a:pt x="566" y="543"/>
                  </a:cubicBezTo>
                  <a:cubicBezTo>
                    <a:pt x="558" y="548"/>
                    <a:pt x="552" y="555"/>
                    <a:pt x="545" y="561"/>
                  </a:cubicBezTo>
                  <a:cubicBezTo>
                    <a:pt x="539" y="567"/>
                    <a:pt x="531" y="573"/>
                    <a:pt x="524" y="579"/>
                  </a:cubicBezTo>
                  <a:cubicBezTo>
                    <a:pt x="522" y="581"/>
                    <a:pt x="522" y="583"/>
                    <a:pt x="523" y="586"/>
                  </a:cubicBezTo>
                  <a:cubicBezTo>
                    <a:pt x="530" y="580"/>
                    <a:pt x="536" y="573"/>
                    <a:pt x="543" y="568"/>
                  </a:cubicBezTo>
                  <a:cubicBezTo>
                    <a:pt x="543" y="568"/>
                    <a:pt x="543" y="568"/>
                    <a:pt x="543" y="567"/>
                  </a:cubicBezTo>
                  <a:cubicBezTo>
                    <a:pt x="545" y="564"/>
                    <a:pt x="548" y="563"/>
                    <a:pt x="551" y="561"/>
                  </a:cubicBezTo>
                  <a:cubicBezTo>
                    <a:pt x="555" y="559"/>
                    <a:pt x="558" y="556"/>
                    <a:pt x="562" y="553"/>
                  </a:cubicBezTo>
                  <a:cubicBezTo>
                    <a:pt x="563" y="551"/>
                    <a:pt x="565" y="550"/>
                    <a:pt x="567" y="549"/>
                  </a:cubicBezTo>
                  <a:cubicBezTo>
                    <a:pt x="568" y="549"/>
                    <a:pt x="569" y="548"/>
                    <a:pt x="570" y="547"/>
                  </a:cubicBezTo>
                  <a:cubicBezTo>
                    <a:pt x="573" y="544"/>
                    <a:pt x="577" y="543"/>
                    <a:pt x="580" y="541"/>
                  </a:cubicBezTo>
                  <a:cubicBezTo>
                    <a:pt x="583" y="538"/>
                    <a:pt x="587" y="537"/>
                    <a:pt x="590" y="534"/>
                  </a:cubicBezTo>
                  <a:cubicBezTo>
                    <a:pt x="592" y="532"/>
                    <a:pt x="596" y="531"/>
                    <a:pt x="598" y="528"/>
                  </a:cubicBezTo>
                  <a:cubicBezTo>
                    <a:pt x="598" y="528"/>
                    <a:pt x="598" y="527"/>
                    <a:pt x="599" y="527"/>
                  </a:cubicBezTo>
                  <a:cubicBezTo>
                    <a:pt x="603" y="528"/>
                    <a:pt x="606" y="524"/>
                    <a:pt x="610" y="524"/>
                  </a:cubicBezTo>
                  <a:cubicBezTo>
                    <a:pt x="612" y="524"/>
                    <a:pt x="613" y="523"/>
                    <a:pt x="615" y="522"/>
                  </a:cubicBezTo>
                  <a:cubicBezTo>
                    <a:pt x="617" y="521"/>
                    <a:pt x="620" y="520"/>
                    <a:pt x="621" y="518"/>
                  </a:cubicBezTo>
                  <a:cubicBezTo>
                    <a:pt x="622" y="514"/>
                    <a:pt x="625" y="517"/>
                    <a:pt x="627" y="516"/>
                  </a:cubicBezTo>
                  <a:cubicBezTo>
                    <a:pt x="627" y="516"/>
                    <a:pt x="627" y="516"/>
                    <a:pt x="627" y="515"/>
                  </a:cubicBezTo>
                  <a:cubicBezTo>
                    <a:pt x="630" y="513"/>
                    <a:pt x="633" y="511"/>
                    <a:pt x="637" y="512"/>
                  </a:cubicBezTo>
                  <a:cubicBezTo>
                    <a:pt x="638" y="512"/>
                    <a:pt x="639" y="512"/>
                    <a:pt x="639" y="510"/>
                  </a:cubicBezTo>
                  <a:cubicBezTo>
                    <a:pt x="637" y="509"/>
                    <a:pt x="639" y="509"/>
                    <a:pt x="640" y="509"/>
                  </a:cubicBezTo>
                  <a:cubicBezTo>
                    <a:pt x="641" y="508"/>
                    <a:pt x="643" y="509"/>
                    <a:pt x="645" y="507"/>
                  </a:cubicBezTo>
                  <a:cubicBezTo>
                    <a:pt x="645" y="507"/>
                    <a:pt x="647" y="506"/>
                    <a:pt x="648" y="507"/>
                  </a:cubicBezTo>
                  <a:cubicBezTo>
                    <a:pt x="650" y="508"/>
                    <a:pt x="651" y="507"/>
                    <a:pt x="653" y="506"/>
                  </a:cubicBezTo>
                  <a:cubicBezTo>
                    <a:pt x="654" y="506"/>
                    <a:pt x="655" y="506"/>
                    <a:pt x="656" y="507"/>
                  </a:cubicBezTo>
                  <a:cubicBezTo>
                    <a:pt x="661" y="508"/>
                    <a:pt x="666" y="510"/>
                    <a:pt x="672" y="507"/>
                  </a:cubicBezTo>
                  <a:cubicBezTo>
                    <a:pt x="674" y="506"/>
                    <a:pt x="677" y="505"/>
                    <a:pt x="680" y="505"/>
                  </a:cubicBezTo>
                  <a:cubicBezTo>
                    <a:pt x="683" y="504"/>
                    <a:pt x="686" y="504"/>
                    <a:pt x="689" y="503"/>
                  </a:cubicBezTo>
                  <a:cubicBezTo>
                    <a:pt x="694" y="502"/>
                    <a:pt x="699" y="501"/>
                    <a:pt x="704" y="499"/>
                  </a:cubicBezTo>
                  <a:cubicBezTo>
                    <a:pt x="708" y="498"/>
                    <a:pt x="708" y="498"/>
                    <a:pt x="713" y="499"/>
                  </a:cubicBezTo>
                  <a:cubicBezTo>
                    <a:pt x="715" y="500"/>
                    <a:pt x="717" y="500"/>
                    <a:pt x="718" y="498"/>
                  </a:cubicBezTo>
                  <a:cubicBezTo>
                    <a:pt x="720" y="494"/>
                    <a:pt x="722" y="496"/>
                    <a:pt x="725" y="496"/>
                  </a:cubicBezTo>
                  <a:cubicBezTo>
                    <a:pt x="729" y="496"/>
                    <a:pt x="733" y="497"/>
                    <a:pt x="736" y="496"/>
                  </a:cubicBezTo>
                  <a:cubicBezTo>
                    <a:pt x="741" y="496"/>
                    <a:pt x="745" y="495"/>
                    <a:pt x="749" y="494"/>
                  </a:cubicBezTo>
                  <a:cubicBezTo>
                    <a:pt x="754" y="494"/>
                    <a:pt x="759" y="494"/>
                    <a:pt x="764" y="493"/>
                  </a:cubicBezTo>
                  <a:cubicBezTo>
                    <a:pt x="768" y="492"/>
                    <a:pt x="772" y="490"/>
                    <a:pt x="776" y="492"/>
                  </a:cubicBezTo>
                  <a:cubicBezTo>
                    <a:pt x="777" y="492"/>
                    <a:pt x="777" y="492"/>
                    <a:pt x="778" y="492"/>
                  </a:cubicBezTo>
                  <a:cubicBezTo>
                    <a:pt x="782" y="491"/>
                    <a:pt x="786" y="491"/>
                    <a:pt x="791" y="491"/>
                  </a:cubicBezTo>
                  <a:cubicBezTo>
                    <a:pt x="802" y="489"/>
                    <a:pt x="812" y="490"/>
                    <a:pt x="823" y="491"/>
                  </a:cubicBezTo>
                  <a:cubicBezTo>
                    <a:pt x="828" y="492"/>
                    <a:pt x="833" y="492"/>
                    <a:pt x="838" y="492"/>
                  </a:cubicBezTo>
                  <a:cubicBezTo>
                    <a:pt x="842" y="493"/>
                    <a:pt x="846" y="492"/>
                    <a:pt x="849" y="494"/>
                  </a:cubicBezTo>
                  <a:cubicBezTo>
                    <a:pt x="853" y="498"/>
                    <a:pt x="858" y="497"/>
                    <a:pt x="863" y="498"/>
                  </a:cubicBezTo>
                  <a:cubicBezTo>
                    <a:pt x="867" y="498"/>
                    <a:pt x="872" y="500"/>
                    <a:pt x="876" y="501"/>
                  </a:cubicBezTo>
                  <a:cubicBezTo>
                    <a:pt x="882" y="502"/>
                    <a:pt x="889" y="502"/>
                    <a:pt x="895" y="503"/>
                  </a:cubicBezTo>
                  <a:cubicBezTo>
                    <a:pt x="896" y="504"/>
                    <a:pt x="897" y="504"/>
                    <a:pt x="899" y="505"/>
                  </a:cubicBezTo>
                  <a:cubicBezTo>
                    <a:pt x="901" y="508"/>
                    <a:pt x="904" y="510"/>
                    <a:pt x="909" y="510"/>
                  </a:cubicBezTo>
                  <a:cubicBezTo>
                    <a:pt x="913" y="511"/>
                    <a:pt x="918" y="512"/>
                    <a:pt x="923" y="514"/>
                  </a:cubicBezTo>
                  <a:cubicBezTo>
                    <a:pt x="925" y="515"/>
                    <a:pt x="927" y="517"/>
                    <a:pt x="929" y="519"/>
                  </a:cubicBezTo>
                  <a:cubicBezTo>
                    <a:pt x="931" y="521"/>
                    <a:pt x="935" y="520"/>
                    <a:pt x="938" y="520"/>
                  </a:cubicBezTo>
                  <a:cubicBezTo>
                    <a:pt x="943" y="522"/>
                    <a:pt x="948" y="525"/>
                    <a:pt x="953" y="524"/>
                  </a:cubicBezTo>
                  <a:cubicBezTo>
                    <a:pt x="954" y="523"/>
                    <a:pt x="954" y="524"/>
                    <a:pt x="955" y="524"/>
                  </a:cubicBezTo>
                  <a:cubicBezTo>
                    <a:pt x="959" y="525"/>
                    <a:pt x="963" y="524"/>
                    <a:pt x="967" y="522"/>
                  </a:cubicBezTo>
                  <a:cubicBezTo>
                    <a:pt x="968" y="521"/>
                    <a:pt x="968" y="522"/>
                    <a:pt x="969" y="522"/>
                  </a:cubicBezTo>
                  <a:cubicBezTo>
                    <a:pt x="973" y="522"/>
                    <a:pt x="974" y="522"/>
                    <a:pt x="976" y="518"/>
                  </a:cubicBezTo>
                  <a:cubicBezTo>
                    <a:pt x="976" y="517"/>
                    <a:pt x="977" y="515"/>
                    <a:pt x="979" y="516"/>
                  </a:cubicBezTo>
                  <a:cubicBezTo>
                    <a:pt x="982" y="517"/>
                    <a:pt x="986" y="516"/>
                    <a:pt x="989" y="514"/>
                  </a:cubicBezTo>
                  <a:cubicBezTo>
                    <a:pt x="990" y="513"/>
                    <a:pt x="992" y="513"/>
                    <a:pt x="993" y="511"/>
                  </a:cubicBezTo>
                  <a:cubicBezTo>
                    <a:pt x="993" y="510"/>
                    <a:pt x="994" y="510"/>
                    <a:pt x="995" y="510"/>
                  </a:cubicBezTo>
                  <a:cubicBezTo>
                    <a:pt x="996" y="511"/>
                    <a:pt x="997" y="511"/>
                    <a:pt x="998" y="511"/>
                  </a:cubicBezTo>
                  <a:cubicBezTo>
                    <a:pt x="1000" y="511"/>
                    <a:pt x="1002" y="511"/>
                    <a:pt x="1003" y="509"/>
                  </a:cubicBezTo>
                  <a:cubicBezTo>
                    <a:pt x="1003" y="507"/>
                    <a:pt x="1004" y="506"/>
                    <a:pt x="1006" y="505"/>
                  </a:cubicBezTo>
                  <a:cubicBezTo>
                    <a:pt x="1007" y="505"/>
                    <a:pt x="1008" y="504"/>
                    <a:pt x="1009" y="503"/>
                  </a:cubicBezTo>
                  <a:cubicBezTo>
                    <a:pt x="1011" y="498"/>
                    <a:pt x="1014" y="494"/>
                    <a:pt x="1018" y="490"/>
                  </a:cubicBezTo>
                  <a:cubicBezTo>
                    <a:pt x="1020" y="488"/>
                    <a:pt x="1021" y="486"/>
                    <a:pt x="1024" y="485"/>
                  </a:cubicBezTo>
                  <a:cubicBezTo>
                    <a:pt x="1027" y="484"/>
                    <a:pt x="1029" y="482"/>
                    <a:pt x="1030" y="479"/>
                  </a:cubicBezTo>
                  <a:cubicBezTo>
                    <a:pt x="1032" y="472"/>
                    <a:pt x="1035" y="465"/>
                    <a:pt x="1036" y="458"/>
                  </a:cubicBezTo>
                  <a:cubicBezTo>
                    <a:pt x="1036" y="456"/>
                    <a:pt x="1037" y="453"/>
                    <a:pt x="1038" y="451"/>
                  </a:cubicBezTo>
                  <a:cubicBezTo>
                    <a:pt x="1044" y="435"/>
                    <a:pt x="1045" y="419"/>
                    <a:pt x="1038" y="403"/>
                  </a:cubicBezTo>
                  <a:close/>
                  <a:moveTo>
                    <a:pt x="48" y="446"/>
                  </a:moveTo>
                  <a:cubicBezTo>
                    <a:pt x="48" y="447"/>
                    <a:pt x="47" y="448"/>
                    <a:pt x="46" y="448"/>
                  </a:cubicBezTo>
                  <a:cubicBezTo>
                    <a:pt x="45" y="448"/>
                    <a:pt x="45" y="447"/>
                    <a:pt x="45" y="446"/>
                  </a:cubicBezTo>
                  <a:cubicBezTo>
                    <a:pt x="45" y="445"/>
                    <a:pt x="46" y="444"/>
                    <a:pt x="46" y="444"/>
                  </a:cubicBezTo>
                  <a:cubicBezTo>
                    <a:pt x="46" y="443"/>
                    <a:pt x="46" y="443"/>
                    <a:pt x="44" y="442"/>
                  </a:cubicBezTo>
                  <a:cubicBezTo>
                    <a:pt x="43" y="441"/>
                    <a:pt x="43" y="441"/>
                    <a:pt x="43" y="440"/>
                  </a:cubicBezTo>
                  <a:cubicBezTo>
                    <a:pt x="42" y="436"/>
                    <a:pt x="42" y="431"/>
                    <a:pt x="43" y="427"/>
                  </a:cubicBezTo>
                  <a:cubicBezTo>
                    <a:pt x="43" y="425"/>
                    <a:pt x="43" y="422"/>
                    <a:pt x="43" y="420"/>
                  </a:cubicBezTo>
                  <a:cubicBezTo>
                    <a:pt x="43" y="418"/>
                    <a:pt x="42" y="416"/>
                    <a:pt x="45" y="415"/>
                  </a:cubicBezTo>
                  <a:cubicBezTo>
                    <a:pt x="45" y="414"/>
                    <a:pt x="47" y="412"/>
                    <a:pt x="44" y="411"/>
                  </a:cubicBezTo>
                  <a:cubicBezTo>
                    <a:pt x="44" y="411"/>
                    <a:pt x="44" y="410"/>
                    <a:pt x="44" y="410"/>
                  </a:cubicBezTo>
                  <a:cubicBezTo>
                    <a:pt x="48" y="408"/>
                    <a:pt x="45" y="403"/>
                    <a:pt x="47" y="400"/>
                  </a:cubicBezTo>
                  <a:cubicBezTo>
                    <a:pt x="47" y="413"/>
                    <a:pt x="47" y="427"/>
                    <a:pt x="48" y="441"/>
                  </a:cubicBezTo>
                  <a:cubicBezTo>
                    <a:pt x="48" y="442"/>
                    <a:pt x="48" y="444"/>
                    <a:pt x="48" y="446"/>
                  </a:cubicBezTo>
                  <a:close/>
                  <a:moveTo>
                    <a:pt x="47" y="621"/>
                  </a:moveTo>
                  <a:cubicBezTo>
                    <a:pt x="45" y="614"/>
                    <a:pt x="44" y="608"/>
                    <a:pt x="46" y="601"/>
                  </a:cubicBezTo>
                  <a:cubicBezTo>
                    <a:pt x="46" y="602"/>
                    <a:pt x="46" y="603"/>
                    <a:pt x="46" y="603"/>
                  </a:cubicBezTo>
                  <a:cubicBezTo>
                    <a:pt x="49" y="609"/>
                    <a:pt x="47" y="615"/>
                    <a:pt x="47" y="621"/>
                  </a:cubicBezTo>
                  <a:close/>
                  <a:moveTo>
                    <a:pt x="84" y="721"/>
                  </a:moveTo>
                  <a:cubicBezTo>
                    <a:pt x="84" y="716"/>
                    <a:pt x="83" y="711"/>
                    <a:pt x="83" y="706"/>
                  </a:cubicBezTo>
                  <a:cubicBezTo>
                    <a:pt x="83" y="703"/>
                    <a:pt x="82" y="699"/>
                    <a:pt x="82" y="696"/>
                  </a:cubicBezTo>
                  <a:cubicBezTo>
                    <a:pt x="82" y="683"/>
                    <a:pt x="80" y="670"/>
                    <a:pt x="80" y="657"/>
                  </a:cubicBezTo>
                  <a:cubicBezTo>
                    <a:pt x="80" y="653"/>
                    <a:pt x="81" y="650"/>
                    <a:pt x="83" y="647"/>
                  </a:cubicBezTo>
                  <a:cubicBezTo>
                    <a:pt x="84" y="650"/>
                    <a:pt x="84" y="653"/>
                    <a:pt x="83" y="656"/>
                  </a:cubicBezTo>
                  <a:cubicBezTo>
                    <a:pt x="82" y="658"/>
                    <a:pt x="82" y="660"/>
                    <a:pt x="84" y="662"/>
                  </a:cubicBezTo>
                  <a:cubicBezTo>
                    <a:pt x="85" y="663"/>
                    <a:pt x="85" y="665"/>
                    <a:pt x="85" y="667"/>
                  </a:cubicBezTo>
                  <a:cubicBezTo>
                    <a:pt x="84" y="671"/>
                    <a:pt x="86" y="676"/>
                    <a:pt x="86" y="680"/>
                  </a:cubicBezTo>
                  <a:cubicBezTo>
                    <a:pt x="86" y="687"/>
                    <a:pt x="87" y="694"/>
                    <a:pt x="87" y="702"/>
                  </a:cubicBezTo>
                  <a:cubicBezTo>
                    <a:pt x="88" y="705"/>
                    <a:pt x="87" y="708"/>
                    <a:pt x="86" y="712"/>
                  </a:cubicBezTo>
                  <a:cubicBezTo>
                    <a:pt x="86" y="716"/>
                    <a:pt x="88" y="720"/>
                    <a:pt x="87" y="724"/>
                  </a:cubicBezTo>
                  <a:cubicBezTo>
                    <a:pt x="84" y="724"/>
                    <a:pt x="84" y="724"/>
                    <a:pt x="84" y="721"/>
                  </a:cubicBezTo>
                  <a:close/>
                  <a:moveTo>
                    <a:pt x="107" y="859"/>
                  </a:moveTo>
                  <a:cubicBezTo>
                    <a:pt x="105" y="857"/>
                    <a:pt x="105" y="854"/>
                    <a:pt x="104" y="852"/>
                  </a:cubicBezTo>
                  <a:cubicBezTo>
                    <a:pt x="101" y="841"/>
                    <a:pt x="99" y="830"/>
                    <a:pt x="97" y="819"/>
                  </a:cubicBezTo>
                  <a:cubicBezTo>
                    <a:pt x="96" y="814"/>
                    <a:pt x="95" y="809"/>
                    <a:pt x="96" y="804"/>
                  </a:cubicBezTo>
                  <a:cubicBezTo>
                    <a:pt x="96" y="803"/>
                    <a:pt x="96" y="802"/>
                    <a:pt x="95" y="801"/>
                  </a:cubicBezTo>
                  <a:cubicBezTo>
                    <a:pt x="93" y="799"/>
                    <a:pt x="93" y="797"/>
                    <a:pt x="94" y="795"/>
                  </a:cubicBezTo>
                  <a:cubicBezTo>
                    <a:pt x="94" y="794"/>
                    <a:pt x="94" y="792"/>
                    <a:pt x="94" y="792"/>
                  </a:cubicBezTo>
                  <a:cubicBezTo>
                    <a:pt x="91" y="779"/>
                    <a:pt x="90" y="765"/>
                    <a:pt x="89" y="752"/>
                  </a:cubicBezTo>
                  <a:cubicBezTo>
                    <a:pt x="89" y="750"/>
                    <a:pt x="89" y="747"/>
                    <a:pt x="87" y="745"/>
                  </a:cubicBezTo>
                  <a:cubicBezTo>
                    <a:pt x="86" y="744"/>
                    <a:pt x="86" y="742"/>
                    <a:pt x="86" y="741"/>
                  </a:cubicBezTo>
                  <a:cubicBezTo>
                    <a:pt x="86" y="735"/>
                    <a:pt x="85" y="730"/>
                    <a:pt x="87" y="725"/>
                  </a:cubicBezTo>
                  <a:cubicBezTo>
                    <a:pt x="90" y="726"/>
                    <a:pt x="90" y="728"/>
                    <a:pt x="89" y="730"/>
                  </a:cubicBezTo>
                  <a:cubicBezTo>
                    <a:pt x="87" y="733"/>
                    <a:pt x="88" y="736"/>
                    <a:pt x="90" y="738"/>
                  </a:cubicBezTo>
                  <a:cubicBezTo>
                    <a:pt x="91" y="739"/>
                    <a:pt x="92" y="741"/>
                    <a:pt x="92" y="742"/>
                  </a:cubicBezTo>
                  <a:cubicBezTo>
                    <a:pt x="91" y="747"/>
                    <a:pt x="93" y="751"/>
                    <a:pt x="93" y="756"/>
                  </a:cubicBezTo>
                  <a:cubicBezTo>
                    <a:pt x="92" y="770"/>
                    <a:pt x="95" y="783"/>
                    <a:pt x="97" y="797"/>
                  </a:cubicBezTo>
                  <a:cubicBezTo>
                    <a:pt x="98" y="802"/>
                    <a:pt x="100" y="808"/>
                    <a:pt x="99" y="814"/>
                  </a:cubicBezTo>
                  <a:cubicBezTo>
                    <a:pt x="99" y="817"/>
                    <a:pt x="101" y="819"/>
                    <a:pt x="101" y="821"/>
                  </a:cubicBezTo>
                  <a:cubicBezTo>
                    <a:pt x="101" y="826"/>
                    <a:pt x="103" y="831"/>
                    <a:pt x="102" y="836"/>
                  </a:cubicBezTo>
                  <a:cubicBezTo>
                    <a:pt x="102" y="837"/>
                    <a:pt x="103" y="838"/>
                    <a:pt x="103" y="839"/>
                  </a:cubicBezTo>
                  <a:cubicBezTo>
                    <a:pt x="106" y="844"/>
                    <a:pt x="107" y="850"/>
                    <a:pt x="108" y="856"/>
                  </a:cubicBezTo>
                  <a:cubicBezTo>
                    <a:pt x="108" y="857"/>
                    <a:pt x="109" y="858"/>
                    <a:pt x="107" y="859"/>
                  </a:cubicBezTo>
                  <a:close/>
                  <a:moveTo>
                    <a:pt x="207" y="591"/>
                  </a:moveTo>
                  <a:cubicBezTo>
                    <a:pt x="207" y="590"/>
                    <a:pt x="208" y="589"/>
                    <a:pt x="210" y="589"/>
                  </a:cubicBezTo>
                  <a:cubicBezTo>
                    <a:pt x="210" y="590"/>
                    <a:pt x="211" y="591"/>
                    <a:pt x="211" y="591"/>
                  </a:cubicBezTo>
                  <a:cubicBezTo>
                    <a:pt x="210" y="595"/>
                    <a:pt x="210" y="598"/>
                    <a:pt x="207" y="601"/>
                  </a:cubicBezTo>
                  <a:cubicBezTo>
                    <a:pt x="207" y="597"/>
                    <a:pt x="207" y="594"/>
                    <a:pt x="207" y="591"/>
                  </a:cubicBezTo>
                  <a:close/>
                  <a:moveTo>
                    <a:pt x="206" y="659"/>
                  </a:moveTo>
                  <a:cubicBezTo>
                    <a:pt x="209" y="654"/>
                    <a:pt x="208" y="649"/>
                    <a:pt x="208" y="643"/>
                  </a:cubicBezTo>
                  <a:cubicBezTo>
                    <a:pt x="210" y="645"/>
                    <a:pt x="209" y="647"/>
                    <a:pt x="210" y="649"/>
                  </a:cubicBezTo>
                  <a:cubicBezTo>
                    <a:pt x="211" y="654"/>
                    <a:pt x="212" y="659"/>
                    <a:pt x="209" y="663"/>
                  </a:cubicBezTo>
                  <a:cubicBezTo>
                    <a:pt x="209" y="664"/>
                    <a:pt x="208" y="665"/>
                    <a:pt x="209" y="665"/>
                  </a:cubicBezTo>
                  <a:cubicBezTo>
                    <a:pt x="211" y="665"/>
                    <a:pt x="210" y="666"/>
                    <a:pt x="210" y="667"/>
                  </a:cubicBezTo>
                  <a:cubicBezTo>
                    <a:pt x="211" y="670"/>
                    <a:pt x="209" y="674"/>
                    <a:pt x="210" y="677"/>
                  </a:cubicBezTo>
                  <a:cubicBezTo>
                    <a:pt x="210" y="678"/>
                    <a:pt x="209" y="679"/>
                    <a:pt x="208" y="680"/>
                  </a:cubicBezTo>
                  <a:cubicBezTo>
                    <a:pt x="208" y="679"/>
                    <a:pt x="208" y="679"/>
                    <a:pt x="208" y="679"/>
                  </a:cubicBezTo>
                  <a:cubicBezTo>
                    <a:pt x="208" y="676"/>
                    <a:pt x="208" y="673"/>
                    <a:pt x="208" y="670"/>
                  </a:cubicBezTo>
                  <a:cubicBezTo>
                    <a:pt x="208" y="667"/>
                    <a:pt x="206" y="664"/>
                    <a:pt x="207" y="661"/>
                  </a:cubicBezTo>
                  <a:cubicBezTo>
                    <a:pt x="207" y="660"/>
                    <a:pt x="206" y="660"/>
                    <a:pt x="206" y="659"/>
                  </a:cubicBezTo>
                  <a:close/>
                  <a:moveTo>
                    <a:pt x="217" y="808"/>
                  </a:moveTo>
                  <a:cubicBezTo>
                    <a:pt x="215" y="805"/>
                    <a:pt x="215" y="803"/>
                    <a:pt x="215" y="802"/>
                  </a:cubicBezTo>
                  <a:cubicBezTo>
                    <a:pt x="214" y="795"/>
                    <a:pt x="214" y="787"/>
                    <a:pt x="213" y="780"/>
                  </a:cubicBezTo>
                  <a:cubicBezTo>
                    <a:pt x="212" y="777"/>
                    <a:pt x="211" y="773"/>
                    <a:pt x="212" y="769"/>
                  </a:cubicBezTo>
                  <a:cubicBezTo>
                    <a:pt x="212" y="768"/>
                    <a:pt x="211" y="768"/>
                    <a:pt x="210" y="767"/>
                  </a:cubicBezTo>
                  <a:cubicBezTo>
                    <a:pt x="209" y="765"/>
                    <a:pt x="209" y="762"/>
                    <a:pt x="209" y="760"/>
                  </a:cubicBezTo>
                  <a:cubicBezTo>
                    <a:pt x="211" y="757"/>
                    <a:pt x="210" y="754"/>
                    <a:pt x="209" y="751"/>
                  </a:cubicBezTo>
                  <a:cubicBezTo>
                    <a:pt x="209" y="748"/>
                    <a:pt x="209" y="744"/>
                    <a:pt x="209" y="740"/>
                  </a:cubicBezTo>
                  <a:cubicBezTo>
                    <a:pt x="209" y="736"/>
                    <a:pt x="209" y="732"/>
                    <a:pt x="207" y="728"/>
                  </a:cubicBezTo>
                  <a:cubicBezTo>
                    <a:pt x="207" y="726"/>
                    <a:pt x="207" y="725"/>
                    <a:pt x="207" y="723"/>
                  </a:cubicBezTo>
                  <a:cubicBezTo>
                    <a:pt x="208" y="714"/>
                    <a:pt x="208" y="704"/>
                    <a:pt x="207" y="694"/>
                  </a:cubicBezTo>
                  <a:cubicBezTo>
                    <a:pt x="207" y="691"/>
                    <a:pt x="206" y="687"/>
                    <a:pt x="207" y="682"/>
                  </a:cubicBezTo>
                  <a:cubicBezTo>
                    <a:pt x="210" y="686"/>
                    <a:pt x="210" y="689"/>
                    <a:pt x="209" y="692"/>
                  </a:cubicBezTo>
                  <a:cubicBezTo>
                    <a:pt x="209" y="698"/>
                    <a:pt x="210" y="704"/>
                    <a:pt x="211" y="709"/>
                  </a:cubicBezTo>
                  <a:cubicBezTo>
                    <a:pt x="211" y="718"/>
                    <a:pt x="212" y="728"/>
                    <a:pt x="212" y="737"/>
                  </a:cubicBezTo>
                  <a:cubicBezTo>
                    <a:pt x="212" y="738"/>
                    <a:pt x="212" y="739"/>
                    <a:pt x="212" y="739"/>
                  </a:cubicBezTo>
                  <a:cubicBezTo>
                    <a:pt x="215" y="746"/>
                    <a:pt x="214" y="752"/>
                    <a:pt x="214" y="759"/>
                  </a:cubicBezTo>
                  <a:cubicBezTo>
                    <a:pt x="214" y="760"/>
                    <a:pt x="214" y="761"/>
                    <a:pt x="215" y="762"/>
                  </a:cubicBezTo>
                  <a:cubicBezTo>
                    <a:pt x="217" y="768"/>
                    <a:pt x="217" y="773"/>
                    <a:pt x="216" y="779"/>
                  </a:cubicBezTo>
                  <a:cubicBezTo>
                    <a:pt x="216" y="784"/>
                    <a:pt x="217" y="788"/>
                    <a:pt x="217" y="793"/>
                  </a:cubicBezTo>
                  <a:cubicBezTo>
                    <a:pt x="218" y="798"/>
                    <a:pt x="217" y="802"/>
                    <a:pt x="217" y="808"/>
                  </a:cubicBezTo>
                  <a:close/>
                  <a:moveTo>
                    <a:pt x="221" y="784"/>
                  </a:moveTo>
                  <a:cubicBezTo>
                    <a:pt x="219" y="774"/>
                    <a:pt x="219" y="764"/>
                    <a:pt x="217" y="754"/>
                  </a:cubicBezTo>
                  <a:cubicBezTo>
                    <a:pt x="217" y="750"/>
                    <a:pt x="215" y="745"/>
                    <a:pt x="217" y="740"/>
                  </a:cubicBezTo>
                  <a:cubicBezTo>
                    <a:pt x="218" y="742"/>
                    <a:pt x="220" y="742"/>
                    <a:pt x="220" y="744"/>
                  </a:cubicBezTo>
                  <a:cubicBezTo>
                    <a:pt x="219" y="746"/>
                    <a:pt x="220" y="748"/>
                    <a:pt x="221" y="751"/>
                  </a:cubicBezTo>
                  <a:cubicBezTo>
                    <a:pt x="222" y="753"/>
                    <a:pt x="222" y="755"/>
                    <a:pt x="221" y="757"/>
                  </a:cubicBezTo>
                  <a:cubicBezTo>
                    <a:pt x="219" y="760"/>
                    <a:pt x="220" y="764"/>
                    <a:pt x="221" y="767"/>
                  </a:cubicBezTo>
                  <a:cubicBezTo>
                    <a:pt x="222" y="773"/>
                    <a:pt x="221" y="778"/>
                    <a:pt x="222" y="784"/>
                  </a:cubicBezTo>
                  <a:cubicBezTo>
                    <a:pt x="221" y="784"/>
                    <a:pt x="221" y="784"/>
                    <a:pt x="221" y="784"/>
                  </a:cubicBezTo>
                  <a:close/>
                  <a:moveTo>
                    <a:pt x="245" y="1022"/>
                  </a:moveTo>
                  <a:cubicBezTo>
                    <a:pt x="244" y="1021"/>
                    <a:pt x="241" y="1022"/>
                    <a:pt x="240" y="1020"/>
                  </a:cubicBezTo>
                  <a:cubicBezTo>
                    <a:pt x="240" y="1018"/>
                    <a:pt x="242" y="1016"/>
                    <a:pt x="243" y="1016"/>
                  </a:cubicBezTo>
                  <a:cubicBezTo>
                    <a:pt x="244" y="1018"/>
                    <a:pt x="247" y="1017"/>
                    <a:pt x="247" y="1020"/>
                  </a:cubicBezTo>
                  <a:cubicBezTo>
                    <a:pt x="247" y="1021"/>
                    <a:pt x="246" y="1023"/>
                    <a:pt x="245" y="1022"/>
                  </a:cubicBezTo>
                  <a:close/>
                  <a:moveTo>
                    <a:pt x="301" y="1211"/>
                  </a:moveTo>
                  <a:cubicBezTo>
                    <a:pt x="304" y="1212"/>
                    <a:pt x="308" y="1211"/>
                    <a:pt x="311" y="1214"/>
                  </a:cubicBezTo>
                  <a:cubicBezTo>
                    <a:pt x="305" y="1217"/>
                    <a:pt x="304" y="1217"/>
                    <a:pt x="301" y="12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15"/>
            <p:cNvSpPr>
              <a:spLocks/>
            </p:cNvSpPr>
            <p:nvPr/>
          </p:nvSpPr>
          <p:spPr bwMode="auto">
            <a:xfrm>
              <a:off x="6667446" y="3703293"/>
              <a:ext cx="109540" cy="33337"/>
            </a:xfrm>
            <a:custGeom>
              <a:avLst/>
              <a:gdLst>
                <a:gd name="T0" fmla="*/ 17 w 37"/>
                <a:gd name="T1" fmla="*/ 7 h 11"/>
                <a:gd name="T2" fmla="*/ 18 w 37"/>
                <a:gd name="T3" fmla="*/ 7 h 11"/>
                <a:gd name="T4" fmla="*/ 37 w 37"/>
                <a:gd name="T5" fmla="*/ 3 h 11"/>
                <a:gd name="T6" fmla="*/ 25 w 37"/>
                <a:gd name="T7" fmla="*/ 4 h 11"/>
                <a:gd name="T8" fmla="*/ 23 w 37"/>
                <a:gd name="T9" fmla="*/ 4 h 11"/>
                <a:gd name="T10" fmla="*/ 19 w 37"/>
                <a:gd name="T11" fmla="*/ 4 h 11"/>
                <a:gd name="T12" fmla="*/ 6 w 37"/>
                <a:gd name="T13" fmla="*/ 7 h 11"/>
                <a:gd name="T14" fmla="*/ 0 w 37"/>
                <a:gd name="T15" fmla="*/ 10 h 11"/>
                <a:gd name="T16" fmla="*/ 17 w 37"/>
                <a:gd name="T17"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11">
                  <a:moveTo>
                    <a:pt x="17" y="7"/>
                  </a:moveTo>
                  <a:cubicBezTo>
                    <a:pt x="17" y="7"/>
                    <a:pt x="17" y="7"/>
                    <a:pt x="18" y="7"/>
                  </a:cubicBezTo>
                  <a:cubicBezTo>
                    <a:pt x="24" y="7"/>
                    <a:pt x="31" y="6"/>
                    <a:pt x="37" y="3"/>
                  </a:cubicBezTo>
                  <a:cubicBezTo>
                    <a:pt x="33" y="3"/>
                    <a:pt x="29" y="0"/>
                    <a:pt x="25" y="4"/>
                  </a:cubicBezTo>
                  <a:cubicBezTo>
                    <a:pt x="25" y="4"/>
                    <a:pt x="24" y="4"/>
                    <a:pt x="23" y="4"/>
                  </a:cubicBezTo>
                  <a:cubicBezTo>
                    <a:pt x="21" y="4"/>
                    <a:pt x="20" y="4"/>
                    <a:pt x="19" y="4"/>
                  </a:cubicBezTo>
                  <a:cubicBezTo>
                    <a:pt x="14" y="5"/>
                    <a:pt x="10" y="7"/>
                    <a:pt x="6" y="7"/>
                  </a:cubicBezTo>
                  <a:cubicBezTo>
                    <a:pt x="4" y="7"/>
                    <a:pt x="2" y="7"/>
                    <a:pt x="0" y="10"/>
                  </a:cubicBezTo>
                  <a:cubicBezTo>
                    <a:pt x="6" y="8"/>
                    <a:pt x="12"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16"/>
            <p:cNvSpPr>
              <a:spLocks/>
            </p:cNvSpPr>
            <p:nvPr/>
          </p:nvSpPr>
          <p:spPr bwMode="auto">
            <a:xfrm>
              <a:off x="5462508" y="6440067"/>
              <a:ext cx="38101" cy="34924"/>
            </a:xfrm>
            <a:custGeom>
              <a:avLst/>
              <a:gdLst>
                <a:gd name="T0" fmla="*/ 13 w 13"/>
                <a:gd name="T1" fmla="*/ 7 h 12"/>
                <a:gd name="T2" fmla="*/ 9 w 13"/>
                <a:gd name="T3" fmla="*/ 3 h 12"/>
                <a:gd name="T4" fmla="*/ 2 w 13"/>
                <a:gd name="T5" fmla="*/ 0 h 12"/>
                <a:gd name="T6" fmla="*/ 4 w 13"/>
                <a:gd name="T7" fmla="*/ 6 h 12"/>
                <a:gd name="T8" fmla="*/ 8 w 13"/>
                <a:gd name="T9" fmla="*/ 10 h 12"/>
                <a:gd name="T10" fmla="*/ 12 w 13"/>
                <a:gd name="T11" fmla="*/ 9 h 12"/>
                <a:gd name="T12" fmla="*/ 13 w 13"/>
                <a:gd name="T13" fmla="*/ 7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13" y="7"/>
                  </a:moveTo>
                  <a:cubicBezTo>
                    <a:pt x="12" y="5"/>
                    <a:pt x="12" y="3"/>
                    <a:pt x="9" y="3"/>
                  </a:cubicBezTo>
                  <a:cubicBezTo>
                    <a:pt x="6" y="3"/>
                    <a:pt x="4" y="2"/>
                    <a:pt x="2" y="0"/>
                  </a:cubicBezTo>
                  <a:cubicBezTo>
                    <a:pt x="0" y="5"/>
                    <a:pt x="0" y="5"/>
                    <a:pt x="4" y="6"/>
                  </a:cubicBezTo>
                  <a:cubicBezTo>
                    <a:pt x="6" y="7"/>
                    <a:pt x="7" y="8"/>
                    <a:pt x="8" y="10"/>
                  </a:cubicBezTo>
                  <a:cubicBezTo>
                    <a:pt x="9" y="12"/>
                    <a:pt x="11" y="9"/>
                    <a:pt x="12" y="9"/>
                  </a:cubicBezTo>
                  <a:cubicBezTo>
                    <a:pt x="13" y="9"/>
                    <a:pt x="13" y="8"/>
                    <a:pt x="1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17"/>
            <p:cNvSpPr>
              <a:spLocks/>
            </p:cNvSpPr>
            <p:nvPr/>
          </p:nvSpPr>
          <p:spPr bwMode="auto">
            <a:xfrm>
              <a:off x="5626024" y="6603575"/>
              <a:ext cx="26988" cy="17462"/>
            </a:xfrm>
            <a:custGeom>
              <a:avLst/>
              <a:gdLst>
                <a:gd name="T0" fmla="*/ 1 w 9"/>
                <a:gd name="T1" fmla="*/ 1 h 6"/>
                <a:gd name="T2" fmla="*/ 1 w 9"/>
                <a:gd name="T3" fmla="*/ 2 h 6"/>
                <a:gd name="T4" fmla="*/ 9 w 9"/>
                <a:gd name="T5" fmla="*/ 4 h 6"/>
                <a:gd name="T6" fmla="*/ 3 w 9"/>
                <a:gd name="T7" fmla="*/ 0 h 6"/>
                <a:gd name="T8" fmla="*/ 1 w 9"/>
                <a:gd name="T9" fmla="*/ 1 h 6"/>
              </a:gdLst>
              <a:ahLst/>
              <a:cxnLst>
                <a:cxn ang="0">
                  <a:pos x="T0" y="T1"/>
                </a:cxn>
                <a:cxn ang="0">
                  <a:pos x="T2" y="T3"/>
                </a:cxn>
                <a:cxn ang="0">
                  <a:pos x="T4" y="T5"/>
                </a:cxn>
                <a:cxn ang="0">
                  <a:pos x="T6" y="T7"/>
                </a:cxn>
                <a:cxn ang="0">
                  <a:pos x="T8" y="T9"/>
                </a:cxn>
              </a:cxnLst>
              <a:rect l="0" t="0" r="r" b="b"/>
              <a:pathLst>
                <a:path w="9" h="6">
                  <a:moveTo>
                    <a:pt x="1" y="1"/>
                  </a:moveTo>
                  <a:cubicBezTo>
                    <a:pt x="0" y="1"/>
                    <a:pt x="0" y="2"/>
                    <a:pt x="1" y="2"/>
                  </a:cubicBezTo>
                  <a:cubicBezTo>
                    <a:pt x="3" y="3"/>
                    <a:pt x="5" y="6"/>
                    <a:pt x="9" y="4"/>
                  </a:cubicBezTo>
                  <a:cubicBezTo>
                    <a:pt x="7" y="2"/>
                    <a:pt x="5"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0" name="Group 59"/>
          <p:cNvGrpSpPr/>
          <p:nvPr/>
        </p:nvGrpSpPr>
        <p:grpSpPr>
          <a:xfrm>
            <a:off x="2519011" y="4954098"/>
            <a:ext cx="2460649" cy="835424"/>
            <a:chOff x="710430" y="3519798"/>
            <a:chExt cx="1845487" cy="626568"/>
          </a:xfrm>
        </p:grpSpPr>
        <p:sp>
          <p:nvSpPr>
            <p:cNvPr id="61" name="TextBox 60"/>
            <p:cNvSpPr txBox="1"/>
            <p:nvPr/>
          </p:nvSpPr>
          <p:spPr>
            <a:xfrm>
              <a:off x="1119699" y="3519798"/>
              <a:ext cx="1026965" cy="238575"/>
            </a:xfrm>
            <a:prstGeom prst="rect">
              <a:avLst/>
            </a:prstGeom>
            <a:noFill/>
          </p:spPr>
          <p:txBody>
            <a:bodyPr wrap="none" rtlCol="0">
              <a:spAutoFit/>
            </a:bodyPr>
            <a:lstStyle/>
            <a:p>
              <a:pPr algn="ctr"/>
              <a:r>
                <a:rPr lang="en-ID" sz="1467" dirty="0" err="1">
                  <a:solidFill>
                    <a:schemeClr val="tx1">
                      <a:lumMod val="65000"/>
                      <a:lumOff val="35000"/>
                    </a:schemeClr>
                  </a:solidFill>
                  <a:latin typeface="+mj-lt"/>
                </a:rPr>
                <a:t>Asep</a:t>
              </a:r>
              <a:r>
                <a:rPr lang="en-ID" sz="1467" dirty="0">
                  <a:solidFill>
                    <a:schemeClr val="tx1">
                      <a:lumMod val="65000"/>
                      <a:lumOff val="35000"/>
                    </a:schemeClr>
                  </a:solidFill>
                  <a:latin typeface="+mj-lt"/>
                </a:rPr>
                <a:t> </a:t>
              </a:r>
              <a:r>
                <a:rPr lang="en-ID" sz="1467" dirty="0" err="1">
                  <a:solidFill>
                    <a:schemeClr val="tx1">
                      <a:lumMod val="65000"/>
                      <a:lumOff val="35000"/>
                    </a:schemeClr>
                  </a:solidFill>
                  <a:latin typeface="+mj-lt"/>
                </a:rPr>
                <a:t>Sunandar</a:t>
              </a:r>
              <a:endParaRPr lang="en-US" sz="1467" dirty="0">
                <a:solidFill>
                  <a:schemeClr val="tx1">
                    <a:lumMod val="65000"/>
                    <a:lumOff val="35000"/>
                  </a:schemeClr>
                </a:solidFill>
                <a:latin typeface="+mj-lt"/>
              </a:endParaRPr>
            </a:p>
          </p:txBody>
        </p:sp>
        <p:sp>
          <p:nvSpPr>
            <p:cNvPr id="62" name="Rectangle 61"/>
            <p:cNvSpPr/>
            <p:nvPr/>
          </p:nvSpPr>
          <p:spPr>
            <a:xfrm>
              <a:off x="710430" y="3707592"/>
              <a:ext cx="1845487" cy="438774"/>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grpSp>
      <p:grpSp>
        <p:nvGrpSpPr>
          <p:cNvPr id="63" name="Group 62"/>
          <p:cNvGrpSpPr/>
          <p:nvPr/>
        </p:nvGrpSpPr>
        <p:grpSpPr>
          <a:xfrm>
            <a:off x="7197597" y="4954098"/>
            <a:ext cx="2460649" cy="835424"/>
            <a:chOff x="710430" y="3519798"/>
            <a:chExt cx="1845487" cy="626568"/>
          </a:xfrm>
        </p:grpSpPr>
        <p:sp>
          <p:nvSpPr>
            <p:cNvPr id="64" name="TextBox 63"/>
            <p:cNvSpPr txBox="1"/>
            <p:nvPr/>
          </p:nvSpPr>
          <p:spPr>
            <a:xfrm>
              <a:off x="1161374" y="3519798"/>
              <a:ext cx="943625" cy="238575"/>
            </a:xfrm>
            <a:prstGeom prst="rect">
              <a:avLst/>
            </a:prstGeom>
            <a:noFill/>
          </p:spPr>
          <p:txBody>
            <a:bodyPr wrap="none" rtlCol="0">
              <a:spAutoFit/>
            </a:bodyPr>
            <a:lstStyle/>
            <a:p>
              <a:pPr algn="ctr"/>
              <a:r>
                <a:rPr lang="en-ID" sz="1467" dirty="0">
                  <a:solidFill>
                    <a:schemeClr val="tx1">
                      <a:lumMod val="65000"/>
                      <a:lumOff val="35000"/>
                    </a:schemeClr>
                  </a:solidFill>
                  <a:latin typeface="+mj-lt"/>
                </a:rPr>
                <a:t>Matthew </a:t>
              </a:r>
              <a:r>
                <a:rPr lang="en-ID" sz="1467" dirty="0" err="1">
                  <a:solidFill>
                    <a:schemeClr val="tx1">
                      <a:lumMod val="65000"/>
                      <a:lumOff val="35000"/>
                    </a:schemeClr>
                  </a:solidFill>
                  <a:latin typeface="+mj-lt"/>
                </a:rPr>
                <a:t>Pras</a:t>
              </a:r>
              <a:endParaRPr lang="en-US" sz="1467" dirty="0">
                <a:solidFill>
                  <a:schemeClr val="tx1">
                    <a:lumMod val="65000"/>
                    <a:lumOff val="35000"/>
                  </a:schemeClr>
                </a:solidFill>
                <a:latin typeface="+mj-lt"/>
              </a:endParaRPr>
            </a:p>
          </p:txBody>
        </p:sp>
        <p:sp>
          <p:nvSpPr>
            <p:cNvPr id="65" name="Rectangle 64"/>
            <p:cNvSpPr/>
            <p:nvPr/>
          </p:nvSpPr>
          <p:spPr>
            <a:xfrm>
              <a:off x="710430" y="3707592"/>
              <a:ext cx="1845487" cy="438774"/>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grpSp>
      <p:grpSp>
        <p:nvGrpSpPr>
          <p:cNvPr id="66" name="Group 65"/>
          <p:cNvGrpSpPr/>
          <p:nvPr/>
        </p:nvGrpSpPr>
        <p:grpSpPr>
          <a:xfrm rot="16200000">
            <a:off x="1214527" y="3267814"/>
            <a:ext cx="1621669" cy="276999"/>
            <a:chOff x="2519011" y="1728296"/>
            <a:chExt cx="1621669" cy="276999"/>
          </a:xfrm>
        </p:grpSpPr>
        <p:sp>
          <p:nvSpPr>
            <p:cNvPr id="67" name="TextBox 66"/>
            <p:cNvSpPr txBox="1"/>
            <p:nvPr/>
          </p:nvSpPr>
          <p:spPr>
            <a:xfrm>
              <a:off x="2574995" y="1728296"/>
              <a:ext cx="1565685" cy="276999"/>
            </a:xfrm>
            <a:prstGeom prst="rect">
              <a:avLst/>
            </a:prstGeom>
            <a:noFill/>
          </p:spPr>
          <p:txBody>
            <a:bodyPr wrap="none" rtlCol="0">
              <a:spAutoFit/>
            </a:bodyPr>
            <a:lstStyle/>
            <a:p>
              <a:r>
                <a:rPr lang="id-ID" sz="1200" i="1" dirty="0">
                  <a:solidFill>
                    <a:schemeClr val="tx1">
                      <a:lumMod val="50000"/>
                      <a:lumOff val="50000"/>
                    </a:schemeClr>
                  </a:solidFill>
                </a:rPr>
                <a:t>Chief Executive Officer</a:t>
              </a:r>
            </a:p>
          </p:txBody>
        </p:sp>
        <p:sp>
          <p:nvSpPr>
            <p:cNvPr id="68" name="Oval 67"/>
            <p:cNvSpPr/>
            <p:nvPr/>
          </p:nvSpPr>
          <p:spPr>
            <a:xfrm>
              <a:off x="2519011" y="1838803"/>
              <a:ext cx="55984" cy="559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grpSp>
      <p:grpSp>
        <p:nvGrpSpPr>
          <p:cNvPr id="69" name="Group 68"/>
          <p:cNvGrpSpPr/>
          <p:nvPr/>
        </p:nvGrpSpPr>
        <p:grpSpPr>
          <a:xfrm rot="5400000">
            <a:off x="9384950" y="3265004"/>
            <a:ext cx="1636866" cy="276999"/>
            <a:chOff x="7184318" y="1728296"/>
            <a:chExt cx="1636866" cy="276999"/>
          </a:xfrm>
        </p:grpSpPr>
        <p:sp>
          <p:nvSpPr>
            <p:cNvPr id="70" name="TextBox 69"/>
            <p:cNvSpPr txBox="1"/>
            <p:nvPr/>
          </p:nvSpPr>
          <p:spPr>
            <a:xfrm>
              <a:off x="7240302" y="1728296"/>
              <a:ext cx="1580882" cy="276999"/>
            </a:xfrm>
            <a:prstGeom prst="rect">
              <a:avLst/>
            </a:prstGeom>
            <a:noFill/>
          </p:spPr>
          <p:txBody>
            <a:bodyPr wrap="none" rtlCol="0">
              <a:spAutoFit/>
            </a:bodyPr>
            <a:lstStyle/>
            <a:p>
              <a:r>
                <a:rPr lang="en-US" sz="1200" i="1" dirty="0">
                  <a:solidFill>
                    <a:schemeClr val="tx1">
                      <a:lumMod val="50000"/>
                      <a:lumOff val="50000"/>
                    </a:schemeClr>
                  </a:solidFill>
                </a:rPr>
                <a:t>Construction Manager</a:t>
              </a:r>
              <a:endParaRPr lang="id-ID" sz="1200" i="1" dirty="0">
                <a:solidFill>
                  <a:schemeClr val="tx1">
                    <a:lumMod val="50000"/>
                    <a:lumOff val="50000"/>
                  </a:schemeClr>
                </a:solidFill>
              </a:endParaRPr>
            </a:p>
          </p:txBody>
        </p:sp>
        <p:sp>
          <p:nvSpPr>
            <p:cNvPr id="71" name="Oval 70"/>
            <p:cNvSpPr/>
            <p:nvPr/>
          </p:nvSpPr>
          <p:spPr>
            <a:xfrm>
              <a:off x="7184318" y="1838803"/>
              <a:ext cx="55984" cy="559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grpSp>
      <p:sp>
        <p:nvSpPr>
          <p:cNvPr id="50" name="Rectangle 49"/>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71753530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4335854" y="587093"/>
            <a:ext cx="3520323"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Our Company Division</a:t>
            </a:r>
          </a:p>
        </p:txBody>
      </p:sp>
      <p:sp>
        <p:nvSpPr>
          <p:cNvPr id="7" name="TextBox 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44" name="TextBox 43"/>
          <p:cNvSpPr txBox="1"/>
          <p:nvPr/>
        </p:nvSpPr>
        <p:spPr>
          <a:xfrm>
            <a:off x="2106872" y="2092038"/>
            <a:ext cx="1831014" cy="338554"/>
          </a:xfrm>
          <a:prstGeom prst="rect">
            <a:avLst/>
          </a:prstGeom>
          <a:noFill/>
        </p:spPr>
        <p:txBody>
          <a:bodyPr wrap="none" rtlCol="0">
            <a:spAutoFit/>
          </a:bodyPr>
          <a:lstStyle/>
          <a:p>
            <a:r>
              <a:rPr lang="en-ID" sz="1600" dirty="0">
                <a:solidFill>
                  <a:schemeClr val="tx1">
                    <a:lumMod val="65000"/>
                    <a:lumOff val="35000"/>
                  </a:schemeClr>
                </a:solidFill>
                <a:latin typeface="+mj-lt"/>
              </a:rPr>
              <a:t>Commerce Division</a:t>
            </a:r>
          </a:p>
        </p:txBody>
      </p:sp>
      <p:sp>
        <p:nvSpPr>
          <p:cNvPr id="45" name="TextBox 44"/>
          <p:cNvSpPr txBox="1"/>
          <p:nvPr/>
        </p:nvSpPr>
        <p:spPr>
          <a:xfrm>
            <a:off x="2106872" y="2551838"/>
            <a:ext cx="3546764" cy="600164"/>
          </a:xfrm>
          <a:prstGeom prst="rect">
            <a:avLst/>
          </a:prstGeom>
          <a:noFill/>
        </p:spPr>
        <p:txBody>
          <a:bodyPr wrap="square" rtlCol="0">
            <a:spAutoFit/>
          </a:bodyPr>
          <a:lstStyle/>
          <a:p>
            <a:pPr>
              <a:lnSpc>
                <a:spcPct val="150000"/>
              </a:lnSpc>
            </a:pPr>
            <a:r>
              <a:rPr lang="id-ID" sz="1100" dirty="0">
                <a:solidFill>
                  <a:schemeClr val="tx1">
                    <a:lumMod val="65000"/>
                    <a:lumOff val="35000"/>
                  </a:schemeClr>
                </a:solidFill>
              </a:rPr>
              <a:t>Bring your business to the next Level with Powerfull presentation material for all business</a:t>
            </a:r>
          </a:p>
        </p:txBody>
      </p:sp>
      <p:sp>
        <p:nvSpPr>
          <p:cNvPr id="47" name="Oval 46"/>
          <p:cNvSpPr/>
          <p:nvPr/>
        </p:nvSpPr>
        <p:spPr>
          <a:xfrm>
            <a:off x="867097" y="2050679"/>
            <a:ext cx="1087375" cy="1087375"/>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48" name="Straight Connector 47"/>
          <p:cNvCxnSpPr/>
          <p:nvPr/>
        </p:nvCxnSpPr>
        <p:spPr>
          <a:xfrm>
            <a:off x="2211139" y="2470836"/>
            <a:ext cx="678516" cy="0"/>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7778140" y="2092038"/>
            <a:ext cx="1361270" cy="338554"/>
          </a:xfrm>
          <a:prstGeom prst="rect">
            <a:avLst/>
          </a:prstGeom>
          <a:noFill/>
        </p:spPr>
        <p:txBody>
          <a:bodyPr wrap="none" rtlCol="0">
            <a:spAutoFit/>
          </a:bodyPr>
          <a:lstStyle/>
          <a:p>
            <a:r>
              <a:rPr lang="en-ID" sz="1600" dirty="0">
                <a:solidFill>
                  <a:schemeClr val="tx1">
                    <a:lumMod val="65000"/>
                    <a:lumOff val="35000"/>
                  </a:schemeClr>
                </a:solidFill>
                <a:latin typeface="+mj-lt"/>
              </a:rPr>
              <a:t>Sales Division</a:t>
            </a:r>
          </a:p>
        </p:txBody>
      </p:sp>
      <p:sp>
        <p:nvSpPr>
          <p:cNvPr id="51" name="TextBox 50"/>
          <p:cNvSpPr txBox="1"/>
          <p:nvPr/>
        </p:nvSpPr>
        <p:spPr>
          <a:xfrm>
            <a:off x="7778140" y="2551838"/>
            <a:ext cx="3546764" cy="600164"/>
          </a:xfrm>
          <a:prstGeom prst="rect">
            <a:avLst/>
          </a:prstGeom>
          <a:noFill/>
        </p:spPr>
        <p:txBody>
          <a:bodyPr wrap="square" rtlCol="0">
            <a:spAutoFit/>
          </a:bodyPr>
          <a:lstStyle/>
          <a:p>
            <a:pPr>
              <a:lnSpc>
                <a:spcPct val="150000"/>
              </a:lnSpc>
            </a:pPr>
            <a:r>
              <a:rPr lang="id-ID" sz="1100" dirty="0">
                <a:solidFill>
                  <a:schemeClr val="tx1">
                    <a:lumMod val="65000"/>
                    <a:lumOff val="35000"/>
                  </a:schemeClr>
                </a:solidFill>
              </a:rPr>
              <a:t>Bring your business to the next Level with Powerfull presentation material for all business</a:t>
            </a:r>
          </a:p>
        </p:txBody>
      </p:sp>
      <p:sp>
        <p:nvSpPr>
          <p:cNvPr id="52" name="Oval 51"/>
          <p:cNvSpPr/>
          <p:nvPr/>
        </p:nvSpPr>
        <p:spPr>
          <a:xfrm>
            <a:off x="6538365" y="2050679"/>
            <a:ext cx="1087375" cy="1087375"/>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53" name="Straight Connector 52"/>
          <p:cNvCxnSpPr/>
          <p:nvPr/>
        </p:nvCxnSpPr>
        <p:spPr>
          <a:xfrm>
            <a:off x="7882407" y="2470836"/>
            <a:ext cx="678516" cy="0"/>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2106872" y="4132286"/>
            <a:ext cx="1590051" cy="338554"/>
          </a:xfrm>
          <a:prstGeom prst="rect">
            <a:avLst/>
          </a:prstGeom>
          <a:noFill/>
        </p:spPr>
        <p:txBody>
          <a:bodyPr wrap="none" rtlCol="0">
            <a:spAutoFit/>
          </a:bodyPr>
          <a:lstStyle/>
          <a:p>
            <a:r>
              <a:rPr lang="en-ID" sz="1600" dirty="0">
                <a:solidFill>
                  <a:schemeClr val="tx1">
                    <a:lumMod val="65000"/>
                    <a:lumOff val="35000"/>
                  </a:schemeClr>
                </a:solidFill>
                <a:latin typeface="+mj-lt"/>
              </a:rPr>
              <a:t>Product Division</a:t>
            </a:r>
          </a:p>
        </p:txBody>
      </p:sp>
      <p:sp>
        <p:nvSpPr>
          <p:cNvPr id="55" name="TextBox 54"/>
          <p:cNvSpPr txBox="1"/>
          <p:nvPr/>
        </p:nvSpPr>
        <p:spPr>
          <a:xfrm>
            <a:off x="2106872" y="4592086"/>
            <a:ext cx="3546764" cy="600164"/>
          </a:xfrm>
          <a:prstGeom prst="rect">
            <a:avLst/>
          </a:prstGeom>
          <a:noFill/>
        </p:spPr>
        <p:txBody>
          <a:bodyPr wrap="square" rtlCol="0">
            <a:spAutoFit/>
          </a:bodyPr>
          <a:lstStyle/>
          <a:p>
            <a:pPr>
              <a:lnSpc>
                <a:spcPct val="150000"/>
              </a:lnSpc>
            </a:pPr>
            <a:r>
              <a:rPr lang="id-ID" sz="1100" dirty="0">
                <a:solidFill>
                  <a:schemeClr val="tx1">
                    <a:lumMod val="65000"/>
                    <a:lumOff val="35000"/>
                  </a:schemeClr>
                </a:solidFill>
              </a:rPr>
              <a:t>Bring your business to the next Level with Powerfull presentation material for all business</a:t>
            </a:r>
          </a:p>
        </p:txBody>
      </p:sp>
      <p:sp>
        <p:nvSpPr>
          <p:cNvPr id="72" name="Oval 71"/>
          <p:cNvSpPr/>
          <p:nvPr/>
        </p:nvSpPr>
        <p:spPr>
          <a:xfrm>
            <a:off x="867097" y="4090927"/>
            <a:ext cx="1087375" cy="1087375"/>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73" name="Straight Connector 72"/>
          <p:cNvCxnSpPr/>
          <p:nvPr/>
        </p:nvCxnSpPr>
        <p:spPr>
          <a:xfrm>
            <a:off x="2211139" y="4511084"/>
            <a:ext cx="678516" cy="0"/>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sp>
        <p:nvSpPr>
          <p:cNvPr id="74" name="TextBox 73"/>
          <p:cNvSpPr txBox="1"/>
          <p:nvPr/>
        </p:nvSpPr>
        <p:spPr>
          <a:xfrm>
            <a:off x="7778140" y="4132286"/>
            <a:ext cx="1760225" cy="338554"/>
          </a:xfrm>
          <a:prstGeom prst="rect">
            <a:avLst/>
          </a:prstGeom>
          <a:noFill/>
        </p:spPr>
        <p:txBody>
          <a:bodyPr wrap="none" rtlCol="0">
            <a:spAutoFit/>
          </a:bodyPr>
          <a:lstStyle/>
          <a:p>
            <a:r>
              <a:rPr lang="en-ID" sz="1600" dirty="0">
                <a:solidFill>
                  <a:schemeClr val="tx1">
                    <a:lumMod val="65000"/>
                    <a:lumOff val="35000"/>
                  </a:schemeClr>
                </a:solidFill>
                <a:latin typeface="+mj-lt"/>
              </a:rPr>
              <a:t>Marketing Division</a:t>
            </a:r>
          </a:p>
        </p:txBody>
      </p:sp>
      <p:sp>
        <p:nvSpPr>
          <p:cNvPr id="75" name="TextBox 74"/>
          <p:cNvSpPr txBox="1"/>
          <p:nvPr/>
        </p:nvSpPr>
        <p:spPr>
          <a:xfrm>
            <a:off x="7778140" y="4592086"/>
            <a:ext cx="3546764" cy="600164"/>
          </a:xfrm>
          <a:prstGeom prst="rect">
            <a:avLst/>
          </a:prstGeom>
          <a:noFill/>
        </p:spPr>
        <p:txBody>
          <a:bodyPr wrap="square" rtlCol="0">
            <a:spAutoFit/>
          </a:bodyPr>
          <a:lstStyle/>
          <a:p>
            <a:pPr>
              <a:lnSpc>
                <a:spcPct val="150000"/>
              </a:lnSpc>
            </a:pPr>
            <a:r>
              <a:rPr lang="id-ID" sz="1100" dirty="0">
                <a:solidFill>
                  <a:schemeClr val="tx1">
                    <a:lumMod val="65000"/>
                    <a:lumOff val="35000"/>
                  </a:schemeClr>
                </a:solidFill>
              </a:rPr>
              <a:t>Bring your business to the next Level with Powerfull presentation material for all business</a:t>
            </a:r>
          </a:p>
        </p:txBody>
      </p:sp>
      <p:sp>
        <p:nvSpPr>
          <p:cNvPr id="76" name="Oval 75"/>
          <p:cNvSpPr/>
          <p:nvPr/>
        </p:nvSpPr>
        <p:spPr>
          <a:xfrm>
            <a:off x="6538365" y="4090927"/>
            <a:ext cx="1087375" cy="1087375"/>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77" name="Straight Connector 76"/>
          <p:cNvCxnSpPr/>
          <p:nvPr/>
        </p:nvCxnSpPr>
        <p:spPr>
          <a:xfrm>
            <a:off x="7882407" y="4511084"/>
            <a:ext cx="678516" cy="0"/>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sp>
        <p:nvSpPr>
          <p:cNvPr id="78" name="Freeform 232"/>
          <p:cNvSpPr>
            <a:spLocks noEditPoints="1"/>
          </p:cNvSpPr>
          <p:nvPr/>
        </p:nvSpPr>
        <p:spPr bwMode="auto">
          <a:xfrm>
            <a:off x="1175256" y="2428670"/>
            <a:ext cx="471056" cy="384535"/>
          </a:xfrm>
          <a:custGeom>
            <a:avLst/>
            <a:gdLst>
              <a:gd name="T0" fmla="*/ 77 w 83"/>
              <a:gd name="T1" fmla="*/ 7 h 65"/>
              <a:gd name="T2" fmla="*/ 7 w 83"/>
              <a:gd name="T3" fmla="*/ 6 h 65"/>
              <a:gd name="T4" fmla="*/ 6 w 83"/>
              <a:gd name="T5" fmla="*/ 43 h 65"/>
              <a:gd name="T6" fmla="*/ 76 w 83"/>
              <a:gd name="T7" fmla="*/ 44 h 65"/>
              <a:gd name="T8" fmla="*/ 75 w 83"/>
              <a:gd name="T9" fmla="*/ 42 h 65"/>
              <a:gd name="T10" fmla="*/ 8 w 83"/>
              <a:gd name="T11" fmla="*/ 8 h 65"/>
              <a:gd name="T12" fmla="*/ 75 w 83"/>
              <a:gd name="T13" fmla="*/ 42 h 65"/>
              <a:gd name="T14" fmla="*/ 8 w 83"/>
              <a:gd name="T15" fmla="*/ 0 h 65"/>
              <a:gd name="T16" fmla="*/ 0 w 83"/>
              <a:gd name="T17" fmla="*/ 45 h 65"/>
              <a:gd name="T18" fmla="*/ 33 w 83"/>
              <a:gd name="T19" fmla="*/ 53 h 65"/>
              <a:gd name="T20" fmla="*/ 27 w 83"/>
              <a:gd name="T21" fmla="*/ 58 h 65"/>
              <a:gd name="T22" fmla="*/ 25 w 83"/>
              <a:gd name="T23" fmla="*/ 63 h 65"/>
              <a:gd name="T24" fmla="*/ 57 w 83"/>
              <a:gd name="T25" fmla="*/ 65 h 65"/>
              <a:gd name="T26" fmla="*/ 59 w 83"/>
              <a:gd name="T27" fmla="*/ 60 h 65"/>
              <a:gd name="T28" fmla="*/ 51 w 83"/>
              <a:gd name="T29" fmla="*/ 55 h 65"/>
              <a:gd name="T30" fmla="*/ 75 w 83"/>
              <a:gd name="T31" fmla="*/ 53 h 65"/>
              <a:gd name="T32" fmla="*/ 83 w 83"/>
              <a:gd name="T33" fmla="*/ 8 h 65"/>
              <a:gd name="T34" fmla="*/ 36 w 83"/>
              <a:gd name="T35" fmla="*/ 55 h 65"/>
              <a:gd name="T36" fmla="*/ 48 w 83"/>
              <a:gd name="T37" fmla="*/ 52 h 65"/>
              <a:gd name="T38" fmla="*/ 56 w 83"/>
              <a:gd name="T39" fmla="*/ 61 h 65"/>
              <a:gd name="T40" fmla="*/ 28 w 83"/>
              <a:gd name="T41" fmla="*/ 62 h 65"/>
              <a:gd name="T42" fmla="*/ 36 w 83"/>
              <a:gd name="T43" fmla="*/ 55 h 65"/>
              <a:gd name="T44" fmla="*/ 3 w 83"/>
              <a:gd name="T45" fmla="*/ 45 h 65"/>
              <a:gd name="T46" fmla="*/ 8 w 83"/>
              <a:gd name="T47" fmla="*/ 3 h 65"/>
              <a:gd name="T48" fmla="*/ 80 w 83"/>
              <a:gd name="T49" fmla="*/ 8 h 65"/>
              <a:gd name="T50" fmla="*/ 75 w 83"/>
              <a:gd name="T51" fmla="*/ 50 h 65"/>
              <a:gd name="T52" fmla="*/ 44 w 83"/>
              <a:gd name="T53" fmla="*/ 47 h 65"/>
              <a:gd name="T54" fmla="*/ 40 w 83"/>
              <a:gd name="T55" fmla="*/ 47 h 65"/>
              <a:gd name="T56" fmla="*/ 44 w 83"/>
              <a:gd name="T57" fmla="*/ 47 h 65"/>
              <a:gd name="T58" fmla="*/ 52 w 83"/>
              <a:gd name="T59" fmla="*/ 26 h 65"/>
              <a:gd name="T60" fmla="*/ 32 w 83"/>
              <a:gd name="T61" fmla="*/ 26 h 65"/>
              <a:gd name="T62" fmla="*/ 42 w 83"/>
              <a:gd name="T63" fmla="*/ 18 h 65"/>
              <a:gd name="T64" fmla="*/ 42 w 83"/>
              <a:gd name="T65" fmla="*/ 34 h 65"/>
              <a:gd name="T66" fmla="*/ 42 w 83"/>
              <a:gd name="T67" fmla="*/ 18 h 65"/>
              <a:gd name="T68" fmla="*/ 36 w 83"/>
              <a:gd name="T69" fmla="*/ 25 h 65"/>
              <a:gd name="T70" fmla="*/ 40 w 83"/>
              <a:gd name="T71" fmla="*/ 27 h 65"/>
              <a:gd name="T72" fmla="*/ 47 w 83"/>
              <a:gd name="T73" fmla="*/ 22 h 65"/>
              <a:gd name="T74" fmla="*/ 41 w 83"/>
              <a:gd name="T75" fmla="*/ 29 h 65"/>
              <a:gd name="T76" fmla="*/ 40 w 83"/>
              <a:gd name="T77" fmla="*/ 2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3" h="65">
                <a:moveTo>
                  <a:pt x="77" y="43"/>
                </a:moveTo>
                <a:cubicBezTo>
                  <a:pt x="77" y="7"/>
                  <a:pt x="77" y="7"/>
                  <a:pt x="77" y="7"/>
                </a:cubicBezTo>
                <a:cubicBezTo>
                  <a:pt x="77" y="7"/>
                  <a:pt x="77" y="6"/>
                  <a:pt x="76" y="6"/>
                </a:cubicBezTo>
                <a:cubicBezTo>
                  <a:pt x="7" y="6"/>
                  <a:pt x="7" y="6"/>
                  <a:pt x="7" y="6"/>
                </a:cubicBezTo>
                <a:cubicBezTo>
                  <a:pt x="7" y="6"/>
                  <a:pt x="6" y="7"/>
                  <a:pt x="6" y="7"/>
                </a:cubicBezTo>
                <a:cubicBezTo>
                  <a:pt x="6" y="43"/>
                  <a:pt x="6" y="43"/>
                  <a:pt x="6" y="43"/>
                </a:cubicBezTo>
                <a:cubicBezTo>
                  <a:pt x="6" y="43"/>
                  <a:pt x="7" y="44"/>
                  <a:pt x="7" y="44"/>
                </a:cubicBezTo>
                <a:cubicBezTo>
                  <a:pt x="76" y="44"/>
                  <a:pt x="76" y="44"/>
                  <a:pt x="76" y="44"/>
                </a:cubicBezTo>
                <a:cubicBezTo>
                  <a:pt x="77" y="44"/>
                  <a:pt x="77" y="43"/>
                  <a:pt x="77" y="43"/>
                </a:cubicBezTo>
                <a:close/>
                <a:moveTo>
                  <a:pt x="75" y="42"/>
                </a:moveTo>
                <a:cubicBezTo>
                  <a:pt x="8" y="42"/>
                  <a:pt x="8" y="42"/>
                  <a:pt x="8" y="42"/>
                </a:cubicBezTo>
                <a:cubicBezTo>
                  <a:pt x="8" y="8"/>
                  <a:pt x="8" y="8"/>
                  <a:pt x="8" y="8"/>
                </a:cubicBezTo>
                <a:cubicBezTo>
                  <a:pt x="75" y="8"/>
                  <a:pt x="75" y="8"/>
                  <a:pt x="75" y="8"/>
                </a:cubicBezTo>
                <a:lnTo>
                  <a:pt x="75" y="42"/>
                </a:lnTo>
                <a:close/>
                <a:moveTo>
                  <a:pt x="75" y="0"/>
                </a:moveTo>
                <a:cubicBezTo>
                  <a:pt x="8" y="0"/>
                  <a:pt x="8" y="0"/>
                  <a:pt x="8" y="0"/>
                </a:cubicBezTo>
                <a:cubicBezTo>
                  <a:pt x="4" y="0"/>
                  <a:pt x="0" y="3"/>
                  <a:pt x="0" y="8"/>
                </a:cubicBezTo>
                <a:cubicBezTo>
                  <a:pt x="0" y="45"/>
                  <a:pt x="0" y="45"/>
                  <a:pt x="0" y="45"/>
                </a:cubicBezTo>
                <a:cubicBezTo>
                  <a:pt x="0" y="50"/>
                  <a:pt x="4" y="53"/>
                  <a:pt x="8" y="53"/>
                </a:cubicBezTo>
                <a:cubicBezTo>
                  <a:pt x="33" y="53"/>
                  <a:pt x="33" y="53"/>
                  <a:pt x="33" y="53"/>
                </a:cubicBezTo>
                <a:cubicBezTo>
                  <a:pt x="33" y="55"/>
                  <a:pt x="33" y="55"/>
                  <a:pt x="33" y="55"/>
                </a:cubicBezTo>
                <a:cubicBezTo>
                  <a:pt x="33" y="58"/>
                  <a:pt x="27" y="58"/>
                  <a:pt x="27" y="58"/>
                </a:cubicBezTo>
                <a:cubicBezTo>
                  <a:pt x="26" y="58"/>
                  <a:pt x="25" y="59"/>
                  <a:pt x="25" y="60"/>
                </a:cubicBezTo>
                <a:cubicBezTo>
                  <a:pt x="25" y="63"/>
                  <a:pt x="25" y="63"/>
                  <a:pt x="25" y="63"/>
                </a:cubicBezTo>
                <a:cubicBezTo>
                  <a:pt x="25" y="64"/>
                  <a:pt x="26" y="65"/>
                  <a:pt x="27" y="65"/>
                </a:cubicBezTo>
                <a:cubicBezTo>
                  <a:pt x="57" y="65"/>
                  <a:pt x="57" y="65"/>
                  <a:pt x="57" y="65"/>
                </a:cubicBezTo>
                <a:cubicBezTo>
                  <a:pt x="58" y="65"/>
                  <a:pt x="59" y="64"/>
                  <a:pt x="59" y="63"/>
                </a:cubicBezTo>
                <a:cubicBezTo>
                  <a:pt x="59" y="60"/>
                  <a:pt x="59" y="60"/>
                  <a:pt x="59" y="60"/>
                </a:cubicBezTo>
                <a:cubicBezTo>
                  <a:pt x="59" y="59"/>
                  <a:pt x="58" y="58"/>
                  <a:pt x="57" y="58"/>
                </a:cubicBezTo>
                <a:cubicBezTo>
                  <a:pt x="57" y="58"/>
                  <a:pt x="51" y="58"/>
                  <a:pt x="51" y="55"/>
                </a:cubicBezTo>
                <a:cubicBezTo>
                  <a:pt x="51" y="53"/>
                  <a:pt x="51" y="53"/>
                  <a:pt x="51" y="53"/>
                </a:cubicBezTo>
                <a:cubicBezTo>
                  <a:pt x="75" y="53"/>
                  <a:pt x="75" y="53"/>
                  <a:pt x="75" y="53"/>
                </a:cubicBezTo>
                <a:cubicBezTo>
                  <a:pt x="80" y="53"/>
                  <a:pt x="83" y="50"/>
                  <a:pt x="83" y="45"/>
                </a:cubicBezTo>
                <a:cubicBezTo>
                  <a:pt x="83" y="8"/>
                  <a:pt x="83" y="8"/>
                  <a:pt x="83" y="8"/>
                </a:cubicBezTo>
                <a:cubicBezTo>
                  <a:pt x="83" y="3"/>
                  <a:pt x="80" y="0"/>
                  <a:pt x="75" y="0"/>
                </a:cubicBezTo>
                <a:close/>
                <a:moveTo>
                  <a:pt x="36" y="55"/>
                </a:moveTo>
                <a:cubicBezTo>
                  <a:pt x="36" y="52"/>
                  <a:pt x="36" y="52"/>
                  <a:pt x="36" y="52"/>
                </a:cubicBezTo>
                <a:cubicBezTo>
                  <a:pt x="48" y="52"/>
                  <a:pt x="48" y="52"/>
                  <a:pt x="48" y="52"/>
                </a:cubicBezTo>
                <a:cubicBezTo>
                  <a:pt x="48" y="55"/>
                  <a:pt x="48" y="55"/>
                  <a:pt x="48" y="55"/>
                </a:cubicBezTo>
                <a:cubicBezTo>
                  <a:pt x="48" y="59"/>
                  <a:pt x="52" y="61"/>
                  <a:pt x="56" y="61"/>
                </a:cubicBezTo>
                <a:cubicBezTo>
                  <a:pt x="56" y="62"/>
                  <a:pt x="56" y="62"/>
                  <a:pt x="56" y="62"/>
                </a:cubicBezTo>
                <a:cubicBezTo>
                  <a:pt x="28" y="62"/>
                  <a:pt x="28" y="62"/>
                  <a:pt x="28" y="62"/>
                </a:cubicBezTo>
                <a:cubicBezTo>
                  <a:pt x="28" y="61"/>
                  <a:pt x="28" y="61"/>
                  <a:pt x="28" y="61"/>
                </a:cubicBezTo>
                <a:cubicBezTo>
                  <a:pt x="31" y="61"/>
                  <a:pt x="36" y="59"/>
                  <a:pt x="36" y="55"/>
                </a:cubicBezTo>
                <a:close/>
                <a:moveTo>
                  <a:pt x="8" y="50"/>
                </a:moveTo>
                <a:cubicBezTo>
                  <a:pt x="5" y="50"/>
                  <a:pt x="3" y="48"/>
                  <a:pt x="3" y="45"/>
                </a:cubicBezTo>
                <a:cubicBezTo>
                  <a:pt x="3" y="8"/>
                  <a:pt x="3" y="8"/>
                  <a:pt x="3" y="8"/>
                </a:cubicBezTo>
                <a:cubicBezTo>
                  <a:pt x="3" y="5"/>
                  <a:pt x="5" y="3"/>
                  <a:pt x="8" y="3"/>
                </a:cubicBezTo>
                <a:cubicBezTo>
                  <a:pt x="75" y="3"/>
                  <a:pt x="75" y="3"/>
                  <a:pt x="75" y="3"/>
                </a:cubicBezTo>
                <a:cubicBezTo>
                  <a:pt x="78" y="3"/>
                  <a:pt x="80" y="5"/>
                  <a:pt x="80" y="8"/>
                </a:cubicBezTo>
                <a:cubicBezTo>
                  <a:pt x="80" y="45"/>
                  <a:pt x="80" y="45"/>
                  <a:pt x="80" y="45"/>
                </a:cubicBezTo>
                <a:cubicBezTo>
                  <a:pt x="80" y="48"/>
                  <a:pt x="78" y="50"/>
                  <a:pt x="75" y="50"/>
                </a:cubicBezTo>
                <a:lnTo>
                  <a:pt x="8" y="50"/>
                </a:lnTo>
                <a:close/>
                <a:moveTo>
                  <a:pt x="44" y="47"/>
                </a:moveTo>
                <a:cubicBezTo>
                  <a:pt x="44" y="48"/>
                  <a:pt x="43" y="49"/>
                  <a:pt x="42" y="49"/>
                </a:cubicBezTo>
                <a:cubicBezTo>
                  <a:pt x="41" y="49"/>
                  <a:pt x="40" y="48"/>
                  <a:pt x="40" y="47"/>
                </a:cubicBezTo>
                <a:cubicBezTo>
                  <a:pt x="40" y="46"/>
                  <a:pt x="41" y="45"/>
                  <a:pt x="42" y="45"/>
                </a:cubicBezTo>
                <a:cubicBezTo>
                  <a:pt x="43" y="45"/>
                  <a:pt x="44" y="46"/>
                  <a:pt x="44" y="47"/>
                </a:cubicBezTo>
                <a:close/>
                <a:moveTo>
                  <a:pt x="42" y="36"/>
                </a:moveTo>
                <a:cubicBezTo>
                  <a:pt x="47" y="36"/>
                  <a:pt x="52" y="31"/>
                  <a:pt x="52" y="26"/>
                </a:cubicBezTo>
                <a:cubicBezTo>
                  <a:pt x="52" y="20"/>
                  <a:pt x="47" y="16"/>
                  <a:pt x="42" y="16"/>
                </a:cubicBezTo>
                <a:cubicBezTo>
                  <a:pt x="36" y="16"/>
                  <a:pt x="32" y="20"/>
                  <a:pt x="32" y="26"/>
                </a:cubicBezTo>
                <a:cubicBezTo>
                  <a:pt x="32" y="31"/>
                  <a:pt x="36" y="36"/>
                  <a:pt x="42" y="36"/>
                </a:cubicBezTo>
                <a:close/>
                <a:moveTo>
                  <a:pt x="42" y="18"/>
                </a:moveTo>
                <a:cubicBezTo>
                  <a:pt x="46" y="18"/>
                  <a:pt x="50" y="21"/>
                  <a:pt x="50" y="26"/>
                </a:cubicBezTo>
                <a:cubicBezTo>
                  <a:pt x="50" y="30"/>
                  <a:pt x="46" y="34"/>
                  <a:pt x="42" y="34"/>
                </a:cubicBezTo>
                <a:cubicBezTo>
                  <a:pt x="37" y="34"/>
                  <a:pt x="34" y="30"/>
                  <a:pt x="34" y="26"/>
                </a:cubicBezTo>
                <a:cubicBezTo>
                  <a:pt x="34" y="21"/>
                  <a:pt x="37" y="18"/>
                  <a:pt x="42" y="18"/>
                </a:cubicBezTo>
                <a:close/>
                <a:moveTo>
                  <a:pt x="36" y="26"/>
                </a:moveTo>
                <a:cubicBezTo>
                  <a:pt x="36" y="26"/>
                  <a:pt x="36" y="25"/>
                  <a:pt x="36" y="25"/>
                </a:cubicBezTo>
                <a:cubicBezTo>
                  <a:pt x="37" y="24"/>
                  <a:pt x="37" y="24"/>
                  <a:pt x="38" y="25"/>
                </a:cubicBezTo>
                <a:cubicBezTo>
                  <a:pt x="40" y="27"/>
                  <a:pt x="40" y="27"/>
                  <a:pt x="40" y="27"/>
                </a:cubicBezTo>
                <a:cubicBezTo>
                  <a:pt x="46" y="22"/>
                  <a:pt x="46" y="22"/>
                  <a:pt x="46" y="22"/>
                </a:cubicBezTo>
                <a:cubicBezTo>
                  <a:pt x="46" y="22"/>
                  <a:pt x="47" y="22"/>
                  <a:pt x="47" y="22"/>
                </a:cubicBezTo>
                <a:cubicBezTo>
                  <a:pt x="48" y="23"/>
                  <a:pt x="48" y="23"/>
                  <a:pt x="47" y="24"/>
                </a:cubicBezTo>
                <a:cubicBezTo>
                  <a:pt x="41" y="29"/>
                  <a:pt x="41" y="29"/>
                  <a:pt x="41" y="29"/>
                </a:cubicBezTo>
                <a:cubicBezTo>
                  <a:pt x="41" y="29"/>
                  <a:pt x="41" y="29"/>
                  <a:pt x="40" y="29"/>
                </a:cubicBezTo>
                <a:cubicBezTo>
                  <a:pt x="40" y="29"/>
                  <a:pt x="40" y="29"/>
                  <a:pt x="40" y="29"/>
                </a:cubicBezTo>
                <a:lnTo>
                  <a:pt x="36" y="26"/>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79" name="Freeform 164"/>
          <p:cNvSpPr>
            <a:spLocks noEditPoints="1"/>
          </p:cNvSpPr>
          <p:nvPr/>
        </p:nvSpPr>
        <p:spPr bwMode="auto">
          <a:xfrm>
            <a:off x="6830317" y="2378286"/>
            <a:ext cx="503469" cy="485301"/>
          </a:xfrm>
          <a:custGeom>
            <a:avLst/>
            <a:gdLst>
              <a:gd name="T0" fmla="*/ 42 w 82"/>
              <a:gd name="T1" fmla="*/ 48 h 76"/>
              <a:gd name="T2" fmla="*/ 37 w 82"/>
              <a:gd name="T3" fmla="*/ 41 h 76"/>
              <a:gd name="T4" fmla="*/ 36 w 82"/>
              <a:gd name="T5" fmla="*/ 35 h 76"/>
              <a:gd name="T6" fmla="*/ 42 w 82"/>
              <a:gd name="T7" fmla="*/ 30 h 76"/>
              <a:gd name="T8" fmla="*/ 38 w 82"/>
              <a:gd name="T9" fmla="*/ 35 h 76"/>
              <a:gd name="T10" fmla="*/ 56 w 82"/>
              <a:gd name="T11" fmla="*/ 38 h 76"/>
              <a:gd name="T12" fmla="*/ 54 w 82"/>
              <a:gd name="T13" fmla="*/ 38 h 76"/>
              <a:gd name="T14" fmla="*/ 78 w 82"/>
              <a:gd name="T15" fmla="*/ 50 h 76"/>
              <a:gd name="T16" fmla="*/ 28 w 82"/>
              <a:gd name="T17" fmla="*/ 76 h 76"/>
              <a:gd name="T18" fmla="*/ 14 w 82"/>
              <a:gd name="T19" fmla="*/ 66 h 76"/>
              <a:gd name="T20" fmla="*/ 4 w 82"/>
              <a:gd name="T21" fmla="*/ 52 h 76"/>
              <a:gd name="T22" fmla="*/ 2 w 82"/>
              <a:gd name="T23" fmla="*/ 29 h 76"/>
              <a:gd name="T24" fmla="*/ 51 w 82"/>
              <a:gd name="T25" fmla="*/ 2 h 76"/>
              <a:gd name="T26" fmla="*/ 68 w 82"/>
              <a:gd name="T27" fmla="*/ 11 h 76"/>
              <a:gd name="T28" fmla="*/ 79 w 82"/>
              <a:gd name="T29" fmla="*/ 25 h 76"/>
              <a:gd name="T30" fmla="*/ 77 w 82"/>
              <a:gd name="T31" fmla="*/ 34 h 76"/>
              <a:gd name="T32" fmla="*/ 78 w 82"/>
              <a:gd name="T33" fmla="*/ 36 h 76"/>
              <a:gd name="T34" fmla="*/ 77 w 82"/>
              <a:gd name="T35" fmla="*/ 47 h 76"/>
              <a:gd name="T36" fmla="*/ 75 w 82"/>
              <a:gd name="T37" fmla="*/ 47 h 76"/>
              <a:gd name="T38" fmla="*/ 65 w 82"/>
              <a:gd name="T39" fmla="*/ 22 h 76"/>
              <a:gd name="T40" fmla="*/ 10 w 82"/>
              <a:gd name="T41" fmla="*/ 30 h 76"/>
              <a:gd name="T42" fmla="*/ 10 w 82"/>
              <a:gd name="T43" fmla="*/ 46 h 76"/>
              <a:gd name="T44" fmla="*/ 65 w 82"/>
              <a:gd name="T45" fmla="*/ 55 h 76"/>
              <a:gd name="T46" fmla="*/ 24 w 82"/>
              <a:gd name="T47" fmla="*/ 62 h 76"/>
              <a:gd name="T48" fmla="*/ 20 w 82"/>
              <a:gd name="T49" fmla="*/ 61 h 76"/>
              <a:gd name="T50" fmla="*/ 12 w 82"/>
              <a:gd name="T51" fmla="*/ 61 h 76"/>
              <a:gd name="T52" fmla="*/ 15 w 82"/>
              <a:gd name="T53" fmla="*/ 54 h 76"/>
              <a:gd name="T54" fmla="*/ 9 w 82"/>
              <a:gd name="T55" fmla="*/ 56 h 76"/>
              <a:gd name="T56" fmla="*/ 10 w 82"/>
              <a:gd name="T57" fmla="*/ 28 h 76"/>
              <a:gd name="T58" fmla="*/ 7 w 82"/>
              <a:gd name="T59" fmla="*/ 23 h 76"/>
              <a:gd name="T60" fmla="*/ 22 w 82"/>
              <a:gd name="T61" fmla="*/ 61 h 76"/>
              <a:gd name="T62" fmla="*/ 28 w 82"/>
              <a:gd name="T63" fmla="*/ 65 h 76"/>
              <a:gd name="T64" fmla="*/ 49 w 82"/>
              <a:gd name="T65" fmla="*/ 8 h 76"/>
              <a:gd name="T66" fmla="*/ 54 w 82"/>
              <a:gd name="T67" fmla="*/ 10 h 76"/>
              <a:gd name="T68" fmla="*/ 53 w 82"/>
              <a:gd name="T69" fmla="*/ 4 h 76"/>
              <a:gd name="T70" fmla="*/ 57 w 82"/>
              <a:gd name="T71" fmla="*/ 15 h 76"/>
              <a:gd name="T72" fmla="*/ 62 w 82"/>
              <a:gd name="T73" fmla="*/ 8 h 76"/>
              <a:gd name="T74" fmla="*/ 62 w 82"/>
              <a:gd name="T75" fmla="*/ 15 h 76"/>
              <a:gd name="T76" fmla="*/ 71 w 82"/>
              <a:gd name="T77" fmla="*/ 19 h 76"/>
              <a:gd name="T78" fmla="*/ 69 w 82"/>
              <a:gd name="T79" fmla="*/ 14 h 76"/>
              <a:gd name="T80" fmla="*/ 47 w 82"/>
              <a:gd name="T81" fmla="*/ 19 h 76"/>
              <a:gd name="T82" fmla="*/ 47 w 82"/>
              <a:gd name="T83" fmla="*/ 19 h 76"/>
              <a:gd name="T84" fmla="*/ 42 w 82"/>
              <a:gd name="T85" fmla="*/ 18 h 76"/>
              <a:gd name="T86" fmla="*/ 37 w 82"/>
              <a:gd name="T87" fmla="*/ 19 h 76"/>
              <a:gd name="T88" fmla="*/ 67 w 82"/>
              <a:gd name="T89" fmla="*/ 56 h 76"/>
              <a:gd name="T90" fmla="*/ 72 w 82"/>
              <a:gd name="T91" fmla="*/ 48 h 76"/>
              <a:gd name="T92" fmla="*/ 67 w 82"/>
              <a:gd name="T93" fmla="*/ 21 h 76"/>
              <a:gd name="T94" fmla="*/ 75 w 82"/>
              <a:gd name="T95" fmla="*/ 28 h 76"/>
              <a:gd name="T96" fmla="*/ 5 w 82"/>
              <a:gd name="T97" fmla="*/ 30 h 76"/>
              <a:gd name="T98" fmla="*/ 5 w 82"/>
              <a:gd name="T99" fmla="*/ 43 h 76"/>
              <a:gd name="T100" fmla="*/ 29 w 82"/>
              <a:gd name="T101" fmla="*/ 72 h 76"/>
              <a:gd name="T102" fmla="*/ 32 w 82"/>
              <a:gd name="T103" fmla="*/ 65 h 76"/>
              <a:gd name="T104" fmla="*/ 28 w 82"/>
              <a:gd name="T105" fmla="*/ 67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2" h="76">
                <a:moveTo>
                  <a:pt x="38" y="35"/>
                </a:moveTo>
                <a:cubicBezTo>
                  <a:pt x="38" y="36"/>
                  <a:pt x="40" y="37"/>
                  <a:pt x="41" y="37"/>
                </a:cubicBezTo>
                <a:cubicBezTo>
                  <a:pt x="44" y="37"/>
                  <a:pt x="46" y="39"/>
                  <a:pt x="46" y="42"/>
                </a:cubicBezTo>
                <a:cubicBezTo>
                  <a:pt x="46" y="44"/>
                  <a:pt x="44" y="46"/>
                  <a:pt x="42" y="47"/>
                </a:cubicBezTo>
                <a:cubicBezTo>
                  <a:pt x="42" y="48"/>
                  <a:pt x="42" y="48"/>
                  <a:pt x="42" y="48"/>
                </a:cubicBezTo>
                <a:cubicBezTo>
                  <a:pt x="42" y="49"/>
                  <a:pt x="42" y="49"/>
                  <a:pt x="41" y="49"/>
                </a:cubicBezTo>
                <a:cubicBezTo>
                  <a:pt x="41" y="49"/>
                  <a:pt x="40" y="49"/>
                  <a:pt x="40" y="48"/>
                </a:cubicBezTo>
                <a:cubicBezTo>
                  <a:pt x="40" y="47"/>
                  <a:pt x="40" y="47"/>
                  <a:pt x="40" y="47"/>
                </a:cubicBezTo>
                <a:cubicBezTo>
                  <a:pt x="38" y="46"/>
                  <a:pt x="36" y="44"/>
                  <a:pt x="36" y="42"/>
                </a:cubicBezTo>
                <a:cubicBezTo>
                  <a:pt x="36" y="42"/>
                  <a:pt x="37" y="41"/>
                  <a:pt x="37" y="41"/>
                </a:cubicBezTo>
                <a:cubicBezTo>
                  <a:pt x="38" y="41"/>
                  <a:pt x="38" y="42"/>
                  <a:pt x="38" y="42"/>
                </a:cubicBezTo>
                <a:cubicBezTo>
                  <a:pt x="38" y="44"/>
                  <a:pt x="40" y="45"/>
                  <a:pt x="41" y="45"/>
                </a:cubicBezTo>
                <a:cubicBezTo>
                  <a:pt x="43" y="45"/>
                  <a:pt x="44" y="44"/>
                  <a:pt x="44" y="42"/>
                </a:cubicBezTo>
                <a:cubicBezTo>
                  <a:pt x="44" y="41"/>
                  <a:pt x="43" y="39"/>
                  <a:pt x="41" y="39"/>
                </a:cubicBezTo>
                <a:cubicBezTo>
                  <a:pt x="39" y="39"/>
                  <a:pt x="36" y="37"/>
                  <a:pt x="36" y="35"/>
                </a:cubicBezTo>
                <a:cubicBezTo>
                  <a:pt x="36" y="32"/>
                  <a:pt x="38" y="31"/>
                  <a:pt x="40" y="30"/>
                </a:cubicBezTo>
                <a:cubicBezTo>
                  <a:pt x="40" y="28"/>
                  <a:pt x="40" y="28"/>
                  <a:pt x="40" y="28"/>
                </a:cubicBezTo>
                <a:cubicBezTo>
                  <a:pt x="40" y="28"/>
                  <a:pt x="40" y="27"/>
                  <a:pt x="41" y="27"/>
                </a:cubicBezTo>
                <a:cubicBezTo>
                  <a:pt x="41" y="27"/>
                  <a:pt x="42" y="28"/>
                  <a:pt x="42" y="28"/>
                </a:cubicBezTo>
                <a:cubicBezTo>
                  <a:pt x="42" y="30"/>
                  <a:pt x="42" y="30"/>
                  <a:pt x="42" y="30"/>
                </a:cubicBezTo>
                <a:cubicBezTo>
                  <a:pt x="44" y="30"/>
                  <a:pt x="46" y="32"/>
                  <a:pt x="46" y="35"/>
                </a:cubicBezTo>
                <a:cubicBezTo>
                  <a:pt x="46" y="35"/>
                  <a:pt x="45" y="36"/>
                  <a:pt x="45" y="36"/>
                </a:cubicBezTo>
                <a:cubicBezTo>
                  <a:pt x="44" y="36"/>
                  <a:pt x="44" y="35"/>
                  <a:pt x="44" y="35"/>
                </a:cubicBezTo>
                <a:cubicBezTo>
                  <a:pt x="44" y="33"/>
                  <a:pt x="43" y="32"/>
                  <a:pt x="41" y="32"/>
                </a:cubicBezTo>
                <a:cubicBezTo>
                  <a:pt x="40" y="32"/>
                  <a:pt x="38" y="33"/>
                  <a:pt x="38" y="35"/>
                </a:cubicBezTo>
                <a:close/>
                <a:moveTo>
                  <a:pt x="56" y="38"/>
                </a:moveTo>
                <a:cubicBezTo>
                  <a:pt x="56" y="46"/>
                  <a:pt x="49" y="53"/>
                  <a:pt x="41" y="53"/>
                </a:cubicBezTo>
                <a:cubicBezTo>
                  <a:pt x="33" y="53"/>
                  <a:pt x="27" y="46"/>
                  <a:pt x="27" y="38"/>
                </a:cubicBezTo>
                <a:cubicBezTo>
                  <a:pt x="27" y="30"/>
                  <a:pt x="33" y="24"/>
                  <a:pt x="41" y="24"/>
                </a:cubicBezTo>
                <a:cubicBezTo>
                  <a:pt x="49" y="24"/>
                  <a:pt x="56" y="30"/>
                  <a:pt x="56" y="38"/>
                </a:cubicBezTo>
                <a:close/>
                <a:moveTo>
                  <a:pt x="54" y="38"/>
                </a:moveTo>
                <a:cubicBezTo>
                  <a:pt x="54" y="31"/>
                  <a:pt x="48" y="26"/>
                  <a:pt x="41" y="26"/>
                </a:cubicBezTo>
                <a:cubicBezTo>
                  <a:pt x="34" y="26"/>
                  <a:pt x="29" y="31"/>
                  <a:pt x="29" y="38"/>
                </a:cubicBezTo>
                <a:cubicBezTo>
                  <a:pt x="29" y="45"/>
                  <a:pt x="34" y="51"/>
                  <a:pt x="41" y="51"/>
                </a:cubicBezTo>
                <a:cubicBezTo>
                  <a:pt x="48" y="51"/>
                  <a:pt x="54" y="45"/>
                  <a:pt x="54" y="38"/>
                </a:cubicBezTo>
                <a:close/>
                <a:moveTo>
                  <a:pt x="81" y="38"/>
                </a:moveTo>
                <a:cubicBezTo>
                  <a:pt x="81" y="39"/>
                  <a:pt x="80" y="40"/>
                  <a:pt x="80" y="40"/>
                </a:cubicBezTo>
                <a:cubicBezTo>
                  <a:pt x="81" y="44"/>
                  <a:pt x="81" y="44"/>
                  <a:pt x="81" y="44"/>
                </a:cubicBezTo>
                <a:cubicBezTo>
                  <a:pt x="81" y="45"/>
                  <a:pt x="81" y="47"/>
                  <a:pt x="80" y="48"/>
                </a:cubicBezTo>
                <a:cubicBezTo>
                  <a:pt x="80" y="49"/>
                  <a:pt x="79" y="49"/>
                  <a:pt x="78" y="50"/>
                </a:cubicBezTo>
                <a:cubicBezTo>
                  <a:pt x="78" y="53"/>
                  <a:pt x="78" y="53"/>
                  <a:pt x="78" y="53"/>
                </a:cubicBezTo>
                <a:cubicBezTo>
                  <a:pt x="78" y="56"/>
                  <a:pt x="76" y="59"/>
                  <a:pt x="73" y="59"/>
                </a:cubicBezTo>
                <a:cubicBezTo>
                  <a:pt x="49" y="59"/>
                  <a:pt x="49" y="59"/>
                  <a:pt x="49" y="59"/>
                </a:cubicBezTo>
                <a:cubicBezTo>
                  <a:pt x="31" y="75"/>
                  <a:pt x="31" y="75"/>
                  <a:pt x="31" y="75"/>
                </a:cubicBezTo>
                <a:cubicBezTo>
                  <a:pt x="30" y="76"/>
                  <a:pt x="29" y="76"/>
                  <a:pt x="28" y="76"/>
                </a:cubicBezTo>
                <a:cubicBezTo>
                  <a:pt x="26" y="76"/>
                  <a:pt x="25" y="75"/>
                  <a:pt x="24" y="74"/>
                </a:cubicBezTo>
                <a:cubicBezTo>
                  <a:pt x="21" y="72"/>
                  <a:pt x="21" y="72"/>
                  <a:pt x="21" y="72"/>
                </a:cubicBezTo>
                <a:cubicBezTo>
                  <a:pt x="19" y="72"/>
                  <a:pt x="17" y="71"/>
                  <a:pt x="16" y="69"/>
                </a:cubicBezTo>
                <a:cubicBezTo>
                  <a:pt x="14" y="66"/>
                  <a:pt x="14" y="66"/>
                  <a:pt x="14" y="66"/>
                </a:cubicBezTo>
                <a:cubicBezTo>
                  <a:pt x="14" y="66"/>
                  <a:pt x="14" y="66"/>
                  <a:pt x="14" y="66"/>
                </a:cubicBezTo>
                <a:cubicBezTo>
                  <a:pt x="12" y="66"/>
                  <a:pt x="9" y="64"/>
                  <a:pt x="9" y="62"/>
                </a:cubicBezTo>
                <a:cubicBezTo>
                  <a:pt x="8" y="58"/>
                  <a:pt x="8" y="58"/>
                  <a:pt x="8" y="58"/>
                </a:cubicBezTo>
                <a:cubicBezTo>
                  <a:pt x="6" y="58"/>
                  <a:pt x="4" y="56"/>
                  <a:pt x="4" y="53"/>
                </a:cubicBezTo>
                <a:cubicBezTo>
                  <a:pt x="4" y="53"/>
                  <a:pt x="4" y="53"/>
                  <a:pt x="4" y="53"/>
                </a:cubicBezTo>
                <a:cubicBezTo>
                  <a:pt x="4" y="52"/>
                  <a:pt x="4" y="52"/>
                  <a:pt x="4" y="52"/>
                </a:cubicBezTo>
                <a:cubicBezTo>
                  <a:pt x="2" y="50"/>
                  <a:pt x="2" y="48"/>
                  <a:pt x="3" y="46"/>
                </a:cubicBezTo>
                <a:cubicBezTo>
                  <a:pt x="1" y="42"/>
                  <a:pt x="1" y="42"/>
                  <a:pt x="1" y="42"/>
                </a:cubicBezTo>
                <a:cubicBezTo>
                  <a:pt x="0" y="40"/>
                  <a:pt x="1" y="38"/>
                  <a:pt x="3" y="36"/>
                </a:cubicBezTo>
                <a:cubicBezTo>
                  <a:pt x="2" y="33"/>
                  <a:pt x="2" y="33"/>
                  <a:pt x="2" y="33"/>
                </a:cubicBezTo>
                <a:cubicBezTo>
                  <a:pt x="1" y="31"/>
                  <a:pt x="1" y="30"/>
                  <a:pt x="2" y="29"/>
                </a:cubicBezTo>
                <a:cubicBezTo>
                  <a:pt x="3" y="28"/>
                  <a:pt x="3" y="27"/>
                  <a:pt x="4" y="27"/>
                </a:cubicBezTo>
                <a:cubicBezTo>
                  <a:pt x="4" y="23"/>
                  <a:pt x="4" y="23"/>
                  <a:pt x="4" y="23"/>
                </a:cubicBezTo>
                <a:cubicBezTo>
                  <a:pt x="4" y="20"/>
                  <a:pt x="6" y="18"/>
                  <a:pt x="9" y="18"/>
                </a:cubicBezTo>
                <a:cubicBezTo>
                  <a:pt x="33" y="18"/>
                  <a:pt x="33" y="18"/>
                  <a:pt x="33" y="18"/>
                </a:cubicBezTo>
                <a:cubicBezTo>
                  <a:pt x="51" y="2"/>
                  <a:pt x="51" y="2"/>
                  <a:pt x="51" y="2"/>
                </a:cubicBezTo>
                <a:cubicBezTo>
                  <a:pt x="53" y="0"/>
                  <a:pt x="57" y="0"/>
                  <a:pt x="58" y="2"/>
                </a:cubicBezTo>
                <a:cubicBezTo>
                  <a:pt x="61" y="5"/>
                  <a:pt x="61" y="5"/>
                  <a:pt x="61" y="5"/>
                </a:cubicBezTo>
                <a:cubicBezTo>
                  <a:pt x="62" y="5"/>
                  <a:pt x="64" y="5"/>
                  <a:pt x="65" y="6"/>
                </a:cubicBezTo>
                <a:cubicBezTo>
                  <a:pt x="66" y="7"/>
                  <a:pt x="66" y="7"/>
                  <a:pt x="67" y="8"/>
                </a:cubicBezTo>
                <a:cubicBezTo>
                  <a:pt x="68" y="11"/>
                  <a:pt x="68" y="11"/>
                  <a:pt x="68" y="11"/>
                </a:cubicBezTo>
                <a:cubicBezTo>
                  <a:pt x="71" y="11"/>
                  <a:pt x="73" y="13"/>
                  <a:pt x="73" y="15"/>
                </a:cubicBezTo>
                <a:cubicBezTo>
                  <a:pt x="74" y="18"/>
                  <a:pt x="74" y="18"/>
                  <a:pt x="74" y="18"/>
                </a:cubicBezTo>
                <a:cubicBezTo>
                  <a:pt x="76" y="19"/>
                  <a:pt x="78" y="21"/>
                  <a:pt x="78" y="23"/>
                </a:cubicBezTo>
                <a:cubicBezTo>
                  <a:pt x="78" y="24"/>
                  <a:pt x="78" y="24"/>
                  <a:pt x="78" y="24"/>
                </a:cubicBezTo>
                <a:cubicBezTo>
                  <a:pt x="79" y="25"/>
                  <a:pt x="79" y="25"/>
                  <a:pt x="79" y="25"/>
                </a:cubicBezTo>
                <a:cubicBezTo>
                  <a:pt x="80" y="27"/>
                  <a:pt x="80" y="29"/>
                  <a:pt x="79" y="31"/>
                </a:cubicBezTo>
                <a:cubicBezTo>
                  <a:pt x="81" y="34"/>
                  <a:pt x="81" y="34"/>
                  <a:pt x="81" y="34"/>
                </a:cubicBezTo>
                <a:cubicBezTo>
                  <a:pt x="81" y="36"/>
                  <a:pt x="82" y="37"/>
                  <a:pt x="81" y="38"/>
                </a:cubicBezTo>
                <a:close/>
                <a:moveTo>
                  <a:pt x="78" y="36"/>
                </a:moveTo>
                <a:cubicBezTo>
                  <a:pt x="77" y="34"/>
                  <a:pt x="77" y="34"/>
                  <a:pt x="77" y="34"/>
                </a:cubicBezTo>
                <a:cubicBezTo>
                  <a:pt x="77" y="34"/>
                  <a:pt x="77" y="34"/>
                  <a:pt x="77" y="34"/>
                </a:cubicBezTo>
                <a:cubicBezTo>
                  <a:pt x="78" y="38"/>
                  <a:pt x="78" y="38"/>
                  <a:pt x="78" y="38"/>
                </a:cubicBezTo>
                <a:cubicBezTo>
                  <a:pt x="78" y="38"/>
                  <a:pt x="78" y="38"/>
                  <a:pt x="78" y="38"/>
                </a:cubicBezTo>
                <a:cubicBezTo>
                  <a:pt x="78" y="38"/>
                  <a:pt x="78" y="38"/>
                  <a:pt x="78" y="37"/>
                </a:cubicBezTo>
                <a:cubicBezTo>
                  <a:pt x="79" y="37"/>
                  <a:pt x="78" y="36"/>
                  <a:pt x="78" y="36"/>
                </a:cubicBezTo>
                <a:close/>
                <a:moveTo>
                  <a:pt x="77" y="47"/>
                </a:moveTo>
                <a:cubicBezTo>
                  <a:pt x="77" y="47"/>
                  <a:pt x="77" y="47"/>
                  <a:pt x="77" y="46"/>
                </a:cubicBezTo>
                <a:cubicBezTo>
                  <a:pt x="78" y="46"/>
                  <a:pt x="78" y="45"/>
                  <a:pt x="78" y="45"/>
                </a:cubicBezTo>
                <a:cubicBezTo>
                  <a:pt x="77" y="42"/>
                  <a:pt x="77" y="42"/>
                  <a:pt x="77" y="42"/>
                </a:cubicBezTo>
                <a:lnTo>
                  <a:pt x="77" y="47"/>
                </a:lnTo>
                <a:close/>
                <a:moveTo>
                  <a:pt x="65" y="55"/>
                </a:moveTo>
                <a:cubicBezTo>
                  <a:pt x="65" y="54"/>
                  <a:pt x="65" y="54"/>
                  <a:pt x="65" y="54"/>
                </a:cubicBezTo>
                <a:cubicBezTo>
                  <a:pt x="65" y="50"/>
                  <a:pt x="68" y="46"/>
                  <a:pt x="72" y="46"/>
                </a:cubicBezTo>
                <a:cubicBezTo>
                  <a:pt x="74" y="46"/>
                  <a:pt x="74" y="46"/>
                  <a:pt x="74" y="46"/>
                </a:cubicBezTo>
                <a:cubicBezTo>
                  <a:pt x="74" y="46"/>
                  <a:pt x="75" y="46"/>
                  <a:pt x="75" y="47"/>
                </a:cubicBezTo>
                <a:cubicBezTo>
                  <a:pt x="75" y="30"/>
                  <a:pt x="75" y="30"/>
                  <a:pt x="75" y="30"/>
                </a:cubicBezTo>
                <a:cubicBezTo>
                  <a:pt x="75" y="30"/>
                  <a:pt x="74" y="30"/>
                  <a:pt x="74" y="30"/>
                </a:cubicBezTo>
                <a:cubicBezTo>
                  <a:pt x="72" y="30"/>
                  <a:pt x="72" y="30"/>
                  <a:pt x="72" y="30"/>
                </a:cubicBezTo>
                <a:cubicBezTo>
                  <a:pt x="68" y="30"/>
                  <a:pt x="65" y="27"/>
                  <a:pt x="65" y="23"/>
                </a:cubicBezTo>
                <a:cubicBezTo>
                  <a:pt x="65" y="22"/>
                  <a:pt x="65" y="22"/>
                  <a:pt x="65" y="22"/>
                </a:cubicBezTo>
                <a:cubicBezTo>
                  <a:pt x="65" y="22"/>
                  <a:pt x="65" y="21"/>
                  <a:pt x="65" y="21"/>
                </a:cubicBezTo>
                <a:cubicBezTo>
                  <a:pt x="17" y="21"/>
                  <a:pt x="17" y="21"/>
                  <a:pt x="17" y="21"/>
                </a:cubicBezTo>
                <a:cubicBezTo>
                  <a:pt x="17" y="21"/>
                  <a:pt x="17" y="22"/>
                  <a:pt x="17" y="22"/>
                </a:cubicBezTo>
                <a:cubicBezTo>
                  <a:pt x="17" y="23"/>
                  <a:pt x="17" y="23"/>
                  <a:pt x="17" y="23"/>
                </a:cubicBezTo>
                <a:cubicBezTo>
                  <a:pt x="17" y="27"/>
                  <a:pt x="14" y="30"/>
                  <a:pt x="10" y="30"/>
                </a:cubicBezTo>
                <a:cubicBezTo>
                  <a:pt x="9" y="30"/>
                  <a:pt x="9" y="30"/>
                  <a:pt x="9" y="30"/>
                </a:cubicBezTo>
                <a:cubicBezTo>
                  <a:pt x="8" y="30"/>
                  <a:pt x="8" y="30"/>
                  <a:pt x="7" y="30"/>
                </a:cubicBezTo>
                <a:cubicBezTo>
                  <a:pt x="7" y="47"/>
                  <a:pt x="7" y="47"/>
                  <a:pt x="7" y="47"/>
                </a:cubicBezTo>
                <a:cubicBezTo>
                  <a:pt x="8" y="46"/>
                  <a:pt x="8" y="46"/>
                  <a:pt x="9" y="46"/>
                </a:cubicBezTo>
                <a:cubicBezTo>
                  <a:pt x="10" y="46"/>
                  <a:pt x="10" y="46"/>
                  <a:pt x="10" y="46"/>
                </a:cubicBezTo>
                <a:cubicBezTo>
                  <a:pt x="14" y="46"/>
                  <a:pt x="17" y="50"/>
                  <a:pt x="17" y="54"/>
                </a:cubicBezTo>
                <a:cubicBezTo>
                  <a:pt x="17" y="55"/>
                  <a:pt x="17" y="55"/>
                  <a:pt x="17" y="55"/>
                </a:cubicBezTo>
                <a:cubicBezTo>
                  <a:pt x="17" y="55"/>
                  <a:pt x="17" y="55"/>
                  <a:pt x="17" y="56"/>
                </a:cubicBezTo>
                <a:cubicBezTo>
                  <a:pt x="65" y="56"/>
                  <a:pt x="65" y="56"/>
                  <a:pt x="65" y="56"/>
                </a:cubicBezTo>
                <a:cubicBezTo>
                  <a:pt x="65" y="55"/>
                  <a:pt x="65" y="55"/>
                  <a:pt x="65" y="55"/>
                </a:cubicBezTo>
                <a:close/>
                <a:moveTo>
                  <a:pt x="21" y="68"/>
                </a:moveTo>
                <a:cubicBezTo>
                  <a:pt x="26" y="66"/>
                  <a:pt x="26" y="66"/>
                  <a:pt x="26" y="66"/>
                </a:cubicBezTo>
                <a:cubicBezTo>
                  <a:pt x="26" y="66"/>
                  <a:pt x="26" y="65"/>
                  <a:pt x="26" y="65"/>
                </a:cubicBezTo>
                <a:cubicBezTo>
                  <a:pt x="25" y="64"/>
                  <a:pt x="25" y="64"/>
                  <a:pt x="25" y="64"/>
                </a:cubicBezTo>
                <a:cubicBezTo>
                  <a:pt x="25" y="63"/>
                  <a:pt x="25" y="63"/>
                  <a:pt x="24" y="62"/>
                </a:cubicBezTo>
                <a:cubicBezTo>
                  <a:pt x="16" y="64"/>
                  <a:pt x="16" y="64"/>
                  <a:pt x="16" y="64"/>
                </a:cubicBezTo>
                <a:cubicBezTo>
                  <a:pt x="18" y="68"/>
                  <a:pt x="18" y="68"/>
                  <a:pt x="18" y="68"/>
                </a:cubicBezTo>
                <a:cubicBezTo>
                  <a:pt x="19" y="69"/>
                  <a:pt x="20" y="69"/>
                  <a:pt x="21" y="68"/>
                </a:cubicBezTo>
                <a:close/>
                <a:moveTo>
                  <a:pt x="20" y="61"/>
                </a:moveTo>
                <a:cubicBezTo>
                  <a:pt x="20" y="61"/>
                  <a:pt x="20" y="61"/>
                  <a:pt x="20" y="61"/>
                </a:cubicBezTo>
                <a:cubicBezTo>
                  <a:pt x="20" y="59"/>
                  <a:pt x="20" y="59"/>
                  <a:pt x="20" y="59"/>
                </a:cubicBezTo>
                <a:cubicBezTo>
                  <a:pt x="19" y="59"/>
                  <a:pt x="19" y="58"/>
                  <a:pt x="19" y="58"/>
                </a:cubicBezTo>
                <a:cubicBezTo>
                  <a:pt x="16" y="58"/>
                  <a:pt x="16" y="58"/>
                  <a:pt x="16" y="58"/>
                </a:cubicBezTo>
                <a:cubicBezTo>
                  <a:pt x="11" y="58"/>
                  <a:pt x="11" y="58"/>
                  <a:pt x="11" y="58"/>
                </a:cubicBezTo>
                <a:cubicBezTo>
                  <a:pt x="12" y="61"/>
                  <a:pt x="12" y="61"/>
                  <a:pt x="12" y="61"/>
                </a:cubicBezTo>
                <a:cubicBezTo>
                  <a:pt x="12" y="62"/>
                  <a:pt x="13" y="63"/>
                  <a:pt x="14" y="63"/>
                </a:cubicBezTo>
                <a:lnTo>
                  <a:pt x="20" y="61"/>
                </a:lnTo>
                <a:close/>
                <a:moveTo>
                  <a:pt x="15" y="56"/>
                </a:moveTo>
                <a:cubicBezTo>
                  <a:pt x="15" y="55"/>
                  <a:pt x="15" y="55"/>
                  <a:pt x="15" y="55"/>
                </a:cubicBezTo>
                <a:cubicBezTo>
                  <a:pt x="15" y="54"/>
                  <a:pt x="15" y="54"/>
                  <a:pt x="15" y="54"/>
                </a:cubicBezTo>
                <a:cubicBezTo>
                  <a:pt x="15" y="51"/>
                  <a:pt x="13" y="48"/>
                  <a:pt x="10" y="48"/>
                </a:cubicBezTo>
                <a:cubicBezTo>
                  <a:pt x="9" y="48"/>
                  <a:pt x="9" y="48"/>
                  <a:pt x="9" y="48"/>
                </a:cubicBezTo>
                <a:cubicBezTo>
                  <a:pt x="8" y="48"/>
                  <a:pt x="8" y="48"/>
                  <a:pt x="7" y="49"/>
                </a:cubicBezTo>
                <a:cubicBezTo>
                  <a:pt x="7" y="53"/>
                  <a:pt x="7" y="53"/>
                  <a:pt x="7" y="53"/>
                </a:cubicBezTo>
                <a:cubicBezTo>
                  <a:pt x="7" y="55"/>
                  <a:pt x="8" y="56"/>
                  <a:pt x="9" y="56"/>
                </a:cubicBezTo>
                <a:lnTo>
                  <a:pt x="15" y="56"/>
                </a:lnTo>
                <a:close/>
                <a:moveTo>
                  <a:pt x="7" y="23"/>
                </a:moveTo>
                <a:cubicBezTo>
                  <a:pt x="7" y="28"/>
                  <a:pt x="7" y="28"/>
                  <a:pt x="7" y="28"/>
                </a:cubicBezTo>
                <a:cubicBezTo>
                  <a:pt x="8" y="28"/>
                  <a:pt x="8" y="28"/>
                  <a:pt x="9" y="28"/>
                </a:cubicBezTo>
                <a:cubicBezTo>
                  <a:pt x="10" y="28"/>
                  <a:pt x="10" y="28"/>
                  <a:pt x="10" y="28"/>
                </a:cubicBezTo>
                <a:cubicBezTo>
                  <a:pt x="13" y="28"/>
                  <a:pt x="15" y="26"/>
                  <a:pt x="15" y="23"/>
                </a:cubicBezTo>
                <a:cubicBezTo>
                  <a:pt x="15" y="22"/>
                  <a:pt x="15" y="22"/>
                  <a:pt x="15" y="22"/>
                </a:cubicBezTo>
                <a:cubicBezTo>
                  <a:pt x="15" y="22"/>
                  <a:pt x="15" y="21"/>
                  <a:pt x="15" y="21"/>
                </a:cubicBezTo>
                <a:cubicBezTo>
                  <a:pt x="9" y="21"/>
                  <a:pt x="9" y="21"/>
                  <a:pt x="9" y="21"/>
                </a:cubicBezTo>
                <a:cubicBezTo>
                  <a:pt x="8" y="21"/>
                  <a:pt x="7" y="22"/>
                  <a:pt x="7" y="23"/>
                </a:cubicBezTo>
                <a:close/>
                <a:moveTo>
                  <a:pt x="35" y="58"/>
                </a:moveTo>
                <a:cubicBezTo>
                  <a:pt x="21" y="58"/>
                  <a:pt x="21" y="58"/>
                  <a:pt x="21" y="58"/>
                </a:cubicBezTo>
                <a:cubicBezTo>
                  <a:pt x="21" y="58"/>
                  <a:pt x="21" y="58"/>
                  <a:pt x="22" y="59"/>
                </a:cubicBezTo>
                <a:cubicBezTo>
                  <a:pt x="22" y="60"/>
                  <a:pt x="22" y="60"/>
                  <a:pt x="22" y="60"/>
                </a:cubicBezTo>
                <a:cubicBezTo>
                  <a:pt x="22" y="60"/>
                  <a:pt x="22" y="61"/>
                  <a:pt x="22" y="61"/>
                </a:cubicBezTo>
                <a:lnTo>
                  <a:pt x="35" y="58"/>
                </a:lnTo>
                <a:close/>
                <a:moveTo>
                  <a:pt x="26" y="62"/>
                </a:moveTo>
                <a:cubicBezTo>
                  <a:pt x="27" y="62"/>
                  <a:pt x="27" y="63"/>
                  <a:pt x="27" y="63"/>
                </a:cubicBezTo>
                <a:cubicBezTo>
                  <a:pt x="28" y="64"/>
                  <a:pt x="28" y="64"/>
                  <a:pt x="28" y="64"/>
                </a:cubicBezTo>
                <a:cubicBezTo>
                  <a:pt x="28" y="64"/>
                  <a:pt x="28" y="65"/>
                  <a:pt x="28" y="65"/>
                </a:cubicBezTo>
                <a:cubicBezTo>
                  <a:pt x="40" y="58"/>
                  <a:pt x="40" y="58"/>
                  <a:pt x="40" y="58"/>
                </a:cubicBezTo>
                <a:cubicBezTo>
                  <a:pt x="43" y="58"/>
                  <a:pt x="43" y="58"/>
                  <a:pt x="43" y="58"/>
                </a:cubicBezTo>
                <a:lnTo>
                  <a:pt x="26" y="62"/>
                </a:lnTo>
                <a:close/>
                <a:moveTo>
                  <a:pt x="53" y="4"/>
                </a:moveTo>
                <a:cubicBezTo>
                  <a:pt x="49" y="8"/>
                  <a:pt x="49" y="8"/>
                  <a:pt x="49" y="8"/>
                </a:cubicBezTo>
                <a:cubicBezTo>
                  <a:pt x="49" y="8"/>
                  <a:pt x="49" y="9"/>
                  <a:pt x="49" y="9"/>
                </a:cubicBezTo>
                <a:cubicBezTo>
                  <a:pt x="50" y="10"/>
                  <a:pt x="50" y="10"/>
                  <a:pt x="50" y="10"/>
                </a:cubicBezTo>
                <a:cubicBezTo>
                  <a:pt x="51" y="10"/>
                  <a:pt x="51" y="11"/>
                  <a:pt x="52" y="11"/>
                </a:cubicBezTo>
                <a:cubicBezTo>
                  <a:pt x="51" y="12"/>
                  <a:pt x="51" y="12"/>
                  <a:pt x="51" y="12"/>
                </a:cubicBezTo>
                <a:cubicBezTo>
                  <a:pt x="54" y="10"/>
                  <a:pt x="54" y="10"/>
                  <a:pt x="54" y="10"/>
                </a:cubicBezTo>
                <a:cubicBezTo>
                  <a:pt x="54" y="10"/>
                  <a:pt x="54" y="10"/>
                  <a:pt x="54" y="10"/>
                </a:cubicBezTo>
                <a:cubicBezTo>
                  <a:pt x="55" y="9"/>
                  <a:pt x="55" y="9"/>
                  <a:pt x="55" y="9"/>
                </a:cubicBezTo>
                <a:cubicBezTo>
                  <a:pt x="59" y="7"/>
                  <a:pt x="59" y="7"/>
                  <a:pt x="59" y="7"/>
                </a:cubicBezTo>
                <a:cubicBezTo>
                  <a:pt x="56" y="4"/>
                  <a:pt x="56" y="4"/>
                  <a:pt x="56" y="4"/>
                </a:cubicBezTo>
                <a:cubicBezTo>
                  <a:pt x="56" y="4"/>
                  <a:pt x="54" y="4"/>
                  <a:pt x="53" y="4"/>
                </a:cubicBezTo>
                <a:close/>
                <a:moveTo>
                  <a:pt x="56" y="11"/>
                </a:moveTo>
                <a:cubicBezTo>
                  <a:pt x="56" y="11"/>
                  <a:pt x="56" y="11"/>
                  <a:pt x="56" y="12"/>
                </a:cubicBezTo>
                <a:cubicBezTo>
                  <a:pt x="57" y="13"/>
                  <a:pt x="57" y="13"/>
                  <a:pt x="57" y="13"/>
                </a:cubicBezTo>
                <a:cubicBezTo>
                  <a:pt x="57" y="13"/>
                  <a:pt x="58" y="14"/>
                  <a:pt x="58" y="14"/>
                </a:cubicBezTo>
                <a:cubicBezTo>
                  <a:pt x="57" y="15"/>
                  <a:pt x="57" y="15"/>
                  <a:pt x="57" y="15"/>
                </a:cubicBezTo>
                <a:cubicBezTo>
                  <a:pt x="66" y="12"/>
                  <a:pt x="66" y="12"/>
                  <a:pt x="66" y="12"/>
                </a:cubicBezTo>
                <a:cubicBezTo>
                  <a:pt x="64" y="9"/>
                  <a:pt x="64" y="9"/>
                  <a:pt x="64" y="9"/>
                </a:cubicBezTo>
                <a:cubicBezTo>
                  <a:pt x="64" y="9"/>
                  <a:pt x="64" y="9"/>
                  <a:pt x="63" y="8"/>
                </a:cubicBezTo>
                <a:cubicBezTo>
                  <a:pt x="63" y="8"/>
                  <a:pt x="63" y="8"/>
                  <a:pt x="63" y="8"/>
                </a:cubicBezTo>
                <a:cubicBezTo>
                  <a:pt x="63" y="8"/>
                  <a:pt x="63" y="8"/>
                  <a:pt x="62" y="8"/>
                </a:cubicBezTo>
                <a:cubicBezTo>
                  <a:pt x="62" y="8"/>
                  <a:pt x="62" y="8"/>
                  <a:pt x="62" y="8"/>
                </a:cubicBezTo>
                <a:cubicBezTo>
                  <a:pt x="62" y="8"/>
                  <a:pt x="62" y="8"/>
                  <a:pt x="61" y="8"/>
                </a:cubicBezTo>
                <a:cubicBezTo>
                  <a:pt x="61" y="8"/>
                  <a:pt x="61" y="8"/>
                  <a:pt x="61" y="8"/>
                </a:cubicBezTo>
                <a:lnTo>
                  <a:pt x="56" y="11"/>
                </a:lnTo>
                <a:close/>
                <a:moveTo>
                  <a:pt x="62" y="15"/>
                </a:moveTo>
                <a:cubicBezTo>
                  <a:pt x="62" y="16"/>
                  <a:pt x="62" y="16"/>
                  <a:pt x="62" y="16"/>
                </a:cubicBezTo>
                <a:cubicBezTo>
                  <a:pt x="63" y="17"/>
                  <a:pt x="63" y="17"/>
                  <a:pt x="63" y="17"/>
                </a:cubicBezTo>
                <a:cubicBezTo>
                  <a:pt x="63" y="18"/>
                  <a:pt x="63" y="19"/>
                  <a:pt x="64" y="19"/>
                </a:cubicBezTo>
                <a:cubicBezTo>
                  <a:pt x="66" y="19"/>
                  <a:pt x="66" y="19"/>
                  <a:pt x="66" y="19"/>
                </a:cubicBezTo>
                <a:cubicBezTo>
                  <a:pt x="71" y="19"/>
                  <a:pt x="71" y="19"/>
                  <a:pt x="71" y="19"/>
                </a:cubicBezTo>
                <a:cubicBezTo>
                  <a:pt x="70" y="16"/>
                  <a:pt x="70" y="16"/>
                  <a:pt x="70" y="16"/>
                </a:cubicBezTo>
                <a:cubicBezTo>
                  <a:pt x="70" y="15"/>
                  <a:pt x="70" y="15"/>
                  <a:pt x="70" y="15"/>
                </a:cubicBezTo>
                <a:cubicBezTo>
                  <a:pt x="70" y="15"/>
                  <a:pt x="70" y="15"/>
                  <a:pt x="70" y="15"/>
                </a:cubicBezTo>
                <a:cubicBezTo>
                  <a:pt x="70" y="15"/>
                  <a:pt x="70" y="14"/>
                  <a:pt x="70" y="14"/>
                </a:cubicBezTo>
                <a:cubicBezTo>
                  <a:pt x="69" y="14"/>
                  <a:pt x="69" y="14"/>
                  <a:pt x="69" y="14"/>
                </a:cubicBezTo>
                <a:cubicBezTo>
                  <a:pt x="69" y="14"/>
                  <a:pt x="69" y="14"/>
                  <a:pt x="69" y="14"/>
                </a:cubicBezTo>
                <a:cubicBezTo>
                  <a:pt x="69" y="14"/>
                  <a:pt x="69" y="14"/>
                  <a:pt x="69" y="14"/>
                </a:cubicBezTo>
                <a:cubicBezTo>
                  <a:pt x="68" y="14"/>
                  <a:pt x="68" y="14"/>
                  <a:pt x="68" y="14"/>
                </a:cubicBezTo>
                <a:lnTo>
                  <a:pt x="62" y="15"/>
                </a:lnTo>
                <a:close/>
                <a:moveTo>
                  <a:pt x="47" y="19"/>
                </a:moveTo>
                <a:cubicBezTo>
                  <a:pt x="61" y="19"/>
                  <a:pt x="61" y="19"/>
                  <a:pt x="61" y="19"/>
                </a:cubicBezTo>
                <a:cubicBezTo>
                  <a:pt x="61" y="19"/>
                  <a:pt x="61" y="18"/>
                  <a:pt x="61" y="18"/>
                </a:cubicBezTo>
                <a:cubicBezTo>
                  <a:pt x="60" y="17"/>
                  <a:pt x="60" y="17"/>
                  <a:pt x="60" y="17"/>
                </a:cubicBezTo>
                <a:cubicBezTo>
                  <a:pt x="60" y="16"/>
                  <a:pt x="60" y="16"/>
                  <a:pt x="60" y="16"/>
                </a:cubicBezTo>
                <a:lnTo>
                  <a:pt x="47" y="19"/>
                </a:lnTo>
                <a:close/>
                <a:moveTo>
                  <a:pt x="56" y="15"/>
                </a:moveTo>
                <a:cubicBezTo>
                  <a:pt x="56" y="15"/>
                  <a:pt x="55" y="14"/>
                  <a:pt x="55" y="14"/>
                </a:cubicBezTo>
                <a:cubicBezTo>
                  <a:pt x="55" y="13"/>
                  <a:pt x="55" y="13"/>
                  <a:pt x="55" y="13"/>
                </a:cubicBezTo>
                <a:cubicBezTo>
                  <a:pt x="54" y="12"/>
                  <a:pt x="54" y="12"/>
                  <a:pt x="54" y="12"/>
                </a:cubicBezTo>
                <a:cubicBezTo>
                  <a:pt x="42" y="18"/>
                  <a:pt x="42" y="18"/>
                  <a:pt x="42" y="18"/>
                </a:cubicBezTo>
                <a:lnTo>
                  <a:pt x="56" y="15"/>
                </a:lnTo>
                <a:close/>
                <a:moveTo>
                  <a:pt x="49" y="11"/>
                </a:moveTo>
                <a:cubicBezTo>
                  <a:pt x="48" y="10"/>
                  <a:pt x="48" y="10"/>
                  <a:pt x="48" y="10"/>
                </a:cubicBezTo>
                <a:cubicBezTo>
                  <a:pt x="48" y="10"/>
                  <a:pt x="48" y="10"/>
                  <a:pt x="48" y="10"/>
                </a:cubicBezTo>
                <a:cubicBezTo>
                  <a:pt x="37" y="19"/>
                  <a:pt x="37" y="19"/>
                  <a:pt x="37" y="19"/>
                </a:cubicBezTo>
                <a:cubicBezTo>
                  <a:pt x="36" y="19"/>
                  <a:pt x="36" y="19"/>
                  <a:pt x="36" y="19"/>
                </a:cubicBezTo>
                <a:cubicBezTo>
                  <a:pt x="50" y="12"/>
                  <a:pt x="50" y="12"/>
                  <a:pt x="50" y="12"/>
                </a:cubicBezTo>
                <a:cubicBezTo>
                  <a:pt x="49" y="12"/>
                  <a:pt x="49" y="11"/>
                  <a:pt x="49" y="11"/>
                </a:cubicBezTo>
                <a:close/>
                <a:moveTo>
                  <a:pt x="67" y="55"/>
                </a:moveTo>
                <a:cubicBezTo>
                  <a:pt x="67" y="55"/>
                  <a:pt x="67" y="55"/>
                  <a:pt x="67" y="56"/>
                </a:cubicBezTo>
                <a:cubicBezTo>
                  <a:pt x="73" y="56"/>
                  <a:pt x="73" y="56"/>
                  <a:pt x="73" y="56"/>
                </a:cubicBezTo>
                <a:cubicBezTo>
                  <a:pt x="74" y="56"/>
                  <a:pt x="75" y="55"/>
                  <a:pt x="75" y="53"/>
                </a:cubicBezTo>
                <a:cubicBezTo>
                  <a:pt x="75" y="49"/>
                  <a:pt x="75" y="49"/>
                  <a:pt x="75" y="49"/>
                </a:cubicBezTo>
                <a:cubicBezTo>
                  <a:pt x="75" y="48"/>
                  <a:pt x="74" y="48"/>
                  <a:pt x="74" y="48"/>
                </a:cubicBezTo>
                <a:cubicBezTo>
                  <a:pt x="72" y="48"/>
                  <a:pt x="72" y="48"/>
                  <a:pt x="72" y="48"/>
                </a:cubicBezTo>
                <a:cubicBezTo>
                  <a:pt x="69" y="48"/>
                  <a:pt x="67" y="51"/>
                  <a:pt x="67" y="54"/>
                </a:cubicBezTo>
                <a:lnTo>
                  <a:pt x="67" y="55"/>
                </a:lnTo>
                <a:close/>
                <a:moveTo>
                  <a:pt x="75" y="23"/>
                </a:moveTo>
                <a:cubicBezTo>
                  <a:pt x="75" y="22"/>
                  <a:pt x="74" y="21"/>
                  <a:pt x="73" y="21"/>
                </a:cubicBezTo>
                <a:cubicBezTo>
                  <a:pt x="67" y="21"/>
                  <a:pt x="67" y="21"/>
                  <a:pt x="67" y="21"/>
                </a:cubicBezTo>
                <a:cubicBezTo>
                  <a:pt x="67" y="21"/>
                  <a:pt x="67" y="22"/>
                  <a:pt x="67" y="22"/>
                </a:cubicBezTo>
                <a:cubicBezTo>
                  <a:pt x="67" y="23"/>
                  <a:pt x="67" y="23"/>
                  <a:pt x="67" y="23"/>
                </a:cubicBezTo>
                <a:cubicBezTo>
                  <a:pt x="67" y="26"/>
                  <a:pt x="69" y="28"/>
                  <a:pt x="72" y="28"/>
                </a:cubicBezTo>
                <a:cubicBezTo>
                  <a:pt x="74" y="28"/>
                  <a:pt x="74" y="28"/>
                  <a:pt x="74" y="28"/>
                </a:cubicBezTo>
                <a:cubicBezTo>
                  <a:pt x="74" y="28"/>
                  <a:pt x="75" y="28"/>
                  <a:pt x="75" y="28"/>
                </a:cubicBezTo>
                <a:lnTo>
                  <a:pt x="75" y="23"/>
                </a:lnTo>
                <a:close/>
                <a:moveTo>
                  <a:pt x="5" y="32"/>
                </a:moveTo>
                <a:cubicBezTo>
                  <a:pt x="5" y="35"/>
                  <a:pt x="5" y="35"/>
                  <a:pt x="5" y="35"/>
                </a:cubicBezTo>
                <a:cubicBezTo>
                  <a:pt x="5" y="30"/>
                  <a:pt x="5" y="30"/>
                  <a:pt x="5" y="30"/>
                </a:cubicBezTo>
                <a:cubicBezTo>
                  <a:pt x="5" y="30"/>
                  <a:pt x="5" y="30"/>
                  <a:pt x="5" y="30"/>
                </a:cubicBezTo>
                <a:cubicBezTo>
                  <a:pt x="4" y="31"/>
                  <a:pt x="4" y="31"/>
                  <a:pt x="5" y="32"/>
                </a:cubicBezTo>
                <a:close/>
                <a:moveTo>
                  <a:pt x="4" y="39"/>
                </a:moveTo>
                <a:cubicBezTo>
                  <a:pt x="4" y="39"/>
                  <a:pt x="4" y="40"/>
                  <a:pt x="4" y="41"/>
                </a:cubicBezTo>
                <a:cubicBezTo>
                  <a:pt x="5" y="43"/>
                  <a:pt x="5" y="43"/>
                  <a:pt x="5" y="43"/>
                </a:cubicBezTo>
                <a:cubicBezTo>
                  <a:pt x="5" y="43"/>
                  <a:pt x="5" y="43"/>
                  <a:pt x="5" y="43"/>
                </a:cubicBezTo>
                <a:lnTo>
                  <a:pt x="4" y="39"/>
                </a:lnTo>
                <a:close/>
                <a:moveTo>
                  <a:pt x="23" y="70"/>
                </a:moveTo>
                <a:cubicBezTo>
                  <a:pt x="23" y="69"/>
                  <a:pt x="23" y="69"/>
                  <a:pt x="23" y="69"/>
                </a:cubicBezTo>
                <a:cubicBezTo>
                  <a:pt x="26" y="72"/>
                  <a:pt x="26" y="72"/>
                  <a:pt x="26" y="72"/>
                </a:cubicBezTo>
                <a:cubicBezTo>
                  <a:pt x="27" y="73"/>
                  <a:pt x="28" y="73"/>
                  <a:pt x="29" y="72"/>
                </a:cubicBezTo>
                <a:cubicBezTo>
                  <a:pt x="33" y="69"/>
                  <a:pt x="33" y="69"/>
                  <a:pt x="33" y="69"/>
                </a:cubicBezTo>
                <a:cubicBezTo>
                  <a:pt x="33" y="68"/>
                  <a:pt x="33" y="68"/>
                  <a:pt x="33" y="68"/>
                </a:cubicBezTo>
                <a:cubicBezTo>
                  <a:pt x="32" y="67"/>
                  <a:pt x="32" y="67"/>
                  <a:pt x="32" y="67"/>
                </a:cubicBezTo>
                <a:cubicBezTo>
                  <a:pt x="32" y="67"/>
                  <a:pt x="31" y="66"/>
                  <a:pt x="30" y="66"/>
                </a:cubicBezTo>
                <a:cubicBezTo>
                  <a:pt x="32" y="65"/>
                  <a:pt x="32" y="65"/>
                  <a:pt x="32" y="65"/>
                </a:cubicBezTo>
                <a:cubicBezTo>
                  <a:pt x="33" y="65"/>
                  <a:pt x="33" y="65"/>
                  <a:pt x="33" y="66"/>
                </a:cubicBezTo>
                <a:cubicBezTo>
                  <a:pt x="34" y="67"/>
                  <a:pt x="34" y="67"/>
                  <a:pt x="34" y="67"/>
                </a:cubicBezTo>
                <a:cubicBezTo>
                  <a:pt x="34" y="67"/>
                  <a:pt x="35" y="67"/>
                  <a:pt x="35" y="67"/>
                </a:cubicBezTo>
                <a:cubicBezTo>
                  <a:pt x="45" y="58"/>
                  <a:pt x="45" y="58"/>
                  <a:pt x="45" y="58"/>
                </a:cubicBezTo>
                <a:cubicBezTo>
                  <a:pt x="28" y="67"/>
                  <a:pt x="28" y="67"/>
                  <a:pt x="28" y="67"/>
                </a:cubicBezTo>
                <a:cubicBezTo>
                  <a:pt x="28" y="67"/>
                  <a:pt x="28" y="67"/>
                  <a:pt x="28" y="67"/>
                </a:cubicBezTo>
                <a:cubicBezTo>
                  <a:pt x="23" y="70"/>
                  <a:pt x="23" y="70"/>
                  <a:pt x="23" y="70"/>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80" name="Freeform 240"/>
          <p:cNvSpPr>
            <a:spLocks noEditPoints="1"/>
          </p:cNvSpPr>
          <p:nvPr/>
        </p:nvSpPr>
        <p:spPr bwMode="auto">
          <a:xfrm>
            <a:off x="1175256" y="4395842"/>
            <a:ext cx="469279" cy="485746"/>
          </a:xfrm>
          <a:custGeom>
            <a:avLst/>
            <a:gdLst>
              <a:gd name="T0" fmla="*/ 17 w 72"/>
              <a:gd name="T1" fmla="*/ 40 h 72"/>
              <a:gd name="T2" fmla="*/ 21 w 72"/>
              <a:gd name="T3" fmla="*/ 45 h 72"/>
              <a:gd name="T4" fmla="*/ 22 w 72"/>
              <a:gd name="T5" fmla="*/ 49 h 72"/>
              <a:gd name="T6" fmla="*/ 28 w 72"/>
              <a:gd name="T7" fmla="*/ 53 h 72"/>
              <a:gd name="T8" fmla="*/ 32 w 72"/>
              <a:gd name="T9" fmla="*/ 53 h 72"/>
              <a:gd name="T10" fmla="*/ 36 w 72"/>
              <a:gd name="T11" fmla="*/ 55 h 72"/>
              <a:gd name="T12" fmla="*/ 40 w 72"/>
              <a:gd name="T13" fmla="*/ 53 h 72"/>
              <a:gd name="T14" fmla="*/ 44 w 72"/>
              <a:gd name="T15" fmla="*/ 53 h 72"/>
              <a:gd name="T16" fmla="*/ 50 w 72"/>
              <a:gd name="T17" fmla="*/ 49 h 72"/>
              <a:gd name="T18" fmla="*/ 52 w 72"/>
              <a:gd name="T19" fmla="*/ 45 h 72"/>
              <a:gd name="T20" fmla="*/ 55 w 72"/>
              <a:gd name="T21" fmla="*/ 40 h 72"/>
              <a:gd name="T22" fmla="*/ 52 w 72"/>
              <a:gd name="T23" fmla="*/ 36 h 72"/>
              <a:gd name="T24" fmla="*/ 55 w 72"/>
              <a:gd name="T25" fmla="*/ 33 h 72"/>
              <a:gd name="T26" fmla="*/ 52 w 72"/>
              <a:gd name="T27" fmla="*/ 27 h 72"/>
              <a:gd name="T28" fmla="*/ 50 w 72"/>
              <a:gd name="T29" fmla="*/ 23 h 72"/>
              <a:gd name="T30" fmla="*/ 44 w 72"/>
              <a:gd name="T31" fmla="*/ 19 h 72"/>
              <a:gd name="T32" fmla="*/ 40 w 72"/>
              <a:gd name="T33" fmla="*/ 19 h 72"/>
              <a:gd name="T34" fmla="*/ 34 w 72"/>
              <a:gd name="T35" fmla="*/ 17 h 72"/>
              <a:gd name="T36" fmla="*/ 31 w 72"/>
              <a:gd name="T37" fmla="*/ 21 h 72"/>
              <a:gd name="T38" fmla="*/ 27 w 72"/>
              <a:gd name="T39" fmla="*/ 19 h 72"/>
              <a:gd name="T40" fmla="*/ 23 w 72"/>
              <a:gd name="T41" fmla="*/ 24 h 72"/>
              <a:gd name="T42" fmla="*/ 20 w 72"/>
              <a:gd name="T43" fmla="*/ 27 h 72"/>
              <a:gd name="T44" fmla="*/ 17 w 72"/>
              <a:gd name="T45" fmla="*/ 34 h 72"/>
              <a:gd name="T46" fmla="*/ 19 w 72"/>
              <a:gd name="T47" fmla="*/ 38 h 72"/>
              <a:gd name="T48" fmla="*/ 26 w 72"/>
              <a:gd name="T49" fmla="*/ 28 h 72"/>
              <a:gd name="T50" fmla="*/ 32 w 72"/>
              <a:gd name="T51" fmla="*/ 24 h 72"/>
              <a:gd name="T52" fmla="*/ 40 w 72"/>
              <a:gd name="T53" fmla="*/ 24 h 72"/>
              <a:gd name="T54" fmla="*/ 47 w 72"/>
              <a:gd name="T55" fmla="*/ 28 h 72"/>
              <a:gd name="T56" fmla="*/ 49 w 72"/>
              <a:gd name="T57" fmla="*/ 36 h 72"/>
              <a:gd name="T58" fmla="*/ 47 w 72"/>
              <a:gd name="T59" fmla="*/ 44 h 72"/>
              <a:gd name="T60" fmla="*/ 40 w 72"/>
              <a:gd name="T61" fmla="*/ 49 h 72"/>
              <a:gd name="T62" fmla="*/ 32 w 72"/>
              <a:gd name="T63" fmla="*/ 49 h 72"/>
              <a:gd name="T64" fmla="*/ 26 w 72"/>
              <a:gd name="T65" fmla="*/ 44 h 72"/>
              <a:gd name="T66" fmla="*/ 23 w 72"/>
              <a:gd name="T67" fmla="*/ 36 h 72"/>
              <a:gd name="T68" fmla="*/ 46 w 72"/>
              <a:gd name="T69" fmla="*/ 36 h 72"/>
              <a:gd name="T70" fmla="*/ 36 w 72"/>
              <a:gd name="T71" fmla="*/ 46 h 72"/>
              <a:gd name="T72" fmla="*/ 36 w 72"/>
              <a:gd name="T73" fmla="*/ 44 h 72"/>
              <a:gd name="T74" fmla="*/ 32 w 72"/>
              <a:gd name="T75" fmla="*/ 36 h 72"/>
              <a:gd name="T76" fmla="*/ 36 w 72"/>
              <a:gd name="T77" fmla="*/ 40 h 72"/>
              <a:gd name="T78" fmla="*/ 36 w 72"/>
              <a:gd name="T79" fmla="*/ 72 h 72"/>
              <a:gd name="T80" fmla="*/ 10 w 72"/>
              <a:gd name="T81" fmla="*/ 69 h 72"/>
              <a:gd name="T82" fmla="*/ 8 w 72"/>
              <a:gd name="T83" fmla="*/ 58 h 72"/>
              <a:gd name="T84" fmla="*/ 20 w 72"/>
              <a:gd name="T85" fmla="*/ 57 h 72"/>
              <a:gd name="T86" fmla="*/ 36 w 72"/>
              <a:gd name="T87" fmla="*/ 69 h 72"/>
              <a:gd name="T88" fmla="*/ 3 w 72"/>
              <a:gd name="T89" fmla="*/ 36 h 72"/>
              <a:gd name="T90" fmla="*/ 36 w 72"/>
              <a:gd name="T91"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72">
                <a:moveTo>
                  <a:pt x="19" y="38"/>
                </a:moveTo>
                <a:cubicBezTo>
                  <a:pt x="18" y="38"/>
                  <a:pt x="18" y="38"/>
                  <a:pt x="17" y="38"/>
                </a:cubicBezTo>
                <a:cubicBezTo>
                  <a:pt x="17" y="39"/>
                  <a:pt x="17" y="39"/>
                  <a:pt x="17" y="40"/>
                </a:cubicBezTo>
                <a:cubicBezTo>
                  <a:pt x="17" y="41"/>
                  <a:pt x="18" y="43"/>
                  <a:pt x="19" y="44"/>
                </a:cubicBezTo>
                <a:cubicBezTo>
                  <a:pt x="19" y="45"/>
                  <a:pt x="19" y="45"/>
                  <a:pt x="20" y="45"/>
                </a:cubicBezTo>
                <a:cubicBezTo>
                  <a:pt x="20" y="45"/>
                  <a:pt x="21" y="45"/>
                  <a:pt x="21" y="45"/>
                </a:cubicBezTo>
                <a:cubicBezTo>
                  <a:pt x="22" y="45"/>
                  <a:pt x="23" y="45"/>
                  <a:pt x="23" y="46"/>
                </a:cubicBezTo>
                <a:cubicBezTo>
                  <a:pt x="24" y="46"/>
                  <a:pt x="24" y="47"/>
                  <a:pt x="23" y="48"/>
                </a:cubicBezTo>
                <a:cubicBezTo>
                  <a:pt x="23" y="48"/>
                  <a:pt x="22" y="49"/>
                  <a:pt x="22" y="49"/>
                </a:cubicBezTo>
                <a:cubicBezTo>
                  <a:pt x="22" y="49"/>
                  <a:pt x="23" y="50"/>
                  <a:pt x="23" y="50"/>
                </a:cubicBezTo>
                <a:cubicBezTo>
                  <a:pt x="24" y="51"/>
                  <a:pt x="26" y="52"/>
                  <a:pt x="27" y="53"/>
                </a:cubicBezTo>
                <a:cubicBezTo>
                  <a:pt x="27" y="53"/>
                  <a:pt x="28" y="53"/>
                  <a:pt x="28" y="53"/>
                </a:cubicBezTo>
                <a:cubicBezTo>
                  <a:pt x="29" y="53"/>
                  <a:pt x="29" y="53"/>
                  <a:pt x="29" y="52"/>
                </a:cubicBezTo>
                <a:cubicBezTo>
                  <a:pt x="30" y="52"/>
                  <a:pt x="30" y="51"/>
                  <a:pt x="31" y="51"/>
                </a:cubicBezTo>
                <a:cubicBezTo>
                  <a:pt x="32" y="52"/>
                  <a:pt x="33" y="53"/>
                  <a:pt x="32" y="53"/>
                </a:cubicBezTo>
                <a:cubicBezTo>
                  <a:pt x="32" y="54"/>
                  <a:pt x="32" y="54"/>
                  <a:pt x="33" y="55"/>
                </a:cubicBezTo>
                <a:cubicBezTo>
                  <a:pt x="33" y="55"/>
                  <a:pt x="33" y="55"/>
                  <a:pt x="34" y="55"/>
                </a:cubicBezTo>
                <a:cubicBezTo>
                  <a:pt x="35" y="55"/>
                  <a:pt x="35" y="55"/>
                  <a:pt x="36" y="55"/>
                </a:cubicBezTo>
                <a:cubicBezTo>
                  <a:pt x="37" y="55"/>
                  <a:pt x="38" y="55"/>
                  <a:pt x="39" y="55"/>
                </a:cubicBezTo>
                <a:cubicBezTo>
                  <a:pt x="39" y="55"/>
                  <a:pt x="40" y="55"/>
                  <a:pt x="40" y="55"/>
                </a:cubicBezTo>
                <a:cubicBezTo>
                  <a:pt x="40" y="54"/>
                  <a:pt x="40" y="54"/>
                  <a:pt x="40" y="53"/>
                </a:cubicBezTo>
                <a:cubicBezTo>
                  <a:pt x="40" y="53"/>
                  <a:pt x="40" y="52"/>
                  <a:pt x="41" y="51"/>
                </a:cubicBezTo>
                <a:cubicBezTo>
                  <a:pt x="42" y="51"/>
                  <a:pt x="43" y="52"/>
                  <a:pt x="43" y="52"/>
                </a:cubicBezTo>
                <a:cubicBezTo>
                  <a:pt x="44" y="53"/>
                  <a:pt x="44" y="53"/>
                  <a:pt x="44" y="53"/>
                </a:cubicBezTo>
                <a:cubicBezTo>
                  <a:pt x="45" y="53"/>
                  <a:pt x="45" y="53"/>
                  <a:pt x="45" y="53"/>
                </a:cubicBezTo>
                <a:cubicBezTo>
                  <a:pt x="47" y="52"/>
                  <a:pt x="48" y="51"/>
                  <a:pt x="50" y="50"/>
                </a:cubicBezTo>
                <a:cubicBezTo>
                  <a:pt x="50" y="50"/>
                  <a:pt x="50" y="49"/>
                  <a:pt x="50" y="49"/>
                </a:cubicBezTo>
                <a:cubicBezTo>
                  <a:pt x="50" y="49"/>
                  <a:pt x="50" y="48"/>
                  <a:pt x="50" y="48"/>
                </a:cubicBezTo>
                <a:cubicBezTo>
                  <a:pt x="49" y="47"/>
                  <a:pt x="49" y="46"/>
                  <a:pt x="49" y="46"/>
                </a:cubicBezTo>
                <a:cubicBezTo>
                  <a:pt x="50" y="45"/>
                  <a:pt x="51" y="45"/>
                  <a:pt x="52" y="45"/>
                </a:cubicBezTo>
                <a:cubicBezTo>
                  <a:pt x="52" y="45"/>
                  <a:pt x="52" y="45"/>
                  <a:pt x="53" y="45"/>
                </a:cubicBezTo>
                <a:cubicBezTo>
                  <a:pt x="53" y="45"/>
                  <a:pt x="54" y="45"/>
                  <a:pt x="54" y="44"/>
                </a:cubicBezTo>
                <a:cubicBezTo>
                  <a:pt x="55" y="43"/>
                  <a:pt x="55" y="41"/>
                  <a:pt x="55" y="40"/>
                </a:cubicBezTo>
                <a:cubicBezTo>
                  <a:pt x="55" y="39"/>
                  <a:pt x="55" y="39"/>
                  <a:pt x="55" y="38"/>
                </a:cubicBezTo>
                <a:cubicBezTo>
                  <a:pt x="55" y="38"/>
                  <a:pt x="54" y="38"/>
                  <a:pt x="54" y="38"/>
                </a:cubicBezTo>
                <a:cubicBezTo>
                  <a:pt x="53" y="38"/>
                  <a:pt x="52" y="37"/>
                  <a:pt x="52" y="36"/>
                </a:cubicBezTo>
                <a:cubicBezTo>
                  <a:pt x="52" y="35"/>
                  <a:pt x="53" y="34"/>
                  <a:pt x="54" y="34"/>
                </a:cubicBezTo>
                <a:cubicBezTo>
                  <a:pt x="54" y="34"/>
                  <a:pt x="55" y="34"/>
                  <a:pt x="55" y="34"/>
                </a:cubicBezTo>
                <a:cubicBezTo>
                  <a:pt x="55" y="33"/>
                  <a:pt x="55" y="33"/>
                  <a:pt x="55" y="33"/>
                </a:cubicBezTo>
                <a:cubicBezTo>
                  <a:pt x="55" y="31"/>
                  <a:pt x="55" y="29"/>
                  <a:pt x="54" y="28"/>
                </a:cubicBezTo>
                <a:cubicBezTo>
                  <a:pt x="54" y="27"/>
                  <a:pt x="53" y="27"/>
                  <a:pt x="53" y="27"/>
                </a:cubicBezTo>
                <a:cubicBezTo>
                  <a:pt x="52" y="27"/>
                  <a:pt x="52" y="27"/>
                  <a:pt x="52" y="27"/>
                </a:cubicBezTo>
                <a:cubicBezTo>
                  <a:pt x="51" y="27"/>
                  <a:pt x="50" y="27"/>
                  <a:pt x="49" y="27"/>
                </a:cubicBezTo>
                <a:cubicBezTo>
                  <a:pt x="49" y="26"/>
                  <a:pt x="49" y="25"/>
                  <a:pt x="50" y="24"/>
                </a:cubicBezTo>
                <a:cubicBezTo>
                  <a:pt x="50" y="24"/>
                  <a:pt x="50" y="24"/>
                  <a:pt x="50" y="23"/>
                </a:cubicBezTo>
                <a:cubicBezTo>
                  <a:pt x="50" y="23"/>
                  <a:pt x="50" y="22"/>
                  <a:pt x="50" y="22"/>
                </a:cubicBezTo>
                <a:cubicBezTo>
                  <a:pt x="48" y="21"/>
                  <a:pt x="47" y="20"/>
                  <a:pt x="45" y="19"/>
                </a:cubicBezTo>
                <a:cubicBezTo>
                  <a:pt x="45" y="19"/>
                  <a:pt x="45" y="19"/>
                  <a:pt x="44" y="19"/>
                </a:cubicBezTo>
                <a:cubicBezTo>
                  <a:pt x="44" y="19"/>
                  <a:pt x="44" y="19"/>
                  <a:pt x="43" y="20"/>
                </a:cubicBezTo>
                <a:cubicBezTo>
                  <a:pt x="43" y="20"/>
                  <a:pt x="42" y="21"/>
                  <a:pt x="41" y="21"/>
                </a:cubicBezTo>
                <a:cubicBezTo>
                  <a:pt x="40" y="20"/>
                  <a:pt x="40" y="20"/>
                  <a:pt x="40" y="19"/>
                </a:cubicBezTo>
                <a:cubicBezTo>
                  <a:pt x="40" y="18"/>
                  <a:pt x="40" y="18"/>
                  <a:pt x="40" y="17"/>
                </a:cubicBezTo>
                <a:cubicBezTo>
                  <a:pt x="40" y="17"/>
                  <a:pt x="39" y="17"/>
                  <a:pt x="39" y="17"/>
                </a:cubicBezTo>
                <a:cubicBezTo>
                  <a:pt x="37" y="17"/>
                  <a:pt x="35" y="17"/>
                  <a:pt x="34" y="17"/>
                </a:cubicBezTo>
                <a:cubicBezTo>
                  <a:pt x="33" y="17"/>
                  <a:pt x="33" y="17"/>
                  <a:pt x="33" y="17"/>
                </a:cubicBezTo>
                <a:cubicBezTo>
                  <a:pt x="32" y="18"/>
                  <a:pt x="32" y="18"/>
                  <a:pt x="32" y="19"/>
                </a:cubicBezTo>
                <a:cubicBezTo>
                  <a:pt x="33" y="20"/>
                  <a:pt x="32" y="20"/>
                  <a:pt x="31" y="21"/>
                </a:cubicBezTo>
                <a:cubicBezTo>
                  <a:pt x="30" y="21"/>
                  <a:pt x="30" y="20"/>
                  <a:pt x="29" y="20"/>
                </a:cubicBezTo>
                <a:cubicBezTo>
                  <a:pt x="29" y="19"/>
                  <a:pt x="29" y="19"/>
                  <a:pt x="28" y="19"/>
                </a:cubicBezTo>
                <a:cubicBezTo>
                  <a:pt x="28" y="19"/>
                  <a:pt x="27" y="19"/>
                  <a:pt x="27" y="19"/>
                </a:cubicBezTo>
                <a:cubicBezTo>
                  <a:pt x="26" y="20"/>
                  <a:pt x="24" y="21"/>
                  <a:pt x="23" y="22"/>
                </a:cubicBezTo>
                <a:cubicBezTo>
                  <a:pt x="23" y="22"/>
                  <a:pt x="22" y="23"/>
                  <a:pt x="22" y="23"/>
                </a:cubicBezTo>
                <a:cubicBezTo>
                  <a:pt x="22" y="24"/>
                  <a:pt x="23" y="24"/>
                  <a:pt x="23" y="24"/>
                </a:cubicBezTo>
                <a:cubicBezTo>
                  <a:pt x="24" y="25"/>
                  <a:pt x="24" y="26"/>
                  <a:pt x="23" y="27"/>
                </a:cubicBezTo>
                <a:cubicBezTo>
                  <a:pt x="23" y="27"/>
                  <a:pt x="22" y="27"/>
                  <a:pt x="21" y="27"/>
                </a:cubicBezTo>
                <a:cubicBezTo>
                  <a:pt x="21" y="27"/>
                  <a:pt x="20" y="27"/>
                  <a:pt x="20" y="27"/>
                </a:cubicBezTo>
                <a:cubicBezTo>
                  <a:pt x="19" y="27"/>
                  <a:pt x="19" y="27"/>
                  <a:pt x="19" y="28"/>
                </a:cubicBezTo>
                <a:cubicBezTo>
                  <a:pt x="18" y="29"/>
                  <a:pt x="17" y="31"/>
                  <a:pt x="17" y="33"/>
                </a:cubicBezTo>
                <a:cubicBezTo>
                  <a:pt x="17" y="33"/>
                  <a:pt x="17" y="33"/>
                  <a:pt x="17" y="34"/>
                </a:cubicBezTo>
                <a:cubicBezTo>
                  <a:pt x="18" y="34"/>
                  <a:pt x="18" y="34"/>
                  <a:pt x="19" y="34"/>
                </a:cubicBezTo>
                <a:cubicBezTo>
                  <a:pt x="19" y="34"/>
                  <a:pt x="20" y="35"/>
                  <a:pt x="20" y="36"/>
                </a:cubicBezTo>
                <a:cubicBezTo>
                  <a:pt x="20" y="37"/>
                  <a:pt x="19" y="38"/>
                  <a:pt x="19" y="38"/>
                </a:cubicBezTo>
                <a:close/>
                <a:moveTo>
                  <a:pt x="20" y="32"/>
                </a:moveTo>
                <a:cubicBezTo>
                  <a:pt x="21" y="31"/>
                  <a:pt x="21" y="31"/>
                  <a:pt x="21" y="30"/>
                </a:cubicBezTo>
                <a:cubicBezTo>
                  <a:pt x="23" y="30"/>
                  <a:pt x="25" y="30"/>
                  <a:pt x="26" y="28"/>
                </a:cubicBezTo>
                <a:cubicBezTo>
                  <a:pt x="27" y="27"/>
                  <a:pt x="27" y="25"/>
                  <a:pt x="26" y="23"/>
                </a:cubicBezTo>
                <a:cubicBezTo>
                  <a:pt x="26" y="23"/>
                  <a:pt x="27" y="23"/>
                  <a:pt x="27" y="22"/>
                </a:cubicBezTo>
                <a:cubicBezTo>
                  <a:pt x="29" y="24"/>
                  <a:pt x="30" y="24"/>
                  <a:pt x="32" y="24"/>
                </a:cubicBezTo>
                <a:cubicBezTo>
                  <a:pt x="34" y="23"/>
                  <a:pt x="35" y="21"/>
                  <a:pt x="35" y="20"/>
                </a:cubicBezTo>
                <a:cubicBezTo>
                  <a:pt x="36" y="20"/>
                  <a:pt x="37" y="20"/>
                  <a:pt x="37" y="20"/>
                </a:cubicBezTo>
                <a:cubicBezTo>
                  <a:pt x="37" y="21"/>
                  <a:pt x="39" y="23"/>
                  <a:pt x="40" y="24"/>
                </a:cubicBezTo>
                <a:cubicBezTo>
                  <a:pt x="42" y="24"/>
                  <a:pt x="44" y="24"/>
                  <a:pt x="45" y="22"/>
                </a:cubicBezTo>
                <a:cubicBezTo>
                  <a:pt x="46" y="23"/>
                  <a:pt x="46" y="23"/>
                  <a:pt x="47" y="23"/>
                </a:cubicBezTo>
                <a:cubicBezTo>
                  <a:pt x="46" y="25"/>
                  <a:pt x="46" y="27"/>
                  <a:pt x="47" y="28"/>
                </a:cubicBezTo>
                <a:cubicBezTo>
                  <a:pt x="48" y="30"/>
                  <a:pt x="50" y="31"/>
                  <a:pt x="52" y="30"/>
                </a:cubicBezTo>
                <a:cubicBezTo>
                  <a:pt x="52" y="31"/>
                  <a:pt x="52" y="31"/>
                  <a:pt x="52" y="32"/>
                </a:cubicBezTo>
                <a:cubicBezTo>
                  <a:pt x="51" y="33"/>
                  <a:pt x="49" y="34"/>
                  <a:pt x="49" y="36"/>
                </a:cubicBezTo>
                <a:cubicBezTo>
                  <a:pt x="49" y="38"/>
                  <a:pt x="51" y="40"/>
                  <a:pt x="52" y="40"/>
                </a:cubicBezTo>
                <a:cubicBezTo>
                  <a:pt x="52" y="41"/>
                  <a:pt x="52" y="41"/>
                  <a:pt x="52" y="42"/>
                </a:cubicBezTo>
                <a:cubicBezTo>
                  <a:pt x="50" y="42"/>
                  <a:pt x="48" y="42"/>
                  <a:pt x="47" y="44"/>
                </a:cubicBezTo>
                <a:cubicBezTo>
                  <a:pt x="46" y="45"/>
                  <a:pt x="46" y="47"/>
                  <a:pt x="47" y="49"/>
                </a:cubicBezTo>
                <a:cubicBezTo>
                  <a:pt x="46" y="49"/>
                  <a:pt x="46" y="50"/>
                  <a:pt x="45" y="50"/>
                </a:cubicBezTo>
                <a:cubicBezTo>
                  <a:pt x="44" y="49"/>
                  <a:pt x="42" y="48"/>
                  <a:pt x="40" y="49"/>
                </a:cubicBezTo>
                <a:cubicBezTo>
                  <a:pt x="39" y="49"/>
                  <a:pt x="37" y="51"/>
                  <a:pt x="37" y="52"/>
                </a:cubicBezTo>
                <a:cubicBezTo>
                  <a:pt x="37" y="52"/>
                  <a:pt x="36" y="52"/>
                  <a:pt x="35" y="52"/>
                </a:cubicBezTo>
                <a:cubicBezTo>
                  <a:pt x="35" y="51"/>
                  <a:pt x="34" y="49"/>
                  <a:pt x="32" y="49"/>
                </a:cubicBezTo>
                <a:cubicBezTo>
                  <a:pt x="30" y="48"/>
                  <a:pt x="29" y="49"/>
                  <a:pt x="27" y="50"/>
                </a:cubicBezTo>
                <a:cubicBezTo>
                  <a:pt x="27" y="50"/>
                  <a:pt x="26" y="49"/>
                  <a:pt x="26" y="49"/>
                </a:cubicBezTo>
                <a:cubicBezTo>
                  <a:pt x="27" y="47"/>
                  <a:pt x="27" y="45"/>
                  <a:pt x="26" y="44"/>
                </a:cubicBezTo>
                <a:cubicBezTo>
                  <a:pt x="25" y="42"/>
                  <a:pt x="23" y="42"/>
                  <a:pt x="21" y="42"/>
                </a:cubicBezTo>
                <a:cubicBezTo>
                  <a:pt x="21" y="41"/>
                  <a:pt x="21" y="41"/>
                  <a:pt x="20" y="40"/>
                </a:cubicBezTo>
                <a:cubicBezTo>
                  <a:pt x="22" y="40"/>
                  <a:pt x="23" y="38"/>
                  <a:pt x="23" y="36"/>
                </a:cubicBezTo>
                <a:cubicBezTo>
                  <a:pt x="23" y="34"/>
                  <a:pt x="22" y="33"/>
                  <a:pt x="20" y="32"/>
                </a:cubicBezTo>
                <a:close/>
                <a:moveTo>
                  <a:pt x="36" y="46"/>
                </a:moveTo>
                <a:cubicBezTo>
                  <a:pt x="42" y="46"/>
                  <a:pt x="46" y="42"/>
                  <a:pt x="46" y="36"/>
                </a:cubicBezTo>
                <a:cubicBezTo>
                  <a:pt x="46" y="31"/>
                  <a:pt x="42" y="26"/>
                  <a:pt x="36" y="26"/>
                </a:cubicBezTo>
                <a:cubicBezTo>
                  <a:pt x="31" y="26"/>
                  <a:pt x="26" y="31"/>
                  <a:pt x="26" y="36"/>
                </a:cubicBezTo>
                <a:cubicBezTo>
                  <a:pt x="26" y="42"/>
                  <a:pt x="31" y="46"/>
                  <a:pt x="36" y="46"/>
                </a:cubicBezTo>
                <a:close/>
                <a:moveTo>
                  <a:pt x="36" y="28"/>
                </a:moveTo>
                <a:cubicBezTo>
                  <a:pt x="41" y="28"/>
                  <a:pt x="44" y="32"/>
                  <a:pt x="44" y="36"/>
                </a:cubicBezTo>
                <a:cubicBezTo>
                  <a:pt x="44" y="41"/>
                  <a:pt x="41" y="44"/>
                  <a:pt x="36" y="44"/>
                </a:cubicBezTo>
                <a:cubicBezTo>
                  <a:pt x="32" y="44"/>
                  <a:pt x="28" y="41"/>
                  <a:pt x="28" y="36"/>
                </a:cubicBezTo>
                <a:cubicBezTo>
                  <a:pt x="28" y="32"/>
                  <a:pt x="32" y="28"/>
                  <a:pt x="36" y="28"/>
                </a:cubicBezTo>
                <a:close/>
                <a:moveTo>
                  <a:pt x="32" y="36"/>
                </a:moveTo>
                <a:cubicBezTo>
                  <a:pt x="32" y="34"/>
                  <a:pt x="34" y="33"/>
                  <a:pt x="36" y="33"/>
                </a:cubicBezTo>
                <a:cubicBezTo>
                  <a:pt x="38" y="33"/>
                  <a:pt x="40" y="34"/>
                  <a:pt x="40" y="36"/>
                </a:cubicBezTo>
                <a:cubicBezTo>
                  <a:pt x="40" y="39"/>
                  <a:pt x="38" y="40"/>
                  <a:pt x="36" y="40"/>
                </a:cubicBezTo>
                <a:cubicBezTo>
                  <a:pt x="34" y="40"/>
                  <a:pt x="32" y="39"/>
                  <a:pt x="32" y="36"/>
                </a:cubicBezTo>
                <a:close/>
                <a:moveTo>
                  <a:pt x="72" y="36"/>
                </a:moveTo>
                <a:cubicBezTo>
                  <a:pt x="72" y="56"/>
                  <a:pt x="56" y="72"/>
                  <a:pt x="36" y="72"/>
                </a:cubicBezTo>
                <a:cubicBezTo>
                  <a:pt x="27" y="72"/>
                  <a:pt x="17" y="68"/>
                  <a:pt x="11" y="61"/>
                </a:cubicBezTo>
                <a:cubicBezTo>
                  <a:pt x="11" y="67"/>
                  <a:pt x="11" y="67"/>
                  <a:pt x="11" y="67"/>
                </a:cubicBezTo>
                <a:cubicBezTo>
                  <a:pt x="11" y="68"/>
                  <a:pt x="11" y="69"/>
                  <a:pt x="10" y="69"/>
                </a:cubicBezTo>
                <a:cubicBezTo>
                  <a:pt x="10" y="69"/>
                  <a:pt x="10" y="69"/>
                  <a:pt x="10" y="69"/>
                </a:cubicBezTo>
                <a:cubicBezTo>
                  <a:pt x="9" y="69"/>
                  <a:pt x="8" y="68"/>
                  <a:pt x="8" y="67"/>
                </a:cubicBezTo>
                <a:cubicBezTo>
                  <a:pt x="8" y="58"/>
                  <a:pt x="8" y="58"/>
                  <a:pt x="8" y="58"/>
                </a:cubicBezTo>
                <a:cubicBezTo>
                  <a:pt x="7" y="57"/>
                  <a:pt x="8" y="57"/>
                  <a:pt x="9" y="56"/>
                </a:cubicBezTo>
                <a:cubicBezTo>
                  <a:pt x="18" y="56"/>
                  <a:pt x="18" y="56"/>
                  <a:pt x="18" y="56"/>
                </a:cubicBezTo>
                <a:cubicBezTo>
                  <a:pt x="19" y="56"/>
                  <a:pt x="20" y="56"/>
                  <a:pt x="20" y="57"/>
                </a:cubicBezTo>
                <a:cubicBezTo>
                  <a:pt x="20" y="58"/>
                  <a:pt x="19" y="59"/>
                  <a:pt x="19" y="59"/>
                </a:cubicBezTo>
                <a:cubicBezTo>
                  <a:pt x="13" y="59"/>
                  <a:pt x="13" y="59"/>
                  <a:pt x="13" y="59"/>
                </a:cubicBezTo>
                <a:cubicBezTo>
                  <a:pt x="19" y="65"/>
                  <a:pt x="28" y="69"/>
                  <a:pt x="36" y="69"/>
                </a:cubicBezTo>
                <a:cubicBezTo>
                  <a:pt x="54" y="69"/>
                  <a:pt x="69" y="54"/>
                  <a:pt x="69" y="36"/>
                </a:cubicBezTo>
                <a:cubicBezTo>
                  <a:pt x="69" y="18"/>
                  <a:pt x="54" y="3"/>
                  <a:pt x="36" y="3"/>
                </a:cubicBezTo>
                <a:cubicBezTo>
                  <a:pt x="18" y="3"/>
                  <a:pt x="3" y="18"/>
                  <a:pt x="3" y="36"/>
                </a:cubicBezTo>
                <a:cubicBezTo>
                  <a:pt x="3" y="37"/>
                  <a:pt x="3" y="38"/>
                  <a:pt x="2" y="38"/>
                </a:cubicBezTo>
                <a:cubicBezTo>
                  <a:pt x="1" y="38"/>
                  <a:pt x="0" y="37"/>
                  <a:pt x="0" y="36"/>
                </a:cubicBezTo>
                <a:cubicBezTo>
                  <a:pt x="0" y="16"/>
                  <a:pt x="16" y="0"/>
                  <a:pt x="36" y="0"/>
                </a:cubicBezTo>
                <a:cubicBezTo>
                  <a:pt x="56" y="0"/>
                  <a:pt x="72" y="16"/>
                  <a:pt x="72" y="36"/>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81" name="Freeform 267"/>
          <p:cNvSpPr>
            <a:spLocks noEditPoints="1"/>
          </p:cNvSpPr>
          <p:nvPr/>
        </p:nvSpPr>
        <p:spPr bwMode="auto">
          <a:xfrm>
            <a:off x="6873552" y="4450548"/>
            <a:ext cx="416998" cy="463044"/>
          </a:xfrm>
          <a:custGeom>
            <a:avLst/>
            <a:gdLst>
              <a:gd name="T0" fmla="*/ 48 w 69"/>
              <a:gd name="T1" fmla="*/ 43 h 73"/>
              <a:gd name="T2" fmla="*/ 55 w 69"/>
              <a:gd name="T3" fmla="*/ 42 h 73"/>
              <a:gd name="T4" fmla="*/ 46 w 69"/>
              <a:gd name="T5" fmla="*/ 27 h 73"/>
              <a:gd name="T6" fmla="*/ 48 w 69"/>
              <a:gd name="T7" fmla="*/ 20 h 73"/>
              <a:gd name="T8" fmla="*/ 42 w 69"/>
              <a:gd name="T9" fmla="*/ 11 h 73"/>
              <a:gd name="T10" fmla="*/ 27 w 69"/>
              <a:gd name="T11" fmla="*/ 11 h 73"/>
              <a:gd name="T12" fmla="*/ 20 w 69"/>
              <a:gd name="T13" fmla="*/ 20 h 73"/>
              <a:gd name="T14" fmla="*/ 23 w 69"/>
              <a:gd name="T15" fmla="*/ 27 h 73"/>
              <a:gd name="T16" fmla="*/ 13 w 69"/>
              <a:gd name="T17" fmla="*/ 42 h 73"/>
              <a:gd name="T18" fmla="*/ 19 w 69"/>
              <a:gd name="T19" fmla="*/ 43 h 73"/>
              <a:gd name="T20" fmla="*/ 20 w 69"/>
              <a:gd name="T21" fmla="*/ 49 h 73"/>
              <a:gd name="T22" fmla="*/ 47 w 69"/>
              <a:gd name="T23" fmla="*/ 29 h 73"/>
              <a:gd name="T24" fmla="*/ 48 w 69"/>
              <a:gd name="T25" fmla="*/ 41 h 73"/>
              <a:gd name="T26" fmla="*/ 38 w 69"/>
              <a:gd name="T27" fmla="*/ 31 h 73"/>
              <a:gd name="T28" fmla="*/ 44 w 69"/>
              <a:gd name="T29" fmla="*/ 27 h 73"/>
              <a:gd name="T30" fmla="*/ 42 w 69"/>
              <a:gd name="T31" fmla="*/ 13 h 73"/>
              <a:gd name="T32" fmla="*/ 46 w 69"/>
              <a:gd name="T33" fmla="*/ 19 h 73"/>
              <a:gd name="T34" fmla="*/ 45 w 69"/>
              <a:gd name="T35" fmla="*/ 21 h 73"/>
              <a:gd name="T36" fmla="*/ 40 w 69"/>
              <a:gd name="T37" fmla="*/ 21 h 73"/>
              <a:gd name="T38" fmla="*/ 42 w 69"/>
              <a:gd name="T39" fmla="*/ 13 h 73"/>
              <a:gd name="T40" fmla="*/ 38 w 69"/>
              <a:gd name="T41" fmla="*/ 22 h 73"/>
              <a:gd name="T42" fmla="*/ 38 w 69"/>
              <a:gd name="T43" fmla="*/ 24 h 73"/>
              <a:gd name="T44" fmla="*/ 30 w 69"/>
              <a:gd name="T45" fmla="*/ 25 h 73"/>
              <a:gd name="T46" fmla="*/ 29 w 69"/>
              <a:gd name="T47" fmla="*/ 23 h 73"/>
              <a:gd name="T48" fmla="*/ 34 w 69"/>
              <a:gd name="T49" fmla="*/ 16 h 73"/>
              <a:gd name="T50" fmla="*/ 23 w 69"/>
              <a:gd name="T51" fmla="*/ 18 h 73"/>
              <a:gd name="T52" fmla="*/ 30 w 69"/>
              <a:gd name="T53" fmla="*/ 15 h 73"/>
              <a:gd name="T54" fmla="*/ 26 w 69"/>
              <a:gd name="T55" fmla="*/ 24 h 73"/>
              <a:gd name="T56" fmla="*/ 23 w 69"/>
              <a:gd name="T57" fmla="*/ 20 h 73"/>
              <a:gd name="T58" fmla="*/ 16 w 69"/>
              <a:gd name="T59" fmla="*/ 41 h 73"/>
              <a:gd name="T60" fmla="*/ 24 w 69"/>
              <a:gd name="T61" fmla="*/ 28 h 73"/>
              <a:gd name="T62" fmla="*/ 29 w 69"/>
              <a:gd name="T63" fmla="*/ 29 h 73"/>
              <a:gd name="T64" fmla="*/ 27 w 69"/>
              <a:gd name="T65" fmla="*/ 32 h 73"/>
              <a:gd name="T66" fmla="*/ 21 w 69"/>
              <a:gd name="T67" fmla="*/ 47 h 73"/>
              <a:gd name="T68" fmla="*/ 31 w 69"/>
              <a:gd name="T69" fmla="*/ 33 h 73"/>
              <a:gd name="T70" fmla="*/ 37 w 69"/>
              <a:gd name="T71" fmla="*/ 33 h 73"/>
              <a:gd name="T72" fmla="*/ 46 w 69"/>
              <a:gd name="T73" fmla="*/ 47 h 73"/>
              <a:gd name="T74" fmla="*/ 7 w 69"/>
              <a:gd name="T75" fmla="*/ 0 h 73"/>
              <a:gd name="T76" fmla="*/ 7 w 69"/>
              <a:gd name="T77" fmla="*/ 59 h 73"/>
              <a:gd name="T78" fmla="*/ 7 w 69"/>
              <a:gd name="T79" fmla="*/ 73 h 73"/>
              <a:gd name="T80" fmla="*/ 25 w 69"/>
              <a:gd name="T81" fmla="*/ 59 h 73"/>
              <a:gd name="T82" fmla="*/ 69 w 69"/>
              <a:gd name="T83" fmla="*/ 7 h 73"/>
              <a:gd name="T84" fmla="*/ 15 w 69"/>
              <a:gd name="T85" fmla="*/ 56 h 73"/>
              <a:gd name="T86" fmla="*/ 3 w 69"/>
              <a:gd name="T87" fmla="*/ 52 h 73"/>
              <a:gd name="T88" fmla="*/ 62 w 69"/>
              <a:gd name="T89" fmla="*/ 4 h 73"/>
              <a:gd name="T90" fmla="*/ 62 w 69"/>
              <a:gd name="T91" fmla="*/ 56 h 73"/>
              <a:gd name="T92" fmla="*/ 11 w 69"/>
              <a:gd name="T93" fmla="*/ 6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9" h="73">
                <a:moveTo>
                  <a:pt x="49" y="49"/>
                </a:moveTo>
                <a:cubicBezTo>
                  <a:pt x="49" y="48"/>
                  <a:pt x="49" y="48"/>
                  <a:pt x="49" y="48"/>
                </a:cubicBezTo>
                <a:cubicBezTo>
                  <a:pt x="49" y="47"/>
                  <a:pt x="49" y="45"/>
                  <a:pt x="48" y="43"/>
                </a:cubicBezTo>
                <a:cubicBezTo>
                  <a:pt x="54" y="43"/>
                  <a:pt x="54" y="43"/>
                  <a:pt x="54" y="43"/>
                </a:cubicBezTo>
                <a:cubicBezTo>
                  <a:pt x="54" y="43"/>
                  <a:pt x="55" y="43"/>
                  <a:pt x="55" y="43"/>
                </a:cubicBezTo>
                <a:cubicBezTo>
                  <a:pt x="55" y="43"/>
                  <a:pt x="55" y="42"/>
                  <a:pt x="55" y="42"/>
                </a:cubicBezTo>
                <a:cubicBezTo>
                  <a:pt x="55" y="39"/>
                  <a:pt x="54" y="31"/>
                  <a:pt x="53" y="30"/>
                </a:cubicBezTo>
                <a:cubicBezTo>
                  <a:pt x="52" y="28"/>
                  <a:pt x="50" y="28"/>
                  <a:pt x="48" y="27"/>
                </a:cubicBezTo>
                <a:cubicBezTo>
                  <a:pt x="47" y="27"/>
                  <a:pt x="46" y="27"/>
                  <a:pt x="46" y="27"/>
                </a:cubicBezTo>
                <a:cubicBezTo>
                  <a:pt x="46" y="26"/>
                  <a:pt x="46" y="26"/>
                  <a:pt x="46" y="25"/>
                </a:cubicBezTo>
                <a:cubicBezTo>
                  <a:pt x="46" y="24"/>
                  <a:pt x="47" y="23"/>
                  <a:pt x="47" y="22"/>
                </a:cubicBezTo>
                <a:cubicBezTo>
                  <a:pt x="48" y="22"/>
                  <a:pt x="48" y="21"/>
                  <a:pt x="48" y="20"/>
                </a:cubicBezTo>
                <a:cubicBezTo>
                  <a:pt x="48" y="19"/>
                  <a:pt x="48" y="18"/>
                  <a:pt x="48" y="18"/>
                </a:cubicBezTo>
                <a:cubicBezTo>
                  <a:pt x="48" y="18"/>
                  <a:pt x="48" y="18"/>
                  <a:pt x="48" y="18"/>
                </a:cubicBezTo>
                <a:cubicBezTo>
                  <a:pt x="48" y="14"/>
                  <a:pt x="45" y="11"/>
                  <a:pt x="42" y="11"/>
                </a:cubicBezTo>
                <a:cubicBezTo>
                  <a:pt x="39" y="11"/>
                  <a:pt x="38" y="12"/>
                  <a:pt x="36" y="14"/>
                </a:cubicBezTo>
                <a:cubicBezTo>
                  <a:pt x="35" y="13"/>
                  <a:pt x="34" y="13"/>
                  <a:pt x="32" y="14"/>
                </a:cubicBezTo>
                <a:cubicBezTo>
                  <a:pt x="31" y="12"/>
                  <a:pt x="29" y="11"/>
                  <a:pt x="27" y="11"/>
                </a:cubicBezTo>
                <a:cubicBezTo>
                  <a:pt x="23" y="11"/>
                  <a:pt x="21" y="14"/>
                  <a:pt x="21" y="18"/>
                </a:cubicBezTo>
                <a:cubicBezTo>
                  <a:pt x="21" y="18"/>
                  <a:pt x="21" y="18"/>
                  <a:pt x="21" y="18"/>
                </a:cubicBezTo>
                <a:cubicBezTo>
                  <a:pt x="21" y="18"/>
                  <a:pt x="20" y="19"/>
                  <a:pt x="20" y="20"/>
                </a:cubicBezTo>
                <a:cubicBezTo>
                  <a:pt x="21" y="21"/>
                  <a:pt x="21" y="22"/>
                  <a:pt x="22" y="22"/>
                </a:cubicBezTo>
                <a:cubicBezTo>
                  <a:pt x="22" y="23"/>
                  <a:pt x="22" y="24"/>
                  <a:pt x="23" y="25"/>
                </a:cubicBezTo>
                <a:cubicBezTo>
                  <a:pt x="23" y="26"/>
                  <a:pt x="23" y="26"/>
                  <a:pt x="23" y="27"/>
                </a:cubicBezTo>
                <a:cubicBezTo>
                  <a:pt x="22" y="27"/>
                  <a:pt x="21" y="27"/>
                  <a:pt x="21" y="27"/>
                </a:cubicBezTo>
                <a:cubicBezTo>
                  <a:pt x="19" y="28"/>
                  <a:pt x="17" y="28"/>
                  <a:pt x="16" y="30"/>
                </a:cubicBezTo>
                <a:cubicBezTo>
                  <a:pt x="14" y="31"/>
                  <a:pt x="14" y="39"/>
                  <a:pt x="13" y="42"/>
                </a:cubicBezTo>
                <a:cubicBezTo>
                  <a:pt x="13" y="42"/>
                  <a:pt x="14" y="43"/>
                  <a:pt x="14" y="43"/>
                </a:cubicBezTo>
                <a:cubicBezTo>
                  <a:pt x="14" y="43"/>
                  <a:pt x="14" y="43"/>
                  <a:pt x="15" y="43"/>
                </a:cubicBezTo>
                <a:cubicBezTo>
                  <a:pt x="19" y="43"/>
                  <a:pt x="19" y="43"/>
                  <a:pt x="19" y="43"/>
                </a:cubicBezTo>
                <a:cubicBezTo>
                  <a:pt x="19" y="45"/>
                  <a:pt x="19" y="47"/>
                  <a:pt x="18" y="48"/>
                </a:cubicBezTo>
                <a:cubicBezTo>
                  <a:pt x="18" y="48"/>
                  <a:pt x="19" y="48"/>
                  <a:pt x="19" y="49"/>
                </a:cubicBezTo>
                <a:cubicBezTo>
                  <a:pt x="19" y="49"/>
                  <a:pt x="19" y="49"/>
                  <a:pt x="20" y="49"/>
                </a:cubicBezTo>
                <a:cubicBezTo>
                  <a:pt x="48" y="49"/>
                  <a:pt x="48" y="49"/>
                  <a:pt x="48" y="49"/>
                </a:cubicBezTo>
                <a:cubicBezTo>
                  <a:pt x="48" y="49"/>
                  <a:pt x="48" y="49"/>
                  <a:pt x="49" y="49"/>
                </a:cubicBezTo>
                <a:close/>
                <a:moveTo>
                  <a:pt x="47" y="29"/>
                </a:moveTo>
                <a:cubicBezTo>
                  <a:pt x="48" y="30"/>
                  <a:pt x="51" y="30"/>
                  <a:pt x="51" y="31"/>
                </a:cubicBezTo>
                <a:cubicBezTo>
                  <a:pt x="52" y="32"/>
                  <a:pt x="52" y="36"/>
                  <a:pt x="53" y="41"/>
                </a:cubicBezTo>
                <a:cubicBezTo>
                  <a:pt x="48" y="41"/>
                  <a:pt x="48" y="41"/>
                  <a:pt x="48" y="41"/>
                </a:cubicBezTo>
                <a:cubicBezTo>
                  <a:pt x="47" y="36"/>
                  <a:pt x="47" y="35"/>
                  <a:pt x="46" y="35"/>
                </a:cubicBezTo>
                <a:cubicBezTo>
                  <a:pt x="45" y="33"/>
                  <a:pt x="43" y="33"/>
                  <a:pt x="41" y="32"/>
                </a:cubicBezTo>
                <a:cubicBezTo>
                  <a:pt x="40" y="32"/>
                  <a:pt x="39" y="31"/>
                  <a:pt x="38" y="31"/>
                </a:cubicBezTo>
                <a:cubicBezTo>
                  <a:pt x="38" y="31"/>
                  <a:pt x="38" y="30"/>
                  <a:pt x="38" y="29"/>
                </a:cubicBezTo>
                <a:cubicBezTo>
                  <a:pt x="39" y="28"/>
                  <a:pt x="39" y="27"/>
                  <a:pt x="39" y="26"/>
                </a:cubicBezTo>
                <a:cubicBezTo>
                  <a:pt x="41" y="27"/>
                  <a:pt x="42" y="27"/>
                  <a:pt x="44" y="27"/>
                </a:cubicBezTo>
                <a:cubicBezTo>
                  <a:pt x="44" y="27"/>
                  <a:pt x="44" y="28"/>
                  <a:pt x="44" y="28"/>
                </a:cubicBezTo>
                <a:cubicBezTo>
                  <a:pt x="45" y="29"/>
                  <a:pt x="46" y="29"/>
                  <a:pt x="47" y="29"/>
                </a:cubicBezTo>
                <a:close/>
                <a:moveTo>
                  <a:pt x="42" y="13"/>
                </a:moveTo>
                <a:cubicBezTo>
                  <a:pt x="44" y="13"/>
                  <a:pt x="46" y="15"/>
                  <a:pt x="46" y="18"/>
                </a:cubicBezTo>
                <a:cubicBezTo>
                  <a:pt x="46" y="18"/>
                  <a:pt x="46" y="18"/>
                  <a:pt x="46" y="18"/>
                </a:cubicBezTo>
                <a:cubicBezTo>
                  <a:pt x="46" y="19"/>
                  <a:pt x="46" y="19"/>
                  <a:pt x="46" y="19"/>
                </a:cubicBezTo>
                <a:cubicBezTo>
                  <a:pt x="46" y="19"/>
                  <a:pt x="46" y="20"/>
                  <a:pt x="46" y="20"/>
                </a:cubicBezTo>
                <a:cubicBezTo>
                  <a:pt x="46" y="20"/>
                  <a:pt x="46" y="20"/>
                  <a:pt x="46" y="20"/>
                </a:cubicBezTo>
                <a:cubicBezTo>
                  <a:pt x="45" y="20"/>
                  <a:pt x="45" y="21"/>
                  <a:pt x="45" y="21"/>
                </a:cubicBezTo>
                <a:cubicBezTo>
                  <a:pt x="44" y="23"/>
                  <a:pt x="43" y="26"/>
                  <a:pt x="41" y="24"/>
                </a:cubicBezTo>
                <a:cubicBezTo>
                  <a:pt x="41" y="24"/>
                  <a:pt x="41" y="24"/>
                  <a:pt x="41" y="24"/>
                </a:cubicBezTo>
                <a:cubicBezTo>
                  <a:pt x="41" y="23"/>
                  <a:pt x="41" y="22"/>
                  <a:pt x="40" y="21"/>
                </a:cubicBezTo>
                <a:cubicBezTo>
                  <a:pt x="40" y="21"/>
                  <a:pt x="41" y="21"/>
                  <a:pt x="41" y="21"/>
                </a:cubicBezTo>
                <a:cubicBezTo>
                  <a:pt x="41" y="19"/>
                  <a:pt x="40" y="17"/>
                  <a:pt x="38" y="15"/>
                </a:cubicBezTo>
                <a:cubicBezTo>
                  <a:pt x="39" y="14"/>
                  <a:pt x="40" y="13"/>
                  <a:pt x="42" y="13"/>
                </a:cubicBezTo>
                <a:close/>
                <a:moveTo>
                  <a:pt x="34" y="16"/>
                </a:moveTo>
                <a:cubicBezTo>
                  <a:pt x="36" y="16"/>
                  <a:pt x="38" y="18"/>
                  <a:pt x="38" y="21"/>
                </a:cubicBezTo>
                <a:cubicBezTo>
                  <a:pt x="38" y="21"/>
                  <a:pt x="38" y="22"/>
                  <a:pt x="38" y="22"/>
                </a:cubicBezTo>
                <a:cubicBezTo>
                  <a:pt x="38" y="22"/>
                  <a:pt x="38" y="23"/>
                  <a:pt x="39" y="23"/>
                </a:cubicBezTo>
                <a:cubicBezTo>
                  <a:pt x="39" y="23"/>
                  <a:pt x="39" y="23"/>
                  <a:pt x="39" y="23"/>
                </a:cubicBezTo>
                <a:cubicBezTo>
                  <a:pt x="39" y="24"/>
                  <a:pt x="38" y="24"/>
                  <a:pt x="38" y="24"/>
                </a:cubicBezTo>
                <a:cubicBezTo>
                  <a:pt x="38" y="24"/>
                  <a:pt x="38" y="25"/>
                  <a:pt x="38" y="25"/>
                </a:cubicBezTo>
                <a:cubicBezTo>
                  <a:pt x="37" y="27"/>
                  <a:pt x="35" y="29"/>
                  <a:pt x="34" y="29"/>
                </a:cubicBezTo>
                <a:cubicBezTo>
                  <a:pt x="32" y="29"/>
                  <a:pt x="30" y="27"/>
                  <a:pt x="30" y="25"/>
                </a:cubicBezTo>
                <a:cubicBezTo>
                  <a:pt x="30" y="25"/>
                  <a:pt x="29" y="24"/>
                  <a:pt x="29" y="24"/>
                </a:cubicBezTo>
                <a:cubicBezTo>
                  <a:pt x="29" y="24"/>
                  <a:pt x="29" y="24"/>
                  <a:pt x="29" y="23"/>
                </a:cubicBezTo>
                <a:cubicBezTo>
                  <a:pt x="29" y="23"/>
                  <a:pt x="29" y="23"/>
                  <a:pt x="29" y="23"/>
                </a:cubicBezTo>
                <a:cubicBezTo>
                  <a:pt x="29" y="23"/>
                  <a:pt x="29" y="22"/>
                  <a:pt x="29" y="22"/>
                </a:cubicBezTo>
                <a:cubicBezTo>
                  <a:pt x="29" y="22"/>
                  <a:pt x="29" y="21"/>
                  <a:pt x="29" y="21"/>
                </a:cubicBezTo>
                <a:cubicBezTo>
                  <a:pt x="29" y="18"/>
                  <a:pt x="31" y="16"/>
                  <a:pt x="34" y="16"/>
                </a:cubicBezTo>
                <a:close/>
                <a:moveTo>
                  <a:pt x="23" y="20"/>
                </a:moveTo>
                <a:cubicBezTo>
                  <a:pt x="23" y="20"/>
                  <a:pt x="23" y="19"/>
                  <a:pt x="23" y="19"/>
                </a:cubicBezTo>
                <a:cubicBezTo>
                  <a:pt x="23" y="19"/>
                  <a:pt x="23" y="19"/>
                  <a:pt x="23" y="18"/>
                </a:cubicBezTo>
                <a:cubicBezTo>
                  <a:pt x="23" y="18"/>
                  <a:pt x="23" y="18"/>
                  <a:pt x="23" y="18"/>
                </a:cubicBezTo>
                <a:cubicBezTo>
                  <a:pt x="23" y="15"/>
                  <a:pt x="25" y="13"/>
                  <a:pt x="27" y="13"/>
                </a:cubicBezTo>
                <a:cubicBezTo>
                  <a:pt x="28" y="13"/>
                  <a:pt x="29" y="14"/>
                  <a:pt x="30" y="15"/>
                </a:cubicBezTo>
                <a:cubicBezTo>
                  <a:pt x="28" y="16"/>
                  <a:pt x="27" y="18"/>
                  <a:pt x="27" y="21"/>
                </a:cubicBezTo>
                <a:cubicBezTo>
                  <a:pt x="27" y="21"/>
                  <a:pt x="27" y="21"/>
                  <a:pt x="27" y="21"/>
                </a:cubicBezTo>
                <a:cubicBezTo>
                  <a:pt x="27" y="22"/>
                  <a:pt x="26" y="23"/>
                  <a:pt x="26" y="24"/>
                </a:cubicBezTo>
                <a:cubicBezTo>
                  <a:pt x="26" y="24"/>
                  <a:pt x="27" y="24"/>
                  <a:pt x="27" y="25"/>
                </a:cubicBezTo>
                <a:cubicBezTo>
                  <a:pt x="25" y="25"/>
                  <a:pt x="24" y="23"/>
                  <a:pt x="24" y="21"/>
                </a:cubicBezTo>
                <a:cubicBezTo>
                  <a:pt x="23" y="21"/>
                  <a:pt x="23" y="20"/>
                  <a:pt x="23" y="20"/>
                </a:cubicBezTo>
                <a:cubicBezTo>
                  <a:pt x="23" y="20"/>
                  <a:pt x="23" y="20"/>
                  <a:pt x="23" y="20"/>
                </a:cubicBezTo>
                <a:close/>
                <a:moveTo>
                  <a:pt x="19" y="41"/>
                </a:moveTo>
                <a:cubicBezTo>
                  <a:pt x="16" y="41"/>
                  <a:pt x="16" y="41"/>
                  <a:pt x="16" y="41"/>
                </a:cubicBezTo>
                <a:cubicBezTo>
                  <a:pt x="16" y="36"/>
                  <a:pt x="17" y="32"/>
                  <a:pt x="17" y="31"/>
                </a:cubicBezTo>
                <a:cubicBezTo>
                  <a:pt x="18" y="30"/>
                  <a:pt x="20" y="30"/>
                  <a:pt x="21" y="29"/>
                </a:cubicBezTo>
                <a:cubicBezTo>
                  <a:pt x="23" y="29"/>
                  <a:pt x="24" y="29"/>
                  <a:pt x="24" y="28"/>
                </a:cubicBezTo>
                <a:cubicBezTo>
                  <a:pt x="25" y="28"/>
                  <a:pt x="25" y="27"/>
                  <a:pt x="25" y="27"/>
                </a:cubicBezTo>
                <a:cubicBezTo>
                  <a:pt x="26" y="27"/>
                  <a:pt x="27" y="27"/>
                  <a:pt x="28" y="27"/>
                </a:cubicBezTo>
                <a:cubicBezTo>
                  <a:pt x="28" y="28"/>
                  <a:pt x="29" y="28"/>
                  <a:pt x="29" y="29"/>
                </a:cubicBezTo>
                <a:cubicBezTo>
                  <a:pt x="29" y="30"/>
                  <a:pt x="29" y="31"/>
                  <a:pt x="29" y="31"/>
                </a:cubicBezTo>
                <a:cubicBezTo>
                  <a:pt x="29" y="31"/>
                  <a:pt x="27" y="32"/>
                  <a:pt x="27" y="32"/>
                </a:cubicBezTo>
                <a:cubicBezTo>
                  <a:pt x="27" y="32"/>
                  <a:pt x="27" y="32"/>
                  <a:pt x="27" y="32"/>
                </a:cubicBezTo>
                <a:cubicBezTo>
                  <a:pt x="24" y="33"/>
                  <a:pt x="22" y="33"/>
                  <a:pt x="21" y="35"/>
                </a:cubicBezTo>
                <a:cubicBezTo>
                  <a:pt x="21" y="35"/>
                  <a:pt x="20" y="36"/>
                  <a:pt x="19" y="41"/>
                </a:cubicBezTo>
                <a:close/>
                <a:moveTo>
                  <a:pt x="21" y="47"/>
                </a:moveTo>
                <a:cubicBezTo>
                  <a:pt x="21" y="41"/>
                  <a:pt x="22" y="37"/>
                  <a:pt x="23" y="36"/>
                </a:cubicBezTo>
                <a:cubicBezTo>
                  <a:pt x="23" y="35"/>
                  <a:pt x="26" y="35"/>
                  <a:pt x="27" y="34"/>
                </a:cubicBezTo>
                <a:cubicBezTo>
                  <a:pt x="29" y="34"/>
                  <a:pt x="30" y="33"/>
                  <a:pt x="31" y="33"/>
                </a:cubicBezTo>
                <a:cubicBezTo>
                  <a:pt x="31" y="32"/>
                  <a:pt x="31" y="32"/>
                  <a:pt x="31" y="31"/>
                </a:cubicBezTo>
                <a:cubicBezTo>
                  <a:pt x="33" y="32"/>
                  <a:pt x="34" y="32"/>
                  <a:pt x="36" y="31"/>
                </a:cubicBezTo>
                <a:cubicBezTo>
                  <a:pt x="36" y="32"/>
                  <a:pt x="36" y="32"/>
                  <a:pt x="37" y="33"/>
                </a:cubicBezTo>
                <a:cubicBezTo>
                  <a:pt x="37" y="33"/>
                  <a:pt x="38" y="34"/>
                  <a:pt x="40" y="34"/>
                </a:cubicBezTo>
                <a:cubicBezTo>
                  <a:pt x="42" y="35"/>
                  <a:pt x="44" y="35"/>
                  <a:pt x="45" y="36"/>
                </a:cubicBezTo>
                <a:cubicBezTo>
                  <a:pt x="45" y="37"/>
                  <a:pt x="46" y="41"/>
                  <a:pt x="46" y="47"/>
                </a:cubicBezTo>
                <a:lnTo>
                  <a:pt x="21" y="47"/>
                </a:lnTo>
                <a:close/>
                <a:moveTo>
                  <a:pt x="62" y="0"/>
                </a:moveTo>
                <a:cubicBezTo>
                  <a:pt x="7" y="0"/>
                  <a:pt x="7" y="0"/>
                  <a:pt x="7" y="0"/>
                </a:cubicBezTo>
                <a:cubicBezTo>
                  <a:pt x="3" y="0"/>
                  <a:pt x="0" y="3"/>
                  <a:pt x="0" y="7"/>
                </a:cubicBezTo>
                <a:cubicBezTo>
                  <a:pt x="0" y="52"/>
                  <a:pt x="0" y="52"/>
                  <a:pt x="0" y="52"/>
                </a:cubicBezTo>
                <a:cubicBezTo>
                  <a:pt x="0" y="56"/>
                  <a:pt x="3" y="59"/>
                  <a:pt x="7" y="59"/>
                </a:cubicBezTo>
                <a:cubicBezTo>
                  <a:pt x="11" y="59"/>
                  <a:pt x="11" y="59"/>
                  <a:pt x="11" y="59"/>
                </a:cubicBezTo>
                <a:cubicBezTo>
                  <a:pt x="6" y="70"/>
                  <a:pt x="6" y="70"/>
                  <a:pt x="6" y="70"/>
                </a:cubicBezTo>
                <a:cubicBezTo>
                  <a:pt x="6" y="71"/>
                  <a:pt x="6" y="72"/>
                  <a:pt x="7" y="73"/>
                </a:cubicBezTo>
                <a:cubicBezTo>
                  <a:pt x="7" y="73"/>
                  <a:pt x="8" y="73"/>
                  <a:pt x="8" y="73"/>
                </a:cubicBezTo>
                <a:cubicBezTo>
                  <a:pt x="9" y="73"/>
                  <a:pt x="9" y="73"/>
                  <a:pt x="10" y="73"/>
                </a:cubicBezTo>
                <a:cubicBezTo>
                  <a:pt x="25" y="59"/>
                  <a:pt x="25" y="59"/>
                  <a:pt x="25" y="59"/>
                </a:cubicBezTo>
                <a:cubicBezTo>
                  <a:pt x="62" y="59"/>
                  <a:pt x="62" y="59"/>
                  <a:pt x="62" y="59"/>
                </a:cubicBezTo>
                <a:cubicBezTo>
                  <a:pt x="65" y="59"/>
                  <a:pt x="69" y="56"/>
                  <a:pt x="69" y="52"/>
                </a:cubicBezTo>
                <a:cubicBezTo>
                  <a:pt x="69" y="7"/>
                  <a:pt x="69" y="7"/>
                  <a:pt x="69" y="7"/>
                </a:cubicBezTo>
                <a:cubicBezTo>
                  <a:pt x="69" y="3"/>
                  <a:pt x="65" y="0"/>
                  <a:pt x="62" y="0"/>
                </a:cubicBezTo>
                <a:close/>
                <a:moveTo>
                  <a:pt x="15" y="57"/>
                </a:moveTo>
                <a:cubicBezTo>
                  <a:pt x="15" y="57"/>
                  <a:pt x="15" y="56"/>
                  <a:pt x="15" y="56"/>
                </a:cubicBezTo>
                <a:cubicBezTo>
                  <a:pt x="15" y="56"/>
                  <a:pt x="14" y="56"/>
                  <a:pt x="14" y="56"/>
                </a:cubicBezTo>
                <a:cubicBezTo>
                  <a:pt x="7" y="56"/>
                  <a:pt x="7" y="56"/>
                  <a:pt x="7" y="56"/>
                </a:cubicBezTo>
                <a:cubicBezTo>
                  <a:pt x="5" y="56"/>
                  <a:pt x="3" y="54"/>
                  <a:pt x="3" y="52"/>
                </a:cubicBezTo>
                <a:cubicBezTo>
                  <a:pt x="3" y="7"/>
                  <a:pt x="3" y="7"/>
                  <a:pt x="3" y="7"/>
                </a:cubicBezTo>
                <a:cubicBezTo>
                  <a:pt x="3" y="5"/>
                  <a:pt x="5" y="4"/>
                  <a:pt x="7" y="4"/>
                </a:cubicBezTo>
                <a:cubicBezTo>
                  <a:pt x="62" y="4"/>
                  <a:pt x="62" y="4"/>
                  <a:pt x="62" y="4"/>
                </a:cubicBezTo>
                <a:cubicBezTo>
                  <a:pt x="64" y="4"/>
                  <a:pt x="65" y="5"/>
                  <a:pt x="65" y="7"/>
                </a:cubicBezTo>
                <a:cubicBezTo>
                  <a:pt x="65" y="52"/>
                  <a:pt x="65" y="52"/>
                  <a:pt x="65" y="52"/>
                </a:cubicBezTo>
                <a:cubicBezTo>
                  <a:pt x="65" y="54"/>
                  <a:pt x="64" y="56"/>
                  <a:pt x="62" y="56"/>
                </a:cubicBezTo>
                <a:cubicBezTo>
                  <a:pt x="24" y="56"/>
                  <a:pt x="24" y="56"/>
                  <a:pt x="24" y="56"/>
                </a:cubicBezTo>
                <a:cubicBezTo>
                  <a:pt x="24" y="56"/>
                  <a:pt x="24" y="56"/>
                  <a:pt x="24" y="56"/>
                </a:cubicBezTo>
                <a:cubicBezTo>
                  <a:pt x="11" y="67"/>
                  <a:pt x="11" y="67"/>
                  <a:pt x="11" y="67"/>
                </a:cubicBezTo>
                <a:lnTo>
                  <a:pt x="15" y="57"/>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31" name="Rectangle 30"/>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0541857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4927689" y="587093"/>
            <a:ext cx="2336666"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The Fast Team</a:t>
            </a:r>
          </a:p>
        </p:txBody>
      </p:sp>
      <p:sp>
        <p:nvSpPr>
          <p:cNvPr id="7" name="TextBox 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43" name="TextBox 42"/>
          <p:cNvSpPr txBox="1"/>
          <p:nvPr/>
        </p:nvSpPr>
        <p:spPr>
          <a:xfrm>
            <a:off x="1413820" y="4600565"/>
            <a:ext cx="1143005" cy="318100"/>
          </a:xfrm>
          <a:prstGeom prst="rect">
            <a:avLst/>
          </a:prstGeom>
          <a:noFill/>
        </p:spPr>
        <p:txBody>
          <a:bodyPr wrap="none" rtlCol="0">
            <a:spAutoFit/>
          </a:bodyPr>
          <a:lstStyle/>
          <a:p>
            <a:pPr algn="ctr"/>
            <a:r>
              <a:rPr lang="en-ID" sz="1467" dirty="0">
                <a:solidFill>
                  <a:schemeClr val="tx1">
                    <a:lumMod val="65000"/>
                    <a:lumOff val="35000"/>
                  </a:schemeClr>
                </a:solidFill>
                <a:latin typeface="+mj-lt"/>
              </a:rPr>
              <a:t>Hino </a:t>
            </a:r>
            <a:r>
              <a:rPr lang="en-ID" sz="1467" dirty="0" err="1">
                <a:solidFill>
                  <a:schemeClr val="tx1">
                    <a:lumMod val="65000"/>
                    <a:lumOff val="35000"/>
                  </a:schemeClr>
                </a:solidFill>
                <a:latin typeface="+mj-lt"/>
              </a:rPr>
              <a:t>Pistoni</a:t>
            </a:r>
            <a:endParaRPr lang="en-US" sz="1467" dirty="0">
              <a:solidFill>
                <a:schemeClr val="tx1">
                  <a:lumMod val="65000"/>
                  <a:lumOff val="35000"/>
                </a:schemeClr>
              </a:solidFill>
              <a:latin typeface="+mj-lt"/>
            </a:endParaRPr>
          </a:p>
        </p:txBody>
      </p:sp>
      <p:sp>
        <p:nvSpPr>
          <p:cNvPr id="46" name="Rectangle 45"/>
          <p:cNvSpPr/>
          <p:nvPr/>
        </p:nvSpPr>
        <p:spPr>
          <a:xfrm>
            <a:off x="903813" y="4952306"/>
            <a:ext cx="2163017"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sp>
        <p:nvSpPr>
          <p:cNvPr id="49" name="TextBox 48"/>
          <p:cNvSpPr txBox="1"/>
          <p:nvPr/>
        </p:nvSpPr>
        <p:spPr>
          <a:xfrm>
            <a:off x="4116331" y="4600565"/>
            <a:ext cx="1226041" cy="318100"/>
          </a:xfrm>
          <a:prstGeom prst="rect">
            <a:avLst/>
          </a:prstGeom>
          <a:noFill/>
        </p:spPr>
        <p:txBody>
          <a:bodyPr wrap="none" rtlCol="0">
            <a:spAutoFit/>
          </a:bodyPr>
          <a:lstStyle/>
          <a:p>
            <a:pPr algn="ctr"/>
            <a:r>
              <a:rPr lang="en-ID" sz="1467" dirty="0" err="1">
                <a:solidFill>
                  <a:schemeClr val="tx1">
                    <a:lumMod val="65000"/>
                    <a:lumOff val="35000"/>
                  </a:schemeClr>
                </a:solidFill>
                <a:latin typeface="+mj-lt"/>
              </a:rPr>
              <a:t>Ogi</a:t>
            </a:r>
            <a:r>
              <a:rPr lang="en-ID" sz="1467" dirty="0">
                <a:solidFill>
                  <a:schemeClr val="tx1">
                    <a:lumMod val="65000"/>
                    <a:lumOff val="35000"/>
                  </a:schemeClr>
                </a:solidFill>
                <a:latin typeface="+mj-lt"/>
              </a:rPr>
              <a:t> </a:t>
            </a:r>
            <a:r>
              <a:rPr lang="en-ID" sz="1467" dirty="0" err="1">
                <a:solidFill>
                  <a:schemeClr val="tx1">
                    <a:lumMod val="65000"/>
                    <a:lumOff val="35000"/>
                  </a:schemeClr>
                </a:solidFill>
                <a:latin typeface="+mj-lt"/>
              </a:rPr>
              <a:t>Wahyono</a:t>
            </a:r>
            <a:endParaRPr lang="en-US" sz="1467" dirty="0">
              <a:solidFill>
                <a:schemeClr val="tx1">
                  <a:lumMod val="65000"/>
                  <a:lumOff val="35000"/>
                </a:schemeClr>
              </a:solidFill>
              <a:latin typeface="+mj-lt"/>
            </a:endParaRPr>
          </a:p>
        </p:txBody>
      </p:sp>
      <p:sp>
        <p:nvSpPr>
          <p:cNvPr id="56" name="Rectangle 55"/>
          <p:cNvSpPr/>
          <p:nvPr/>
        </p:nvSpPr>
        <p:spPr>
          <a:xfrm>
            <a:off x="3647842" y="4952306"/>
            <a:ext cx="2163017"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sp>
        <p:nvSpPr>
          <p:cNvPr id="57" name="TextBox 56"/>
          <p:cNvSpPr txBox="1"/>
          <p:nvPr/>
        </p:nvSpPr>
        <p:spPr>
          <a:xfrm>
            <a:off x="6833288" y="4600565"/>
            <a:ext cx="1266693" cy="318100"/>
          </a:xfrm>
          <a:prstGeom prst="rect">
            <a:avLst/>
          </a:prstGeom>
          <a:noFill/>
        </p:spPr>
        <p:txBody>
          <a:bodyPr wrap="none" rtlCol="0">
            <a:spAutoFit/>
          </a:bodyPr>
          <a:lstStyle/>
          <a:p>
            <a:pPr algn="ctr"/>
            <a:r>
              <a:rPr lang="en-ID" sz="1467" dirty="0" err="1">
                <a:solidFill>
                  <a:schemeClr val="tx1">
                    <a:lumMod val="65000"/>
                    <a:lumOff val="35000"/>
                  </a:schemeClr>
                </a:solidFill>
                <a:latin typeface="+mj-lt"/>
              </a:rPr>
              <a:t>Agus</a:t>
            </a:r>
            <a:r>
              <a:rPr lang="en-ID" sz="1467" dirty="0">
                <a:solidFill>
                  <a:schemeClr val="tx1">
                    <a:lumMod val="65000"/>
                    <a:lumOff val="35000"/>
                  </a:schemeClr>
                </a:solidFill>
                <a:latin typeface="+mj-lt"/>
              </a:rPr>
              <a:t> </a:t>
            </a:r>
            <a:r>
              <a:rPr lang="en-ID" sz="1467" dirty="0" err="1">
                <a:solidFill>
                  <a:schemeClr val="tx1">
                    <a:lumMod val="65000"/>
                    <a:lumOff val="35000"/>
                  </a:schemeClr>
                </a:solidFill>
                <a:latin typeface="+mj-lt"/>
              </a:rPr>
              <a:t>Bachtiar</a:t>
            </a:r>
            <a:endParaRPr lang="en-US" sz="1467" dirty="0">
              <a:solidFill>
                <a:schemeClr val="tx1">
                  <a:lumMod val="65000"/>
                  <a:lumOff val="35000"/>
                </a:schemeClr>
              </a:solidFill>
              <a:latin typeface="+mj-lt"/>
            </a:endParaRPr>
          </a:p>
        </p:txBody>
      </p:sp>
      <p:sp>
        <p:nvSpPr>
          <p:cNvPr id="58" name="Rectangle 57"/>
          <p:cNvSpPr/>
          <p:nvPr/>
        </p:nvSpPr>
        <p:spPr>
          <a:xfrm>
            <a:off x="6385126" y="4952306"/>
            <a:ext cx="2163017"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sp>
        <p:nvSpPr>
          <p:cNvPr id="59" name="TextBox 58"/>
          <p:cNvSpPr txBox="1"/>
          <p:nvPr/>
        </p:nvSpPr>
        <p:spPr>
          <a:xfrm>
            <a:off x="9545021" y="4600565"/>
            <a:ext cx="1317798" cy="318100"/>
          </a:xfrm>
          <a:prstGeom prst="rect">
            <a:avLst/>
          </a:prstGeom>
          <a:noFill/>
        </p:spPr>
        <p:txBody>
          <a:bodyPr wrap="none" rtlCol="0">
            <a:spAutoFit/>
          </a:bodyPr>
          <a:lstStyle/>
          <a:p>
            <a:pPr algn="ctr"/>
            <a:r>
              <a:rPr lang="en-ID" sz="1467" dirty="0" err="1">
                <a:solidFill>
                  <a:schemeClr val="tx1">
                    <a:lumMod val="65000"/>
                    <a:lumOff val="35000"/>
                  </a:schemeClr>
                </a:solidFill>
                <a:latin typeface="+mj-lt"/>
              </a:rPr>
              <a:t>Azis</a:t>
            </a:r>
            <a:r>
              <a:rPr lang="en-ID" sz="1467" dirty="0">
                <a:solidFill>
                  <a:schemeClr val="tx1">
                    <a:lumMod val="65000"/>
                    <a:lumOff val="35000"/>
                  </a:schemeClr>
                </a:solidFill>
                <a:latin typeface="+mj-lt"/>
              </a:rPr>
              <a:t> </a:t>
            </a:r>
            <a:r>
              <a:rPr lang="en-ID" sz="1467" dirty="0" err="1">
                <a:solidFill>
                  <a:schemeClr val="tx1">
                    <a:lumMod val="65000"/>
                    <a:lumOff val="35000"/>
                  </a:schemeClr>
                </a:solidFill>
                <a:latin typeface="+mj-lt"/>
              </a:rPr>
              <a:t>Yustandar</a:t>
            </a:r>
            <a:endParaRPr lang="en-US" sz="1467" dirty="0">
              <a:solidFill>
                <a:schemeClr val="tx1">
                  <a:lumMod val="65000"/>
                  <a:lumOff val="35000"/>
                </a:schemeClr>
              </a:solidFill>
              <a:latin typeface="+mj-lt"/>
            </a:endParaRPr>
          </a:p>
        </p:txBody>
      </p:sp>
      <p:sp>
        <p:nvSpPr>
          <p:cNvPr id="60" name="Rectangle 59"/>
          <p:cNvSpPr/>
          <p:nvPr/>
        </p:nvSpPr>
        <p:spPr>
          <a:xfrm>
            <a:off x="9122410" y="4952306"/>
            <a:ext cx="2163017"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grpSp>
        <p:nvGrpSpPr>
          <p:cNvPr id="65" name="Group 64"/>
          <p:cNvGrpSpPr/>
          <p:nvPr/>
        </p:nvGrpSpPr>
        <p:grpSpPr>
          <a:xfrm>
            <a:off x="5791443" y="2989404"/>
            <a:ext cx="609111" cy="91929"/>
            <a:chOff x="8921264" y="5631744"/>
            <a:chExt cx="870714" cy="131411"/>
          </a:xfrm>
        </p:grpSpPr>
        <p:sp>
          <p:nvSpPr>
            <p:cNvPr id="66" name="Oval 65"/>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7" name="Oval 66"/>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8" name="Oval 67"/>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9" name="Oval 68"/>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70" name="Oval 69"/>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71" name="Group 70"/>
          <p:cNvGrpSpPr/>
          <p:nvPr/>
        </p:nvGrpSpPr>
        <p:grpSpPr>
          <a:xfrm>
            <a:off x="3060943" y="2989404"/>
            <a:ext cx="609111" cy="91929"/>
            <a:chOff x="8921264" y="5631744"/>
            <a:chExt cx="870714" cy="131411"/>
          </a:xfrm>
        </p:grpSpPr>
        <p:sp>
          <p:nvSpPr>
            <p:cNvPr id="82" name="Oval 81"/>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3" name="Oval 82"/>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4" name="Oval 83"/>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5" name="Oval 84"/>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86" name="Oval 85"/>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87" name="Group 86"/>
          <p:cNvGrpSpPr/>
          <p:nvPr/>
        </p:nvGrpSpPr>
        <p:grpSpPr>
          <a:xfrm>
            <a:off x="8534643" y="2989404"/>
            <a:ext cx="609111" cy="91929"/>
            <a:chOff x="8921264" y="5631744"/>
            <a:chExt cx="870714" cy="131411"/>
          </a:xfrm>
        </p:grpSpPr>
        <p:sp>
          <p:nvSpPr>
            <p:cNvPr id="88" name="Oval 87"/>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9" name="Oval 88"/>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0" name="Oval 89"/>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1" name="Oval 90"/>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92" name="Oval 91"/>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93" name="Group 92"/>
          <p:cNvGrpSpPr/>
          <p:nvPr/>
        </p:nvGrpSpPr>
        <p:grpSpPr>
          <a:xfrm>
            <a:off x="11252443" y="2989404"/>
            <a:ext cx="609111" cy="91929"/>
            <a:chOff x="8921264" y="5631744"/>
            <a:chExt cx="870714" cy="131411"/>
          </a:xfrm>
        </p:grpSpPr>
        <p:sp>
          <p:nvSpPr>
            <p:cNvPr id="94" name="Oval 93"/>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5" name="Oval 94"/>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6" name="Oval 95"/>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7" name="Oval 96"/>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98" name="Oval 97"/>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99" name="Group 98"/>
          <p:cNvGrpSpPr/>
          <p:nvPr/>
        </p:nvGrpSpPr>
        <p:grpSpPr>
          <a:xfrm>
            <a:off x="305043" y="2989404"/>
            <a:ext cx="609111" cy="91929"/>
            <a:chOff x="8921264" y="5631744"/>
            <a:chExt cx="870714" cy="131411"/>
          </a:xfrm>
        </p:grpSpPr>
        <p:sp>
          <p:nvSpPr>
            <p:cNvPr id="100" name="Oval 99"/>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1" name="Oval 100"/>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2" name="Oval 101"/>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3" name="Oval 102"/>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04" name="Oval 103"/>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61" name="Rectangle 60"/>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
        <p:nvSpPr>
          <p:cNvPr id="5" name="Picture Placeholder 4"/>
          <p:cNvSpPr>
            <a:spLocks noGrp="1"/>
          </p:cNvSpPr>
          <p:nvPr>
            <p:ph type="pic" sz="quarter" idx="13"/>
          </p:nvPr>
        </p:nvSpPr>
        <p:spPr/>
      </p:sp>
    </p:spTree>
    <p:extLst>
      <p:ext uri="{BB962C8B-B14F-4D97-AF65-F5344CB8AC3E}">
        <p14:creationId xmlns:p14="http://schemas.microsoft.com/office/powerpoint/2010/main" val="265501574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 name="TextBox 60"/>
          <p:cNvSpPr txBox="1"/>
          <p:nvPr/>
        </p:nvSpPr>
        <p:spPr>
          <a:xfrm>
            <a:off x="949571" y="587093"/>
            <a:ext cx="2884892" cy="523220"/>
          </a:xfrm>
          <a:prstGeom prst="rect">
            <a:avLst/>
          </a:prstGeom>
          <a:noFill/>
        </p:spPr>
        <p:txBody>
          <a:bodyPr wrap="none" rtlCol="0">
            <a:spAutoFit/>
          </a:bodyPr>
          <a:lstStyle/>
          <a:p>
            <a:r>
              <a:rPr lang="en-ID" sz="2800" dirty="0">
                <a:solidFill>
                  <a:schemeClr val="tx1">
                    <a:lumMod val="65000"/>
                    <a:lumOff val="35000"/>
                  </a:schemeClr>
                </a:solidFill>
                <a:latin typeface="+mj-lt"/>
              </a:rPr>
              <a:t>Sarah   o’  NEILSON</a:t>
            </a:r>
          </a:p>
        </p:txBody>
      </p:sp>
      <p:sp>
        <p:nvSpPr>
          <p:cNvPr id="62" name="TextBox 61"/>
          <p:cNvSpPr txBox="1"/>
          <p:nvPr/>
        </p:nvSpPr>
        <p:spPr>
          <a:xfrm>
            <a:off x="949571" y="1110313"/>
            <a:ext cx="5739521" cy="276999"/>
          </a:xfrm>
          <a:prstGeom prst="rect">
            <a:avLst/>
          </a:prstGeom>
          <a:noFill/>
        </p:spPr>
        <p:txBody>
          <a:bodyPr wrap="none" rtlCol="0">
            <a:spAutoFit/>
          </a:bodyPr>
          <a:lstStyle/>
          <a:p>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76" name="Text Placeholder 4"/>
          <p:cNvSpPr txBox="1">
            <a:spLocks/>
          </p:cNvSpPr>
          <p:nvPr/>
        </p:nvSpPr>
        <p:spPr>
          <a:xfrm>
            <a:off x="1051080" y="2210227"/>
            <a:ext cx="2737149" cy="297543"/>
          </a:xfrm>
          <a:prstGeom prst="rect">
            <a:avLst/>
          </a:prstGeom>
        </p:spPr>
        <p:txBody>
          <a:bodyPr lIns="0" tIns="0" rIns="0" bIns="0">
            <a:no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tx1">
                    <a:lumMod val="85000"/>
                    <a:lumOff val="15000"/>
                  </a:schemeClr>
                </a:solidFill>
                <a:latin typeface="+mj-lt"/>
              </a:rPr>
              <a:t>DESIGN DIRECTOR</a:t>
            </a:r>
          </a:p>
        </p:txBody>
      </p:sp>
      <p:sp>
        <p:nvSpPr>
          <p:cNvPr id="77" name="Shape 500"/>
          <p:cNvSpPr/>
          <p:nvPr/>
        </p:nvSpPr>
        <p:spPr>
          <a:xfrm flipH="1" flipV="1">
            <a:off x="4549703" y="2893467"/>
            <a:ext cx="2659279" cy="0"/>
          </a:xfrm>
          <a:prstGeom prst="line">
            <a:avLst/>
          </a:prstGeom>
          <a:ln w="12700">
            <a:solidFill>
              <a:srgbClr val="DCDEE0"/>
            </a:solidFill>
            <a:miter lim="400000"/>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78" name="Shape 501"/>
          <p:cNvSpPr/>
          <p:nvPr/>
        </p:nvSpPr>
        <p:spPr>
          <a:xfrm flipH="1">
            <a:off x="4549703" y="2893467"/>
            <a:ext cx="1385511" cy="0"/>
          </a:xfrm>
          <a:prstGeom prst="line">
            <a:avLst/>
          </a:prstGeom>
          <a:ln w="22225">
            <a:solidFill>
              <a:schemeClr val="accent1"/>
            </a:solidFill>
            <a:miter lim="400000"/>
            <a:headEnd type="diamond"/>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79" name="Shape 504"/>
          <p:cNvSpPr/>
          <p:nvPr/>
        </p:nvSpPr>
        <p:spPr>
          <a:xfrm flipH="1">
            <a:off x="4549703" y="3666350"/>
            <a:ext cx="2659279" cy="0"/>
          </a:xfrm>
          <a:prstGeom prst="line">
            <a:avLst/>
          </a:prstGeom>
          <a:ln w="12700">
            <a:solidFill>
              <a:srgbClr val="DCDEE0"/>
            </a:solidFill>
            <a:miter lim="400000"/>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80" name="Shape 505"/>
          <p:cNvSpPr/>
          <p:nvPr/>
        </p:nvSpPr>
        <p:spPr>
          <a:xfrm flipH="1">
            <a:off x="4549703" y="3666350"/>
            <a:ext cx="2183552" cy="0"/>
          </a:xfrm>
          <a:prstGeom prst="line">
            <a:avLst/>
          </a:prstGeom>
          <a:ln w="22225">
            <a:solidFill>
              <a:schemeClr val="accent1"/>
            </a:solidFill>
            <a:miter lim="400000"/>
            <a:headEnd type="diamond"/>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81" name="Shape 508"/>
          <p:cNvSpPr/>
          <p:nvPr/>
        </p:nvSpPr>
        <p:spPr>
          <a:xfrm flipH="1">
            <a:off x="4549703" y="4431691"/>
            <a:ext cx="2659279" cy="0"/>
          </a:xfrm>
          <a:prstGeom prst="line">
            <a:avLst/>
          </a:prstGeom>
          <a:ln w="12700">
            <a:solidFill>
              <a:srgbClr val="DCDEE0"/>
            </a:solidFill>
            <a:miter lim="400000"/>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105" name="Shape 509"/>
          <p:cNvSpPr/>
          <p:nvPr/>
        </p:nvSpPr>
        <p:spPr>
          <a:xfrm flipH="1">
            <a:off x="4549703" y="4431691"/>
            <a:ext cx="978769" cy="0"/>
          </a:xfrm>
          <a:prstGeom prst="line">
            <a:avLst/>
          </a:prstGeom>
          <a:ln w="22225">
            <a:solidFill>
              <a:schemeClr val="accent1"/>
            </a:solidFill>
            <a:miter lim="400000"/>
            <a:headEnd type="diamond"/>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106" name="Shape 512"/>
          <p:cNvSpPr/>
          <p:nvPr/>
        </p:nvSpPr>
        <p:spPr>
          <a:xfrm flipH="1">
            <a:off x="4549703" y="5204574"/>
            <a:ext cx="2659279" cy="0"/>
          </a:xfrm>
          <a:prstGeom prst="line">
            <a:avLst/>
          </a:prstGeom>
          <a:ln w="12700">
            <a:solidFill>
              <a:srgbClr val="DCDEE0"/>
            </a:solidFill>
            <a:miter lim="400000"/>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107" name="Shape 513"/>
          <p:cNvSpPr/>
          <p:nvPr/>
        </p:nvSpPr>
        <p:spPr>
          <a:xfrm flipH="1">
            <a:off x="4549703" y="5204574"/>
            <a:ext cx="1510864" cy="0"/>
          </a:xfrm>
          <a:prstGeom prst="line">
            <a:avLst/>
          </a:prstGeom>
          <a:ln w="22225">
            <a:solidFill>
              <a:schemeClr val="accent1"/>
            </a:solidFill>
            <a:miter lim="400000"/>
            <a:headEnd type="diamond"/>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108" name="Text Placeholder 5"/>
          <p:cNvSpPr txBox="1">
            <a:spLocks/>
          </p:cNvSpPr>
          <p:nvPr/>
        </p:nvSpPr>
        <p:spPr>
          <a:xfrm>
            <a:off x="4549703" y="2656929"/>
            <a:ext cx="2183552" cy="197055"/>
          </a:xfrm>
          <a:prstGeom prst="rect">
            <a:avLst/>
          </a:prstGeom>
        </p:spPr>
        <p:txBody>
          <a:bodyPr lIns="0" tIns="0" rIns="0" bIns="0">
            <a:normAutofit/>
          </a:bodyPr>
          <a:lstStyle>
            <a:lvl1pPr marL="0" indent="0" algn="l"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CONSTRUCTION</a:t>
            </a:r>
          </a:p>
        </p:txBody>
      </p:sp>
      <p:sp>
        <p:nvSpPr>
          <p:cNvPr id="109" name="Text Placeholder 5"/>
          <p:cNvSpPr txBox="1">
            <a:spLocks/>
          </p:cNvSpPr>
          <p:nvPr/>
        </p:nvSpPr>
        <p:spPr>
          <a:xfrm>
            <a:off x="5750820" y="3028089"/>
            <a:ext cx="425366" cy="165538"/>
          </a:xfrm>
          <a:prstGeom prst="rect">
            <a:avLst/>
          </a:prstGeom>
        </p:spPr>
        <p:txBody>
          <a:bodyPr lIns="0" tIns="0" rIns="0" bIns="0">
            <a:noAutofit/>
          </a:bodyPr>
          <a:lstStyle>
            <a:lvl1pPr marL="0" indent="0" algn="ctr"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95000"/>
                    <a:lumOff val="5000"/>
                  </a:schemeClr>
                </a:solidFill>
              </a:rPr>
              <a:t>50%</a:t>
            </a:r>
          </a:p>
        </p:txBody>
      </p:sp>
      <p:sp>
        <p:nvSpPr>
          <p:cNvPr id="110" name="Text Placeholder 5"/>
          <p:cNvSpPr txBox="1">
            <a:spLocks/>
          </p:cNvSpPr>
          <p:nvPr/>
        </p:nvSpPr>
        <p:spPr>
          <a:xfrm>
            <a:off x="4549703" y="3429889"/>
            <a:ext cx="2183552" cy="197055"/>
          </a:xfrm>
          <a:prstGeom prst="rect">
            <a:avLst/>
          </a:prstGeom>
        </p:spPr>
        <p:txBody>
          <a:bodyPr lIns="0" tIns="0" rIns="0" bIns="0">
            <a:normAutofit/>
          </a:bodyPr>
          <a:lstStyle>
            <a:lvl1pPr marL="0" indent="0" algn="l"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CONSTRUCTION</a:t>
            </a:r>
          </a:p>
        </p:txBody>
      </p:sp>
      <p:sp>
        <p:nvSpPr>
          <p:cNvPr id="111" name="Text Placeholder 5"/>
          <p:cNvSpPr txBox="1">
            <a:spLocks/>
          </p:cNvSpPr>
          <p:nvPr/>
        </p:nvSpPr>
        <p:spPr>
          <a:xfrm>
            <a:off x="6523901" y="3809603"/>
            <a:ext cx="425366" cy="165538"/>
          </a:xfrm>
          <a:prstGeom prst="rect">
            <a:avLst/>
          </a:prstGeom>
        </p:spPr>
        <p:txBody>
          <a:bodyPr lIns="0" tIns="0" rIns="0" bIns="0">
            <a:noAutofit/>
          </a:bodyPr>
          <a:lstStyle>
            <a:lvl1pPr marL="0" indent="0" algn="ctr"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80%</a:t>
            </a:r>
          </a:p>
        </p:txBody>
      </p:sp>
      <p:sp>
        <p:nvSpPr>
          <p:cNvPr id="112" name="Text Placeholder 5"/>
          <p:cNvSpPr txBox="1">
            <a:spLocks/>
          </p:cNvSpPr>
          <p:nvPr/>
        </p:nvSpPr>
        <p:spPr>
          <a:xfrm>
            <a:off x="4549703" y="4202771"/>
            <a:ext cx="2183552" cy="197055"/>
          </a:xfrm>
          <a:prstGeom prst="rect">
            <a:avLst/>
          </a:prstGeom>
        </p:spPr>
        <p:txBody>
          <a:bodyPr lIns="0" tIns="0" rIns="0" bIns="0">
            <a:normAutofit/>
          </a:bodyPr>
          <a:lstStyle>
            <a:lvl1pPr marL="0" indent="0" algn="l"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CONSTRUCTION</a:t>
            </a:r>
          </a:p>
        </p:txBody>
      </p:sp>
      <p:sp>
        <p:nvSpPr>
          <p:cNvPr id="113" name="Text Placeholder 5"/>
          <p:cNvSpPr txBox="1">
            <a:spLocks/>
          </p:cNvSpPr>
          <p:nvPr/>
        </p:nvSpPr>
        <p:spPr>
          <a:xfrm>
            <a:off x="5312321" y="4574865"/>
            <a:ext cx="425366" cy="165538"/>
          </a:xfrm>
          <a:prstGeom prst="rect">
            <a:avLst/>
          </a:prstGeom>
        </p:spPr>
        <p:txBody>
          <a:bodyPr lIns="0" tIns="0" rIns="0" bIns="0">
            <a:noAutofit/>
          </a:bodyPr>
          <a:lstStyle>
            <a:lvl1pPr marL="0" indent="0" algn="ctr"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30%</a:t>
            </a:r>
          </a:p>
        </p:txBody>
      </p:sp>
      <p:sp>
        <p:nvSpPr>
          <p:cNvPr id="114" name="Text Placeholder 5"/>
          <p:cNvSpPr txBox="1">
            <a:spLocks/>
          </p:cNvSpPr>
          <p:nvPr/>
        </p:nvSpPr>
        <p:spPr>
          <a:xfrm>
            <a:off x="4549703" y="4967102"/>
            <a:ext cx="2183552" cy="197055"/>
          </a:xfrm>
          <a:prstGeom prst="rect">
            <a:avLst/>
          </a:prstGeom>
        </p:spPr>
        <p:txBody>
          <a:bodyPr lIns="0" tIns="0" rIns="0" bIns="0">
            <a:normAutofit/>
          </a:bodyPr>
          <a:lstStyle>
            <a:lvl1pPr marL="0" indent="0" algn="l"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CONSTRUCTION</a:t>
            </a:r>
          </a:p>
        </p:txBody>
      </p:sp>
      <p:sp>
        <p:nvSpPr>
          <p:cNvPr id="115" name="Text Placeholder 5"/>
          <p:cNvSpPr txBox="1">
            <a:spLocks/>
          </p:cNvSpPr>
          <p:nvPr/>
        </p:nvSpPr>
        <p:spPr>
          <a:xfrm>
            <a:off x="5853341" y="5339196"/>
            <a:ext cx="425366" cy="165538"/>
          </a:xfrm>
          <a:prstGeom prst="rect">
            <a:avLst/>
          </a:prstGeom>
        </p:spPr>
        <p:txBody>
          <a:bodyPr lIns="0" tIns="0" rIns="0" bIns="0">
            <a:noAutofit/>
          </a:bodyPr>
          <a:lstStyle>
            <a:lvl1pPr marL="0" indent="0" algn="ctr"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60%</a:t>
            </a:r>
          </a:p>
        </p:txBody>
      </p:sp>
      <p:sp>
        <p:nvSpPr>
          <p:cNvPr id="116" name="Rectangle 115"/>
          <p:cNvSpPr/>
          <p:nvPr/>
        </p:nvSpPr>
        <p:spPr>
          <a:xfrm>
            <a:off x="981223" y="2638969"/>
            <a:ext cx="2670433" cy="2585323"/>
          </a:xfrm>
          <a:prstGeom prst="rect">
            <a:avLst/>
          </a:prstGeom>
        </p:spPr>
        <p:txBody>
          <a:bodyPr wrap="square">
            <a:spAutoFit/>
          </a:bodyPr>
          <a:lstStyle/>
          <a:p>
            <a:pPr algn="just">
              <a:lnSpc>
                <a:spcPct val="150000"/>
              </a:lnSpc>
            </a:pPr>
            <a:r>
              <a:rPr lang="id-ID" sz="1200" dirty="0">
                <a:solidFill>
                  <a:schemeClr val="tx1">
                    <a:lumMod val="85000"/>
                    <a:lumOff val="15000"/>
                  </a:schemeClr>
                </a:solidFill>
              </a:rPr>
              <a:t>Bring your business to the next Level with Powerfull presentation material for all business and personal presentation, Suitable for all categories business and personal presentation </a:t>
            </a:r>
            <a:r>
              <a:rPr lang="en-US" sz="1200" dirty="0">
                <a:solidFill>
                  <a:schemeClr val="tx1">
                    <a:lumMod val="85000"/>
                    <a:lumOff val="15000"/>
                  </a:schemeClr>
                </a:solidFill>
              </a:rPr>
              <a:t>If you are going to use a passage of </a:t>
            </a:r>
            <a:r>
              <a:rPr lang="en-US" sz="1200" dirty="0" err="1">
                <a:solidFill>
                  <a:schemeClr val="tx1">
                    <a:lumMod val="85000"/>
                    <a:lumOff val="15000"/>
                  </a:schemeClr>
                </a:solidFill>
              </a:rPr>
              <a:t>Lorem</a:t>
            </a:r>
            <a:r>
              <a:rPr lang="en-US" sz="1200" dirty="0">
                <a:solidFill>
                  <a:schemeClr val="tx1">
                    <a:lumMod val="85000"/>
                    <a:lumOff val="15000"/>
                  </a:schemeClr>
                </a:solidFill>
              </a:rPr>
              <a:t> </a:t>
            </a:r>
            <a:r>
              <a:rPr lang="en-US" sz="1200" dirty="0" err="1">
                <a:solidFill>
                  <a:schemeClr val="tx1">
                    <a:lumMod val="85000"/>
                    <a:lumOff val="15000"/>
                  </a:schemeClr>
                </a:solidFill>
              </a:rPr>
              <a:t>Ipsum</a:t>
            </a:r>
            <a:r>
              <a:rPr lang="id-ID" sz="1200" dirty="0">
                <a:solidFill>
                  <a:schemeClr val="tx1">
                    <a:lumMod val="85000"/>
                    <a:lumOff val="15000"/>
                  </a:schemeClr>
                </a:solidFill>
              </a:rPr>
              <a:t> Soufflé liquorice bonbon tart cookie chocolate cake gummies. </a:t>
            </a:r>
          </a:p>
        </p:txBody>
      </p:sp>
      <p:sp>
        <p:nvSpPr>
          <p:cNvPr id="117" name="Text Placeholder 4"/>
          <p:cNvSpPr txBox="1">
            <a:spLocks/>
          </p:cNvSpPr>
          <p:nvPr/>
        </p:nvSpPr>
        <p:spPr>
          <a:xfrm>
            <a:off x="4507948" y="2210227"/>
            <a:ext cx="2285935" cy="297543"/>
          </a:xfrm>
          <a:prstGeom prst="rect">
            <a:avLst/>
          </a:prstGeom>
        </p:spPr>
        <p:txBody>
          <a:bodyPr lIns="0" tIns="0" rIns="0" bIns="0">
            <a:no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tx1">
                    <a:lumMod val="85000"/>
                    <a:lumOff val="15000"/>
                  </a:schemeClr>
                </a:solidFill>
                <a:latin typeface="+mj-lt"/>
              </a:rPr>
              <a:t>SKILLS</a:t>
            </a:r>
          </a:p>
        </p:txBody>
      </p:sp>
      <p:sp>
        <p:nvSpPr>
          <p:cNvPr id="32" name="Rectangle 31"/>
          <p:cNvSpPr/>
          <p:nvPr/>
        </p:nvSpPr>
        <p:spPr>
          <a:xfrm rot="16200000">
            <a:off x="1571903"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Picture Placeholder 1"/>
          <p:cNvSpPr>
            <a:spLocks noGrp="1"/>
          </p:cNvSpPr>
          <p:nvPr>
            <p:ph type="pic" sz="quarter" idx="13"/>
          </p:nvPr>
        </p:nvSpPr>
        <p:spPr/>
      </p:sp>
    </p:spTree>
    <p:extLst>
      <p:ext uri="{BB962C8B-B14F-4D97-AF65-F5344CB8AC3E}">
        <p14:creationId xmlns:p14="http://schemas.microsoft.com/office/powerpoint/2010/main" val="44785196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TextBox 65"/>
          <p:cNvSpPr txBox="1"/>
          <p:nvPr/>
        </p:nvSpPr>
        <p:spPr>
          <a:xfrm>
            <a:off x="4982227" y="587093"/>
            <a:ext cx="2227597"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Building City</a:t>
            </a:r>
          </a:p>
        </p:txBody>
      </p:sp>
      <p:sp>
        <p:nvSpPr>
          <p:cNvPr id="67" name="TextBox 6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405" name="Rectangle 404"/>
          <p:cNvSpPr/>
          <p:nvPr/>
        </p:nvSpPr>
        <p:spPr>
          <a:xfrm>
            <a:off x="0" y="6333194"/>
            <a:ext cx="12192000" cy="524807"/>
          </a:xfrm>
          <a:prstGeom prst="rect">
            <a:avLst/>
          </a:prstGeom>
          <a:solidFill>
            <a:srgbClr val="212E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406" name="Freeform 183"/>
          <p:cNvSpPr>
            <a:spLocks noEditPoints="1"/>
          </p:cNvSpPr>
          <p:nvPr/>
        </p:nvSpPr>
        <p:spPr bwMode="auto">
          <a:xfrm>
            <a:off x="-1132" y="3008958"/>
            <a:ext cx="12185511" cy="3241789"/>
          </a:xfrm>
          <a:custGeom>
            <a:avLst/>
            <a:gdLst>
              <a:gd name="T0" fmla="*/ 3743 w 4211"/>
              <a:gd name="T1" fmla="*/ 508 h 1254"/>
              <a:gd name="T2" fmla="*/ 3617 w 4211"/>
              <a:gd name="T3" fmla="*/ 207 h 1254"/>
              <a:gd name="T4" fmla="*/ 3276 w 4211"/>
              <a:gd name="T5" fmla="*/ 492 h 1254"/>
              <a:gd name="T6" fmla="*/ 3009 w 4211"/>
              <a:gd name="T7" fmla="*/ 368 h 1254"/>
              <a:gd name="T8" fmla="*/ 2879 w 4211"/>
              <a:gd name="T9" fmla="*/ 454 h 1254"/>
              <a:gd name="T10" fmla="*/ 2692 w 4211"/>
              <a:gd name="T11" fmla="*/ 361 h 1254"/>
              <a:gd name="T12" fmla="*/ 2479 w 4211"/>
              <a:gd name="T13" fmla="*/ 311 h 1254"/>
              <a:gd name="T14" fmla="*/ 2299 w 4211"/>
              <a:gd name="T15" fmla="*/ 698 h 1254"/>
              <a:gd name="T16" fmla="*/ 1966 w 4211"/>
              <a:gd name="T17" fmla="*/ 651 h 1254"/>
              <a:gd name="T18" fmla="*/ 1625 w 4211"/>
              <a:gd name="T19" fmla="*/ 382 h 1254"/>
              <a:gd name="T20" fmla="*/ 1424 w 4211"/>
              <a:gd name="T21" fmla="*/ 558 h 1254"/>
              <a:gd name="T22" fmla="*/ 1102 w 4211"/>
              <a:gd name="T23" fmla="*/ 651 h 1254"/>
              <a:gd name="T24" fmla="*/ 842 w 4211"/>
              <a:gd name="T25" fmla="*/ 606 h 1254"/>
              <a:gd name="T26" fmla="*/ 485 w 4211"/>
              <a:gd name="T27" fmla="*/ 798 h 1254"/>
              <a:gd name="T28" fmla="*/ 11 w 4211"/>
              <a:gd name="T29" fmla="*/ 620 h 1254"/>
              <a:gd name="T30" fmla="*/ 1788 w 4211"/>
              <a:gd name="T31" fmla="*/ 979 h 1254"/>
              <a:gd name="T32" fmla="*/ 1746 w 4211"/>
              <a:gd name="T33" fmla="*/ 729 h 1254"/>
              <a:gd name="T34" fmla="*/ 1788 w 4211"/>
              <a:gd name="T35" fmla="*/ 520 h 1254"/>
              <a:gd name="T36" fmla="*/ 1746 w 4211"/>
              <a:gd name="T37" fmla="*/ 216 h 1254"/>
              <a:gd name="T38" fmla="*/ 1864 w 4211"/>
              <a:gd name="T39" fmla="*/ 881 h 1254"/>
              <a:gd name="T40" fmla="*/ 1864 w 4211"/>
              <a:gd name="T41" fmla="*/ 672 h 1254"/>
              <a:gd name="T42" fmla="*/ 1821 w 4211"/>
              <a:gd name="T43" fmla="*/ 423 h 1254"/>
              <a:gd name="T44" fmla="*/ 1864 w 4211"/>
              <a:gd name="T45" fmla="*/ 368 h 1254"/>
              <a:gd name="T46" fmla="*/ 1899 w 4211"/>
              <a:gd name="T47" fmla="*/ 979 h 1254"/>
              <a:gd name="T48" fmla="*/ 1940 w 4211"/>
              <a:gd name="T49" fmla="*/ 729 h 1254"/>
              <a:gd name="T50" fmla="*/ 1940 w 4211"/>
              <a:gd name="T51" fmla="*/ 520 h 1254"/>
              <a:gd name="T52" fmla="*/ 1899 w 4211"/>
              <a:gd name="T53" fmla="*/ 271 h 1254"/>
              <a:gd name="T54" fmla="*/ 1940 w 4211"/>
              <a:gd name="T55" fmla="*/ 216 h 1254"/>
              <a:gd name="T56" fmla="*/ 2441 w 4211"/>
              <a:gd name="T57" fmla="*/ 1138 h 1254"/>
              <a:gd name="T58" fmla="*/ 2496 w 4211"/>
              <a:gd name="T59" fmla="*/ 397 h 1254"/>
              <a:gd name="T60" fmla="*/ 2576 w 4211"/>
              <a:gd name="T61" fmla="*/ 1138 h 1254"/>
              <a:gd name="T62" fmla="*/ 2600 w 4211"/>
              <a:gd name="T63" fmla="*/ 397 h 1254"/>
              <a:gd name="T64" fmla="*/ 3518 w 4211"/>
              <a:gd name="T65" fmla="*/ 924 h 1254"/>
              <a:gd name="T66" fmla="*/ 3492 w 4211"/>
              <a:gd name="T67" fmla="*/ 803 h 1254"/>
              <a:gd name="T68" fmla="*/ 3518 w 4211"/>
              <a:gd name="T69" fmla="*/ 644 h 1254"/>
              <a:gd name="T70" fmla="*/ 3518 w 4211"/>
              <a:gd name="T71" fmla="*/ 558 h 1254"/>
              <a:gd name="T72" fmla="*/ 3492 w 4211"/>
              <a:gd name="T73" fmla="*/ 461 h 1254"/>
              <a:gd name="T74" fmla="*/ 3518 w 4211"/>
              <a:gd name="T75" fmla="*/ 437 h 1254"/>
              <a:gd name="T76" fmla="*/ 3492 w 4211"/>
              <a:gd name="T77" fmla="*/ 316 h 1254"/>
              <a:gd name="T78" fmla="*/ 3570 w 4211"/>
              <a:gd name="T79" fmla="*/ 948 h 1254"/>
              <a:gd name="T80" fmla="*/ 3570 w 4211"/>
              <a:gd name="T81" fmla="*/ 865 h 1254"/>
              <a:gd name="T82" fmla="*/ 3541 w 4211"/>
              <a:gd name="T83" fmla="*/ 765 h 1254"/>
              <a:gd name="T84" fmla="*/ 3570 w 4211"/>
              <a:gd name="T85" fmla="*/ 741 h 1254"/>
              <a:gd name="T86" fmla="*/ 3541 w 4211"/>
              <a:gd name="T87" fmla="*/ 620 h 1254"/>
              <a:gd name="T88" fmla="*/ 3570 w 4211"/>
              <a:gd name="T89" fmla="*/ 461 h 1254"/>
              <a:gd name="T90" fmla="*/ 3570 w 4211"/>
              <a:gd name="T91" fmla="*/ 378 h 1254"/>
              <a:gd name="T92" fmla="*/ 3541 w 4211"/>
              <a:gd name="T93" fmla="*/ 278 h 1254"/>
              <a:gd name="T94" fmla="*/ 3619 w 4211"/>
              <a:gd name="T95" fmla="*/ 986 h 1254"/>
              <a:gd name="T96" fmla="*/ 3593 w 4211"/>
              <a:gd name="T97" fmla="*/ 865 h 1254"/>
              <a:gd name="T98" fmla="*/ 3619 w 4211"/>
              <a:gd name="T99" fmla="*/ 765 h 1254"/>
              <a:gd name="T100" fmla="*/ 3619 w 4211"/>
              <a:gd name="T101" fmla="*/ 620 h 1254"/>
              <a:gd name="T102" fmla="*/ 3593 w 4211"/>
              <a:gd name="T103" fmla="*/ 520 h 1254"/>
              <a:gd name="T104" fmla="*/ 3619 w 4211"/>
              <a:gd name="T105" fmla="*/ 499 h 1254"/>
              <a:gd name="T106" fmla="*/ 3593 w 4211"/>
              <a:gd name="T107" fmla="*/ 378 h 1254"/>
              <a:gd name="T108" fmla="*/ 3619 w 4211"/>
              <a:gd name="T109" fmla="*/ 278 h 1254"/>
              <a:gd name="T110" fmla="*/ 3669 w 4211"/>
              <a:gd name="T111" fmla="*/ 865 h 1254"/>
              <a:gd name="T112" fmla="*/ 3643 w 4211"/>
              <a:gd name="T113" fmla="*/ 765 h 1254"/>
              <a:gd name="T114" fmla="*/ 3669 w 4211"/>
              <a:gd name="T115" fmla="*/ 741 h 1254"/>
              <a:gd name="T116" fmla="*/ 3643 w 4211"/>
              <a:gd name="T117" fmla="*/ 620 h 1254"/>
              <a:gd name="T118" fmla="*/ 3669 w 4211"/>
              <a:gd name="T119" fmla="*/ 520 h 1254"/>
              <a:gd name="T120" fmla="*/ 3669 w 4211"/>
              <a:gd name="T121" fmla="*/ 378 h 1254"/>
              <a:gd name="T122" fmla="*/ 3643 w 4211"/>
              <a:gd name="T123" fmla="*/ 278 h 1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211" h="1254">
                <a:moveTo>
                  <a:pt x="4107" y="853"/>
                </a:moveTo>
                <a:lnTo>
                  <a:pt x="4107" y="689"/>
                </a:lnTo>
                <a:lnTo>
                  <a:pt x="4038" y="689"/>
                </a:lnTo>
                <a:lnTo>
                  <a:pt x="4038" y="677"/>
                </a:lnTo>
                <a:lnTo>
                  <a:pt x="3967" y="677"/>
                </a:lnTo>
                <a:lnTo>
                  <a:pt x="3967" y="508"/>
                </a:lnTo>
                <a:lnTo>
                  <a:pt x="3743" y="508"/>
                </a:lnTo>
                <a:lnTo>
                  <a:pt x="3743" y="335"/>
                </a:lnTo>
                <a:lnTo>
                  <a:pt x="3712" y="335"/>
                </a:lnTo>
                <a:lnTo>
                  <a:pt x="3712" y="197"/>
                </a:lnTo>
                <a:lnTo>
                  <a:pt x="3653" y="197"/>
                </a:lnTo>
                <a:lnTo>
                  <a:pt x="3653" y="157"/>
                </a:lnTo>
                <a:lnTo>
                  <a:pt x="3617" y="157"/>
                </a:lnTo>
                <a:lnTo>
                  <a:pt x="3617" y="207"/>
                </a:lnTo>
                <a:lnTo>
                  <a:pt x="3440" y="207"/>
                </a:lnTo>
                <a:lnTo>
                  <a:pt x="3440" y="596"/>
                </a:lnTo>
                <a:lnTo>
                  <a:pt x="3388" y="596"/>
                </a:lnTo>
                <a:lnTo>
                  <a:pt x="3388" y="708"/>
                </a:lnTo>
                <a:lnTo>
                  <a:pt x="3362" y="708"/>
                </a:lnTo>
                <a:lnTo>
                  <a:pt x="3362" y="492"/>
                </a:lnTo>
                <a:lnTo>
                  <a:pt x="3276" y="492"/>
                </a:lnTo>
                <a:lnTo>
                  <a:pt x="3276" y="373"/>
                </a:lnTo>
                <a:lnTo>
                  <a:pt x="3146" y="373"/>
                </a:lnTo>
                <a:lnTo>
                  <a:pt x="3146" y="449"/>
                </a:lnTo>
                <a:lnTo>
                  <a:pt x="3078" y="382"/>
                </a:lnTo>
                <a:lnTo>
                  <a:pt x="3028" y="444"/>
                </a:lnTo>
                <a:lnTo>
                  <a:pt x="3009" y="444"/>
                </a:lnTo>
                <a:lnTo>
                  <a:pt x="3009" y="368"/>
                </a:lnTo>
                <a:lnTo>
                  <a:pt x="2959" y="368"/>
                </a:lnTo>
                <a:lnTo>
                  <a:pt x="2959" y="202"/>
                </a:lnTo>
                <a:lnTo>
                  <a:pt x="2924" y="202"/>
                </a:lnTo>
                <a:lnTo>
                  <a:pt x="2924" y="382"/>
                </a:lnTo>
                <a:lnTo>
                  <a:pt x="2896" y="382"/>
                </a:lnTo>
                <a:lnTo>
                  <a:pt x="2896" y="454"/>
                </a:lnTo>
                <a:lnTo>
                  <a:pt x="2879" y="454"/>
                </a:lnTo>
                <a:lnTo>
                  <a:pt x="2879" y="615"/>
                </a:lnTo>
                <a:lnTo>
                  <a:pt x="2806" y="615"/>
                </a:lnTo>
                <a:lnTo>
                  <a:pt x="2806" y="679"/>
                </a:lnTo>
                <a:lnTo>
                  <a:pt x="2746" y="679"/>
                </a:lnTo>
                <a:lnTo>
                  <a:pt x="2746" y="594"/>
                </a:lnTo>
                <a:lnTo>
                  <a:pt x="2692" y="594"/>
                </a:lnTo>
                <a:lnTo>
                  <a:pt x="2692" y="361"/>
                </a:lnTo>
                <a:lnTo>
                  <a:pt x="2626" y="361"/>
                </a:lnTo>
                <a:lnTo>
                  <a:pt x="2626" y="316"/>
                </a:lnTo>
                <a:lnTo>
                  <a:pt x="2557" y="316"/>
                </a:lnTo>
                <a:lnTo>
                  <a:pt x="2557" y="264"/>
                </a:lnTo>
                <a:lnTo>
                  <a:pt x="2522" y="264"/>
                </a:lnTo>
                <a:lnTo>
                  <a:pt x="2522" y="311"/>
                </a:lnTo>
                <a:lnTo>
                  <a:pt x="2479" y="311"/>
                </a:lnTo>
                <a:lnTo>
                  <a:pt x="2479" y="157"/>
                </a:lnTo>
                <a:lnTo>
                  <a:pt x="2413" y="157"/>
                </a:lnTo>
                <a:lnTo>
                  <a:pt x="2413" y="309"/>
                </a:lnTo>
                <a:lnTo>
                  <a:pt x="2339" y="309"/>
                </a:lnTo>
                <a:lnTo>
                  <a:pt x="2339" y="492"/>
                </a:lnTo>
                <a:lnTo>
                  <a:pt x="2299" y="492"/>
                </a:lnTo>
                <a:lnTo>
                  <a:pt x="2299" y="698"/>
                </a:lnTo>
                <a:lnTo>
                  <a:pt x="2127" y="698"/>
                </a:lnTo>
                <a:lnTo>
                  <a:pt x="2127" y="620"/>
                </a:lnTo>
                <a:lnTo>
                  <a:pt x="2018" y="620"/>
                </a:lnTo>
                <a:lnTo>
                  <a:pt x="2018" y="708"/>
                </a:lnTo>
                <a:lnTo>
                  <a:pt x="1999" y="708"/>
                </a:lnTo>
                <a:lnTo>
                  <a:pt x="1999" y="651"/>
                </a:lnTo>
                <a:lnTo>
                  <a:pt x="1966" y="651"/>
                </a:lnTo>
                <a:lnTo>
                  <a:pt x="1966" y="0"/>
                </a:lnTo>
                <a:lnTo>
                  <a:pt x="1710" y="0"/>
                </a:lnTo>
                <a:lnTo>
                  <a:pt x="1710" y="696"/>
                </a:lnTo>
                <a:lnTo>
                  <a:pt x="1632" y="696"/>
                </a:lnTo>
                <a:lnTo>
                  <a:pt x="1632" y="558"/>
                </a:lnTo>
                <a:lnTo>
                  <a:pt x="1625" y="558"/>
                </a:lnTo>
                <a:lnTo>
                  <a:pt x="1625" y="382"/>
                </a:lnTo>
                <a:lnTo>
                  <a:pt x="1554" y="283"/>
                </a:lnTo>
                <a:lnTo>
                  <a:pt x="1554" y="162"/>
                </a:lnTo>
                <a:lnTo>
                  <a:pt x="1530" y="162"/>
                </a:lnTo>
                <a:lnTo>
                  <a:pt x="1530" y="278"/>
                </a:lnTo>
                <a:lnTo>
                  <a:pt x="1469" y="387"/>
                </a:lnTo>
                <a:lnTo>
                  <a:pt x="1469" y="558"/>
                </a:lnTo>
                <a:lnTo>
                  <a:pt x="1424" y="558"/>
                </a:lnTo>
                <a:lnTo>
                  <a:pt x="1424" y="656"/>
                </a:lnTo>
                <a:lnTo>
                  <a:pt x="1388" y="656"/>
                </a:lnTo>
                <a:lnTo>
                  <a:pt x="1388" y="591"/>
                </a:lnTo>
                <a:lnTo>
                  <a:pt x="1197" y="591"/>
                </a:lnTo>
                <a:lnTo>
                  <a:pt x="1197" y="808"/>
                </a:lnTo>
                <a:lnTo>
                  <a:pt x="1102" y="808"/>
                </a:lnTo>
                <a:lnTo>
                  <a:pt x="1102" y="651"/>
                </a:lnTo>
                <a:lnTo>
                  <a:pt x="1052" y="651"/>
                </a:lnTo>
                <a:lnTo>
                  <a:pt x="1052" y="596"/>
                </a:lnTo>
                <a:lnTo>
                  <a:pt x="936" y="596"/>
                </a:lnTo>
                <a:lnTo>
                  <a:pt x="936" y="656"/>
                </a:lnTo>
                <a:lnTo>
                  <a:pt x="887" y="656"/>
                </a:lnTo>
                <a:lnTo>
                  <a:pt x="887" y="606"/>
                </a:lnTo>
                <a:lnTo>
                  <a:pt x="842" y="606"/>
                </a:lnTo>
                <a:lnTo>
                  <a:pt x="842" y="665"/>
                </a:lnTo>
                <a:lnTo>
                  <a:pt x="797" y="665"/>
                </a:lnTo>
                <a:lnTo>
                  <a:pt x="797" y="715"/>
                </a:lnTo>
                <a:lnTo>
                  <a:pt x="579" y="715"/>
                </a:lnTo>
                <a:lnTo>
                  <a:pt x="579" y="914"/>
                </a:lnTo>
                <a:lnTo>
                  <a:pt x="485" y="914"/>
                </a:lnTo>
                <a:lnTo>
                  <a:pt x="485" y="798"/>
                </a:lnTo>
                <a:lnTo>
                  <a:pt x="444" y="798"/>
                </a:lnTo>
                <a:lnTo>
                  <a:pt x="444" y="620"/>
                </a:lnTo>
                <a:lnTo>
                  <a:pt x="243" y="620"/>
                </a:lnTo>
                <a:lnTo>
                  <a:pt x="243" y="720"/>
                </a:lnTo>
                <a:lnTo>
                  <a:pt x="182" y="720"/>
                </a:lnTo>
                <a:lnTo>
                  <a:pt x="182" y="620"/>
                </a:lnTo>
                <a:lnTo>
                  <a:pt x="11" y="620"/>
                </a:lnTo>
                <a:lnTo>
                  <a:pt x="11" y="914"/>
                </a:lnTo>
                <a:lnTo>
                  <a:pt x="0" y="914"/>
                </a:lnTo>
                <a:lnTo>
                  <a:pt x="0" y="1247"/>
                </a:lnTo>
                <a:lnTo>
                  <a:pt x="4211" y="1254"/>
                </a:lnTo>
                <a:lnTo>
                  <a:pt x="4211" y="853"/>
                </a:lnTo>
                <a:lnTo>
                  <a:pt x="4107" y="853"/>
                </a:lnTo>
                <a:close/>
                <a:moveTo>
                  <a:pt x="1788" y="979"/>
                </a:moveTo>
                <a:lnTo>
                  <a:pt x="1746" y="979"/>
                </a:lnTo>
                <a:lnTo>
                  <a:pt x="1746" y="881"/>
                </a:lnTo>
                <a:lnTo>
                  <a:pt x="1788" y="881"/>
                </a:lnTo>
                <a:lnTo>
                  <a:pt x="1788" y="979"/>
                </a:lnTo>
                <a:close/>
                <a:moveTo>
                  <a:pt x="1788" y="827"/>
                </a:moveTo>
                <a:lnTo>
                  <a:pt x="1746" y="827"/>
                </a:lnTo>
                <a:lnTo>
                  <a:pt x="1746" y="729"/>
                </a:lnTo>
                <a:lnTo>
                  <a:pt x="1788" y="729"/>
                </a:lnTo>
                <a:lnTo>
                  <a:pt x="1788" y="827"/>
                </a:lnTo>
                <a:close/>
                <a:moveTo>
                  <a:pt x="1788" y="520"/>
                </a:moveTo>
                <a:lnTo>
                  <a:pt x="1746" y="520"/>
                </a:lnTo>
                <a:lnTo>
                  <a:pt x="1746" y="423"/>
                </a:lnTo>
                <a:lnTo>
                  <a:pt x="1788" y="423"/>
                </a:lnTo>
                <a:lnTo>
                  <a:pt x="1788" y="520"/>
                </a:lnTo>
                <a:close/>
                <a:moveTo>
                  <a:pt x="1788" y="368"/>
                </a:moveTo>
                <a:lnTo>
                  <a:pt x="1746" y="368"/>
                </a:lnTo>
                <a:lnTo>
                  <a:pt x="1746" y="271"/>
                </a:lnTo>
                <a:lnTo>
                  <a:pt x="1788" y="271"/>
                </a:lnTo>
                <a:lnTo>
                  <a:pt x="1788" y="368"/>
                </a:lnTo>
                <a:close/>
                <a:moveTo>
                  <a:pt x="1788" y="216"/>
                </a:moveTo>
                <a:lnTo>
                  <a:pt x="1746" y="216"/>
                </a:lnTo>
                <a:lnTo>
                  <a:pt x="1746" y="116"/>
                </a:lnTo>
                <a:lnTo>
                  <a:pt x="1788" y="116"/>
                </a:lnTo>
                <a:lnTo>
                  <a:pt x="1788" y="216"/>
                </a:lnTo>
                <a:close/>
                <a:moveTo>
                  <a:pt x="1864" y="979"/>
                </a:moveTo>
                <a:lnTo>
                  <a:pt x="1821" y="979"/>
                </a:lnTo>
                <a:lnTo>
                  <a:pt x="1821" y="881"/>
                </a:lnTo>
                <a:lnTo>
                  <a:pt x="1864" y="881"/>
                </a:lnTo>
                <a:lnTo>
                  <a:pt x="1864" y="979"/>
                </a:lnTo>
                <a:close/>
                <a:moveTo>
                  <a:pt x="1864" y="827"/>
                </a:moveTo>
                <a:lnTo>
                  <a:pt x="1821" y="827"/>
                </a:lnTo>
                <a:lnTo>
                  <a:pt x="1821" y="729"/>
                </a:lnTo>
                <a:lnTo>
                  <a:pt x="1864" y="729"/>
                </a:lnTo>
                <a:lnTo>
                  <a:pt x="1864" y="827"/>
                </a:lnTo>
                <a:close/>
                <a:moveTo>
                  <a:pt x="1864" y="672"/>
                </a:moveTo>
                <a:lnTo>
                  <a:pt x="1821" y="672"/>
                </a:lnTo>
                <a:lnTo>
                  <a:pt x="1821" y="575"/>
                </a:lnTo>
                <a:lnTo>
                  <a:pt x="1864" y="575"/>
                </a:lnTo>
                <a:lnTo>
                  <a:pt x="1864" y="672"/>
                </a:lnTo>
                <a:close/>
                <a:moveTo>
                  <a:pt x="1864" y="520"/>
                </a:moveTo>
                <a:lnTo>
                  <a:pt x="1821" y="520"/>
                </a:lnTo>
                <a:lnTo>
                  <a:pt x="1821" y="423"/>
                </a:lnTo>
                <a:lnTo>
                  <a:pt x="1864" y="423"/>
                </a:lnTo>
                <a:lnTo>
                  <a:pt x="1864" y="520"/>
                </a:lnTo>
                <a:close/>
                <a:moveTo>
                  <a:pt x="1864" y="368"/>
                </a:moveTo>
                <a:lnTo>
                  <a:pt x="1821" y="368"/>
                </a:lnTo>
                <a:lnTo>
                  <a:pt x="1821" y="271"/>
                </a:lnTo>
                <a:lnTo>
                  <a:pt x="1864" y="271"/>
                </a:lnTo>
                <a:lnTo>
                  <a:pt x="1864" y="368"/>
                </a:lnTo>
                <a:close/>
                <a:moveTo>
                  <a:pt x="1864" y="216"/>
                </a:moveTo>
                <a:lnTo>
                  <a:pt x="1821" y="216"/>
                </a:lnTo>
                <a:lnTo>
                  <a:pt x="1821" y="116"/>
                </a:lnTo>
                <a:lnTo>
                  <a:pt x="1864" y="116"/>
                </a:lnTo>
                <a:lnTo>
                  <a:pt x="1864" y="216"/>
                </a:lnTo>
                <a:close/>
                <a:moveTo>
                  <a:pt x="1940" y="979"/>
                </a:moveTo>
                <a:lnTo>
                  <a:pt x="1899" y="979"/>
                </a:lnTo>
                <a:lnTo>
                  <a:pt x="1899" y="881"/>
                </a:lnTo>
                <a:lnTo>
                  <a:pt x="1940" y="881"/>
                </a:lnTo>
                <a:lnTo>
                  <a:pt x="1940" y="979"/>
                </a:lnTo>
                <a:close/>
                <a:moveTo>
                  <a:pt x="1940" y="827"/>
                </a:moveTo>
                <a:lnTo>
                  <a:pt x="1899" y="827"/>
                </a:lnTo>
                <a:lnTo>
                  <a:pt x="1899" y="729"/>
                </a:lnTo>
                <a:lnTo>
                  <a:pt x="1940" y="729"/>
                </a:lnTo>
                <a:lnTo>
                  <a:pt x="1940" y="827"/>
                </a:lnTo>
                <a:close/>
                <a:moveTo>
                  <a:pt x="1940" y="672"/>
                </a:moveTo>
                <a:lnTo>
                  <a:pt x="1899" y="672"/>
                </a:lnTo>
                <a:lnTo>
                  <a:pt x="1899" y="575"/>
                </a:lnTo>
                <a:lnTo>
                  <a:pt x="1940" y="575"/>
                </a:lnTo>
                <a:lnTo>
                  <a:pt x="1940" y="672"/>
                </a:lnTo>
                <a:close/>
                <a:moveTo>
                  <a:pt x="1940" y="520"/>
                </a:moveTo>
                <a:lnTo>
                  <a:pt x="1899" y="520"/>
                </a:lnTo>
                <a:lnTo>
                  <a:pt x="1899" y="423"/>
                </a:lnTo>
                <a:lnTo>
                  <a:pt x="1940" y="423"/>
                </a:lnTo>
                <a:lnTo>
                  <a:pt x="1940" y="520"/>
                </a:lnTo>
                <a:close/>
                <a:moveTo>
                  <a:pt x="1940" y="368"/>
                </a:moveTo>
                <a:lnTo>
                  <a:pt x="1899" y="368"/>
                </a:lnTo>
                <a:lnTo>
                  <a:pt x="1899" y="271"/>
                </a:lnTo>
                <a:lnTo>
                  <a:pt x="1940" y="271"/>
                </a:lnTo>
                <a:lnTo>
                  <a:pt x="1940" y="368"/>
                </a:lnTo>
                <a:close/>
                <a:moveTo>
                  <a:pt x="1940" y="216"/>
                </a:moveTo>
                <a:lnTo>
                  <a:pt x="1899" y="216"/>
                </a:lnTo>
                <a:lnTo>
                  <a:pt x="1899" y="116"/>
                </a:lnTo>
                <a:lnTo>
                  <a:pt x="1940" y="116"/>
                </a:lnTo>
                <a:lnTo>
                  <a:pt x="1940" y="216"/>
                </a:lnTo>
                <a:close/>
                <a:moveTo>
                  <a:pt x="2418" y="1138"/>
                </a:moveTo>
                <a:lnTo>
                  <a:pt x="2401" y="1138"/>
                </a:lnTo>
                <a:lnTo>
                  <a:pt x="2401" y="397"/>
                </a:lnTo>
                <a:lnTo>
                  <a:pt x="2418" y="397"/>
                </a:lnTo>
                <a:lnTo>
                  <a:pt x="2418" y="1138"/>
                </a:lnTo>
                <a:close/>
                <a:moveTo>
                  <a:pt x="2458" y="1138"/>
                </a:moveTo>
                <a:lnTo>
                  <a:pt x="2441" y="1138"/>
                </a:lnTo>
                <a:lnTo>
                  <a:pt x="2441" y="397"/>
                </a:lnTo>
                <a:lnTo>
                  <a:pt x="2458" y="397"/>
                </a:lnTo>
                <a:lnTo>
                  <a:pt x="2458" y="1138"/>
                </a:lnTo>
                <a:close/>
                <a:moveTo>
                  <a:pt x="2496" y="1138"/>
                </a:moveTo>
                <a:lnTo>
                  <a:pt x="2481" y="1138"/>
                </a:lnTo>
                <a:lnTo>
                  <a:pt x="2481" y="397"/>
                </a:lnTo>
                <a:lnTo>
                  <a:pt x="2496" y="397"/>
                </a:lnTo>
                <a:lnTo>
                  <a:pt x="2496" y="1138"/>
                </a:lnTo>
                <a:close/>
                <a:moveTo>
                  <a:pt x="2536" y="1138"/>
                </a:moveTo>
                <a:lnTo>
                  <a:pt x="2522" y="1138"/>
                </a:lnTo>
                <a:lnTo>
                  <a:pt x="2522" y="397"/>
                </a:lnTo>
                <a:lnTo>
                  <a:pt x="2536" y="397"/>
                </a:lnTo>
                <a:lnTo>
                  <a:pt x="2536" y="1138"/>
                </a:lnTo>
                <a:close/>
                <a:moveTo>
                  <a:pt x="2576" y="1138"/>
                </a:moveTo>
                <a:lnTo>
                  <a:pt x="2562" y="1138"/>
                </a:lnTo>
                <a:lnTo>
                  <a:pt x="2562" y="397"/>
                </a:lnTo>
                <a:lnTo>
                  <a:pt x="2576" y="397"/>
                </a:lnTo>
                <a:lnTo>
                  <a:pt x="2576" y="1138"/>
                </a:lnTo>
                <a:close/>
                <a:moveTo>
                  <a:pt x="2616" y="1138"/>
                </a:moveTo>
                <a:lnTo>
                  <a:pt x="2600" y="1138"/>
                </a:lnTo>
                <a:lnTo>
                  <a:pt x="2600" y="397"/>
                </a:lnTo>
                <a:lnTo>
                  <a:pt x="2616" y="397"/>
                </a:lnTo>
                <a:lnTo>
                  <a:pt x="2616" y="1138"/>
                </a:lnTo>
                <a:close/>
                <a:moveTo>
                  <a:pt x="3518" y="924"/>
                </a:moveTo>
                <a:lnTo>
                  <a:pt x="3492" y="924"/>
                </a:lnTo>
                <a:lnTo>
                  <a:pt x="3492" y="886"/>
                </a:lnTo>
                <a:lnTo>
                  <a:pt x="3518" y="886"/>
                </a:lnTo>
                <a:lnTo>
                  <a:pt x="3518" y="924"/>
                </a:lnTo>
                <a:close/>
                <a:moveTo>
                  <a:pt x="3518" y="865"/>
                </a:moveTo>
                <a:lnTo>
                  <a:pt x="3492" y="865"/>
                </a:lnTo>
                <a:lnTo>
                  <a:pt x="3492" y="827"/>
                </a:lnTo>
                <a:lnTo>
                  <a:pt x="3518" y="827"/>
                </a:lnTo>
                <a:lnTo>
                  <a:pt x="3518" y="865"/>
                </a:lnTo>
                <a:close/>
                <a:moveTo>
                  <a:pt x="3518" y="803"/>
                </a:moveTo>
                <a:lnTo>
                  <a:pt x="3492" y="803"/>
                </a:lnTo>
                <a:lnTo>
                  <a:pt x="3492" y="765"/>
                </a:lnTo>
                <a:lnTo>
                  <a:pt x="3518" y="765"/>
                </a:lnTo>
                <a:lnTo>
                  <a:pt x="3518" y="803"/>
                </a:lnTo>
                <a:close/>
                <a:moveTo>
                  <a:pt x="3518" y="682"/>
                </a:moveTo>
                <a:lnTo>
                  <a:pt x="3492" y="682"/>
                </a:lnTo>
                <a:lnTo>
                  <a:pt x="3492" y="644"/>
                </a:lnTo>
                <a:lnTo>
                  <a:pt x="3518" y="644"/>
                </a:lnTo>
                <a:lnTo>
                  <a:pt x="3518" y="682"/>
                </a:lnTo>
                <a:close/>
                <a:moveTo>
                  <a:pt x="3518" y="620"/>
                </a:moveTo>
                <a:lnTo>
                  <a:pt x="3492" y="620"/>
                </a:lnTo>
                <a:lnTo>
                  <a:pt x="3492" y="582"/>
                </a:lnTo>
                <a:lnTo>
                  <a:pt x="3518" y="582"/>
                </a:lnTo>
                <a:lnTo>
                  <a:pt x="3518" y="620"/>
                </a:lnTo>
                <a:close/>
                <a:moveTo>
                  <a:pt x="3518" y="558"/>
                </a:moveTo>
                <a:lnTo>
                  <a:pt x="3492" y="558"/>
                </a:lnTo>
                <a:lnTo>
                  <a:pt x="3492" y="520"/>
                </a:lnTo>
                <a:lnTo>
                  <a:pt x="3518" y="520"/>
                </a:lnTo>
                <a:lnTo>
                  <a:pt x="3518" y="558"/>
                </a:lnTo>
                <a:close/>
                <a:moveTo>
                  <a:pt x="3518" y="499"/>
                </a:moveTo>
                <a:lnTo>
                  <a:pt x="3492" y="499"/>
                </a:lnTo>
                <a:lnTo>
                  <a:pt x="3492" y="461"/>
                </a:lnTo>
                <a:lnTo>
                  <a:pt x="3518" y="461"/>
                </a:lnTo>
                <a:lnTo>
                  <a:pt x="3518" y="499"/>
                </a:lnTo>
                <a:close/>
                <a:moveTo>
                  <a:pt x="3518" y="437"/>
                </a:moveTo>
                <a:lnTo>
                  <a:pt x="3492" y="437"/>
                </a:lnTo>
                <a:lnTo>
                  <a:pt x="3492" y="399"/>
                </a:lnTo>
                <a:lnTo>
                  <a:pt x="3518" y="399"/>
                </a:lnTo>
                <a:lnTo>
                  <a:pt x="3518" y="437"/>
                </a:lnTo>
                <a:close/>
                <a:moveTo>
                  <a:pt x="3518" y="378"/>
                </a:moveTo>
                <a:lnTo>
                  <a:pt x="3492" y="378"/>
                </a:lnTo>
                <a:lnTo>
                  <a:pt x="3492" y="337"/>
                </a:lnTo>
                <a:lnTo>
                  <a:pt x="3518" y="337"/>
                </a:lnTo>
                <a:lnTo>
                  <a:pt x="3518" y="378"/>
                </a:lnTo>
                <a:close/>
                <a:moveTo>
                  <a:pt x="3518" y="316"/>
                </a:moveTo>
                <a:lnTo>
                  <a:pt x="3492" y="316"/>
                </a:lnTo>
                <a:lnTo>
                  <a:pt x="3492" y="278"/>
                </a:lnTo>
                <a:lnTo>
                  <a:pt x="3518" y="278"/>
                </a:lnTo>
                <a:lnTo>
                  <a:pt x="3518" y="316"/>
                </a:lnTo>
                <a:close/>
                <a:moveTo>
                  <a:pt x="3570" y="986"/>
                </a:moveTo>
                <a:lnTo>
                  <a:pt x="3541" y="986"/>
                </a:lnTo>
                <a:lnTo>
                  <a:pt x="3541" y="948"/>
                </a:lnTo>
                <a:lnTo>
                  <a:pt x="3570" y="948"/>
                </a:lnTo>
                <a:lnTo>
                  <a:pt x="3570" y="986"/>
                </a:lnTo>
                <a:close/>
                <a:moveTo>
                  <a:pt x="3570" y="924"/>
                </a:moveTo>
                <a:lnTo>
                  <a:pt x="3541" y="924"/>
                </a:lnTo>
                <a:lnTo>
                  <a:pt x="3541" y="886"/>
                </a:lnTo>
                <a:lnTo>
                  <a:pt x="3570" y="886"/>
                </a:lnTo>
                <a:lnTo>
                  <a:pt x="3570" y="924"/>
                </a:lnTo>
                <a:close/>
                <a:moveTo>
                  <a:pt x="3570" y="865"/>
                </a:moveTo>
                <a:lnTo>
                  <a:pt x="3541" y="865"/>
                </a:lnTo>
                <a:lnTo>
                  <a:pt x="3541" y="827"/>
                </a:lnTo>
                <a:lnTo>
                  <a:pt x="3570" y="827"/>
                </a:lnTo>
                <a:lnTo>
                  <a:pt x="3570" y="865"/>
                </a:lnTo>
                <a:close/>
                <a:moveTo>
                  <a:pt x="3570" y="803"/>
                </a:moveTo>
                <a:lnTo>
                  <a:pt x="3541" y="803"/>
                </a:lnTo>
                <a:lnTo>
                  <a:pt x="3541" y="765"/>
                </a:lnTo>
                <a:lnTo>
                  <a:pt x="3570" y="765"/>
                </a:lnTo>
                <a:lnTo>
                  <a:pt x="3570" y="803"/>
                </a:lnTo>
                <a:close/>
                <a:moveTo>
                  <a:pt x="3570" y="741"/>
                </a:moveTo>
                <a:lnTo>
                  <a:pt x="3541" y="741"/>
                </a:lnTo>
                <a:lnTo>
                  <a:pt x="3541" y="703"/>
                </a:lnTo>
                <a:lnTo>
                  <a:pt x="3570" y="703"/>
                </a:lnTo>
                <a:lnTo>
                  <a:pt x="3570" y="741"/>
                </a:lnTo>
                <a:close/>
                <a:moveTo>
                  <a:pt x="3570" y="682"/>
                </a:moveTo>
                <a:lnTo>
                  <a:pt x="3541" y="682"/>
                </a:lnTo>
                <a:lnTo>
                  <a:pt x="3541" y="644"/>
                </a:lnTo>
                <a:lnTo>
                  <a:pt x="3570" y="644"/>
                </a:lnTo>
                <a:lnTo>
                  <a:pt x="3570" y="682"/>
                </a:lnTo>
                <a:close/>
                <a:moveTo>
                  <a:pt x="3570" y="620"/>
                </a:moveTo>
                <a:lnTo>
                  <a:pt x="3541" y="620"/>
                </a:lnTo>
                <a:lnTo>
                  <a:pt x="3541" y="582"/>
                </a:lnTo>
                <a:lnTo>
                  <a:pt x="3570" y="582"/>
                </a:lnTo>
                <a:lnTo>
                  <a:pt x="3570" y="620"/>
                </a:lnTo>
                <a:close/>
                <a:moveTo>
                  <a:pt x="3570" y="499"/>
                </a:moveTo>
                <a:lnTo>
                  <a:pt x="3541" y="499"/>
                </a:lnTo>
                <a:lnTo>
                  <a:pt x="3541" y="461"/>
                </a:lnTo>
                <a:lnTo>
                  <a:pt x="3570" y="461"/>
                </a:lnTo>
                <a:lnTo>
                  <a:pt x="3570" y="499"/>
                </a:lnTo>
                <a:close/>
                <a:moveTo>
                  <a:pt x="3570" y="437"/>
                </a:moveTo>
                <a:lnTo>
                  <a:pt x="3541" y="437"/>
                </a:lnTo>
                <a:lnTo>
                  <a:pt x="3541" y="399"/>
                </a:lnTo>
                <a:lnTo>
                  <a:pt x="3570" y="399"/>
                </a:lnTo>
                <a:lnTo>
                  <a:pt x="3570" y="437"/>
                </a:lnTo>
                <a:close/>
                <a:moveTo>
                  <a:pt x="3570" y="378"/>
                </a:moveTo>
                <a:lnTo>
                  <a:pt x="3541" y="378"/>
                </a:lnTo>
                <a:lnTo>
                  <a:pt x="3541" y="337"/>
                </a:lnTo>
                <a:lnTo>
                  <a:pt x="3570" y="337"/>
                </a:lnTo>
                <a:lnTo>
                  <a:pt x="3570" y="378"/>
                </a:lnTo>
                <a:close/>
                <a:moveTo>
                  <a:pt x="3570" y="316"/>
                </a:moveTo>
                <a:lnTo>
                  <a:pt x="3541" y="316"/>
                </a:lnTo>
                <a:lnTo>
                  <a:pt x="3541" y="278"/>
                </a:lnTo>
                <a:lnTo>
                  <a:pt x="3570" y="278"/>
                </a:lnTo>
                <a:lnTo>
                  <a:pt x="3570" y="316"/>
                </a:lnTo>
                <a:close/>
                <a:moveTo>
                  <a:pt x="3619" y="986"/>
                </a:moveTo>
                <a:lnTo>
                  <a:pt x="3593" y="986"/>
                </a:lnTo>
                <a:lnTo>
                  <a:pt x="3593" y="948"/>
                </a:lnTo>
                <a:lnTo>
                  <a:pt x="3619" y="948"/>
                </a:lnTo>
                <a:lnTo>
                  <a:pt x="3619" y="986"/>
                </a:lnTo>
                <a:close/>
                <a:moveTo>
                  <a:pt x="3619" y="924"/>
                </a:moveTo>
                <a:lnTo>
                  <a:pt x="3593" y="924"/>
                </a:lnTo>
                <a:lnTo>
                  <a:pt x="3593" y="886"/>
                </a:lnTo>
                <a:lnTo>
                  <a:pt x="3619" y="886"/>
                </a:lnTo>
                <a:lnTo>
                  <a:pt x="3619" y="924"/>
                </a:lnTo>
                <a:close/>
                <a:moveTo>
                  <a:pt x="3619" y="865"/>
                </a:moveTo>
                <a:lnTo>
                  <a:pt x="3593" y="865"/>
                </a:lnTo>
                <a:lnTo>
                  <a:pt x="3593" y="827"/>
                </a:lnTo>
                <a:lnTo>
                  <a:pt x="3619" y="827"/>
                </a:lnTo>
                <a:lnTo>
                  <a:pt x="3619" y="865"/>
                </a:lnTo>
                <a:close/>
                <a:moveTo>
                  <a:pt x="3619" y="803"/>
                </a:moveTo>
                <a:lnTo>
                  <a:pt x="3593" y="803"/>
                </a:lnTo>
                <a:lnTo>
                  <a:pt x="3593" y="765"/>
                </a:lnTo>
                <a:lnTo>
                  <a:pt x="3619" y="765"/>
                </a:lnTo>
                <a:lnTo>
                  <a:pt x="3619" y="803"/>
                </a:lnTo>
                <a:close/>
                <a:moveTo>
                  <a:pt x="3619" y="682"/>
                </a:moveTo>
                <a:lnTo>
                  <a:pt x="3593" y="682"/>
                </a:lnTo>
                <a:lnTo>
                  <a:pt x="3593" y="644"/>
                </a:lnTo>
                <a:lnTo>
                  <a:pt x="3619" y="644"/>
                </a:lnTo>
                <a:lnTo>
                  <a:pt x="3619" y="682"/>
                </a:lnTo>
                <a:close/>
                <a:moveTo>
                  <a:pt x="3619" y="620"/>
                </a:moveTo>
                <a:lnTo>
                  <a:pt x="3593" y="620"/>
                </a:lnTo>
                <a:lnTo>
                  <a:pt x="3593" y="582"/>
                </a:lnTo>
                <a:lnTo>
                  <a:pt x="3619" y="582"/>
                </a:lnTo>
                <a:lnTo>
                  <a:pt x="3619" y="620"/>
                </a:lnTo>
                <a:close/>
                <a:moveTo>
                  <a:pt x="3619" y="558"/>
                </a:moveTo>
                <a:lnTo>
                  <a:pt x="3593" y="558"/>
                </a:lnTo>
                <a:lnTo>
                  <a:pt x="3593" y="520"/>
                </a:lnTo>
                <a:lnTo>
                  <a:pt x="3619" y="520"/>
                </a:lnTo>
                <a:lnTo>
                  <a:pt x="3619" y="558"/>
                </a:lnTo>
                <a:close/>
                <a:moveTo>
                  <a:pt x="3619" y="499"/>
                </a:moveTo>
                <a:lnTo>
                  <a:pt x="3593" y="499"/>
                </a:lnTo>
                <a:lnTo>
                  <a:pt x="3593" y="461"/>
                </a:lnTo>
                <a:lnTo>
                  <a:pt x="3619" y="461"/>
                </a:lnTo>
                <a:lnTo>
                  <a:pt x="3619" y="499"/>
                </a:lnTo>
                <a:close/>
                <a:moveTo>
                  <a:pt x="3619" y="437"/>
                </a:moveTo>
                <a:lnTo>
                  <a:pt x="3593" y="437"/>
                </a:lnTo>
                <a:lnTo>
                  <a:pt x="3593" y="399"/>
                </a:lnTo>
                <a:lnTo>
                  <a:pt x="3619" y="399"/>
                </a:lnTo>
                <a:lnTo>
                  <a:pt x="3619" y="437"/>
                </a:lnTo>
                <a:close/>
                <a:moveTo>
                  <a:pt x="3619" y="378"/>
                </a:moveTo>
                <a:lnTo>
                  <a:pt x="3593" y="378"/>
                </a:lnTo>
                <a:lnTo>
                  <a:pt x="3593" y="337"/>
                </a:lnTo>
                <a:lnTo>
                  <a:pt x="3619" y="337"/>
                </a:lnTo>
                <a:lnTo>
                  <a:pt x="3619" y="378"/>
                </a:lnTo>
                <a:close/>
                <a:moveTo>
                  <a:pt x="3619" y="316"/>
                </a:moveTo>
                <a:lnTo>
                  <a:pt x="3593" y="316"/>
                </a:lnTo>
                <a:lnTo>
                  <a:pt x="3593" y="278"/>
                </a:lnTo>
                <a:lnTo>
                  <a:pt x="3619" y="278"/>
                </a:lnTo>
                <a:lnTo>
                  <a:pt x="3619" y="316"/>
                </a:lnTo>
                <a:close/>
                <a:moveTo>
                  <a:pt x="3669" y="986"/>
                </a:moveTo>
                <a:lnTo>
                  <a:pt x="3643" y="986"/>
                </a:lnTo>
                <a:lnTo>
                  <a:pt x="3643" y="948"/>
                </a:lnTo>
                <a:lnTo>
                  <a:pt x="3669" y="948"/>
                </a:lnTo>
                <a:lnTo>
                  <a:pt x="3669" y="986"/>
                </a:lnTo>
                <a:close/>
                <a:moveTo>
                  <a:pt x="3669" y="865"/>
                </a:moveTo>
                <a:lnTo>
                  <a:pt x="3643" y="865"/>
                </a:lnTo>
                <a:lnTo>
                  <a:pt x="3643" y="827"/>
                </a:lnTo>
                <a:lnTo>
                  <a:pt x="3669" y="827"/>
                </a:lnTo>
                <a:lnTo>
                  <a:pt x="3669" y="865"/>
                </a:lnTo>
                <a:close/>
                <a:moveTo>
                  <a:pt x="3669" y="803"/>
                </a:moveTo>
                <a:lnTo>
                  <a:pt x="3643" y="803"/>
                </a:lnTo>
                <a:lnTo>
                  <a:pt x="3643" y="765"/>
                </a:lnTo>
                <a:lnTo>
                  <a:pt x="3669" y="765"/>
                </a:lnTo>
                <a:lnTo>
                  <a:pt x="3669" y="803"/>
                </a:lnTo>
                <a:close/>
                <a:moveTo>
                  <a:pt x="3669" y="741"/>
                </a:moveTo>
                <a:lnTo>
                  <a:pt x="3643" y="741"/>
                </a:lnTo>
                <a:lnTo>
                  <a:pt x="3643" y="703"/>
                </a:lnTo>
                <a:lnTo>
                  <a:pt x="3669" y="703"/>
                </a:lnTo>
                <a:lnTo>
                  <a:pt x="3669" y="741"/>
                </a:lnTo>
                <a:close/>
                <a:moveTo>
                  <a:pt x="3669" y="682"/>
                </a:moveTo>
                <a:lnTo>
                  <a:pt x="3643" y="682"/>
                </a:lnTo>
                <a:lnTo>
                  <a:pt x="3643" y="644"/>
                </a:lnTo>
                <a:lnTo>
                  <a:pt x="3669" y="644"/>
                </a:lnTo>
                <a:lnTo>
                  <a:pt x="3669" y="682"/>
                </a:lnTo>
                <a:close/>
                <a:moveTo>
                  <a:pt x="3669" y="620"/>
                </a:moveTo>
                <a:lnTo>
                  <a:pt x="3643" y="620"/>
                </a:lnTo>
                <a:lnTo>
                  <a:pt x="3643" y="582"/>
                </a:lnTo>
                <a:lnTo>
                  <a:pt x="3669" y="582"/>
                </a:lnTo>
                <a:lnTo>
                  <a:pt x="3669" y="620"/>
                </a:lnTo>
                <a:close/>
                <a:moveTo>
                  <a:pt x="3669" y="558"/>
                </a:moveTo>
                <a:lnTo>
                  <a:pt x="3643" y="558"/>
                </a:lnTo>
                <a:lnTo>
                  <a:pt x="3643" y="520"/>
                </a:lnTo>
                <a:lnTo>
                  <a:pt x="3669" y="520"/>
                </a:lnTo>
                <a:lnTo>
                  <a:pt x="3669" y="558"/>
                </a:lnTo>
                <a:close/>
                <a:moveTo>
                  <a:pt x="3669" y="499"/>
                </a:moveTo>
                <a:lnTo>
                  <a:pt x="3643" y="499"/>
                </a:lnTo>
                <a:lnTo>
                  <a:pt x="3643" y="461"/>
                </a:lnTo>
                <a:lnTo>
                  <a:pt x="3669" y="461"/>
                </a:lnTo>
                <a:lnTo>
                  <a:pt x="3669" y="499"/>
                </a:lnTo>
                <a:close/>
                <a:moveTo>
                  <a:pt x="3669" y="378"/>
                </a:moveTo>
                <a:lnTo>
                  <a:pt x="3643" y="378"/>
                </a:lnTo>
                <a:lnTo>
                  <a:pt x="3643" y="337"/>
                </a:lnTo>
                <a:lnTo>
                  <a:pt x="3669" y="337"/>
                </a:lnTo>
                <a:lnTo>
                  <a:pt x="3669" y="378"/>
                </a:lnTo>
                <a:close/>
                <a:moveTo>
                  <a:pt x="3669" y="316"/>
                </a:moveTo>
                <a:lnTo>
                  <a:pt x="3643" y="316"/>
                </a:lnTo>
                <a:lnTo>
                  <a:pt x="3643" y="278"/>
                </a:lnTo>
                <a:lnTo>
                  <a:pt x="3669" y="278"/>
                </a:lnTo>
                <a:lnTo>
                  <a:pt x="3669" y="316"/>
                </a:lnTo>
                <a:close/>
              </a:path>
            </a:pathLst>
          </a:custGeom>
          <a:solidFill>
            <a:schemeClr val="tx2">
              <a:lumMod val="60000"/>
              <a:lumOff val="40000"/>
              <a:alpha val="15000"/>
            </a:schemeClr>
          </a:solidFill>
          <a:ln>
            <a:noFill/>
          </a:ln>
        </p:spPr>
        <p:txBody>
          <a:bodyPr vert="horz" wrap="square" lIns="91440" tIns="45720" rIns="91440" bIns="45720" numCol="1" anchor="t" anchorCtr="0" compatLnSpc="1">
            <a:prstTxWarp prst="textNoShape">
              <a:avLst/>
            </a:prstTxWarp>
          </a:bodyPr>
          <a:lstStyle/>
          <a:p>
            <a:endParaRPr lang="en-US" sz="1351" dirty="0"/>
          </a:p>
        </p:txBody>
      </p:sp>
      <p:grpSp>
        <p:nvGrpSpPr>
          <p:cNvPr id="407" name="Group 406"/>
          <p:cNvGrpSpPr/>
          <p:nvPr/>
        </p:nvGrpSpPr>
        <p:grpSpPr>
          <a:xfrm>
            <a:off x="9527141" y="3980337"/>
            <a:ext cx="698080" cy="2352856"/>
            <a:chOff x="398463" y="2662238"/>
            <a:chExt cx="612775" cy="2065338"/>
          </a:xfrm>
        </p:grpSpPr>
        <p:sp>
          <p:nvSpPr>
            <p:cNvPr id="408" name="Freeform 87"/>
            <p:cNvSpPr>
              <a:spLocks/>
            </p:cNvSpPr>
            <p:nvPr/>
          </p:nvSpPr>
          <p:spPr bwMode="auto">
            <a:xfrm>
              <a:off x="398463" y="2662238"/>
              <a:ext cx="612775" cy="2065338"/>
            </a:xfrm>
            <a:custGeom>
              <a:avLst/>
              <a:gdLst>
                <a:gd name="T0" fmla="*/ 342 w 386"/>
                <a:gd name="T1" fmla="*/ 168 h 1301"/>
                <a:gd name="T2" fmla="*/ 342 w 386"/>
                <a:gd name="T3" fmla="*/ 82 h 1301"/>
                <a:gd name="T4" fmla="*/ 306 w 386"/>
                <a:gd name="T5" fmla="*/ 82 h 1301"/>
                <a:gd name="T6" fmla="*/ 306 w 386"/>
                <a:gd name="T7" fmla="*/ 0 h 1301"/>
                <a:gd name="T8" fmla="*/ 71 w 386"/>
                <a:gd name="T9" fmla="*/ 0 h 1301"/>
                <a:gd name="T10" fmla="*/ 71 w 386"/>
                <a:gd name="T11" fmla="*/ 82 h 1301"/>
                <a:gd name="T12" fmla="*/ 35 w 386"/>
                <a:gd name="T13" fmla="*/ 82 h 1301"/>
                <a:gd name="T14" fmla="*/ 35 w 386"/>
                <a:gd name="T15" fmla="*/ 168 h 1301"/>
                <a:gd name="T16" fmla="*/ 0 w 386"/>
                <a:gd name="T17" fmla="*/ 168 h 1301"/>
                <a:gd name="T18" fmla="*/ 0 w 386"/>
                <a:gd name="T19" fmla="*/ 1301 h 1301"/>
                <a:gd name="T20" fmla="*/ 386 w 386"/>
                <a:gd name="T21" fmla="*/ 1301 h 1301"/>
                <a:gd name="T22" fmla="*/ 386 w 386"/>
                <a:gd name="T23" fmla="*/ 168 h 1301"/>
                <a:gd name="T24" fmla="*/ 342 w 386"/>
                <a:gd name="T25" fmla="*/ 168 h 1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6" h="1301">
                  <a:moveTo>
                    <a:pt x="342" y="168"/>
                  </a:moveTo>
                  <a:lnTo>
                    <a:pt x="342" y="82"/>
                  </a:lnTo>
                  <a:lnTo>
                    <a:pt x="306" y="82"/>
                  </a:lnTo>
                  <a:lnTo>
                    <a:pt x="306" y="0"/>
                  </a:lnTo>
                  <a:lnTo>
                    <a:pt x="71" y="0"/>
                  </a:lnTo>
                  <a:lnTo>
                    <a:pt x="71" y="82"/>
                  </a:lnTo>
                  <a:lnTo>
                    <a:pt x="35" y="82"/>
                  </a:lnTo>
                  <a:lnTo>
                    <a:pt x="35" y="168"/>
                  </a:lnTo>
                  <a:lnTo>
                    <a:pt x="0" y="168"/>
                  </a:lnTo>
                  <a:lnTo>
                    <a:pt x="0" y="1301"/>
                  </a:lnTo>
                  <a:lnTo>
                    <a:pt x="386" y="1301"/>
                  </a:lnTo>
                  <a:lnTo>
                    <a:pt x="386" y="168"/>
                  </a:lnTo>
                  <a:lnTo>
                    <a:pt x="342" y="168"/>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09" name="Rectangle 88"/>
            <p:cNvSpPr>
              <a:spLocks noChangeArrowheads="1"/>
            </p:cNvSpPr>
            <p:nvPr/>
          </p:nvSpPr>
          <p:spPr bwMode="auto">
            <a:xfrm>
              <a:off x="482600" y="3027363"/>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10" name="Rectangle 89"/>
            <p:cNvSpPr>
              <a:spLocks noChangeArrowheads="1"/>
            </p:cNvSpPr>
            <p:nvPr/>
          </p:nvSpPr>
          <p:spPr bwMode="auto">
            <a:xfrm>
              <a:off x="601663" y="3027363"/>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11" name="Rectangle 90"/>
            <p:cNvSpPr>
              <a:spLocks noChangeArrowheads="1"/>
            </p:cNvSpPr>
            <p:nvPr/>
          </p:nvSpPr>
          <p:spPr bwMode="auto">
            <a:xfrm>
              <a:off x="719138" y="3027363"/>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12" name="Rectangle 91"/>
            <p:cNvSpPr>
              <a:spLocks noChangeArrowheads="1"/>
            </p:cNvSpPr>
            <p:nvPr/>
          </p:nvSpPr>
          <p:spPr bwMode="auto">
            <a:xfrm>
              <a:off x="838200" y="3027363"/>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13" name="Rectangle 92"/>
            <p:cNvSpPr>
              <a:spLocks noChangeArrowheads="1"/>
            </p:cNvSpPr>
            <p:nvPr/>
          </p:nvSpPr>
          <p:spPr bwMode="auto">
            <a:xfrm>
              <a:off x="482600" y="32575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14" name="Rectangle 93"/>
            <p:cNvSpPr>
              <a:spLocks noChangeArrowheads="1"/>
            </p:cNvSpPr>
            <p:nvPr/>
          </p:nvSpPr>
          <p:spPr bwMode="auto">
            <a:xfrm>
              <a:off x="601663" y="3257550"/>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15" name="Rectangle 94"/>
            <p:cNvSpPr>
              <a:spLocks noChangeArrowheads="1"/>
            </p:cNvSpPr>
            <p:nvPr/>
          </p:nvSpPr>
          <p:spPr bwMode="auto">
            <a:xfrm>
              <a:off x="719138" y="32575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16" name="Rectangle 95"/>
            <p:cNvSpPr>
              <a:spLocks noChangeArrowheads="1"/>
            </p:cNvSpPr>
            <p:nvPr/>
          </p:nvSpPr>
          <p:spPr bwMode="auto">
            <a:xfrm>
              <a:off x="838200" y="3257550"/>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17" name="Rectangle 96"/>
            <p:cNvSpPr>
              <a:spLocks noChangeArrowheads="1"/>
            </p:cNvSpPr>
            <p:nvPr/>
          </p:nvSpPr>
          <p:spPr bwMode="auto">
            <a:xfrm>
              <a:off x="482600" y="34861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18" name="Rectangle 97"/>
            <p:cNvSpPr>
              <a:spLocks noChangeArrowheads="1"/>
            </p:cNvSpPr>
            <p:nvPr/>
          </p:nvSpPr>
          <p:spPr bwMode="auto">
            <a:xfrm>
              <a:off x="601663" y="3486150"/>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19" name="Rectangle 98"/>
            <p:cNvSpPr>
              <a:spLocks noChangeArrowheads="1"/>
            </p:cNvSpPr>
            <p:nvPr/>
          </p:nvSpPr>
          <p:spPr bwMode="auto">
            <a:xfrm>
              <a:off x="719138" y="34861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20" name="Rectangle 99"/>
            <p:cNvSpPr>
              <a:spLocks noChangeArrowheads="1"/>
            </p:cNvSpPr>
            <p:nvPr/>
          </p:nvSpPr>
          <p:spPr bwMode="auto">
            <a:xfrm>
              <a:off x="838200" y="3486150"/>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21" name="Rectangle 100"/>
            <p:cNvSpPr>
              <a:spLocks noChangeArrowheads="1"/>
            </p:cNvSpPr>
            <p:nvPr/>
          </p:nvSpPr>
          <p:spPr bwMode="auto">
            <a:xfrm>
              <a:off x="482600" y="3713163"/>
              <a:ext cx="76200" cy="168275"/>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22" name="Rectangle 101"/>
            <p:cNvSpPr>
              <a:spLocks noChangeArrowheads="1"/>
            </p:cNvSpPr>
            <p:nvPr/>
          </p:nvSpPr>
          <p:spPr bwMode="auto">
            <a:xfrm>
              <a:off x="601663" y="3713163"/>
              <a:ext cx="74613" cy="168275"/>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23" name="Rectangle 102"/>
            <p:cNvSpPr>
              <a:spLocks noChangeArrowheads="1"/>
            </p:cNvSpPr>
            <p:nvPr/>
          </p:nvSpPr>
          <p:spPr bwMode="auto">
            <a:xfrm>
              <a:off x="719138" y="3713163"/>
              <a:ext cx="76200" cy="168275"/>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24" name="Rectangle 103"/>
            <p:cNvSpPr>
              <a:spLocks noChangeArrowheads="1"/>
            </p:cNvSpPr>
            <p:nvPr/>
          </p:nvSpPr>
          <p:spPr bwMode="auto">
            <a:xfrm>
              <a:off x="838200" y="3713163"/>
              <a:ext cx="74613" cy="168275"/>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425" name="Group 424"/>
          <p:cNvGrpSpPr/>
          <p:nvPr/>
        </p:nvGrpSpPr>
        <p:grpSpPr>
          <a:xfrm>
            <a:off x="10716530" y="5255282"/>
            <a:ext cx="569913" cy="1077913"/>
            <a:chOff x="327025" y="3622675"/>
            <a:chExt cx="569913" cy="1077913"/>
          </a:xfrm>
        </p:grpSpPr>
        <p:sp>
          <p:nvSpPr>
            <p:cNvPr id="426" name="Freeform 149"/>
            <p:cNvSpPr>
              <a:spLocks/>
            </p:cNvSpPr>
            <p:nvPr/>
          </p:nvSpPr>
          <p:spPr bwMode="auto">
            <a:xfrm>
              <a:off x="327025" y="3622675"/>
              <a:ext cx="569913" cy="1077913"/>
            </a:xfrm>
            <a:custGeom>
              <a:avLst/>
              <a:gdLst>
                <a:gd name="T0" fmla="*/ 359 w 359"/>
                <a:gd name="T1" fmla="*/ 679 h 679"/>
                <a:gd name="T2" fmla="*/ 0 w 359"/>
                <a:gd name="T3" fmla="*/ 679 h 679"/>
                <a:gd name="T4" fmla="*/ 0 w 359"/>
                <a:gd name="T5" fmla="*/ 242 h 679"/>
                <a:gd name="T6" fmla="*/ 179 w 359"/>
                <a:gd name="T7" fmla="*/ 0 h 679"/>
                <a:gd name="T8" fmla="*/ 359 w 359"/>
                <a:gd name="T9" fmla="*/ 242 h 679"/>
                <a:gd name="T10" fmla="*/ 359 w 359"/>
                <a:gd name="T11" fmla="*/ 679 h 679"/>
              </a:gdLst>
              <a:ahLst/>
              <a:cxnLst>
                <a:cxn ang="0">
                  <a:pos x="T0" y="T1"/>
                </a:cxn>
                <a:cxn ang="0">
                  <a:pos x="T2" y="T3"/>
                </a:cxn>
                <a:cxn ang="0">
                  <a:pos x="T4" y="T5"/>
                </a:cxn>
                <a:cxn ang="0">
                  <a:pos x="T6" y="T7"/>
                </a:cxn>
                <a:cxn ang="0">
                  <a:pos x="T8" y="T9"/>
                </a:cxn>
                <a:cxn ang="0">
                  <a:pos x="T10" y="T11"/>
                </a:cxn>
              </a:cxnLst>
              <a:rect l="0" t="0" r="r" b="b"/>
              <a:pathLst>
                <a:path w="359" h="679">
                  <a:moveTo>
                    <a:pt x="359" y="679"/>
                  </a:moveTo>
                  <a:lnTo>
                    <a:pt x="0" y="679"/>
                  </a:lnTo>
                  <a:lnTo>
                    <a:pt x="0" y="242"/>
                  </a:lnTo>
                  <a:lnTo>
                    <a:pt x="179" y="0"/>
                  </a:lnTo>
                  <a:lnTo>
                    <a:pt x="359" y="242"/>
                  </a:lnTo>
                  <a:lnTo>
                    <a:pt x="359" y="679"/>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27" name="Rectangle 150"/>
            <p:cNvSpPr>
              <a:spLocks noChangeArrowheads="1"/>
            </p:cNvSpPr>
            <p:nvPr/>
          </p:nvSpPr>
          <p:spPr bwMode="auto">
            <a:xfrm>
              <a:off x="503238" y="3911600"/>
              <a:ext cx="76200" cy="166688"/>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28" name="Rectangle 151"/>
            <p:cNvSpPr>
              <a:spLocks noChangeArrowheads="1"/>
            </p:cNvSpPr>
            <p:nvPr/>
          </p:nvSpPr>
          <p:spPr bwMode="auto">
            <a:xfrm>
              <a:off x="622300" y="3911600"/>
              <a:ext cx="76200" cy="166688"/>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29" name="Rectangle 152"/>
            <p:cNvSpPr>
              <a:spLocks noChangeArrowheads="1"/>
            </p:cNvSpPr>
            <p:nvPr/>
          </p:nvSpPr>
          <p:spPr bwMode="auto">
            <a:xfrm>
              <a:off x="503238" y="4133850"/>
              <a:ext cx="76200" cy="166688"/>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30" name="Rectangle 153"/>
            <p:cNvSpPr>
              <a:spLocks noChangeArrowheads="1"/>
            </p:cNvSpPr>
            <p:nvPr/>
          </p:nvSpPr>
          <p:spPr bwMode="auto">
            <a:xfrm>
              <a:off x="622300" y="4133850"/>
              <a:ext cx="76200" cy="166688"/>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431" name="Group 430"/>
          <p:cNvGrpSpPr/>
          <p:nvPr/>
        </p:nvGrpSpPr>
        <p:grpSpPr>
          <a:xfrm>
            <a:off x="10152676" y="5126694"/>
            <a:ext cx="566739" cy="1206500"/>
            <a:chOff x="2600325" y="3494088"/>
            <a:chExt cx="566738" cy="1206500"/>
          </a:xfrm>
        </p:grpSpPr>
        <p:sp>
          <p:nvSpPr>
            <p:cNvPr id="432" name="Freeform 114"/>
            <p:cNvSpPr>
              <a:spLocks/>
            </p:cNvSpPr>
            <p:nvPr/>
          </p:nvSpPr>
          <p:spPr bwMode="auto">
            <a:xfrm>
              <a:off x="2600325" y="3494088"/>
              <a:ext cx="566738" cy="1206500"/>
            </a:xfrm>
            <a:custGeom>
              <a:avLst/>
              <a:gdLst>
                <a:gd name="T0" fmla="*/ 357 w 357"/>
                <a:gd name="T1" fmla="*/ 760 h 760"/>
                <a:gd name="T2" fmla="*/ 0 w 357"/>
                <a:gd name="T3" fmla="*/ 760 h 760"/>
                <a:gd name="T4" fmla="*/ 0 w 357"/>
                <a:gd name="T5" fmla="*/ 241 h 760"/>
                <a:gd name="T6" fmla="*/ 179 w 357"/>
                <a:gd name="T7" fmla="*/ 0 h 760"/>
                <a:gd name="T8" fmla="*/ 357 w 357"/>
                <a:gd name="T9" fmla="*/ 241 h 760"/>
                <a:gd name="T10" fmla="*/ 357 w 357"/>
                <a:gd name="T11" fmla="*/ 760 h 760"/>
              </a:gdLst>
              <a:ahLst/>
              <a:cxnLst>
                <a:cxn ang="0">
                  <a:pos x="T0" y="T1"/>
                </a:cxn>
                <a:cxn ang="0">
                  <a:pos x="T2" y="T3"/>
                </a:cxn>
                <a:cxn ang="0">
                  <a:pos x="T4" y="T5"/>
                </a:cxn>
                <a:cxn ang="0">
                  <a:pos x="T6" y="T7"/>
                </a:cxn>
                <a:cxn ang="0">
                  <a:pos x="T8" y="T9"/>
                </a:cxn>
                <a:cxn ang="0">
                  <a:pos x="T10" y="T11"/>
                </a:cxn>
              </a:cxnLst>
              <a:rect l="0" t="0" r="r" b="b"/>
              <a:pathLst>
                <a:path w="357" h="760">
                  <a:moveTo>
                    <a:pt x="357" y="760"/>
                  </a:moveTo>
                  <a:lnTo>
                    <a:pt x="0" y="760"/>
                  </a:lnTo>
                  <a:lnTo>
                    <a:pt x="0" y="241"/>
                  </a:lnTo>
                  <a:lnTo>
                    <a:pt x="179" y="0"/>
                  </a:lnTo>
                  <a:lnTo>
                    <a:pt x="357" y="241"/>
                  </a:lnTo>
                  <a:lnTo>
                    <a:pt x="357" y="76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33" name="Rectangle 115"/>
            <p:cNvSpPr>
              <a:spLocks noChangeArrowheads="1"/>
            </p:cNvSpPr>
            <p:nvPr/>
          </p:nvSpPr>
          <p:spPr bwMode="auto">
            <a:xfrm>
              <a:off x="2676525" y="4259263"/>
              <a:ext cx="414338" cy="215900"/>
            </a:xfrm>
            <a:prstGeom prst="rect">
              <a:avLst/>
            </a:prstGeom>
            <a:solidFill>
              <a:schemeClr val="bg2"/>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34" name="Freeform 116"/>
            <p:cNvSpPr>
              <a:spLocks/>
            </p:cNvSpPr>
            <p:nvPr/>
          </p:nvSpPr>
          <p:spPr bwMode="auto">
            <a:xfrm>
              <a:off x="2628900" y="4148138"/>
              <a:ext cx="511175" cy="149225"/>
            </a:xfrm>
            <a:custGeom>
              <a:avLst/>
              <a:gdLst>
                <a:gd name="T0" fmla="*/ 253 w 253"/>
                <a:gd name="T1" fmla="*/ 61 h 74"/>
                <a:gd name="T2" fmla="*/ 238 w 253"/>
                <a:gd name="T3" fmla="*/ 0 h 74"/>
                <a:gd name="T4" fmla="*/ 154 w 253"/>
                <a:gd name="T5" fmla="*/ 0 h 74"/>
                <a:gd name="T6" fmla="*/ 102 w 253"/>
                <a:gd name="T7" fmla="*/ 0 h 74"/>
                <a:gd name="T8" fmla="*/ 15 w 253"/>
                <a:gd name="T9" fmla="*/ 0 h 74"/>
                <a:gd name="T10" fmla="*/ 1 w 253"/>
                <a:gd name="T11" fmla="*/ 61 h 74"/>
                <a:gd name="T12" fmla="*/ 0 w 253"/>
                <a:gd name="T13" fmla="*/ 64 h 74"/>
                <a:gd name="T14" fmla="*/ 10 w 253"/>
                <a:gd name="T15" fmla="*/ 74 h 74"/>
                <a:gd name="T16" fmla="*/ 20 w 253"/>
                <a:gd name="T17" fmla="*/ 64 h 74"/>
                <a:gd name="T18" fmla="*/ 29 w 253"/>
                <a:gd name="T19" fmla="*/ 74 h 74"/>
                <a:gd name="T20" fmla="*/ 39 w 253"/>
                <a:gd name="T21" fmla="*/ 64 h 74"/>
                <a:gd name="T22" fmla="*/ 49 w 253"/>
                <a:gd name="T23" fmla="*/ 74 h 74"/>
                <a:gd name="T24" fmla="*/ 59 w 253"/>
                <a:gd name="T25" fmla="*/ 64 h 74"/>
                <a:gd name="T26" fmla="*/ 68 w 253"/>
                <a:gd name="T27" fmla="*/ 74 h 74"/>
                <a:gd name="T28" fmla="*/ 78 w 253"/>
                <a:gd name="T29" fmla="*/ 64 h 74"/>
                <a:gd name="T30" fmla="*/ 88 w 253"/>
                <a:gd name="T31" fmla="*/ 74 h 74"/>
                <a:gd name="T32" fmla="*/ 98 w 253"/>
                <a:gd name="T33" fmla="*/ 64 h 74"/>
                <a:gd name="T34" fmla="*/ 107 w 253"/>
                <a:gd name="T35" fmla="*/ 74 h 74"/>
                <a:gd name="T36" fmla="*/ 117 w 253"/>
                <a:gd name="T37" fmla="*/ 64 h 74"/>
                <a:gd name="T38" fmla="*/ 127 w 253"/>
                <a:gd name="T39" fmla="*/ 74 h 74"/>
                <a:gd name="T40" fmla="*/ 136 w 253"/>
                <a:gd name="T41" fmla="*/ 64 h 74"/>
                <a:gd name="T42" fmla="*/ 146 w 253"/>
                <a:gd name="T43" fmla="*/ 74 h 74"/>
                <a:gd name="T44" fmla="*/ 156 w 253"/>
                <a:gd name="T45" fmla="*/ 64 h 74"/>
                <a:gd name="T46" fmla="*/ 166 w 253"/>
                <a:gd name="T47" fmla="*/ 74 h 74"/>
                <a:gd name="T48" fmla="*/ 175 w 253"/>
                <a:gd name="T49" fmla="*/ 64 h 74"/>
                <a:gd name="T50" fmla="*/ 185 w 253"/>
                <a:gd name="T51" fmla="*/ 74 h 74"/>
                <a:gd name="T52" fmla="*/ 195 w 253"/>
                <a:gd name="T53" fmla="*/ 64 h 74"/>
                <a:gd name="T54" fmla="*/ 205 w 253"/>
                <a:gd name="T55" fmla="*/ 74 h 74"/>
                <a:gd name="T56" fmla="*/ 214 w 253"/>
                <a:gd name="T57" fmla="*/ 64 h 74"/>
                <a:gd name="T58" fmla="*/ 224 w 253"/>
                <a:gd name="T59" fmla="*/ 74 h 74"/>
                <a:gd name="T60" fmla="*/ 234 w 253"/>
                <a:gd name="T61" fmla="*/ 64 h 74"/>
                <a:gd name="T62" fmla="*/ 244 w 253"/>
                <a:gd name="T63" fmla="*/ 74 h 74"/>
                <a:gd name="T64" fmla="*/ 253 w 253"/>
                <a:gd name="T65" fmla="*/ 64 h 74"/>
                <a:gd name="T66" fmla="*/ 253 w 253"/>
                <a:gd name="T67" fmla="*/ 6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3" h="74">
                  <a:moveTo>
                    <a:pt x="253" y="61"/>
                  </a:moveTo>
                  <a:cubicBezTo>
                    <a:pt x="238" y="0"/>
                    <a:pt x="238" y="0"/>
                    <a:pt x="238" y="0"/>
                  </a:cubicBezTo>
                  <a:cubicBezTo>
                    <a:pt x="154" y="0"/>
                    <a:pt x="154" y="0"/>
                    <a:pt x="154" y="0"/>
                  </a:cubicBezTo>
                  <a:cubicBezTo>
                    <a:pt x="102" y="0"/>
                    <a:pt x="102" y="0"/>
                    <a:pt x="102" y="0"/>
                  </a:cubicBezTo>
                  <a:cubicBezTo>
                    <a:pt x="15" y="0"/>
                    <a:pt x="15" y="0"/>
                    <a:pt x="15" y="0"/>
                  </a:cubicBezTo>
                  <a:cubicBezTo>
                    <a:pt x="1" y="61"/>
                    <a:pt x="1" y="61"/>
                    <a:pt x="1" y="61"/>
                  </a:cubicBezTo>
                  <a:cubicBezTo>
                    <a:pt x="0" y="62"/>
                    <a:pt x="0" y="63"/>
                    <a:pt x="0" y="64"/>
                  </a:cubicBezTo>
                  <a:cubicBezTo>
                    <a:pt x="0" y="69"/>
                    <a:pt x="5" y="74"/>
                    <a:pt x="10" y="74"/>
                  </a:cubicBezTo>
                  <a:cubicBezTo>
                    <a:pt x="15" y="74"/>
                    <a:pt x="20" y="69"/>
                    <a:pt x="20" y="64"/>
                  </a:cubicBezTo>
                  <a:cubicBezTo>
                    <a:pt x="20" y="69"/>
                    <a:pt x="24" y="74"/>
                    <a:pt x="29" y="74"/>
                  </a:cubicBezTo>
                  <a:cubicBezTo>
                    <a:pt x="35" y="74"/>
                    <a:pt x="39" y="69"/>
                    <a:pt x="39" y="64"/>
                  </a:cubicBezTo>
                  <a:cubicBezTo>
                    <a:pt x="39" y="69"/>
                    <a:pt x="43" y="74"/>
                    <a:pt x="49" y="74"/>
                  </a:cubicBezTo>
                  <a:cubicBezTo>
                    <a:pt x="54" y="74"/>
                    <a:pt x="59" y="69"/>
                    <a:pt x="59" y="64"/>
                  </a:cubicBezTo>
                  <a:cubicBezTo>
                    <a:pt x="59" y="69"/>
                    <a:pt x="63" y="74"/>
                    <a:pt x="68" y="74"/>
                  </a:cubicBezTo>
                  <a:cubicBezTo>
                    <a:pt x="74" y="74"/>
                    <a:pt x="78" y="69"/>
                    <a:pt x="78" y="64"/>
                  </a:cubicBezTo>
                  <a:cubicBezTo>
                    <a:pt x="78" y="69"/>
                    <a:pt x="82" y="74"/>
                    <a:pt x="88" y="74"/>
                  </a:cubicBezTo>
                  <a:cubicBezTo>
                    <a:pt x="93" y="74"/>
                    <a:pt x="98" y="69"/>
                    <a:pt x="98" y="64"/>
                  </a:cubicBezTo>
                  <a:cubicBezTo>
                    <a:pt x="98" y="69"/>
                    <a:pt x="102" y="74"/>
                    <a:pt x="107" y="74"/>
                  </a:cubicBezTo>
                  <a:cubicBezTo>
                    <a:pt x="113" y="74"/>
                    <a:pt x="117" y="69"/>
                    <a:pt x="117" y="64"/>
                  </a:cubicBezTo>
                  <a:cubicBezTo>
                    <a:pt x="117" y="69"/>
                    <a:pt x="121" y="74"/>
                    <a:pt x="127" y="74"/>
                  </a:cubicBezTo>
                  <a:cubicBezTo>
                    <a:pt x="132" y="74"/>
                    <a:pt x="136" y="69"/>
                    <a:pt x="136" y="64"/>
                  </a:cubicBezTo>
                  <a:cubicBezTo>
                    <a:pt x="136" y="69"/>
                    <a:pt x="141" y="74"/>
                    <a:pt x="146" y="74"/>
                  </a:cubicBezTo>
                  <a:cubicBezTo>
                    <a:pt x="152" y="74"/>
                    <a:pt x="156" y="69"/>
                    <a:pt x="156" y="64"/>
                  </a:cubicBezTo>
                  <a:cubicBezTo>
                    <a:pt x="156" y="69"/>
                    <a:pt x="160" y="74"/>
                    <a:pt x="166" y="74"/>
                  </a:cubicBezTo>
                  <a:cubicBezTo>
                    <a:pt x="171" y="74"/>
                    <a:pt x="175" y="69"/>
                    <a:pt x="175" y="64"/>
                  </a:cubicBezTo>
                  <a:cubicBezTo>
                    <a:pt x="175" y="69"/>
                    <a:pt x="180" y="74"/>
                    <a:pt x="185" y="74"/>
                  </a:cubicBezTo>
                  <a:cubicBezTo>
                    <a:pt x="191" y="74"/>
                    <a:pt x="195" y="69"/>
                    <a:pt x="195" y="64"/>
                  </a:cubicBezTo>
                  <a:cubicBezTo>
                    <a:pt x="195" y="69"/>
                    <a:pt x="199" y="74"/>
                    <a:pt x="205" y="74"/>
                  </a:cubicBezTo>
                  <a:cubicBezTo>
                    <a:pt x="210" y="74"/>
                    <a:pt x="214" y="69"/>
                    <a:pt x="214" y="64"/>
                  </a:cubicBezTo>
                  <a:cubicBezTo>
                    <a:pt x="214" y="69"/>
                    <a:pt x="219" y="74"/>
                    <a:pt x="224" y="74"/>
                  </a:cubicBezTo>
                  <a:cubicBezTo>
                    <a:pt x="229" y="74"/>
                    <a:pt x="234" y="69"/>
                    <a:pt x="234" y="64"/>
                  </a:cubicBezTo>
                  <a:cubicBezTo>
                    <a:pt x="234" y="69"/>
                    <a:pt x="238" y="74"/>
                    <a:pt x="244" y="74"/>
                  </a:cubicBezTo>
                  <a:cubicBezTo>
                    <a:pt x="249" y="74"/>
                    <a:pt x="253" y="69"/>
                    <a:pt x="253" y="64"/>
                  </a:cubicBezTo>
                  <a:cubicBezTo>
                    <a:pt x="253" y="63"/>
                    <a:pt x="253" y="62"/>
                    <a:pt x="253" y="61"/>
                  </a:cubicBez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35" name="Rectangle 117"/>
            <p:cNvSpPr>
              <a:spLocks noChangeArrowheads="1"/>
            </p:cNvSpPr>
            <p:nvPr/>
          </p:nvSpPr>
          <p:spPr bwMode="auto">
            <a:xfrm>
              <a:off x="2681288" y="3911600"/>
              <a:ext cx="65088" cy="1492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36" name="Rectangle 118"/>
            <p:cNvSpPr>
              <a:spLocks noChangeArrowheads="1"/>
            </p:cNvSpPr>
            <p:nvPr/>
          </p:nvSpPr>
          <p:spPr bwMode="auto">
            <a:xfrm>
              <a:off x="2786063" y="3911600"/>
              <a:ext cx="65088" cy="1492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37" name="Rectangle 119"/>
            <p:cNvSpPr>
              <a:spLocks noChangeArrowheads="1"/>
            </p:cNvSpPr>
            <p:nvPr/>
          </p:nvSpPr>
          <p:spPr bwMode="auto">
            <a:xfrm>
              <a:off x="2890838" y="3911600"/>
              <a:ext cx="66675" cy="1492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38" name="Rectangle 120"/>
            <p:cNvSpPr>
              <a:spLocks noChangeArrowheads="1"/>
            </p:cNvSpPr>
            <p:nvPr/>
          </p:nvSpPr>
          <p:spPr bwMode="auto">
            <a:xfrm>
              <a:off x="2997200" y="3911600"/>
              <a:ext cx="65088" cy="1492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439" name="Group 438"/>
          <p:cNvGrpSpPr/>
          <p:nvPr/>
        </p:nvGrpSpPr>
        <p:grpSpPr>
          <a:xfrm>
            <a:off x="8688657" y="4214579"/>
            <a:ext cx="508779" cy="2118615"/>
            <a:chOff x="2732088" y="1325563"/>
            <a:chExt cx="415925" cy="1731963"/>
          </a:xfrm>
        </p:grpSpPr>
        <p:sp>
          <p:nvSpPr>
            <p:cNvPr id="440" name="Freeform 27"/>
            <p:cNvSpPr>
              <a:spLocks/>
            </p:cNvSpPr>
            <p:nvPr/>
          </p:nvSpPr>
          <p:spPr bwMode="auto">
            <a:xfrm>
              <a:off x="2732088" y="1325563"/>
              <a:ext cx="415925" cy="1731963"/>
            </a:xfrm>
            <a:custGeom>
              <a:avLst/>
              <a:gdLst>
                <a:gd name="T0" fmla="*/ 262 w 262"/>
                <a:gd name="T1" fmla="*/ 0 h 1091"/>
                <a:gd name="T2" fmla="*/ 0 w 262"/>
                <a:gd name="T3" fmla="*/ 221 h 1091"/>
                <a:gd name="T4" fmla="*/ 0 w 262"/>
                <a:gd name="T5" fmla="*/ 1091 h 1091"/>
                <a:gd name="T6" fmla="*/ 262 w 262"/>
                <a:gd name="T7" fmla="*/ 1091 h 1091"/>
                <a:gd name="T8" fmla="*/ 262 w 262"/>
                <a:gd name="T9" fmla="*/ 0 h 1091"/>
              </a:gdLst>
              <a:ahLst/>
              <a:cxnLst>
                <a:cxn ang="0">
                  <a:pos x="T0" y="T1"/>
                </a:cxn>
                <a:cxn ang="0">
                  <a:pos x="T2" y="T3"/>
                </a:cxn>
                <a:cxn ang="0">
                  <a:pos x="T4" y="T5"/>
                </a:cxn>
                <a:cxn ang="0">
                  <a:pos x="T6" y="T7"/>
                </a:cxn>
                <a:cxn ang="0">
                  <a:pos x="T8" y="T9"/>
                </a:cxn>
              </a:cxnLst>
              <a:rect l="0" t="0" r="r" b="b"/>
              <a:pathLst>
                <a:path w="262" h="1091">
                  <a:moveTo>
                    <a:pt x="262" y="0"/>
                  </a:moveTo>
                  <a:lnTo>
                    <a:pt x="0" y="221"/>
                  </a:lnTo>
                  <a:lnTo>
                    <a:pt x="0" y="1091"/>
                  </a:lnTo>
                  <a:lnTo>
                    <a:pt x="262" y="1091"/>
                  </a:lnTo>
                  <a:lnTo>
                    <a:pt x="262"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41" name="Oval 28"/>
            <p:cNvSpPr>
              <a:spLocks noChangeArrowheads="1"/>
            </p:cNvSpPr>
            <p:nvPr/>
          </p:nvSpPr>
          <p:spPr bwMode="auto">
            <a:xfrm>
              <a:off x="2778125" y="1743075"/>
              <a:ext cx="136525" cy="138113"/>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42" name="Oval 29"/>
            <p:cNvSpPr>
              <a:spLocks noChangeArrowheads="1"/>
            </p:cNvSpPr>
            <p:nvPr/>
          </p:nvSpPr>
          <p:spPr bwMode="auto">
            <a:xfrm>
              <a:off x="2965450" y="1743075"/>
              <a:ext cx="138113" cy="138113"/>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43" name="Oval 30"/>
            <p:cNvSpPr>
              <a:spLocks noChangeArrowheads="1"/>
            </p:cNvSpPr>
            <p:nvPr/>
          </p:nvSpPr>
          <p:spPr bwMode="auto">
            <a:xfrm>
              <a:off x="2778125" y="1935163"/>
              <a:ext cx="136525" cy="136525"/>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44" name="Oval 31"/>
            <p:cNvSpPr>
              <a:spLocks noChangeArrowheads="1"/>
            </p:cNvSpPr>
            <p:nvPr/>
          </p:nvSpPr>
          <p:spPr bwMode="auto">
            <a:xfrm>
              <a:off x="2965450" y="1935163"/>
              <a:ext cx="138113" cy="136525"/>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45" name="Oval 32"/>
            <p:cNvSpPr>
              <a:spLocks noChangeArrowheads="1"/>
            </p:cNvSpPr>
            <p:nvPr/>
          </p:nvSpPr>
          <p:spPr bwMode="auto">
            <a:xfrm>
              <a:off x="2778125" y="2127250"/>
              <a:ext cx="136525" cy="136525"/>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46" name="Oval 33"/>
            <p:cNvSpPr>
              <a:spLocks noChangeArrowheads="1"/>
            </p:cNvSpPr>
            <p:nvPr/>
          </p:nvSpPr>
          <p:spPr bwMode="auto">
            <a:xfrm>
              <a:off x="2965450" y="2127250"/>
              <a:ext cx="138113" cy="136525"/>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47" name="Oval 34"/>
            <p:cNvSpPr>
              <a:spLocks noChangeArrowheads="1"/>
            </p:cNvSpPr>
            <p:nvPr/>
          </p:nvSpPr>
          <p:spPr bwMode="auto">
            <a:xfrm>
              <a:off x="2778125" y="2316163"/>
              <a:ext cx="136525" cy="138113"/>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48" name="Oval 35"/>
            <p:cNvSpPr>
              <a:spLocks noChangeArrowheads="1"/>
            </p:cNvSpPr>
            <p:nvPr/>
          </p:nvSpPr>
          <p:spPr bwMode="auto">
            <a:xfrm>
              <a:off x="2965450" y="2316163"/>
              <a:ext cx="138113" cy="138113"/>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449" name="Group 448"/>
          <p:cNvGrpSpPr/>
          <p:nvPr/>
        </p:nvGrpSpPr>
        <p:grpSpPr>
          <a:xfrm>
            <a:off x="8148733" y="5201879"/>
            <a:ext cx="651335" cy="1131315"/>
            <a:chOff x="9658350" y="1728788"/>
            <a:chExt cx="1062038" cy="1844675"/>
          </a:xfrm>
        </p:grpSpPr>
        <p:sp>
          <p:nvSpPr>
            <p:cNvPr id="450" name="Freeform 170"/>
            <p:cNvSpPr>
              <a:spLocks/>
            </p:cNvSpPr>
            <p:nvPr/>
          </p:nvSpPr>
          <p:spPr bwMode="auto">
            <a:xfrm>
              <a:off x="9658350" y="1728788"/>
              <a:ext cx="1062038" cy="1844675"/>
            </a:xfrm>
            <a:custGeom>
              <a:avLst/>
              <a:gdLst>
                <a:gd name="T0" fmla="*/ 669 w 669"/>
                <a:gd name="T1" fmla="*/ 1162 h 1162"/>
                <a:gd name="T2" fmla="*/ 0 w 669"/>
                <a:gd name="T3" fmla="*/ 1162 h 1162"/>
                <a:gd name="T4" fmla="*/ 0 w 669"/>
                <a:gd name="T5" fmla="*/ 180 h 1162"/>
                <a:gd name="T6" fmla="*/ 138 w 669"/>
                <a:gd name="T7" fmla="*/ 0 h 1162"/>
                <a:gd name="T8" fmla="*/ 527 w 669"/>
                <a:gd name="T9" fmla="*/ 0 h 1162"/>
                <a:gd name="T10" fmla="*/ 669 w 669"/>
                <a:gd name="T11" fmla="*/ 180 h 1162"/>
                <a:gd name="T12" fmla="*/ 669 w 669"/>
                <a:gd name="T13" fmla="*/ 1162 h 1162"/>
              </a:gdLst>
              <a:ahLst/>
              <a:cxnLst>
                <a:cxn ang="0">
                  <a:pos x="T0" y="T1"/>
                </a:cxn>
                <a:cxn ang="0">
                  <a:pos x="T2" y="T3"/>
                </a:cxn>
                <a:cxn ang="0">
                  <a:pos x="T4" y="T5"/>
                </a:cxn>
                <a:cxn ang="0">
                  <a:pos x="T6" y="T7"/>
                </a:cxn>
                <a:cxn ang="0">
                  <a:pos x="T8" y="T9"/>
                </a:cxn>
                <a:cxn ang="0">
                  <a:pos x="T10" y="T11"/>
                </a:cxn>
                <a:cxn ang="0">
                  <a:pos x="T12" y="T13"/>
                </a:cxn>
              </a:cxnLst>
              <a:rect l="0" t="0" r="r" b="b"/>
              <a:pathLst>
                <a:path w="669" h="1162">
                  <a:moveTo>
                    <a:pt x="669" y="1162"/>
                  </a:moveTo>
                  <a:lnTo>
                    <a:pt x="0" y="1162"/>
                  </a:lnTo>
                  <a:lnTo>
                    <a:pt x="0" y="180"/>
                  </a:lnTo>
                  <a:lnTo>
                    <a:pt x="138" y="0"/>
                  </a:lnTo>
                  <a:lnTo>
                    <a:pt x="527" y="0"/>
                  </a:lnTo>
                  <a:lnTo>
                    <a:pt x="669" y="180"/>
                  </a:lnTo>
                  <a:lnTo>
                    <a:pt x="669" y="1162"/>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51" name="Rectangle 171"/>
            <p:cNvSpPr>
              <a:spLocks noChangeArrowheads="1"/>
            </p:cNvSpPr>
            <p:nvPr/>
          </p:nvSpPr>
          <p:spPr bwMode="auto">
            <a:xfrm>
              <a:off x="9902825" y="2101850"/>
              <a:ext cx="573088" cy="263525"/>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52" name="Rectangle 172"/>
            <p:cNvSpPr>
              <a:spLocks noChangeArrowheads="1"/>
            </p:cNvSpPr>
            <p:nvPr/>
          </p:nvSpPr>
          <p:spPr bwMode="auto">
            <a:xfrm>
              <a:off x="9902825" y="2505075"/>
              <a:ext cx="573088" cy="265112"/>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453" name="Group 452"/>
          <p:cNvGrpSpPr/>
          <p:nvPr/>
        </p:nvGrpSpPr>
        <p:grpSpPr>
          <a:xfrm>
            <a:off x="6844606" y="4146822"/>
            <a:ext cx="475183" cy="2186373"/>
            <a:chOff x="9525048" y="1159755"/>
            <a:chExt cx="475182" cy="2186373"/>
          </a:xfrm>
        </p:grpSpPr>
        <p:sp>
          <p:nvSpPr>
            <p:cNvPr id="454" name="Rectangle 36"/>
            <p:cNvSpPr>
              <a:spLocks noChangeArrowheads="1"/>
            </p:cNvSpPr>
            <p:nvPr/>
          </p:nvSpPr>
          <p:spPr bwMode="auto">
            <a:xfrm>
              <a:off x="9525048" y="1159755"/>
              <a:ext cx="475182" cy="2186373"/>
            </a:xfrm>
            <a:prstGeom prst="rect">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en-US" sz="1351"/>
            </a:p>
          </p:txBody>
        </p:sp>
        <p:grpSp>
          <p:nvGrpSpPr>
            <p:cNvPr id="455" name="Group 454"/>
            <p:cNvGrpSpPr/>
            <p:nvPr/>
          </p:nvGrpSpPr>
          <p:grpSpPr>
            <a:xfrm>
              <a:off x="9573100" y="1221154"/>
              <a:ext cx="380413" cy="1824648"/>
              <a:chOff x="1522413" y="350838"/>
              <a:chExt cx="452438" cy="1420812"/>
            </a:xfrm>
            <a:solidFill>
              <a:schemeClr val="accent4">
                <a:lumMod val="60000"/>
                <a:lumOff val="40000"/>
              </a:schemeClr>
            </a:solidFill>
          </p:grpSpPr>
          <p:sp>
            <p:nvSpPr>
              <p:cNvPr id="456" name="Rectangle 37"/>
              <p:cNvSpPr>
                <a:spLocks noChangeArrowheads="1"/>
              </p:cNvSpPr>
              <p:nvPr/>
            </p:nvSpPr>
            <p:spPr bwMode="auto">
              <a:xfrm>
                <a:off x="1522413" y="350838"/>
                <a:ext cx="45243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57" name="Rectangle 38"/>
              <p:cNvSpPr>
                <a:spLocks noChangeArrowheads="1"/>
              </p:cNvSpPr>
              <p:nvPr/>
            </p:nvSpPr>
            <p:spPr bwMode="auto">
              <a:xfrm>
                <a:off x="1522413" y="449263"/>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58" name="Rectangle 39"/>
              <p:cNvSpPr>
                <a:spLocks noChangeArrowheads="1"/>
              </p:cNvSpPr>
              <p:nvPr/>
            </p:nvSpPr>
            <p:spPr bwMode="auto">
              <a:xfrm>
                <a:off x="1522413" y="549275"/>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59" name="Rectangle 40"/>
              <p:cNvSpPr>
                <a:spLocks noChangeArrowheads="1"/>
              </p:cNvSpPr>
              <p:nvPr/>
            </p:nvSpPr>
            <p:spPr bwMode="auto">
              <a:xfrm>
                <a:off x="1522413" y="649288"/>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60" name="Rectangle 41"/>
              <p:cNvSpPr>
                <a:spLocks noChangeArrowheads="1"/>
              </p:cNvSpPr>
              <p:nvPr/>
            </p:nvSpPr>
            <p:spPr bwMode="auto">
              <a:xfrm>
                <a:off x="1522413" y="747713"/>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61" name="Rectangle 42"/>
              <p:cNvSpPr>
                <a:spLocks noChangeArrowheads="1"/>
              </p:cNvSpPr>
              <p:nvPr/>
            </p:nvSpPr>
            <p:spPr bwMode="auto">
              <a:xfrm>
                <a:off x="1522413" y="846138"/>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62" name="Rectangle 43"/>
              <p:cNvSpPr>
                <a:spLocks noChangeArrowheads="1"/>
              </p:cNvSpPr>
              <p:nvPr/>
            </p:nvSpPr>
            <p:spPr bwMode="auto">
              <a:xfrm>
                <a:off x="1522413" y="947738"/>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63" name="Rectangle 44"/>
              <p:cNvSpPr>
                <a:spLocks noChangeArrowheads="1"/>
              </p:cNvSpPr>
              <p:nvPr/>
            </p:nvSpPr>
            <p:spPr bwMode="auto">
              <a:xfrm>
                <a:off x="1522413" y="1046163"/>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64" name="Rectangle 45"/>
              <p:cNvSpPr>
                <a:spLocks noChangeArrowheads="1"/>
              </p:cNvSpPr>
              <p:nvPr/>
            </p:nvSpPr>
            <p:spPr bwMode="auto">
              <a:xfrm>
                <a:off x="1522413" y="1146175"/>
                <a:ext cx="45243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65" name="Rectangle 46"/>
              <p:cNvSpPr>
                <a:spLocks noChangeArrowheads="1"/>
              </p:cNvSpPr>
              <p:nvPr/>
            </p:nvSpPr>
            <p:spPr bwMode="auto">
              <a:xfrm>
                <a:off x="1522413" y="1244600"/>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66" name="Rectangle 47"/>
              <p:cNvSpPr>
                <a:spLocks noChangeArrowheads="1"/>
              </p:cNvSpPr>
              <p:nvPr/>
            </p:nvSpPr>
            <p:spPr bwMode="auto">
              <a:xfrm>
                <a:off x="1522413" y="1346200"/>
                <a:ext cx="45243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67" name="Rectangle 48"/>
              <p:cNvSpPr>
                <a:spLocks noChangeArrowheads="1"/>
              </p:cNvSpPr>
              <p:nvPr/>
            </p:nvSpPr>
            <p:spPr bwMode="auto">
              <a:xfrm>
                <a:off x="1522413" y="1444625"/>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68" name="Rectangle 49"/>
              <p:cNvSpPr>
                <a:spLocks noChangeArrowheads="1"/>
              </p:cNvSpPr>
              <p:nvPr/>
            </p:nvSpPr>
            <p:spPr bwMode="auto">
              <a:xfrm>
                <a:off x="1522413" y="1543050"/>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69" name="Rectangle 50"/>
              <p:cNvSpPr>
                <a:spLocks noChangeArrowheads="1"/>
              </p:cNvSpPr>
              <p:nvPr/>
            </p:nvSpPr>
            <p:spPr bwMode="auto">
              <a:xfrm>
                <a:off x="1522413" y="1644650"/>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70" name="Rectangle 51"/>
              <p:cNvSpPr>
                <a:spLocks noChangeArrowheads="1"/>
              </p:cNvSpPr>
              <p:nvPr/>
            </p:nvSpPr>
            <p:spPr bwMode="auto">
              <a:xfrm>
                <a:off x="1522413" y="1743075"/>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nvGrpSpPr>
          <p:cNvPr id="471" name="Group 470"/>
          <p:cNvGrpSpPr/>
          <p:nvPr/>
        </p:nvGrpSpPr>
        <p:grpSpPr>
          <a:xfrm>
            <a:off x="1724127" y="4601231"/>
            <a:ext cx="415925" cy="1731963"/>
            <a:chOff x="2732088" y="1325563"/>
            <a:chExt cx="415925" cy="1731963"/>
          </a:xfrm>
        </p:grpSpPr>
        <p:sp>
          <p:nvSpPr>
            <p:cNvPr id="472" name="Freeform 27"/>
            <p:cNvSpPr>
              <a:spLocks/>
            </p:cNvSpPr>
            <p:nvPr/>
          </p:nvSpPr>
          <p:spPr bwMode="auto">
            <a:xfrm>
              <a:off x="2732088" y="1325563"/>
              <a:ext cx="415925" cy="1731963"/>
            </a:xfrm>
            <a:custGeom>
              <a:avLst/>
              <a:gdLst>
                <a:gd name="T0" fmla="*/ 262 w 262"/>
                <a:gd name="T1" fmla="*/ 0 h 1091"/>
                <a:gd name="T2" fmla="*/ 0 w 262"/>
                <a:gd name="T3" fmla="*/ 221 h 1091"/>
                <a:gd name="T4" fmla="*/ 0 w 262"/>
                <a:gd name="T5" fmla="*/ 1091 h 1091"/>
                <a:gd name="T6" fmla="*/ 262 w 262"/>
                <a:gd name="T7" fmla="*/ 1091 h 1091"/>
                <a:gd name="T8" fmla="*/ 262 w 262"/>
                <a:gd name="T9" fmla="*/ 0 h 1091"/>
              </a:gdLst>
              <a:ahLst/>
              <a:cxnLst>
                <a:cxn ang="0">
                  <a:pos x="T0" y="T1"/>
                </a:cxn>
                <a:cxn ang="0">
                  <a:pos x="T2" y="T3"/>
                </a:cxn>
                <a:cxn ang="0">
                  <a:pos x="T4" y="T5"/>
                </a:cxn>
                <a:cxn ang="0">
                  <a:pos x="T6" y="T7"/>
                </a:cxn>
                <a:cxn ang="0">
                  <a:pos x="T8" y="T9"/>
                </a:cxn>
              </a:cxnLst>
              <a:rect l="0" t="0" r="r" b="b"/>
              <a:pathLst>
                <a:path w="262" h="1091">
                  <a:moveTo>
                    <a:pt x="262" y="0"/>
                  </a:moveTo>
                  <a:lnTo>
                    <a:pt x="0" y="221"/>
                  </a:lnTo>
                  <a:lnTo>
                    <a:pt x="0" y="1091"/>
                  </a:lnTo>
                  <a:lnTo>
                    <a:pt x="262" y="1091"/>
                  </a:lnTo>
                  <a:lnTo>
                    <a:pt x="262"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73" name="Oval 28"/>
            <p:cNvSpPr>
              <a:spLocks noChangeArrowheads="1"/>
            </p:cNvSpPr>
            <p:nvPr/>
          </p:nvSpPr>
          <p:spPr bwMode="auto">
            <a:xfrm>
              <a:off x="2778125" y="1743075"/>
              <a:ext cx="136525" cy="138113"/>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74" name="Oval 29"/>
            <p:cNvSpPr>
              <a:spLocks noChangeArrowheads="1"/>
            </p:cNvSpPr>
            <p:nvPr/>
          </p:nvSpPr>
          <p:spPr bwMode="auto">
            <a:xfrm>
              <a:off x="2965450" y="1743075"/>
              <a:ext cx="138113" cy="138113"/>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75" name="Oval 30"/>
            <p:cNvSpPr>
              <a:spLocks noChangeArrowheads="1"/>
            </p:cNvSpPr>
            <p:nvPr/>
          </p:nvSpPr>
          <p:spPr bwMode="auto">
            <a:xfrm>
              <a:off x="2778125" y="1935163"/>
              <a:ext cx="136525" cy="136525"/>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76" name="Oval 31"/>
            <p:cNvSpPr>
              <a:spLocks noChangeArrowheads="1"/>
            </p:cNvSpPr>
            <p:nvPr/>
          </p:nvSpPr>
          <p:spPr bwMode="auto">
            <a:xfrm>
              <a:off x="2965450" y="1935163"/>
              <a:ext cx="138113" cy="136525"/>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77" name="Oval 32"/>
            <p:cNvSpPr>
              <a:spLocks noChangeArrowheads="1"/>
            </p:cNvSpPr>
            <p:nvPr/>
          </p:nvSpPr>
          <p:spPr bwMode="auto">
            <a:xfrm>
              <a:off x="2778125" y="2127250"/>
              <a:ext cx="136525" cy="136525"/>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78" name="Oval 33"/>
            <p:cNvSpPr>
              <a:spLocks noChangeArrowheads="1"/>
            </p:cNvSpPr>
            <p:nvPr/>
          </p:nvSpPr>
          <p:spPr bwMode="auto">
            <a:xfrm>
              <a:off x="2965450" y="2127250"/>
              <a:ext cx="138113" cy="136525"/>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79" name="Oval 34"/>
            <p:cNvSpPr>
              <a:spLocks noChangeArrowheads="1"/>
            </p:cNvSpPr>
            <p:nvPr/>
          </p:nvSpPr>
          <p:spPr bwMode="auto">
            <a:xfrm>
              <a:off x="2778125" y="2316163"/>
              <a:ext cx="136525" cy="138113"/>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80" name="Oval 35"/>
            <p:cNvSpPr>
              <a:spLocks noChangeArrowheads="1"/>
            </p:cNvSpPr>
            <p:nvPr/>
          </p:nvSpPr>
          <p:spPr bwMode="auto">
            <a:xfrm>
              <a:off x="2965450" y="2316163"/>
              <a:ext cx="138113" cy="138113"/>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481" name="Group 480"/>
          <p:cNvGrpSpPr/>
          <p:nvPr/>
        </p:nvGrpSpPr>
        <p:grpSpPr>
          <a:xfrm>
            <a:off x="2357430" y="3732870"/>
            <a:ext cx="565151" cy="2600325"/>
            <a:chOff x="1465263" y="277813"/>
            <a:chExt cx="565150" cy="2600325"/>
          </a:xfrm>
        </p:grpSpPr>
        <p:sp>
          <p:nvSpPr>
            <p:cNvPr id="482" name="Rectangle 36"/>
            <p:cNvSpPr>
              <a:spLocks noChangeArrowheads="1"/>
            </p:cNvSpPr>
            <p:nvPr/>
          </p:nvSpPr>
          <p:spPr bwMode="auto">
            <a:xfrm>
              <a:off x="1465263" y="277813"/>
              <a:ext cx="565150" cy="2600325"/>
            </a:xfrm>
            <a:prstGeom prst="rect">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sz="1351"/>
            </a:p>
          </p:txBody>
        </p:sp>
        <p:grpSp>
          <p:nvGrpSpPr>
            <p:cNvPr id="483" name="Group 482"/>
            <p:cNvGrpSpPr/>
            <p:nvPr/>
          </p:nvGrpSpPr>
          <p:grpSpPr>
            <a:xfrm>
              <a:off x="1522413" y="350837"/>
              <a:ext cx="452438" cy="2170114"/>
              <a:chOff x="1522413" y="350838"/>
              <a:chExt cx="452438" cy="1420812"/>
            </a:xfrm>
            <a:solidFill>
              <a:schemeClr val="accent3">
                <a:lumMod val="60000"/>
                <a:lumOff val="40000"/>
              </a:schemeClr>
            </a:solidFill>
          </p:grpSpPr>
          <p:sp>
            <p:nvSpPr>
              <p:cNvPr id="484" name="Rectangle 37"/>
              <p:cNvSpPr>
                <a:spLocks noChangeArrowheads="1"/>
              </p:cNvSpPr>
              <p:nvPr/>
            </p:nvSpPr>
            <p:spPr bwMode="auto">
              <a:xfrm>
                <a:off x="1522413" y="350838"/>
                <a:ext cx="45243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85" name="Rectangle 38"/>
              <p:cNvSpPr>
                <a:spLocks noChangeArrowheads="1"/>
              </p:cNvSpPr>
              <p:nvPr/>
            </p:nvSpPr>
            <p:spPr bwMode="auto">
              <a:xfrm>
                <a:off x="1522413" y="449263"/>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86" name="Rectangle 39"/>
              <p:cNvSpPr>
                <a:spLocks noChangeArrowheads="1"/>
              </p:cNvSpPr>
              <p:nvPr/>
            </p:nvSpPr>
            <p:spPr bwMode="auto">
              <a:xfrm>
                <a:off x="1522413" y="549275"/>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87" name="Rectangle 40"/>
              <p:cNvSpPr>
                <a:spLocks noChangeArrowheads="1"/>
              </p:cNvSpPr>
              <p:nvPr/>
            </p:nvSpPr>
            <p:spPr bwMode="auto">
              <a:xfrm>
                <a:off x="1522413" y="649288"/>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88" name="Rectangle 41"/>
              <p:cNvSpPr>
                <a:spLocks noChangeArrowheads="1"/>
              </p:cNvSpPr>
              <p:nvPr/>
            </p:nvSpPr>
            <p:spPr bwMode="auto">
              <a:xfrm>
                <a:off x="1522413" y="747713"/>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89" name="Rectangle 42"/>
              <p:cNvSpPr>
                <a:spLocks noChangeArrowheads="1"/>
              </p:cNvSpPr>
              <p:nvPr/>
            </p:nvSpPr>
            <p:spPr bwMode="auto">
              <a:xfrm>
                <a:off x="1522413" y="846138"/>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90" name="Rectangle 43"/>
              <p:cNvSpPr>
                <a:spLocks noChangeArrowheads="1"/>
              </p:cNvSpPr>
              <p:nvPr/>
            </p:nvSpPr>
            <p:spPr bwMode="auto">
              <a:xfrm>
                <a:off x="1522413" y="947738"/>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91" name="Rectangle 44"/>
              <p:cNvSpPr>
                <a:spLocks noChangeArrowheads="1"/>
              </p:cNvSpPr>
              <p:nvPr/>
            </p:nvSpPr>
            <p:spPr bwMode="auto">
              <a:xfrm>
                <a:off x="1522413" y="1046163"/>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92" name="Rectangle 45"/>
              <p:cNvSpPr>
                <a:spLocks noChangeArrowheads="1"/>
              </p:cNvSpPr>
              <p:nvPr/>
            </p:nvSpPr>
            <p:spPr bwMode="auto">
              <a:xfrm>
                <a:off x="1522413" y="1146175"/>
                <a:ext cx="45243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93" name="Rectangle 46"/>
              <p:cNvSpPr>
                <a:spLocks noChangeArrowheads="1"/>
              </p:cNvSpPr>
              <p:nvPr/>
            </p:nvSpPr>
            <p:spPr bwMode="auto">
              <a:xfrm>
                <a:off x="1522413" y="1244600"/>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94" name="Rectangle 47"/>
              <p:cNvSpPr>
                <a:spLocks noChangeArrowheads="1"/>
              </p:cNvSpPr>
              <p:nvPr/>
            </p:nvSpPr>
            <p:spPr bwMode="auto">
              <a:xfrm>
                <a:off x="1522413" y="1346200"/>
                <a:ext cx="45243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95" name="Rectangle 48"/>
              <p:cNvSpPr>
                <a:spLocks noChangeArrowheads="1"/>
              </p:cNvSpPr>
              <p:nvPr/>
            </p:nvSpPr>
            <p:spPr bwMode="auto">
              <a:xfrm>
                <a:off x="1522413" y="1444625"/>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96" name="Rectangle 49"/>
              <p:cNvSpPr>
                <a:spLocks noChangeArrowheads="1"/>
              </p:cNvSpPr>
              <p:nvPr/>
            </p:nvSpPr>
            <p:spPr bwMode="auto">
              <a:xfrm>
                <a:off x="1522413" y="1543050"/>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97" name="Rectangle 50"/>
              <p:cNvSpPr>
                <a:spLocks noChangeArrowheads="1"/>
              </p:cNvSpPr>
              <p:nvPr/>
            </p:nvSpPr>
            <p:spPr bwMode="auto">
              <a:xfrm>
                <a:off x="1522413" y="1644650"/>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98" name="Rectangle 51"/>
              <p:cNvSpPr>
                <a:spLocks noChangeArrowheads="1"/>
              </p:cNvSpPr>
              <p:nvPr/>
            </p:nvSpPr>
            <p:spPr bwMode="auto">
              <a:xfrm>
                <a:off x="1522413" y="1743075"/>
                <a:ext cx="45243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nvGrpSpPr>
          <p:cNvPr id="499" name="Group 498"/>
          <p:cNvGrpSpPr/>
          <p:nvPr/>
        </p:nvGrpSpPr>
        <p:grpSpPr>
          <a:xfrm>
            <a:off x="4440950" y="4321831"/>
            <a:ext cx="568325" cy="2011363"/>
            <a:chOff x="1836738" y="2649538"/>
            <a:chExt cx="568325" cy="2011363"/>
          </a:xfrm>
        </p:grpSpPr>
        <p:sp>
          <p:nvSpPr>
            <p:cNvPr id="500" name="Freeform 52"/>
            <p:cNvSpPr>
              <a:spLocks/>
            </p:cNvSpPr>
            <p:nvPr/>
          </p:nvSpPr>
          <p:spPr bwMode="auto">
            <a:xfrm>
              <a:off x="1836738" y="2649538"/>
              <a:ext cx="568325" cy="2011363"/>
            </a:xfrm>
            <a:custGeom>
              <a:avLst/>
              <a:gdLst>
                <a:gd name="T0" fmla="*/ 277 w 358"/>
                <a:gd name="T1" fmla="*/ 154 h 1267"/>
                <a:gd name="T2" fmla="*/ 277 w 358"/>
                <a:gd name="T3" fmla="*/ 88 h 1267"/>
                <a:gd name="T4" fmla="*/ 178 w 358"/>
                <a:gd name="T5" fmla="*/ 0 h 1267"/>
                <a:gd name="T6" fmla="*/ 80 w 358"/>
                <a:gd name="T7" fmla="*/ 88 h 1267"/>
                <a:gd name="T8" fmla="*/ 80 w 358"/>
                <a:gd name="T9" fmla="*/ 154 h 1267"/>
                <a:gd name="T10" fmla="*/ 0 w 358"/>
                <a:gd name="T11" fmla="*/ 154 h 1267"/>
                <a:gd name="T12" fmla="*/ 0 w 358"/>
                <a:gd name="T13" fmla="*/ 1267 h 1267"/>
                <a:gd name="T14" fmla="*/ 358 w 358"/>
                <a:gd name="T15" fmla="*/ 1267 h 1267"/>
                <a:gd name="T16" fmla="*/ 358 w 358"/>
                <a:gd name="T17" fmla="*/ 154 h 1267"/>
                <a:gd name="T18" fmla="*/ 277 w 358"/>
                <a:gd name="T19" fmla="*/ 154 h 1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8" h="1267">
                  <a:moveTo>
                    <a:pt x="277" y="154"/>
                  </a:moveTo>
                  <a:lnTo>
                    <a:pt x="277" y="88"/>
                  </a:lnTo>
                  <a:lnTo>
                    <a:pt x="178" y="0"/>
                  </a:lnTo>
                  <a:lnTo>
                    <a:pt x="80" y="88"/>
                  </a:lnTo>
                  <a:lnTo>
                    <a:pt x="80" y="154"/>
                  </a:lnTo>
                  <a:lnTo>
                    <a:pt x="0" y="154"/>
                  </a:lnTo>
                  <a:lnTo>
                    <a:pt x="0" y="1267"/>
                  </a:lnTo>
                  <a:lnTo>
                    <a:pt x="358" y="1267"/>
                  </a:lnTo>
                  <a:lnTo>
                    <a:pt x="358" y="154"/>
                  </a:lnTo>
                  <a:lnTo>
                    <a:pt x="277" y="15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01" name="Rectangle 53"/>
            <p:cNvSpPr>
              <a:spLocks noChangeArrowheads="1"/>
            </p:cNvSpPr>
            <p:nvPr/>
          </p:nvSpPr>
          <p:spPr bwMode="auto">
            <a:xfrm>
              <a:off x="2038350" y="2792413"/>
              <a:ext cx="57150"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02" name="Rectangle 54"/>
            <p:cNvSpPr>
              <a:spLocks noChangeArrowheads="1"/>
            </p:cNvSpPr>
            <p:nvPr/>
          </p:nvSpPr>
          <p:spPr bwMode="auto">
            <a:xfrm>
              <a:off x="2146300" y="2792413"/>
              <a:ext cx="55563"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03" name="Rectangle 55"/>
            <p:cNvSpPr>
              <a:spLocks noChangeArrowheads="1"/>
            </p:cNvSpPr>
            <p:nvPr/>
          </p:nvSpPr>
          <p:spPr bwMode="auto">
            <a:xfrm>
              <a:off x="1933575" y="3006725"/>
              <a:ext cx="57150"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04" name="Rectangle 56"/>
            <p:cNvSpPr>
              <a:spLocks noChangeArrowheads="1"/>
            </p:cNvSpPr>
            <p:nvPr/>
          </p:nvSpPr>
          <p:spPr bwMode="auto">
            <a:xfrm>
              <a:off x="2041525" y="3006725"/>
              <a:ext cx="55563"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05" name="Rectangle 57"/>
            <p:cNvSpPr>
              <a:spLocks noChangeArrowheads="1"/>
            </p:cNvSpPr>
            <p:nvPr/>
          </p:nvSpPr>
          <p:spPr bwMode="auto">
            <a:xfrm>
              <a:off x="2144713" y="3006725"/>
              <a:ext cx="55563"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06" name="Rectangle 58"/>
            <p:cNvSpPr>
              <a:spLocks noChangeArrowheads="1"/>
            </p:cNvSpPr>
            <p:nvPr/>
          </p:nvSpPr>
          <p:spPr bwMode="auto">
            <a:xfrm>
              <a:off x="2251075" y="3006725"/>
              <a:ext cx="57150"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07" name="Rectangle 59"/>
            <p:cNvSpPr>
              <a:spLocks noChangeArrowheads="1"/>
            </p:cNvSpPr>
            <p:nvPr/>
          </p:nvSpPr>
          <p:spPr bwMode="auto">
            <a:xfrm>
              <a:off x="1933575" y="3189288"/>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08" name="Rectangle 60"/>
            <p:cNvSpPr>
              <a:spLocks noChangeArrowheads="1"/>
            </p:cNvSpPr>
            <p:nvPr/>
          </p:nvSpPr>
          <p:spPr bwMode="auto">
            <a:xfrm>
              <a:off x="2041525" y="3189288"/>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09" name="Rectangle 61"/>
            <p:cNvSpPr>
              <a:spLocks noChangeArrowheads="1"/>
            </p:cNvSpPr>
            <p:nvPr/>
          </p:nvSpPr>
          <p:spPr bwMode="auto">
            <a:xfrm>
              <a:off x="2144713" y="3189288"/>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0" name="Rectangle 62"/>
            <p:cNvSpPr>
              <a:spLocks noChangeArrowheads="1"/>
            </p:cNvSpPr>
            <p:nvPr/>
          </p:nvSpPr>
          <p:spPr bwMode="auto">
            <a:xfrm>
              <a:off x="2251075" y="3189288"/>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1" name="Rectangle 63"/>
            <p:cNvSpPr>
              <a:spLocks noChangeArrowheads="1"/>
            </p:cNvSpPr>
            <p:nvPr/>
          </p:nvSpPr>
          <p:spPr bwMode="auto">
            <a:xfrm>
              <a:off x="1933575" y="3371850"/>
              <a:ext cx="57150"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2" name="Rectangle 64"/>
            <p:cNvSpPr>
              <a:spLocks noChangeArrowheads="1"/>
            </p:cNvSpPr>
            <p:nvPr/>
          </p:nvSpPr>
          <p:spPr bwMode="auto">
            <a:xfrm>
              <a:off x="2041525" y="3371850"/>
              <a:ext cx="55563"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3" name="Rectangle 65"/>
            <p:cNvSpPr>
              <a:spLocks noChangeArrowheads="1"/>
            </p:cNvSpPr>
            <p:nvPr/>
          </p:nvSpPr>
          <p:spPr bwMode="auto">
            <a:xfrm>
              <a:off x="2144713" y="3371850"/>
              <a:ext cx="55563"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4" name="Rectangle 66"/>
            <p:cNvSpPr>
              <a:spLocks noChangeArrowheads="1"/>
            </p:cNvSpPr>
            <p:nvPr/>
          </p:nvSpPr>
          <p:spPr bwMode="auto">
            <a:xfrm>
              <a:off x="2251075" y="3371850"/>
              <a:ext cx="57150"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5" name="Rectangle 67"/>
            <p:cNvSpPr>
              <a:spLocks noChangeArrowheads="1"/>
            </p:cNvSpPr>
            <p:nvPr/>
          </p:nvSpPr>
          <p:spPr bwMode="auto">
            <a:xfrm>
              <a:off x="1933575" y="3554413"/>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6" name="Rectangle 68"/>
            <p:cNvSpPr>
              <a:spLocks noChangeArrowheads="1"/>
            </p:cNvSpPr>
            <p:nvPr/>
          </p:nvSpPr>
          <p:spPr bwMode="auto">
            <a:xfrm>
              <a:off x="2041525" y="3554413"/>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7" name="Rectangle 69"/>
            <p:cNvSpPr>
              <a:spLocks noChangeArrowheads="1"/>
            </p:cNvSpPr>
            <p:nvPr/>
          </p:nvSpPr>
          <p:spPr bwMode="auto">
            <a:xfrm>
              <a:off x="2144713" y="3554413"/>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8" name="Rectangle 70"/>
            <p:cNvSpPr>
              <a:spLocks noChangeArrowheads="1"/>
            </p:cNvSpPr>
            <p:nvPr/>
          </p:nvSpPr>
          <p:spPr bwMode="auto">
            <a:xfrm>
              <a:off x="2251075" y="3554413"/>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9" name="Rectangle 71"/>
            <p:cNvSpPr>
              <a:spLocks noChangeArrowheads="1"/>
            </p:cNvSpPr>
            <p:nvPr/>
          </p:nvSpPr>
          <p:spPr bwMode="auto">
            <a:xfrm>
              <a:off x="1933575" y="3735388"/>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0" name="Rectangle 72"/>
            <p:cNvSpPr>
              <a:spLocks noChangeArrowheads="1"/>
            </p:cNvSpPr>
            <p:nvPr/>
          </p:nvSpPr>
          <p:spPr bwMode="auto">
            <a:xfrm>
              <a:off x="2041525" y="3735388"/>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1" name="Rectangle 73"/>
            <p:cNvSpPr>
              <a:spLocks noChangeArrowheads="1"/>
            </p:cNvSpPr>
            <p:nvPr/>
          </p:nvSpPr>
          <p:spPr bwMode="auto">
            <a:xfrm>
              <a:off x="2144713" y="3735388"/>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2" name="Rectangle 74"/>
            <p:cNvSpPr>
              <a:spLocks noChangeArrowheads="1"/>
            </p:cNvSpPr>
            <p:nvPr/>
          </p:nvSpPr>
          <p:spPr bwMode="auto">
            <a:xfrm>
              <a:off x="2251075" y="3735388"/>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3" name="Rectangle 75"/>
            <p:cNvSpPr>
              <a:spLocks noChangeArrowheads="1"/>
            </p:cNvSpPr>
            <p:nvPr/>
          </p:nvSpPr>
          <p:spPr bwMode="auto">
            <a:xfrm>
              <a:off x="1933575" y="3919538"/>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4" name="Rectangle 76"/>
            <p:cNvSpPr>
              <a:spLocks noChangeArrowheads="1"/>
            </p:cNvSpPr>
            <p:nvPr/>
          </p:nvSpPr>
          <p:spPr bwMode="auto">
            <a:xfrm>
              <a:off x="2041525" y="3919538"/>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5" name="Rectangle 77"/>
            <p:cNvSpPr>
              <a:spLocks noChangeArrowheads="1"/>
            </p:cNvSpPr>
            <p:nvPr/>
          </p:nvSpPr>
          <p:spPr bwMode="auto">
            <a:xfrm>
              <a:off x="2144713" y="3919538"/>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6" name="Rectangle 78"/>
            <p:cNvSpPr>
              <a:spLocks noChangeArrowheads="1"/>
            </p:cNvSpPr>
            <p:nvPr/>
          </p:nvSpPr>
          <p:spPr bwMode="auto">
            <a:xfrm>
              <a:off x="2251075" y="3919538"/>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7" name="Rectangle 79"/>
            <p:cNvSpPr>
              <a:spLocks noChangeArrowheads="1"/>
            </p:cNvSpPr>
            <p:nvPr/>
          </p:nvSpPr>
          <p:spPr bwMode="auto">
            <a:xfrm>
              <a:off x="1933575" y="4100513"/>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8" name="Rectangle 80"/>
            <p:cNvSpPr>
              <a:spLocks noChangeArrowheads="1"/>
            </p:cNvSpPr>
            <p:nvPr/>
          </p:nvSpPr>
          <p:spPr bwMode="auto">
            <a:xfrm>
              <a:off x="2041525" y="4100513"/>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9" name="Rectangle 81"/>
            <p:cNvSpPr>
              <a:spLocks noChangeArrowheads="1"/>
            </p:cNvSpPr>
            <p:nvPr/>
          </p:nvSpPr>
          <p:spPr bwMode="auto">
            <a:xfrm>
              <a:off x="2144713" y="4100513"/>
              <a:ext cx="55563"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30" name="Rectangle 82"/>
            <p:cNvSpPr>
              <a:spLocks noChangeArrowheads="1"/>
            </p:cNvSpPr>
            <p:nvPr/>
          </p:nvSpPr>
          <p:spPr bwMode="auto">
            <a:xfrm>
              <a:off x="2251075" y="4100513"/>
              <a:ext cx="57150" cy="133350"/>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31" name="Rectangle 83"/>
            <p:cNvSpPr>
              <a:spLocks noChangeArrowheads="1"/>
            </p:cNvSpPr>
            <p:nvPr/>
          </p:nvSpPr>
          <p:spPr bwMode="auto">
            <a:xfrm>
              <a:off x="1933575" y="4284663"/>
              <a:ext cx="57150"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32" name="Rectangle 84"/>
            <p:cNvSpPr>
              <a:spLocks noChangeArrowheads="1"/>
            </p:cNvSpPr>
            <p:nvPr/>
          </p:nvSpPr>
          <p:spPr bwMode="auto">
            <a:xfrm>
              <a:off x="2041525" y="4284663"/>
              <a:ext cx="55563"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33" name="Rectangle 85"/>
            <p:cNvSpPr>
              <a:spLocks noChangeArrowheads="1"/>
            </p:cNvSpPr>
            <p:nvPr/>
          </p:nvSpPr>
          <p:spPr bwMode="auto">
            <a:xfrm>
              <a:off x="2144713" y="4284663"/>
              <a:ext cx="55563"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34" name="Rectangle 86"/>
            <p:cNvSpPr>
              <a:spLocks noChangeArrowheads="1"/>
            </p:cNvSpPr>
            <p:nvPr/>
          </p:nvSpPr>
          <p:spPr bwMode="auto">
            <a:xfrm>
              <a:off x="2251075" y="4284663"/>
              <a:ext cx="57150" cy="131763"/>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535" name="Group 534"/>
          <p:cNvGrpSpPr/>
          <p:nvPr/>
        </p:nvGrpSpPr>
        <p:grpSpPr>
          <a:xfrm>
            <a:off x="3499194" y="4267855"/>
            <a:ext cx="612775" cy="2065339"/>
            <a:chOff x="398463" y="2662238"/>
            <a:chExt cx="612775" cy="2065338"/>
          </a:xfrm>
        </p:grpSpPr>
        <p:sp>
          <p:nvSpPr>
            <p:cNvPr id="536" name="Freeform 87"/>
            <p:cNvSpPr>
              <a:spLocks/>
            </p:cNvSpPr>
            <p:nvPr/>
          </p:nvSpPr>
          <p:spPr bwMode="auto">
            <a:xfrm>
              <a:off x="398463" y="2662238"/>
              <a:ext cx="612775" cy="2065338"/>
            </a:xfrm>
            <a:custGeom>
              <a:avLst/>
              <a:gdLst>
                <a:gd name="T0" fmla="*/ 342 w 386"/>
                <a:gd name="T1" fmla="*/ 168 h 1301"/>
                <a:gd name="T2" fmla="*/ 342 w 386"/>
                <a:gd name="T3" fmla="*/ 82 h 1301"/>
                <a:gd name="T4" fmla="*/ 306 w 386"/>
                <a:gd name="T5" fmla="*/ 82 h 1301"/>
                <a:gd name="T6" fmla="*/ 306 w 386"/>
                <a:gd name="T7" fmla="*/ 0 h 1301"/>
                <a:gd name="T8" fmla="*/ 71 w 386"/>
                <a:gd name="T9" fmla="*/ 0 h 1301"/>
                <a:gd name="T10" fmla="*/ 71 w 386"/>
                <a:gd name="T11" fmla="*/ 82 h 1301"/>
                <a:gd name="T12" fmla="*/ 35 w 386"/>
                <a:gd name="T13" fmla="*/ 82 h 1301"/>
                <a:gd name="T14" fmla="*/ 35 w 386"/>
                <a:gd name="T15" fmla="*/ 168 h 1301"/>
                <a:gd name="T16" fmla="*/ 0 w 386"/>
                <a:gd name="T17" fmla="*/ 168 h 1301"/>
                <a:gd name="T18" fmla="*/ 0 w 386"/>
                <a:gd name="T19" fmla="*/ 1301 h 1301"/>
                <a:gd name="T20" fmla="*/ 386 w 386"/>
                <a:gd name="T21" fmla="*/ 1301 h 1301"/>
                <a:gd name="T22" fmla="*/ 386 w 386"/>
                <a:gd name="T23" fmla="*/ 168 h 1301"/>
                <a:gd name="T24" fmla="*/ 342 w 386"/>
                <a:gd name="T25" fmla="*/ 168 h 1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6" h="1301">
                  <a:moveTo>
                    <a:pt x="342" y="168"/>
                  </a:moveTo>
                  <a:lnTo>
                    <a:pt x="342" y="82"/>
                  </a:lnTo>
                  <a:lnTo>
                    <a:pt x="306" y="82"/>
                  </a:lnTo>
                  <a:lnTo>
                    <a:pt x="306" y="0"/>
                  </a:lnTo>
                  <a:lnTo>
                    <a:pt x="71" y="0"/>
                  </a:lnTo>
                  <a:lnTo>
                    <a:pt x="71" y="82"/>
                  </a:lnTo>
                  <a:lnTo>
                    <a:pt x="35" y="82"/>
                  </a:lnTo>
                  <a:lnTo>
                    <a:pt x="35" y="168"/>
                  </a:lnTo>
                  <a:lnTo>
                    <a:pt x="0" y="168"/>
                  </a:lnTo>
                  <a:lnTo>
                    <a:pt x="0" y="1301"/>
                  </a:lnTo>
                  <a:lnTo>
                    <a:pt x="386" y="1301"/>
                  </a:lnTo>
                  <a:lnTo>
                    <a:pt x="386" y="168"/>
                  </a:lnTo>
                  <a:lnTo>
                    <a:pt x="342" y="168"/>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37" name="Rectangle 88"/>
            <p:cNvSpPr>
              <a:spLocks noChangeArrowheads="1"/>
            </p:cNvSpPr>
            <p:nvPr/>
          </p:nvSpPr>
          <p:spPr bwMode="auto">
            <a:xfrm>
              <a:off x="482600" y="3027363"/>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38" name="Rectangle 89"/>
            <p:cNvSpPr>
              <a:spLocks noChangeArrowheads="1"/>
            </p:cNvSpPr>
            <p:nvPr/>
          </p:nvSpPr>
          <p:spPr bwMode="auto">
            <a:xfrm>
              <a:off x="601663" y="3027363"/>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39" name="Rectangle 90"/>
            <p:cNvSpPr>
              <a:spLocks noChangeArrowheads="1"/>
            </p:cNvSpPr>
            <p:nvPr/>
          </p:nvSpPr>
          <p:spPr bwMode="auto">
            <a:xfrm>
              <a:off x="719138" y="3027363"/>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40" name="Rectangle 91"/>
            <p:cNvSpPr>
              <a:spLocks noChangeArrowheads="1"/>
            </p:cNvSpPr>
            <p:nvPr/>
          </p:nvSpPr>
          <p:spPr bwMode="auto">
            <a:xfrm>
              <a:off x="838200" y="3027363"/>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41" name="Rectangle 92"/>
            <p:cNvSpPr>
              <a:spLocks noChangeArrowheads="1"/>
            </p:cNvSpPr>
            <p:nvPr/>
          </p:nvSpPr>
          <p:spPr bwMode="auto">
            <a:xfrm>
              <a:off x="482600" y="32575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42" name="Rectangle 93"/>
            <p:cNvSpPr>
              <a:spLocks noChangeArrowheads="1"/>
            </p:cNvSpPr>
            <p:nvPr/>
          </p:nvSpPr>
          <p:spPr bwMode="auto">
            <a:xfrm>
              <a:off x="601663" y="3257550"/>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43" name="Rectangle 94"/>
            <p:cNvSpPr>
              <a:spLocks noChangeArrowheads="1"/>
            </p:cNvSpPr>
            <p:nvPr/>
          </p:nvSpPr>
          <p:spPr bwMode="auto">
            <a:xfrm>
              <a:off x="719138" y="32575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44" name="Rectangle 95"/>
            <p:cNvSpPr>
              <a:spLocks noChangeArrowheads="1"/>
            </p:cNvSpPr>
            <p:nvPr/>
          </p:nvSpPr>
          <p:spPr bwMode="auto">
            <a:xfrm>
              <a:off x="838200" y="3257550"/>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45" name="Rectangle 96"/>
            <p:cNvSpPr>
              <a:spLocks noChangeArrowheads="1"/>
            </p:cNvSpPr>
            <p:nvPr/>
          </p:nvSpPr>
          <p:spPr bwMode="auto">
            <a:xfrm>
              <a:off x="482600" y="34861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46" name="Rectangle 97"/>
            <p:cNvSpPr>
              <a:spLocks noChangeArrowheads="1"/>
            </p:cNvSpPr>
            <p:nvPr/>
          </p:nvSpPr>
          <p:spPr bwMode="auto">
            <a:xfrm>
              <a:off x="601663" y="3486150"/>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47" name="Rectangle 98"/>
            <p:cNvSpPr>
              <a:spLocks noChangeArrowheads="1"/>
            </p:cNvSpPr>
            <p:nvPr/>
          </p:nvSpPr>
          <p:spPr bwMode="auto">
            <a:xfrm>
              <a:off x="719138" y="34861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48" name="Rectangle 99"/>
            <p:cNvSpPr>
              <a:spLocks noChangeArrowheads="1"/>
            </p:cNvSpPr>
            <p:nvPr/>
          </p:nvSpPr>
          <p:spPr bwMode="auto">
            <a:xfrm>
              <a:off x="838200" y="3486150"/>
              <a:ext cx="74613"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49" name="Rectangle 100"/>
            <p:cNvSpPr>
              <a:spLocks noChangeArrowheads="1"/>
            </p:cNvSpPr>
            <p:nvPr/>
          </p:nvSpPr>
          <p:spPr bwMode="auto">
            <a:xfrm>
              <a:off x="482600" y="3713163"/>
              <a:ext cx="76200" cy="168275"/>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50" name="Rectangle 101"/>
            <p:cNvSpPr>
              <a:spLocks noChangeArrowheads="1"/>
            </p:cNvSpPr>
            <p:nvPr/>
          </p:nvSpPr>
          <p:spPr bwMode="auto">
            <a:xfrm>
              <a:off x="601663" y="3713163"/>
              <a:ext cx="74613" cy="168275"/>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51" name="Rectangle 102"/>
            <p:cNvSpPr>
              <a:spLocks noChangeArrowheads="1"/>
            </p:cNvSpPr>
            <p:nvPr/>
          </p:nvSpPr>
          <p:spPr bwMode="auto">
            <a:xfrm>
              <a:off x="719138" y="3713163"/>
              <a:ext cx="76200" cy="168275"/>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52" name="Rectangle 103"/>
            <p:cNvSpPr>
              <a:spLocks noChangeArrowheads="1"/>
            </p:cNvSpPr>
            <p:nvPr/>
          </p:nvSpPr>
          <p:spPr bwMode="auto">
            <a:xfrm>
              <a:off x="838200" y="3713163"/>
              <a:ext cx="74613" cy="168275"/>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553" name="Group 552"/>
          <p:cNvGrpSpPr/>
          <p:nvPr/>
        </p:nvGrpSpPr>
        <p:grpSpPr>
          <a:xfrm>
            <a:off x="3921400" y="4993343"/>
            <a:ext cx="566739" cy="1339851"/>
            <a:chOff x="896938" y="3360738"/>
            <a:chExt cx="566738" cy="1339850"/>
          </a:xfrm>
        </p:grpSpPr>
        <p:sp>
          <p:nvSpPr>
            <p:cNvPr id="554" name="Freeform 104"/>
            <p:cNvSpPr>
              <a:spLocks/>
            </p:cNvSpPr>
            <p:nvPr/>
          </p:nvSpPr>
          <p:spPr bwMode="auto">
            <a:xfrm>
              <a:off x="896938" y="3360738"/>
              <a:ext cx="566738" cy="1339850"/>
            </a:xfrm>
            <a:custGeom>
              <a:avLst/>
              <a:gdLst>
                <a:gd name="T0" fmla="*/ 357 w 357"/>
                <a:gd name="T1" fmla="*/ 844 h 844"/>
                <a:gd name="T2" fmla="*/ 0 w 357"/>
                <a:gd name="T3" fmla="*/ 844 h 844"/>
                <a:gd name="T4" fmla="*/ 0 w 357"/>
                <a:gd name="T5" fmla="*/ 132 h 844"/>
                <a:gd name="T6" fmla="*/ 72 w 357"/>
                <a:gd name="T7" fmla="*/ 0 h 844"/>
                <a:gd name="T8" fmla="*/ 281 w 357"/>
                <a:gd name="T9" fmla="*/ 0 h 844"/>
                <a:gd name="T10" fmla="*/ 357 w 357"/>
                <a:gd name="T11" fmla="*/ 132 h 844"/>
                <a:gd name="T12" fmla="*/ 357 w 357"/>
                <a:gd name="T13" fmla="*/ 844 h 844"/>
              </a:gdLst>
              <a:ahLst/>
              <a:cxnLst>
                <a:cxn ang="0">
                  <a:pos x="T0" y="T1"/>
                </a:cxn>
                <a:cxn ang="0">
                  <a:pos x="T2" y="T3"/>
                </a:cxn>
                <a:cxn ang="0">
                  <a:pos x="T4" y="T5"/>
                </a:cxn>
                <a:cxn ang="0">
                  <a:pos x="T6" y="T7"/>
                </a:cxn>
                <a:cxn ang="0">
                  <a:pos x="T8" y="T9"/>
                </a:cxn>
                <a:cxn ang="0">
                  <a:pos x="T10" y="T11"/>
                </a:cxn>
                <a:cxn ang="0">
                  <a:pos x="T12" y="T13"/>
                </a:cxn>
              </a:cxnLst>
              <a:rect l="0" t="0" r="r" b="b"/>
              <a:pathLst>
                <a:path w="357" h="844">
                  <a:moveTo>
                    <a:pt x="357" y="844"/>
                  </a:moveTo>
                  <a:lnTo>
                    <a:pt x="0" y="844"/>
                  </a:lnTo>
                  <a:lnTo>
                    <a:pt x="0" y="132"/>
                  </a:lnTo>
                  <a:lnTo>
                    <a:pt x="72" y="0"/>
                  </a:lnTo>
                  <a:lnTo>
                    <a:pt x="281" y="0"/>
                  </a:lnTo>
                  <a:lnTo>
                    <a:pt x="357" y="132"/>
                  </a:lnTo>
                  <a:lnTo>
                    <a:pt x="357" y="844"/>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55" name="Rectangle 105"/>
            <p:cNvSpPr>
              <a:spLocks noChangeArrowheads="1"/>
            </p:cNvSpPr>
            <p:nvPr/>
          </p:nvSpPr>
          <p:spPr bwMode="auto">
            <a:xfrm>
              <a:off x="1023938" y="3575050"/>
              <a:ext cx="76200" cy="166688"/>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56" name="Rectangle 106"/>
            <p:cNvSpPr>
              <a:spLocks noChangeArrowheads="1"/>
            </p:cNvSpPr>
            <p:nvPr/>
          </p:nvSpPr>
          <p:spPr bwMode="auto">
            <a:xfrm>
              <a:off x="1143000" y="3575050"/>
              <a:ext cx="74613" cy="166688"/>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57" name="Rectangle 107"/>
            <p:cNvSpPr>
              <a:spLocks noChangeArrowheads="1"/>
            </p:cNvSpPr>
            <p:nvPr/>
          </p:nvSpPr>
          <p:spPr bwMode="auto">
            <a:xfrm>
              <a:off x="1260475" y="3575050"/>
              <a:ext cx="76200" cy="166688"/>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58" name="Rectangle 108"/>
            <p:cNvSpPr>
              <a:spLocks noChangeArrowheads="1"/>
            </p:cNvSpPr>
            <p:nvPr/>
          </p:nvSpPr>
          <p:spPr bwMode="auto">
            <a:xfrm>
              <a:off x="1023938" y="3786188"/>
              <a:ext cx="76200" cy="1682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59" name="Rectangle 109"/>
            <p:cNvSpPr>
              <a:spLocks noChangeArrowheads="1"/>
            </p:cNvSpPr>
            <p:nvPr/>
          </p:nvSpPr>
          <p:spPr bwMode="auto">
            <a:xfrm>
              <a:off x="1143000" y="3786188"/>
              <a:ext cx="74613" cy="1682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60" name="Rectangle 110"/>
            <p:cNvSpPr>
              <a:spLocks noChangeArrowheads="1"/>
            </p:cNvSpPr>
            <p:nvPr/>
          </p:nvSpPr>
          <p:spPr bwMode="auto">
            <a:xfrm>
              <a:off x="1260475" y="3786188"/>
              <a:ext cx="76200" cy="1682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61" name="Rectangle 111"/>
            <p:cNvSpPr>
              <a:spLocks noChangeArrowheads="1"/>
            </p:cNvSpPr>
            <p:nvPr/>
          </p:nvSpPr>
          <p:spPr bwMode="auto">
            <a:xfrm>
              <a:off x="1023938" y="3995738"/>
              <a:ext cx="76200" cy="1682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62" name="Rectangle 112"/>
            <p:cNvSpPr>
              <a:spLocks noChangeArrowheads="1"/>
            </p:cNvSpPr>
            <p:nvPr/>
          </p:nvSpPr>
          <p:spPr bwMode="auto">
            <a:xfrm>
              <a:off x="1143000" y="3995738"/>
              <a:ext cx="74613" cy="1682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63" name="Rectangle 113"/>
            <p:cNvSpPr>
              <a:spLocks noChangeArrowheads="1"/>
            </p:cNvSpPr>
            <p:nvPr/>
          </p:nvSpPr>
          <p:spPr bwMode="auto">
            <a:xfrm>
              <a:off x="1260475" y="3995738"/>
              <a:ext cx="76200" cy="16827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564" name="Group 563"/>
          <p:cNvGrpSpPr/>
          <p:nvPr/>
        </p:nvGrpSpPr>
        <p:grpSpPr>
          <a:xfrm>
            <a:off x="3138512" y="5255282"/>
            <a:ext cx="568325" cy="1077913"/>
            <a:chOff x="2089150" y="4514850"/>
            <a:chExt cx="568325" cy="1077913"/>
          </a:xfrm>
        </p:grpSpPr>
        <p:sp>
          <p:nvSpPr>
            <p:cNvPr id="565" name="Freeform 121"/>
            <p:cNvSpPr>
              <a:spLocks/>
            </p:cNvSpPr>
            <p:nvPr/>
          </p:nvSpPr>
          <p:spPr bwMode="auto">
            <a:xfrm>
              <a:off x="2089150" y="4514850"/>
              <a:ext cx="568325" cy="1077913"/>
            </a:xfrm>
            <a:custGeom>
              <a:avLst/>
              <a:gdLst>
                <a:gd name="T0" fmla="*/ 358 w 358"/>
                <a:gd name="T1" fmla="*/ 679 h 679"/>
                <a:gd name="T2" fmla="*/ 0 w 358"/>
                <a:gd name="T3" fmla="*/ 679 h 679"/>
                <a:gd name="T4" fmla="*/ 0 w 358"/>
                <a:gd name="T5" fmla="*/ 243 h 679"/>
                <a:gd name="T6" fmla="*/ 178 w 358"/>
                <a:gd name="T7" fmla="*/ 0 h 679"/>
                <a:gd name="T8" fmla="*/ 358 w 358"/>
                <a:gd name="T9" fmla="*/ 243 h 679"/>
                <a:gd name="T10" fmla="*/ 358 w 358"/>
                <a:gd name="T11" fmla="*/ 679 h 679"/>
              </a:gdLst>
              <a:ahLst/>
              <a:cxnLst>
                <a:cxn ang="0">
                  <a:pos x="T0" y="T1"/>
                </a:cxn>
                <a:cxn ang="0">
                  <a:pos x="T2" y="T3"/>
                </a:cxn>
                <a:cxn ang="0">
                  <a:pos x="T4" y="T5"/>
                </a:cxn>
                <a:cxn ang="0">
                  <a:pos x="T6" y="T7"/>
                </a:cxn>
                <a:cxn ang="0">
                  <a:pos x="T8" y="T9"/>
                </a:cxn>
                <a:cxn ang="0">
                  <a:pos x="T10" y="T11"/>
                </a:cxn>
              </a:cxnLst>
              <a:rect l="0" t="0" r="r" b="b"/>
              <a:pathLst>
                <a:path w="358" h="679">
                  <a:moveTo>
                    <a:pt x="358" y="679"/>
                  </a:moveTo>
                  <a:lnTo>
                    <a:pt x="0" y="679"/>
                  </a:lnTo>
                  <a:lnTo>
                    <a:pt x="0" y="243"/>
                  </a:lnTo>
                  <a:lnTo>
                    <a:pt x="178" y="0"/>
                  </a:lnTo>
                  <a:lnTo>
                    <a:pt x="358" y="243"/>
                  </a:lnTo>
                  <a:lnTo>
                    <a:pt x="358" y="679"/>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sz="1351"/>
            </a:p>
          </p:txBody>
        </p:sp>
        <p:grpSp>
          <p:nvGrpSpPr>
            <p:cNvPr id="566" name="Group 565"/>
            <p:cNvGrpSpPr/>
            <p:nvPr/>
          </p:nvGrpSpPr>
          <p:grpSpPr>
            <a:xfrm>
              <a:off x="2160588" y="4946650"/>
              <a:ext cx="423862" cy="392113"/>
              <a:chOff x="2160588" y="4946650"/>
              <a:chExt cx="423862" cy="392113"/>
            </a:xfrm>
            <a:solidFill>
              <a:schemeClr val="accent4">
                <a:lumMod val="60000"/>
                <a:lumOff val="40000"/>
              </a:schemeClr>
            </a:solidFill>
          </p:grpSpPr>
          <p:sp>
            <p:nvSpPr>
              <p:cNvPr id="567" name="Freeform 122"/>
              <p:cNvSpPr>
                <a:spLocks/>
              </p:cNvSpPr>
              <p:nvPr/>
            </p:nvSpPr>
            <p:spPr bwMode="auto">
              <a:xfrm>
                <a:off x="2160588" y="4946650"/>
                <a:ext cx="84138" cy="176213"/>
              </a:xfrm>
              <a:custGeom>
                <a:avLst/>
                <a:gdLst>
                  <a:gd name="T0" fmla="*/ 42 w 42"/>
                  <a:gd name="T1" fmla="*/ 21 h 87"/>
                  <a:gd name="T2" fmla="*/ 42 w 42"/>
                  <a:gd name="T3" fmla="*/ 21 h 87"/>
                  <a:gd name="T4" fmla="*/ 21 w 42"/>
                  <a:gd name="T5" fmla="*/ 0 h 87"/>
                  <a:gd name="T6" fmla="*/ 0 w 42"/>
                  <a:gd name="T7" fmla="*/ 21 h 87"/>
                  <a:gd name="T8" fmla="*/ 1 w 42"/>
                  <a:gd name="T9" fmla="*/ 21 h 87"/>
                  <a:gd name="T10" fmla="*/ 0 w 42"/>
                  <a:gd name="T11" fmla="*/ 21 h 87"/>
                  <a:gd name="T12" fmla="*/ 0 w 42"/>
                  <a:gd name="T13" fmla="*/ 87 h 87"/>
                  <a:gd name="T14" fmla="*/ 42 w 42"/>
                  <a:gd name="T15" fmla="*/ 87 h 87"/>
                  <a:gd name="T16" fmla="*/ 42 w 42"/>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87">
                    <a:moveTo>
                      <a:pt x="42" y="21"/>
                    </a:moveTo>
                    <a:cubicBezTo>
                      <a:pt x="42" y="21"/>
                      <a:pt x="42" y="21"/>
                      <a:pt x="42" y="21"/>
                    </a:cubicBezTo>
                    <a:cubicBezTo>
                      <a:pt x="42" y="10"/>
                      <a:pt x="33" y="0"/>
                      <a:pt x="21" y="0"/>
                    </a:cubicBezTo>
                    <a:cubicBezTo>
                      <a:pt x="10" y="0"/>
                      <a:pt x="0" y="10"/>
                      <a:pt x="0" y="21"/>
                    </a:cubicBezTo>
                    <a:cubicBezTo>
                      <a:pt x="0" y="21"/>
                      <a:pt x="1" y="21"/>
                      <a:pt x="1" y="21"/>
                    </a:cubicBezTo>
                    <a:cubicBezTo>
                      <a:pt x="0" y="21"/>
                      <a:pt x="0" y="21"/>
                      <a:pt x="0" y="21"/>
                    </a:cubicBezTo>
                    <a:cubicBezTo>
                      <a:pt x="0" y="87"/>
                      <a:pt x="0" y="87"/>
                      <a:pt x="0" y="87"/>
                    </a:cubicBezTo>
                    <a:cubicBezTo>
                      <a:pt x="42" y="87"/>
                      <a:pt x="42" y="87"/>
                      <a:pt x="42" y="87"/>
                    </a:cubicBezTo>
                    <a:cubicBezTo>
                      <a:pt x="42" y="21"/>
                      <a:pt x="42" y="21"/>
                      <a:pt x="4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68" name="Freeform 123"/>
              <p:cNvSpPr>
                <a:spLocks/>
              </p:cNvSpPr>
              <p:nvPr/>
            </p:nvSpPr>
            <p:spPr bwMode="auto">
              <a:xfrm>
                <a:off x="2274888" y="4946650"/>
                <a:ext cx="82550"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10"/>
                      <a:pt x="32" y="0"/>
                      <a:pt x="20" y="0"/>
                    </a:cubicBezTo>
                    <a:cubicBezTo>
                      <a:pt x="9" y="0"/>
                      <a:pt x="0" y="10"/>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69" name="Freeform 124"/>
              <p:cNvSpPr>
                <a:spLocks/>
              </p:cNvSpPr>
              <p:nvPr/>
            </p:nvSpPr>
            <p:spPr bwMode="auto">
              <a:xfrm>
                <a:off x="2387600" y="4946650"/>
                <a:ext cx="84138"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10"/>
                      <a:pt x="32" y="0"/>
                      <a:pt x="20" y="0"/>
                    </a:cubicBezTo>
                    <a:cubicBezTo>
                      <a:pt x="9" y="0"/>
                      <a:pt x="0" y="10"/>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70" name="Freeform 125"/>
              <p:cNvSpPr>
                <a:spLocks/>
              </p:cNvSpPr>
              <p:nvPr/>
            </p:nvSpPr>
            <p:spPr bwMode="auto">
              <a:xfrm>
                <a:off x="2501900" y="4946650"/>
                <a:ext cx="82550" cy="176213"/>
              </a:xfrm>
              <a:custGeom>
                <a:avLst/>
                <a:gdLst>
                  <a:gd name="T0" fmla="*/ 41 w 41"/>
                  <a:gd name="T1" fmla="*/ 21 h 87"/>
                  <a:gd name="T2" fmla="*/ 41 w 41"/>
                  <a:gd name="T3" fmla="*/ 21 h 87"/>
                  <a:gd name="T4" fmla="*/ 21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10"/>
                      <a:pt x="32" y="0"/>
                      <a:pt x="21" y="0"/>
                    </a:cubicBezTo>
                    <a:cubicBezTo>
                      <a:pt x="9" y="0"/>
                      <a:pt x="0" y="10"/>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71" name="Freeform 126"/>
              <p:cNvSpPr>
                <a:spLocks/>
              </p:cNvSpPr>
              <p:nvPr/>
            </p:nvSpPr>
            <p:spPr bwMode="auto">
              <a:xfrm>
                <a:off x="2160588" y="5162550"/>
                <a:ext cx="84138" cy="176213"/>
              </a:xfrm>
              <a:custGeom>
                <a:avLst/>
                <a:gdLst>
                  <a:gd name="T0" fmla="*/ 42 w 42"/>
                  <a:gd name="T1" fmla="*/ 21 h 87"/>
                  <a:gd name="T2" fmla="*/ 42 w 42"/>
                  <a:gd name="T3" fmla="*/ 21 h 87"/>
                  <a:gd name="T4" fmla="*/ 21 w 42"/>
                  <a:gd name="T5" fmla="*/ 0 h 87"/>
                  <a:gd name="T6" fmla="*/ 0 w 42"/>
                  <a:gd name="T7" fmla="*/ 21 h 87"/>
                  <a:gd name="T8" fmla="*/ 1 w 42"/>
                  <a:gd name="T9" fmla="*/ 21 h 87"/>
                  <a:gd name="T10" fmla="*/ 0 w 42"/>
                  <a:gd name="T11" fmla="*/ 21 h 87"/>
                  <a:gd name="T12" fmla="*/ 0 w 42"/>
                  <a:gd name="T13" fmla="*/ 87 h 87"/>
                  <a:gd name="T14" fmla="*/ 42 w 42"/>
                  <a:gd name="T15" fmla="*/ 87 h 87"/>
                  <a:gd name="T16" fmla="*/ 42 w 42"/>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87">
                    <a:moveTo>
                      <a:pt x="42" y="21"/>
                    </a:moveTo>
                    <a:cubicBezTo>
                      <a:pt x="42" y="21"/>
                      <a:pt x="42" y="21"/>
                      <a:pt x="42" y="21"/>
                    </a:cubicBezTo>
                    <a:cubicBezTo>
                      <a:pt x="42" y="9"/>
                      <a:pt x="33" y="0"/>
                      <a:pt x="21" y="0"/>
                    </a:cubicBezTo>
                    <a:cubicBezTo>
                      <a:pt x="10" y="0"/>
                      <a:pt x="0" y="9"/>
                      <a:pt x="0" y="21"/>
                    </a:cubicBezTo>
                    <a:cubicBezTo>
                      <a:pt x="0" y="21"/>
                      <a:pt x="1" y="21"/>
                      <a:pt x="1" y="21"/>
                    </a:cubicBezTo>
                    <a:cubicBezTo>
                      <a:pt x="0" y="21"/>
                      <a:pt x="0" y="21"/>
                      <a:pt x="0" y="21"/>
                    </a:cubicBezTo>
                    <a:cubicBezTo>
                      <a:pt x="0" y="87"/>
                      <a:pt x="0" y="87"/>
                      <a:pt x="0" y="87"/>
                    </a:cubicBezTo>
                    <a:cubicBezTo>
                      <a:pt x="42" y="87"/>
                      <a:pt x="42" y="87"/>
                      <a:pt x="42" y="87"/>
                    </a:cubicBezTo>
                    <a:cubicBezTo>
                      <a:pt x="42" y="21"/>
                      <a:pt x="42" y="21"/>
                      <a:pt x="4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72" name="Freeform 127"/>
              <p:cNvSpPr>
                <a:spLocks/>
              </p:cNvSpPr>
              <p:nvPr/>
            </p:nvSpPr>
            <p:spPr bwMode="auto">
              <a:xfrm>
                <a:off x="2274888" y="5162550"/>
                <a:ext cx="82550"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9"/>
                      <a:pt x="32" y="0"/>
                      <a:pt x="20"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73" name="Freeform 128"/>
              <p:cNvSpPr>
                <a:spLocks/>
              </p:cNvSpPr>
              <p:nvPr/>
            </p:nvSpPr>
            <p:spPr bwMode="auto">
              <a:xfrm>
                <a:off x="2387600" y="5162550"/>
                <a:ext cx="84138"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9"/>
                      <a:pt x="32" y="0"/>
                      <a:pt x="20"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74" name="Freeform 129"/>
              <p:cNvSpPr>
                <a:spLocks/>
              </p:cNvSpPr>
              <p:nvPr/>
            </p:nvSpPr>
            <p:spPr bwMode="auto">
              <a:xfrm>
                <a:off x="2501900" y="5162550"/>
                <a:ext cx="82550" cy="176213"/>
              </a:xfrm>
              <a:custGeom>
                <a:avLst/>
                <a:gdLst>
                  <a:gd name="T0" fmla="*/ 41 w 41"/>
                  <a:gd name="T1" fmla="*/ 21 h 87"/>
                  <a:gd name="T2" fmla="*/ 41 w 41"/>
                  <a:gd name="T3" fmla="*/ 21 h 87"/>
                  <a:gd name="T4" fmla="*/ 21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9"/>
                      <a:pt x="32" y="0"/>
                      <a:pt x="21"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nvGrpSpPr>
          <p:cNvPr id="575" name="Group 574"/>
          <p:cNvGrpSpPr/>
          <p:nvPr/>
        </p:nvGrpSpPr>
        <p:grpSpPr>
          <a:xfrm>
            <a:off x="2568601" y="5258455"/>
            <a:ext cx="569913" cy="1074739"/>
            <a:chOff x="5097463" y="3746500"/>
            <a:chExt cx="569913" cy="1074738"/>
          </a:xfrm>
        </p:grpSpPr>
        <p:sp>
          <p:nvSpPr>
            <p:cNvPr id="576" name="Rectangle 130"/>
            <p:cNvSpPr>
              <a:spLocks noChangeArrowheads="1"/>
            </p:cNvSpPr>
            <p:nvPr/>
          </p:nvSpPr>
          <p:spPr bwMode="auto">
            <a:xfrm>
              <a:off x="5097463" y="3746500"/>
              <a:ext cx="569913" cy="1074738"/>
            </a:xfrm>
            <a:prstGeom prst="rect">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77" name="Rectangle 131"/>
            <p:cNvSpPr>
              <a:spLocks noChangeArrowheads="1"/>
            </p:cNvSpPr>
            <p:nvPr/>
          </p:nvSpPr>
          <p:spPr bwMode="auto">
            <a:xfrm>
              <a:off x="5191125" y="3875088"/>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78" name="Rectangle 132"/>
            <p:cNvSpPr>
              <a:spLocks noChangeArrowheads="1"/>
            </p:cNvSpPr>
            <p:nvPr/>
          </p:nvSpPr>
          <p:spPr bwMode="auto">
            <a:xfrm>
              <a:off x="5326063" y="3875088"/>
              <a:ext cx="112713"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79" name="Rectangle 133"/>
            <p:cNvSpPr>
              <a:spLocks noChangeArrowheads="1"/>
            </p:cNvSpPr>
            <p:nvPr/>
          </p:nvSpPr>
          <p:spPr bwMode="auto">
            <a:xfrm>
              <a:off x="5459413" y="3875088"/>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80" name="Rectangle 134"/>
            <p:cNvSpPr>
              <a:spLocks noChangeArrowheads="1"/>
            </p:cNvSpPr>
            <p:nvPr/>
          </p:nvSpPr>
          <p:spPr bwMode="auto">
            <a:xfrm>
              <a:off x="5191125" y="3976688"/>
              <a:ext cx="114300"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81" name="Rectangle 135"/>
            <p:cNvSpPr>
              <a:spLocks noChangeArrowheads="1"/>
            </p:cNvSpPr>
            <p:nvPr/>
          </p:nvSpPr>
          <p:spPr bwMode="auto">
            <a:xfrm>
              <a:off x="5326063" y="3976688"/>
              <a:ext cx="112713"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82" name="Rectangle 136"/>
            <p:cNvSpPr>
              <a:spLocks noChangeArrowheads="1"/>
            </p:cNvSpPr>
            <p:nvPr/>
          </p:nvSpPr>
          <p:spPr bwMode="auto">
            <a:xfrm>
              <a:off x="5459413" y="3976688"/>
              <a:ext cx="114300"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83" name="Rectangle 137"/>
            <p:cNvSpPr>
              <a:spLocks noChangeArrowheads="1"/>
            </p:cNvSpPr>
            <p:nvPr/>
          </p:nvSpPr>
          <p:spPr bwMode="auto">
            <a:xfrm>
              <a:off x="5191125" y="4078288"/>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84" name="Rectangle 138"/>
            <p:cNvSpPr>
              <a:spLocks noChangeArrowheads="1"/>
            </p:cNvSpPr>
            <p:nvPr/>
          </p:nvSpPr>
          <p:spPr bwMode="auto">
            <a:xfrm>
              <a:off x="5326063" y="4078288"/>
              <a:ext cx="112713"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85" name="Rectangle 139"/>
            <p:cNvSpPr>
              <a:spLocks noChangeArrowheads="1"/>
            </p:cNvSpPr>
            <p:nvPr/>
          </p:nvSpPr>
          <p:spPr bwMode="auto">
            <a:xfrm>
              <a:off x="5459413" y="4078288"/>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86" name="Rectangle 140"/>
            <p:cNvSpPr>
              <a:spLocks noChangeArrowheads="1"/>
            </p:cNvSpPr>
            <p:nvPr/>
          </p:nvSpPr>
          <p:spPr bwMode="auto">
            <a:xfrm>
              <a:off x="5191125" y="4181475"/>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87" name="Rectangle 141"/>
            <p:cNvSpPr>
              <a:spLocks noChangeArrowheads="1"/>
            </p:cNvSpPr>
            <p:nvPr/>
          </p:nvSpPr>
          <p:spPr bwMode="auto">
            <a:xfrm>
              <a:off x="5326063" y="4181475"/>
              <a:ext cx="112713"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88" name="Rectangle 142"/>
            <p:cNvSpPr>
              <a:spLocks noChangeArrowheads="1"/>
            </p:cNvSpPr>
            <p:nvPr/>
          </p:nvSpPr>
          <p:spPr bwMode="auto">
            <a:xfrm>
              <a:off x="5459413" y="4181475"/>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89" name="Rectangle 143"/>
            <p:cNvSpPr>
              <a:spLocks noChangeArrowheads="1"/>
            </p:cNvSpPr>
            <p:nvPr/>
          </p:nvSpPr>
          <p:spPr bwMode="auto">
            <a:xfrm>
              <a:off x="5191125" y="4283075"/>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90" name="Rectangle 144"/>
            <p:cNvSpPr>
              <a:spLocks noChangeArrowheads="1"/>
            </p:cNvSpPr>
            <p:nvPr/>
          </p:nvSpPr>
          <p:spPr bwMode="auto">
            <a:xfrm>
              <a:off x="5326063" y="4283075"/>
              <a:ext cx="112713"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91" name="Rectangle 145"/>
            <p:cNvSpPr>
              <a:spLocks noChangeArrowheads="1"/>
            </p:cNvSpPr>
            <p:nvPr/>
          </p:nvSpPr>
          <p:spPr bwMode="auto">
            <a:xfrm>
              <a:off x="5459413" y="4283075"/>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92" name="Rectangle 146"/>
            <p:cNvSpPr>
              <a:spLocks noChangeArrowheads="1"/>
            </p:cNvSpPr>
            <p:nvPr/>
          </p:nvSpPr>
          <p:spPr bwMode="auto">
            <a:xfrm>
              <a:off x="5191125" y="4386263"/>
              <a:ext cx="114300"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93" name="Rectangle 147"/>
            <p:cNvSpPr>
              <a:spLocks noChangeArrowheads="1"/>
            </p:cNvSpPr>
            <p:nvPr/>
          </p:nvSpPr>
          <p:spPr bwMode="auto">
            <a:xfrm>
              <a:off x="5326063" y="4386263"/>
              <a:ext cx="112713"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94" name="Rectangle 148"/>
            <p:cNvSpPr>
              <a:spLocks noChangeArrowheads="1"/>
            </p:cNvSpPr>
            <p:nvPr/>
          </p:nvSpPr>
          <p:spPr bwMode="auto">
            <a:xfrm>
              <a:off x="5459413" y="4386263"/>
              <a:ext cx="114300"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595" name="Group 594"/>
          <p:cNvGrpSpPr/>
          <p:nvPr/>
        </p:nvGrpSpPr>
        <p:grpSpPr>
          <a:xfrm>
            <a:off x="1499386" y="5255282"/>
            <a:ext cx="569913" cy="1077913"/>
            <a:chOff x="327025" y="3622675"/>
            <a:chExt cx="569913" cy="1077913"/>
          </a:xfrm>
        </p:grpSpPr>
        <p:sp>
          <p:nvSpPr>
            <p:cNvPr id="596" name="Freeform 149"/>
            <p:cNvSpPr>
              <a:spLocks/>
            </p:cNvSpPr>
            <p:nvPr/>
          </p:nvSpPr>
          <p:spPr bwMode="auto">
            <a:xfrm>
              <a:off x="327025" y="3622675"/>
              <a:ext cx="569913" cy="1077913"/>
            </a:xfrm>
            <a:custGeom>
              <a:avLst/>
              <a:gdLst>
                <a:gd name="T0" fmla="*/ 359 w 359"/>
                <a:gd name="T1" fmla="*/ 679 h 679"/>
                <a:gd name="T2" fmla="*/ 0 w 359"/>
                <a:gd name="T3" fmla="*/ 679 h 679"/>
                <a:gd name="T4" fmla="*/ 0 w 359"/>
                <a:gd name="T5" fmla="*/ 242 h 679"/>
                <a:gd name="T6" fmla="*/ 179 w 359"/>
                <a:gd name="T7" fmla="*/ 0 h 679"/>
                <a:gd name="T8" fmla="*/ 359 w 359"/>
                <a:gd name="T9" fmla="*/ 242 h 679"/>
                <a:gd name="T10" fmla="*/ 359 w 359"/>
                <a:gd name="T11" fmla="*/ 679 h 679"/>
              </a:gdLst>
              <a:ahLst/>
              <a:cxnLst>
                <a:cxn ang="0">
                  <a:pos x="T0" y="T1"/>
                </a:cxn>
                <a:cxn ang="0">
                  <a:pos x="T2" y="T3"/>
                </a:cxn>
                <a:cxn ang="0">
                  <a:pos x="T4" y="T5"/>
                </a:cxn>
                <a:cxn ang="0">
                  <a:pos x="T6" y="T7"/>
                </a:cxn>
                <a:cxn ang="0">
                  <a:pos x="T8" y="T9"/>
                </a:cxn>
                <a:cxn ang="0">
                  <a:pos x="T10" y="T11"/>
                </a:cxn>
              </a:cxnLst>
              <a:rect l="0" t="0" r="r" b="b"/>
              <a:pathLst>
                <a:path w="359" h="679">
                  <a:moveTo>
                    <a:pt x="359" y="679"/>
                  </a:moveTo>
                  <a:lnTo>
                    <a:pt x="0" y="679"/>
                  </a:lnTo>
                  <a:lnTo>
                    <a:pt x="0" y="242"/>
                  </a:lnTo>
                  <a:lnTo>
                    <a:pt x="179" y="0"/>
                  </a:lnTo>
                  <a:lnTo>
                    <a:pt x="359" y="242"/>
                  </a:lnTo>
                  <a:lnTo>
                    <a:pt x="359" y="679"/>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97" name="Rectangle 150"/>
            <p:cNvSpPr>
              <a:spLocks noChangeArrowheads="1"/>
            </p:cNvSpPr>
            <p:nvPr/>
          </p:nvSpPr>
          <p:spPr bwMode="auto">
            <a:xfrm>
              <a:off x="503238" y="3911600"/>
              <a:ext cx="76200" cy="166688"/>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98" name="Rectangle 151"/>
            <p:cNvSpPr>
              <a:spLocks noChangeArrowheads="1"/>
            </p:cNvSpPr>
            <p:nvPr/>
          </p:nvSpPr>
          <p:spPr bwMode="auto">
            <a:xfrm>
              <a:off x="622300" y="3911600"/>
              <a:ext cx="76200" cy="166688"/>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99" name="Rectangle 152"/>
            <p:cNvSpPr>
              <a:spLocks noChangeArrowheads="1"/>
            </p:cNvSpPr>
            <p:nvPr/>
          </p:nvSpPr>
          <p:spPr bwMode="auto">
            <a:xfrm>
              <a:off x="503238" y="4133850"/>
              <a:ext cx="76200" cy="166688"/>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00" name="Rectangle 153"/>
            <p:cNvSpPr>
              <a:spLocks noChangeArrowheads="1"/>
            </p:cNvSpPr>
            <p:nvPr/>
          </p:nvSpPr>
          <p:spPr bwMode="auto">
            <a:xfrm>
              <a:off x="622300" y="4133850"/>
              <a:ext cx="76200" cy="166688"/>
            </a:xfrm>
            <a:prstGeom prst="rect">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601" name="Group 600"/>
          <p:cNvGrpSpPr/>
          <p:nvPr/>
        </p:nvGrpSpPr>
        <p:grpSpPr>
          <a:xfrm>
            <a:off x="2022468" y="5234643"/>
            <a:ext cx="569913" cy="1098551"/>
            <a:chOff x="3167063" y="3602038"/>
            <a:chExt cx="569913" cy="1098550"/>
          </a:xfrm>
        </p:grpSpPr>
        <p:sp>
          <p:nvSpPr>
            <p:cNvPr id="602" name="Freeform 154"/>
            <p:cNvSpPr>
              <a:spLocks/>
            </p:cNvSpPr>
            <p:nvPr/>
          </p:nvSpPr>
          <p:spPr bwMode="auto">
            <a:xfrm>
              <a:off x="3167063" y="3602038"/>
              <a:ext cx="569913" cy="1098550"/>
            </a:xfrm>
            <a:custGeom>
              <a:avLst/>
              <a:gdLst>
                <a:gd name="T0" fmla="*/ 307 w 359"/>
                <a:gd name="T1" fmla="*/ 134 h 692"/>
                <a:gd name="T2" fmla="*/ 307 w 359"/>
                <a:gd name="T3" fmla="*/ 63 h 692"/>
                <a:gd name="T4" fmla="*/ 275 w 359"/>
                <a:gd name="T5" fmla="*/ 63 h 692"/>
                <a:gd name="T6" fmla="*/ 275 w 359"/>
                <a:gd name="T7" fmla="*/ 0 h 692"/>
                <a:gd name="T8" fmla="*/ 66 w 359"/>
                <a:gd name="T9" fmla="*/ 0 h 692"/>
                <a:gd name="T10" fmla="*/ 66 w 359"/>
                <a:gd name="T11" fmla="*/ 63 h 692"/>
                <a:gd name="T12" fmla="*/ 33 w 359"/>
                <a:gd name="T13" fmla="*/ 63 h 692"/>
                <a:gd name="T14" fmla="*/ 33 w 359"/>
                <a:gd name="T15" fmla="*/ 134 h 692"/>
                <a:gd name="T16" fmla="*/ 0 w 359"/>
                <a:gd name="T17" fmla="*/ 134 h 692"/>
                <a:gd name="T18" fmla="*/ 0 w 359"/>
                <a:gd name="T19" fmla="*/ 692 h 692"/>
                <a:gd name="T20" fmla="*/ 359 w 359"/>
                <a:gd name="T21" fmla="*/ 692 h 692"/>
                <a:gd name="T22" fmla="*/ 359 w 359"/>
                <a:gd name="T23" fmla="*/ 134 h 692"/>
                <a:gd name="T24" fmla="*/ 307 w 359"/>
                <a:gd name="T25" fmla="*/ 134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9" h="692">
                  <a:moveTo>
                    <a:pt x="307" y="134"/>
                  </a:moveTo>
                  <a:lnTo>
                    <a:pt x="307" y="63"/>
                  </a:lnTo>
                  <a:lnTo>
                    <a:pt x="275" y="63"/>
                  </a:lnTo>
                  <a:lnTo>
                    <a:pt x="275" y="0"/>
                  </a:lnTo>
                  <a:lnTo>
                    <a:pt x="66" y="0"/>
                  </a:lnTo>
                  <a:lnTo>
                    <a:pt x="66" y="63"/>
                  </a:lnTo>
                  <a:lnTo>
                    <a:pt x="33" y="63"/>
                  </a:lnTo>
                  <a:lnTo>
                    <a:pt x="33" y="134"/>
                  </a:lnTo>
                  <a:lnTo>
                    <a:pt x="0" y="134"/>
                  </a:lnTo>
                  <a:lnTo>
                    <a:pt x="0" y="692"/>
                  </a:lnTo>
                  <a:lnTo>
                    <a:pt x="359" y="692"/>
                  </a:lnTo>
                  <a:lnTo>
                    <a:pt x="359" y="134"/>
                  </a:lnTo>
                  <a:lnTo>
                    <a:pt x="307" y="134"/>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03" name="Rectangle 155"/>
            <p:cNvSpPr>
              <a:spLocks noChangeArrowheads="1"/>
            </p:cNvSpPr>
            <p:nvPr/>
          </p:nvSpPr>
          <p:spPr bwMode="auto">
            <a:xfrm>
              <a:off x="3267075" y="3881438"/>
              <a:ext cx="55563" cy="131763"/>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04" name="Rectangle 156"/>
            <p:cNvSpPr>
              <a:spLocks noChangeArrowheads="1"/>
            </p:cNvSpPr>
            <p:nvPr/>
          </p:nvSpPr>
          <p:spPr bwMode="auto">
            <a:xfrm>
              <a:off x="3371850" y="3881438"/>
              <a:ext cx="55563" cy="131763"/>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05" name="Rectangle 157"/>
            <p:cNvSpPr>
              <a:spLocks noChangeArrowheads="1"/>
            </p:cNvSpPr>
            <p:nvPr/>
          </p:nvSpPr>
          <p:spPr bwMode="auto">
            <a:xfrm>
              <a:off x="3476625" y="3881438"/>
              <a:ext cx="55563" cy="131763"/>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06" name="Rectangle 158"/>
            <p:cNvSpPr>
              <a:spLocks noChangeArrowheads="1"/>
            </p:cNvSpPr>
            <p:nvPr/>
          </p:nvSpPr>
          <p:spPr bwMode="auto">
            <a:xfrm>
              <a:off x="3582988" y="3881438"/>
              <a:ext cx="57150" cy="131763"/>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07" name="Rectangle 159"/>
            <p:cNvSpPr>
              <a:spLocks noChangeArrowheads="1"/>
            </p:cNvSpPr>
            <p:nvPr/>
          </p:nvSpPr>
          <p:spPr bwMode="auto">
            <a:xfrm>
              <a:off x="3267075" y="4062413"/>
              <a:ext cx="55563" cy="133350"/>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08" name="Rectangle 160"/>
            <p:cNvSpPr>
              <a:spLocks noChangeArrowheads="1"/>
            </p:cNvSpPr>
            <p:nvPr/>
          </p:nvSpPr>
          <p:spPr bwMode="auto">
            <a:xfrm>
              <a:off x="3371850" y="4062413"/>
              <a:ext cx="55563" cy="133350"/>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09" name="Rectangle 161"/>
            <p:cNvSpPr>
              <a:spLocks noChangeArrowheads="1"/>
            </p:cNvSpPr>
            <p:nvPr/>
          </p:nvSpPr>
          <p:spPr bwMode="auto">
            <a:xfrm>
              <a:off x="3476625" y="4062413"/>
              <a:ext cx="55563" cy="133350"/>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10" name="Rectangle 162"/>
            <p:cNvSpPr>
              <a:spLocks noChangeArrowheads="1"/>
            </p:cNvSpPr>
            <p:nvPr/>
          </p:nvSpPr>
          <p:spPr bwMode="auto">
            <a:xfrm>
              <a:off x="3582988" y="4062413"/>
              <a:ext cx="57150" cy="133350"/>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11" name="Rectangle 163"/>
            <p:cNvSpPr>
              <a:spLocks noChangeArrowheads="1"/>
            </p:cNvSpPr>
            <p:nvPr/>
          </p:nvSpPr>
          <p:spPr bwMode="auto">
            <a:xfrm>
              <a:off x="3267075" y="4244975"/>
              <a:ext cx="55563" cy="133350"/>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12" name="Rectangle 164"/>
            <p:cNvSpPr>
              <a:spLocks noChangeArrowheads="1"/>
            </p:cNvSpPr>
            <p:nvPr/>
          </p:nvSpPr>
          <p:spPr bwMode="auto">
            <a:xfrm>
              <a:off x="3371850" y="4244975"/>
              <a:ext cx="55563" cy="133350"/>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13" name="Rectangle 165"/>
            <p:cNvSpPr>
              <a:spLocks noChangeArrowheads="1"/>
            </p:cNvSpPr>
            <p:nvPr/>
          </p:nvSpPr>
          <p:spPr bwMode="auto">
            <a:xfrm>
              <a:off x="3476625" y="4244975"/>
              <a:ext cx="55563" cy="133350"/>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14" name="Rectangle 166"/>
            <p:cNvSpPr>
              <a:spLocks noChangeArrowheads="1"/>
            </p:cNvSpPr>
            <p:nvPr/>
          </p:nvSpPr>
          <p:spPr bwMode="auto">
            <a:xfrm>
              <a:off x="3582988" y="4244975"/>
              <a:ext cx="57150" cy="133350"/>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pic>
        <p:nvPicPr>
          <p:cNvPr id="615" name="Picture 614"/>
          <p:cNvPicPr>
            <a:picLocks noChangeAspect="1"/>
          </p:cNvPicPr>
          <p:nvPr/>
        </p:nvPicPr>
        <p:blipFill>
          <a:blip r:embed="rId2"/>
          <a:stretch>
            <a:fillRect/>
          </a:stretch>
        </p:blipFill>
        <p:spPr>
          <a:xfrm>
            <a:off x="347945" y="5425719"/>
            <a:ext cx="432535" cy="907475"/>
          </a:xfrm>
          <a:prstGeom prst="rect">
            <a:avLst/>
          </a:prstGeom>
        </p:spPr>
      </p:pic>
      <p:pic>
        <p:nvPicPr>
          <p:cNvPr id="616" name="Picture 615"/>
          <p:cNvPicPr>
            <a:picLocks noChangeAspect="1"/>
          </p:cNvPicPr>
          <p:nvPr/>
        </p:nvPicPr>
        <p:blipFill>
          <a:blip r:embed="rId2"/>
          <a:stretch>
            <a:fillRect/>
          </a:stretch>
        </p:blipFill>
        <p:spPr>
          <a:xfrm>
            <a:off x="81233" y="5552079"/>
            <a:ext cx="372307" cy="781115"/>
          </a:xfrm>
          <a:prstGeom prst="rect">
            <a:avLst/>
          </a:prstGeom>
        </p:spPr>
      </p:pic>
      <p:pic>
        <p:nvPicPr>
          <p:cNvPr id="617" name="Picture 616"/>
          <p:cNvPicPr>
            <a:picLocks noChangeAspect="1"/>
          </p:cNvPicPr>
          <p:nvPr/>
        </p:nvPicPr>
        <p:blipFill>
          <a:blip r:embed="rId2"/>
          <a:stretch>
            <a:fillRect/>
          </a:stretch>
        </p:blipFill>
        <p:spPr>
          <a:xfrm>
            <a:off x="11431157" y="5425719"/>
            <a:ext cx="432535" cy="907475"/>
          </a:xfrm>
          <a:prstGeom prst="rect">
            <a:avLst/>
          </a:prstGeom>
        </p:spPr>
      </p:pic>
      <p:pic>
        <p:nvPicPr>
          <p:cNvPr id="618" name="Picture 617"/>
          <p:cNvPicPr>
            <a:picLocks noChangeAspect="1"/>
          </p:cNvPicPr>
          <p:nvPr/>
        </p:nvPicPr>
        <p:blipFill>
          <a:blip r:embed="rId2"/>
          <a:stretch>
            <a:fillRect/>
          </a:stretch>
        </p:blipFill>
        <p:spPr>
          <a:xfrm>
            <a:off x="11768484" y="5552079"/>
            <a:ext cx="372307" cy="781115"/>
          </a:xfrm>
          <a:prstGeom prst="rect">
            <a:avLst/>
          </a:prstGeom>
        </p:spPr>
      </p:pic>
      <p:pic>
        <p:nvPicPr>
          <p:cNvPr id="619" name="Picture 618"/>
          <p:cNvPicPr>
            <a:picLocks noChangeAspect="1"/>
          </p:cNvPicPr>
          <p:nvPr/>
        </p:nvPicPr>
        <p:blipFill>
          <a:blip r:embed="rId2"/>
          <a:stretch>
            <a:fillRect/>
          </a:stretch>
        </p:blipFill>
        <p:spPr>
          <a:xfrm>
            <a:off x="11164445" y="5552079"/>
            <a:ext cx="372307" cy="781115"/>
          </a:xfrm>
          <a:prstGeom prst="rect">
            <a:avLst/>
          </a:prstGeom>
        </p:spPr>
      </p:pic>
      <p:grpSp>
        <p:nvGrpSpPr>
          <p:cNvPr id="620" name="Group 619"/>
          <p:cNvGrpSpPr/>
          <p:nvPr/>
        </p:nvGrpSpPr>
        <p:grpSpPr>
          <a:xfrm>
            <a:off x="935532" y="5126694"/>
            <a:ext cx="566739" cy="1206500"/>
            <a:chOff x="2600325" y="3494088"/>
            <a:chExt cx="566738" cy="1206500"/>
          </a:xfrm>
        </p:grpSpPr>
        <p:sp>
          <p:nvSpPr>
            <p:cNvPr id="621" name="Freeform 114"/>
            <p:cNvSpPr>
              <a:spLocks/>
            </p:cNvSpPr>
            <p:nvPr/>
          </p:nvSpPr>
          <p:spPr bwMode="auto">
            <a:xfrm>
              <a:off x="2600325" y="3494088"/>
              <a:ext cx="566738" cy="1206500"/>
            </a:xfrm>
            <a:custGeom>
              <a:avLst/>
              <a:gdLst>
                <a:gd name="T0" fmla="*/ 357 w 357"/>
                <a:gd name="T1" fmla="*/ 760 h 760"/>
                <a:gd name="T2" fmla="*/ 0 w 357"/>
                <a:gd name="T3" fmla="*/ 760 h 760"/>
                <a:gd name="T4" fmla="*/ 0 w 357"/>
                <a:gd name="T5" fmla="*/ 241 h 760"/>
                <a:gd name="T6" fmla="*/ 179 w 357"/>
                <a:gd name="T7" fmla="*/ 0 h 760"/>
                <a:gd name="T8" fmla="*/ 357 w 357"/>
                <a:gd name="T9" fmla="*/ 241 h 760"/>
                <a:gd name="T10" fmla="*/ 357 w 357"/>
                <a:gd name="T11" fmla="*/ 760 h 760"/>
              </a:gdLst>
              <a:ahLst/>
              <a:cxnLst>
                <a:cxn ang="0">
                  <a:pos x="T0" y="T1"/>
                </a:cxn>
                <a:cxn ang="0">
                  <a:pos x="T2" y="T3"/>
                </a:cxn>
                <a:cxn ang="0">
                  <a:pos x="T4" y="T5"/>
                </a:cxn>
                <a:cxn ang="0">
                  <a:pos x="T6" y="T7"/>
                </a:cxn>
                <a:cxn ang="0">
                  <a:pos x="T8" y="T9"/>
                </a:cxn>
                <a:cxn ang="0">
                  <a:pos x="T10" y="T11"/>
                </a:cxn>
              </a:cxnLst>
              <a:rect l="0" t="0" r="r" b="b"/>
              <a:pathLst>
                <a:path w="357" h="760">
                  <a:moveTo>
                    <a:pt x="357" y="760"/>
                  </a:moveTo>
                  <a:lnTo>
                    <a:pt x="0" y="760"/>
                  </a:lnTo>
                  <a:lnTo>
                    <a:pt x="0" y="241"/>
                  </a:lnTo>
                  <a:lnTo>
                    <a:pt x="179" y="0"/>
                  </a:lnTo>
                  <a:lnTo>
                    <a:pt x="357" y="241"/>
                  </a:lnTo>
                  <a:lnTo>
                    <a:pt x="357" y="76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22" name="Rectangle 115"/>
            <p:cNvSpPr>
              <a:spLocks noChangeArrowheads="1"/>
            </p:cNvSpPr>
            <p:nvPr/>
          </p:nvSpPr>
          <p:spPr bwMode="auto">
            <a:xfrm>
              <a:off x="2676525" y="4259263"/>
              <a:ext cx="414338" cy="215900"/>
            </a:xfrm>
            <a:prstGeom prst="rect">
              <a:avLst/>
            </a:prstGeom>
            <a:solidFill>
              <a:schemeClr val="bg2"/>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23" name="Freeform 116"/>
            <p:cNvSpPr>
              <a:spLocks/>
            </p:cNvSpPr>
            <p:nvPr/>
          </p:nvSpPr>
          <p:spPr bwMode="auto">
            <a:xfrm>
              <a:off x="2628900" y="4148138"/>
              <a:ext cx="511175" cy="149225"/>
            </a:xfrm>
            <a:custGeom>
              <a:avLst/>
              <a:gdLst>
                <a:gd name="T0" fmla="*/ 253 w 253"/>
                <a:gd name="T1" fmla="*/ 61 h 74"/>
                <a:gd name="T2" fmla="*/ 238 w 253"/>
                <a:gd name="T3" fmla="*/ 0 h 74"/>
                <a:gd name="T4" fmla="*/ 154 w 253"/>
                <a:gd name="T5" fmla="*/ 0 h 74"/>
                <a:gd name="T6" fmla="*/ 102 w 253"/>
                <a:gd name="T7" fmla="*/ 0 h 74"/>
                <a:gd name="T8" fmla="*/ 15 w 253"/>
                <a:gd name="T9" fmla="*/ 0 h 74"/>
                <a:gd name="T10" fmla="*/ 1 w 253"/>
                <a:gd name="T11" fmla="*/ 61 h 74"/>
                <a:gd name="T12" fmla="*/ 0 w 253"/>
                <a:gd name="T13" fmla="*/ 64 h 74"/>
                <a:gd name="T14" fmla="*/ 10 w 253"/>
                <a:gd name="T15" fmla="*/ 74 h 74"/>
                <a:gd name="T16" fmla="*/ 20 w 253"/>
                <a:gd name="T17" fmla="*/ 64 h 74"/>
                <a:gd name="T18" fmla="*/ 29 w 253"/>
                <a:gd name="T19" fmla="*/ 74 h 74"/>
                <a:gd name="T20" fmla="*/ 39 w 253"/>
                <a:gd name="T21" fmla="*/ 64 h 74"/>
                <a:gd name="T22" fmla="*/ 49 w 253"/>
                <a:gd name="T23" fmla="*/ 74 h 74"/>
                <a:gd name="T24" fmla="*/ 59 w 253"/>
                <a:gd name="T25" fmla="*/ 64 h 74"/>
                <a:gd name="T26" fmla="*/ 68 w 253"/>
                <a:gd name="T27" fmla="*/ 74 h 74"/>
                <a:gd name="T28" fmla="*/ 78 w 253"/>
                <a:gd name="T29" fmla="*/ 64 h 74"/>
                <a:gd name="T30" fmla="*/ 88 w 253"/>
                <a:gd name="T31" fmla="*/ 74 h 74"/>
                <a:gd name="T32" fmla="*/ 98 w 253"/>
                <a:gd name="T33" fmla="*/ 64 h 74"/>
                <a:gd name="T34" fmla="*/ 107 w 253"/>
                <a:gd name="T35" fmla="*/ 74 h 74"/>
                <a:gd name="T36" fmla="*/ 117 w 253"/>
                <a:gd name="T37" fmla="*/ 64 h 74"/>
                <a:gd name="T38" fmla="*/ 127 w 253"/>
                <a:gd name="T39" fmla="*/ 74 h 74"/>
                <a:gd name="T40" fmla="*/ 136 w 253"/>
                <a:gd name="T41" fmla="*/ 64 h 74"/>
                <a:gd name="T42" fmla="*/ 146 w 253"/>
                <a:gd name="T43" fmla="*/ 74 h 74"/>
                <a:gd name="T44" fmla="*/ 156 w 253"/>
                <a:gd name="T45" fmla="*/ 64 h 74"/>
                <a:gd name="T46" fmla="*/ 166 w 253"/>
                <a:gd name="T47" fmla="*/ 74 h 74"/>
                <a:gd name="T48" fmla="*/ 175 w 253"/>
                <a:gd name="T49" fmla="*/ 64 h 74"/>
                <a:gd name="T50" fmla="*/ 185 w 253"/>
                <a:gd name="T51" fmla="*/ 74 h 74"/>
                <a:gd name="T52" fmla="*/ 195 w 253"/>
                <a:gd name="T53" fmla="*/ 64 h 74"/>
                <a:gd name="T54" fmla="*/ 205 w 253"/>
                <a:gd name="T55" fmla="*/ 74 h 74"/>
                <a:gd name="T56" fmla="*/ 214 w 253"/>
                <a:gd name="T57" fmla="*/ 64 h 74"/>
                <a:gd name="T58" fmla="*/ 224 w 253"/>
                <a:gd name="T59" fmla="*/ 74 h 74"/>
                <a:gd name="T60" fmla="*/ 234 w 253"/>
                <a:gd name="T61" fmla="*/ 64 h 74"/>
                <a:gd name="T62" fmla="*/ 244 w 253"/>
                <a:gd name="T63" fmla="*/ 74 h 74"/>
                <a:gd name="T64" fmla="*/ 253 w 253"/>
                <a:gd name="T65" fmla="*/ 64 h 74"/>
                <a:gd name="T66" fmla="*/ 253 w 253"/>
                <a:gd name="T67" fmla="*/ 6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3" h="74">
                  <a:moveTo>
                    <a:pt x="253" y="61"/>
                  </a:moveTo>
                  <a:cubicBezTo>
                    <a:pt x="238" y="0"/>
                    <a:pt x="238" y="0"/>
                    <a:pt x="238" y="0"/>
                  </a:cubicBezTo>
                  <a:cubicBezTo>
                    <a:pt x="154" y="0"/>
                    <a:pt x="154" y="0"/>
                    <a:pt x="154" y="0"/>
                  </a:cubicBezTo>
                  <a:cubicBezTo>
                    <a:pt x="102" y="0"/>
                    <a:pt x="102" y="0"/>
                    <a:pt x="102" y="0"/>
                  </a:cubicBezTo>
                  <a:cubicBezTo>
                    <a:pt x="15" y="0"/>
                    <a:pt x="15" y="0"/>
                    <a:pt x="15" y="0"/>
                  </a:cubicBezTo>
                  <a:cubicBezTo>
                    <a:pt x="1" y="61"/>
                    <a:pt x="1" y="61"/>
                    <a:pt x="1" y="61"/>
                  </a:cubicBezTo>
                  <a:cubicBezTo>
                    <a:pt x="0" y="62"/>
                    <a:pt x="0" y="63"/>
                    <a:pt x="0" y="64"/>
                  </a:cubicBezTo>
                  <a:cubicBezTo>
                    <a:pt x="0" y="69"/>
                    <a:pt x="5" y="74"/>
                    <a:pt x="10" y="74"/>
                  </a:cubicBezTo>
                  <a:cubicBezTo>
                    <a:pt x="15" y="74"/>
                    <a:pt x="20" y="69"/>
                    <a:pt x="20" y="64"/>
                  </a:cubicBezTo>
                  <a:cubicBezTo>
                    <a:pt x="20" y="69"/>
                    <a:pt x="24" y="74"/>
                    <a:pt x="29" y="74"/>
                  </a:cubicBezTo>
                  <a:cubicBezTo>
                    <a:pt x="35" y="74"/>
                    <a:pt x="39" y="69"/>
                    <a:pt x="39" y="64"/>
                  </a:cubicBezTo>
                  <a:cubicBezTo>
                    <a:pt x="39" y="69"/>
                    <a:pt x="43" y="74"/>
                    <a:pt x="49" y="74"/>
                  </a:cubicBezTo>
                  <a:cubicBezTo>
                    <a:pt x="54" y="74"/>
                    <a:pt x="59" y="69"/>
                    <a:pt x="59" y="64"/>
                  </a:cubicBezTo>
                  <a:cubicBezTo>
                    <a:pt x="59" y="69"/>
                    <a:pt x="63" y="74"/>
                    <a:pt x="68" y="74"/>
                  </a:cubicBezTo>
                  <a:cubicBezTo>
                    <a:pt x="74" y="74"/>
                    <a:pt x="78" y="69"/>
                    <a:pt x="78" y="64"/>
                  </a:cubicBezTo>
                  <a:cubicBezTo>
                    <a:pt x="78" y="69"/>
                    <a:pt x="82" y="74"/>
                    <a:pt x="88" y="74"/>
                  </a:cubicBezTo>
                  <a:cubicBezTo>
                    <a:pt x="93" y="74"/>
                    <a:pt x="98" y="69"/>
                    <a:pt x="98" y="64"/>
                  </a:cubicBezTo>
                  <a:cubicBezTo>
                    <a:pt x="98" y="69"/>
                    <a:pt x="102" y="74"/>
                    <a:pt x="107" y="74"/>
                  </a:cubicBezTo>
                  <a:cubicBezTo>
                    <a:pt x="113" y="74"/>
                    <a:pt x="117" y="69"/>
                    <a:pt x="117" y="64"/>
                  </a:cubicBezTo>
                  <a:cubicBezTo>
                    <a:pt x="117" y="69"/>
                    <a:pt x="121" y="74"/>
                    <a:pt x="127" y="74"/>
                  </a:cubicBezTo>
                  <a:cubicBezTo>
                    <a:pt x="132" y="74"/>
                    <a:pt x="136" y="69"/>
                    <a:pt x="136" y="64"/>
                  </a:cubicBezTo>
                  <a:cubicBezTo>
                    <a:pt x="136" y="69"/>
                    <a:pt x="141" y="74"/>
                    <a:pt x="146" y="74"/>
                  </a:cubicBezTo>
                  <a:cubicBezTo>
                    <a:pt x="152" y="74"/>
                    <a:pt x="156" y="69"/>
                    <a:pt x="156" y="64"/>
                  </a:cubicBezTo>
                  <a:cubicBezTo>
                    <a:pt x="156" y="69"/>
                    <a:pt x="160" y="74"/>
                    <a:pt x="166" y="74"/>
                  </a:cubicBezTo>
                  <a:cubicBezTo>
                    <a:pt x="171" y="74"/>
                    <a:pt x="175" y="69"/>
                    <a:pt x="175" y="64"/>
                  </a:cubicBezTo>
                  <a:cubicBezTo>
                    <a:pt x="175" y="69"/>
                    <a:pt x="180" y="74"/>
                    <a:pt x="185" y="74"/>
                  </a:cubicBezTo>
                  <a:cubicBezTo>
                    <a:pt x="191" y="74"/>
                    <a:pt x="195" y="69"/>
                    <a:pt x="195" y="64"/>
                  </a:cubicBezTo>
                  <a:cubicBezTo>
                    <a:pt x="195" y="69"/>
                    <a:pt x="199" y="74"/>
                    <a:pt x="205" y="74"/>
                  </a:cubicBezTo>
                  <a:cubicBezTo>
                    <a:pt x="210" y="74"/>
                    <a:pt x="214" y="69"/>
                    <a:pt x="214" y="64"/>
                  </a:cubicBezTo>
                  <a:cubicBezTo>
                    <a:pt x="214" y="69"/>
                    <a:pt x="219" y="74"/>
                    <a:pt x="224" y="74"/>
                  </a:cubicBezTo>
                  <a:cubicBezTo>
                    <a:pt x="229" y="74"/>
                    <a:pt x="234" y="69"/>
                    <a:pt x="234" y="64"/>
                  </a:cubicBezTo>
                  <a:cubicBezTo>
                    <a:pt x="234" y="69"/>
                    <a:pt x="238" y="74"/>
                    <a:pt x="244" y="74"/>
                  </a:cubicBezTo>
                  <a:cubicBezTo>
                    <a:pt x="249" y="74"/>
                    <a:pt x="253" y="69"/>
                    <a:pt x="253" y="64"/>
                  </a:cubicBezTo>
                  <a:cubicBezTo>
                    <a:pt x="253" y="63"/>
                    <a:pt x="253" y="62"/>
                    <a:pt x="253" y="61"/>
                  </a:cubicBez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24" name="Rectangle 117"/>
            <p:cNvSpPr>
              <a:spLocks noChangeArrowheads="1"/>
            </p:cNvSpPr>
            <p:nvPr/>
          </p:nvSpPr>
          <p:spPr bwMode="auto">
            <a:xfrm>
              <a:off x="2681288" y="3911600"/>
              <a:ext cx="65088" cy="1492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25" name="Rectangle 118"/>
            <p:cNvSpPr>
              <a:spLocks noChangeArrowheads="1"/>
            </p:cNvSpPr>
            <p:nvPr/>
          </p:nvSpPr>
          <p:spPr bwMode="auto">
            <a:xfrm>
              <a:off x="2786063" y="3911600"/>
              <a:ext cx="65088" cy="1492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26" name="Rectangle 119"/>
            <p:cNvSpPr>
              <a:spLocks noChangeArrowheads="1"/>
            </p:cNvSpPr>
            <p:nvPr/>
          </p:nvSpPr>
          <p:spPr bwMode="auto">
            <a:xfrm>
              <a:off x="2890838" y="3911600"/>
              <a:ext cx="66675" cy="1492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27" name="Rectangle 120"/>
            <p:cNvSpPr>
              <a:spLocks noChangeArrowheads="1"/>
            </p:cNvSpPr>
            <p:nvPr/>
          </p:nvSpPr>
          <p:spPr bwMode="auto">
            <a:xfrm>
              <a:off x="2997200" y="3911600"/>
              <a:ext cx="65088" cy="149225"/>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pic>
        <p:nvPicPr>
          <p:cNvPr id="628" name="Picture 627"/>
          <p:cNvPicPr>
            <a:picLocks noChangeAspect="1"/>
          </p:cNvPicPr>
          <p:nvPr/>
        </p:nvPicPr>
        <p:blipFill>
          <a:blip r:embed="rId2"/>
          <a:stretch>
            <a:fillRect/>
          </a:stretch>
        </p:blipFill>
        <p:spPr>
          <a:xfrm>
            <a:off x="685272" y="5552079"/>
            <a:ext cx="372307" cy="781115"/>
          </a:xfrm>
          <a:prstGeom prst="rect">
            <a:avLst/>
          </a:prstGeom>
        </p:spPr>
      </p:pic>
      <p:grpSp>
        <p:nvGrpSpPr>
          <p:cNvPr id="629" name="Group 628"/>
          <p:cNvGrpSpPr/>
          <p:nvPr/>
        </p:nvGrpSpPr>
        <p:grpSpPr>
          <a:xfrm>
            <a:off x="5630286" y="5038971"/>
            <a:ext cx="682373" cy="1294223"/>
            <a:chOff x="2089150" y="4514850"/>
            <a:chExt cx="568325" cy="1077913"/>
          </a:xfrm>
        </p:grpSpPr>
        <p:sp>
          <p:nvSpPr>
            <p:cNvPr id="630" name="Freeform 121"/>
            <p:cNvSpPr>
              <a:spLocks/>
            </p:cNvSpPr>
            <p:nvPr/>
          </p:nvSpPr>
          <p:spPr bwMode="auto">
            <a:xfrm>
              <a:off x="2089150" y="4514850"/>
              <a:ext cx="568325" cy="1077913"/>
            </a:xfrm>
            <a:custGeom>
              <a:avLst/>
              <a:gdLst>
                <a:gd name="T0" fmla="*/ 358 w 358"/>
                <a:gd name="T1" fmla="*/ 679 h 679"/>
                <a:gd name="T2" fmla="*/ 0 w 358"/>
                <a:gd name="T3" fmla="*/ 679 h 679"/>
                <a:gd name="T4" fmla="*/ 0 w 358"/>
                <a:gd name="T5" fmla="*/ 243 h 679"/>
                <a:gd name="T6" fmla="*/ 178 w 358"/>
                <a:gd name="T7" fmla="*/ 0 h 679"/>
                <a:gd name="T8" fmla="*/ 358 w 358"/>
                <a:gd name="T9" fmla="*/ 243 h 679"/>
                <a:gd name="T10" fmla="*/ 358 w 358"/>
                <a:gd name="T11" fmla="*/ 679 h 679"/>
              </a:gdLst>
              <a:ahLst/>
              <a:cxnLst>
                <a:cxn ang="0">
                  <a:pos x="T0" y="T1"/>
                </a:cxn>
                <a:cxn ang="0">
                  <a:pos x="T2" y="T3"/>
                </a:cxn>
                <a:cxn ang="0">
                  <a:pos x="T4" y="T5"/>
                </a:cxn>
                <a:cxn ang="0">
                  <a:pos x="T6" y="T7"/>
                </a:cxn>
                <a:cxn ang="0">
                  <a:pos x="T8" y="T9"/>
                </a:cxn>
                <a:cxn ang="0">
                  <a:pos x="T10" y="T11"/>
                </a:cxn>
              </a:cxnLst>
              <a:rect l="0" t="0" r="r" b="b"/>
              <a:pathLst>
                <a:path w="358" h="679">
                  <a:moveTo>
                    <a:pt x="358" y="679"/>
                  </a:moveTo>
                  <a:lnTo>
                    <a:pt x="0" y="679"/>
                  </a:lnTo>
                  <a:lnTo>
                    <a:pt x="0" y="243"/>
                  </a:lnTo>
                  <a:lnTo>
                    <a:pt x="178" y="0"/>
                  </a:lnTo>
                  <a:lnTo>
                    <a:pt x="358" y="243"/>
                  </a:lnTo>
                  <a:lnTo>
                    <a:pt x="358" y="679"/>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sz="1351"/>
            </a:p>
          </p:txBody>
        </p:sp>
        <p:grpSp>
          <p:nvGrpSpPr>
            <p:cNvPr id="631" name="Group 630"/>
            <p:cNvGrpSpPr/>
            <p:nvPr/>
          </p:nvGrpSpPr>
          <p:grpSpPr>
            <a:xfrm>
              <a:off x="2160588" y="4946650"/>
              <a:ext cx="423862" cy="392113"/>
              <a:chOff x="2160588" y="4946650"/>
              <a:chExt cx="423862" cy="392113"/>
            </a:xfrm>
            <a:solidFill>
              <a:schemeClr val="accent4">
                <a:lumMod val="60000"/>
                <a:lumOff val="40000"/>
              </a:schemeClr>
            </a:solidFill>
          </p:grpSpPr>
          <p:sp>
            <p:nvSpPr>
              <p:cNvPr id="632" name="Freeform 122"/>
              <p:cNvSpPr>
                <a:spLocks/>
              </p:cNvSpPr>
              <p:nvPr/>
            </p:nvSpPr>
            <p:spPr bwMode="auto">
              <a:xfrm>
                <a:off x="2160588" y="4946650"/>
                <a:ext cx="84138" cy="176213"/>
              </a:xfrm>
              <a:custGeom>
                <a:avLst/>
                <a:gdLst>
                  <a:gd name="T0" fmla="*/ 42 w 42"/>
                  <a:gd name="T1" fmla="*/ 21 h 87"/>
                  <a:gd name="T2" fmla="*/ 42 w 42"/>
                  <a:gd name="T3" fmla="*/ 21 h 87"/>
                  <a:gd name="T4" fmla="*/ 21 w 42"/>
                  <a:gd name="T5" fmla="*/ 0 h 87"/>
                  <a:gd name="T6" fmla="*/ 0 w 42"/>
                  <a:gd name="T7" fmla="*/ 21 h 87"/>
                  <a:gd name="T8" fmla="*/ 1 w 42"/>
                  <a:gd name="T9" fmla="*/ 21 h 87"/>
                  <a:gd name="T10" fmla="*/ 0 w 42"/>
                  <a:gd name="T11" fmla="*/ 21 h 87"/>
                  <a:gd name="T12" fmla="*/ 0 w 42"/>
                  <a:gd name="T13" fmla="*/ 87 h 87"/>
                  <a:gd name="T14" fmla="*/ 42 w 42"/>
                  <a:gd name="T15" fmla="*/ 87 h 87"/>
                  <a:gd name="T16" fmla="*/ 42 w 42"/>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87">
                    <a:moveTo>
                      <a:pt x="42" y="21"/>
                    </a:moveTo>
                    <a:cubicBezTo>
                      <a:pt x="42" y="21"/>
                      <a:pt x="42" y="21"/>
                      <a:pt x="42" y="21"/>
                    </a:cubicBezTo>
                    <a:cubicBezTo>
                      <a:pt x="42" y="10"/>
                      <a:pt x="33" y="0"/>
                      <a:pt x="21" y="0"/>
                    </a:cubicBezTo>
                    <a:cubicBezTo>
                      <a:pt x="10" y="0"/>
                      <a:pt x="0" y="10"/>
                      <a:pt x="0" y="21"/>
                    </a:cubicBezTo>
                    <a:cubicBezTo>
                      <a:pt x="0" y="21"/>
                      <a:pt x="1" y="21"/>
                      <a:pt x="1" y="21"/>
                    </a:cubicBezTo>
                    <a:cubicBezTo>
                      <a:pt x="0" y="21"/>
                      <a:pt x="0" y="21"/>
                      <a:pt x="0" y="21"/>
                    </a:cubicBezTo>
                    <a:cubicBezTo>
                      <a:pt x="0" y="87"/>
                      <a:pt x="0" y="87"/>
                      <a:pt x="0" y="87"/>
                    </a:cubicBezTo>
                    <a:cubicBezTo>
                      <a:pt x="42" y="87"/>
                      <a:pt x="42" y="87"/>
                      <a:pt x="42" y="87"/>
                    </a:cubicBezTo>
                    <a:cubicBezTo>
                      <a:pt x="42" y="21"/>
                      <a:pt x="42" y="21"/>
                      <a:pt x="4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33" name="Freeform 123"/>
              <p:cNvSpPr>
                <a:spLocks/>
              </p:cNvSpPr>
              <p:nvPr/>
            </p:nvSpPr>
            <p:spPr bwMode="auto">
              <a:xfrm>
                <a:off x="2274888" y="4946650"/>
                <a:ext cx="82550"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10"/>
                      <a:pt x="32" y="0"/>
                      <a:pt x="20" y="0"/>
                    </a:cubicBezTo>
                    <a:cubicBezTo>
                      <a:pt x="9" y="0"/>
                      <a:pt x="0" y="10"/>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34" name="Freeform 124"/>
              <p:cNvSpPr>
                <a:spLocks/>
              </p:cNvSpPr>
              <p:nvPr/>
            </p:nvSpPr>
            <p:spPr bwMode="auto">
              <a:xfrm>
                <a:off x="2387600" y="4946650"/>
                <a:ext cx="84138"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10"/>
                      <a:pt x="32" y="0"/>
                      <a:pt x="20" y="0"/>
                    </a:cubicBezTo>
                    <a:cubicBezTo>
                      <a:pt x="9" y="0"/>
                      <a:pt x="0" y="10"/>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35" name="Freeform 125"/>
              <p:cNvSpPr>
                <a:spLocks/>
              </p:cNvSpPr>
              <p:nvPr/>
            </p:nvSpPr>
            <p:spPr bwMode="auto">
              <a:xfrm>
                <a:off x="2501900" y="4946650"/>
                <a:ext cx="82550" cy="176213"/>
              </a:xfrm>
              <a:custGeom>
                <a:avLst/>
                <a:gdLst>
                  <a:gd name="T0" fmla="*/ 41 w 41"/>
                  <a:gd name="T1" fmla="*/ 21 h 87"/>
                  <a:gd name="T2" fmla="*/ 41 w 41"/>
                  <a:gd name="T3" fmla="*/ 21 h 87"/>
                  <a:gd name="T4" fmla="*/ 21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10"/>
                      <a:pt x="32" y="0"/>
                      <a:pt x="21" y="0"/>
                    </a:cubicBezTo>
                    <a:cubicBezTo>
                      <a:pt x="9" y="0"/>
                      <a:pt x="0" y="10"/>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36" name="Freeform 126"/>
              <p:cNvSpPr>
                <a:spLocks/>
              </p:cNvSpPr>
              <p:nvPr/>
            </p:nvSpPr>
            <p:spPr bwMode="auto">
              <a:xfrm>
                <a:off x="2160588" y="5162550"/>
                <a:ext cx="84138" cy="176213"/>
              </a:xfrm>
              <a:custGeom>
                <a:avLst/>
                <a:gdLst>
                  <a:gd name="T0" fmla="*/ 42 w 42"/>
                  <a:gd name="T1" fmla="*/ 21 h 87"/>
                  <a:gd name="T2" fmla="*/ 42 w 42"/>
                  <a:gd name="T3" fmla="*/ 21 h 87"/>
                  <a:gd name="T4" fmla="*/ 21 w 42"/>
                  <a:gd name="T5" fmla="*/ 0 h 87"/>
                  <a:gd name="T6" fmla="*/ 0 w 42"/>
                  <a:gd name="T7" fmla="*/ 21 h 87"/>
                  <a:gd name="T8" fmla="*/ 1 w 42"/>
                  <a:gd name="T9" fmla="*/ 21 h 87"/>
                  <a:gd name="T10" fmla="*/ 0 w 42"/>
                  <a:gd name="T11" fmla="*/ 21 h 87"/>
                  <a:gd name="T12" fmla="*/ 0 w 42"/>
                  <a:gd name="T13" fmla="*/ 87 h 87"/>
                  <a:gd name="T14" fmla="*/ 42 w 42"/>
                  <a:gd name="T15" fmla="*/ 87 h 87"/>
                  <a:gd name="T16" fmla="*/ 42 w 42"/>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87">
                    <a:moveTo>
                      <a:pt x="42" y="21"/>
                    </a:moveTo>
                    <a:cubicBezTo>
                      <a:pt x="42" y="21"/>
                      <a:pt x="42" y="21"/>
                      <a:pt x="42" y="21"/>
                    </a:cubicBezTo>
                    <a:cubicBezTo>
                      <a:pt x="42" y="9"/>
                      <a:pt x="33" y="0"/>
                      <a:pt x="21" y="0"/>
                    </a:cubicBezTo>
                    <a:cubicBezTo>
                      <a:pt x="10" y="0"/>
                      <a:pt x="0" y="9"/>
                      <a:pt x="0" y="21"/>
                    </a:cubicBezTo>
                    <a:cubicBezTo>
                      <a:pt x="0" y="21"/>
                      <a:pt x="1" y="21"/>
                      <a:pt x="1" y="21"/>
                    </a:cubicBezTo>
                    <a:cubicBezTo>
                      <a:pt x="0" y="21"/>
                      <a:pt x="0" y="21"/>
                      <a:pt x="0" y="21"/>
                    </a:cubicBezTo>
                    <a:cubicBezTo>
                      <a:pt x="0" y="87"/>
                      <a:pt x="0" y="87"/>
                      <a:pt x="0" y="87"/>
                    </a:cubicBezTo>
                    <a:cubicBezTo>
                      <a:pt x="42" y="87"/>
                      <a:pt x="42" y="87"/>
                      <a:pt x="42" y="87"/>
                    </a:cubicBezTo>
                    <a:cubicBezTo>
                      <a:pt x="42" y="21"/>
                      <a:pt x="42" y="21"/>
                      <a:pt x="4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37" name="Freeform 127"/>
              <p:cNvSpPr>
                <a:spLocks/>
              </p:cNvSpPr>
              <p:nvPr/>
            </p:nvSpPr>
            <p:spPr bwMode="auto">
              <a:xfrm>
                <a:off x="2274888" y="5162550"/>
                <a:ext cx="82550"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9"/>
                      <a:pt x="32" y="0"/>
                      <a:pt x="20"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38" name="Freeform 128"/>
              <p:cNvSpPr>
                <a:spLocks/>
              </p:cNvSpPr>
              <p:nvPr/>
            </p:nvSpPr>
            <p:spPr bwMode="auto">
              <a:xfrm>
                <a:off x="2387600" y="5162550"/>
                <a:ext cx="84138" cy="176213"/>
              </a:xfrm>
              <a:custGeom>
                <a:avLst/>
                <a:gdLst>
                  <a:gd name="T0" fmla="*/ 41 w 41"/>
                  <a:gd name="T1" fmla="*/ 21 h 87"/>
                  <a:gd name="T2" fmla="*/ 41 w 41"/>
                  <a:gd name="T3" fmla="*/ 21 h 87"/>
                  <a:gd name="T4" fmla="*/ 20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9"/>
                      <a:pt x="32" y="0"/>
                      <a:pt x="20"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39" name="Freeform 129"/>
              <p:cNvSpPr>
                <a:spLocks/>
              </p:cNvSpPr>
              <p:nvPr/>
            </p:nvSpPr>
            <p:spPr bwMode="auto">
              <a:xfrm>
                <a:off x="2501900" y="5162550"/>
                <a:ext cx="82550" cy="176213"/>
              </a:xfrm>
              <a:custGeom>
                <a:avLst/>
                <a:gdLst>
                  <a:gd name="T0" fmla="*/ 41 w 41"/>
                  <a:gd name="T1" fmla="*/ 21 h 87"/>
                  <a:gd name="T2" fmla="*/ 41 w 41"/>
                  <a:gd name="T3" fmla="*/ 21 h 87"/>
                  <a:gd name="T4" fmla="*/ 21 w 41"/>
                  <a:gd name="T5" fmla="*/ 0 h 87"/>
                  <a:gd name="T6" fmla="*/ 0 w 41"/>
                  <a:gd name="T7" fmla="*/ 21 h 87"/>
                  <a:gd name="T8" fmla="*/ 0 w 41"/>
                  <a:gd name="T9" fmla="*/ 21 h 87"/>
                  <a:gd name="T10" fmla="*/ 0 w 41"/>
                  <a:gd name="T11" fmla="*/ 21 h 87"/>
                  <a:gd name="T12" fmla="*/ 0 w 41"/>
                  <a:gd name="T13" fmla="*/ 87 h 87"/>
                  <a:gd name="T14" fmla="*/ 41 w 41"/>
                  <a:gd name="T15" fmla="*/ 87 h 87"/>
                  <a:gd name="T16" fmla="*/ 41 w 41"/>
                  <a:gd name="T17" fmla="*/ 2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87">
                    <a:moveTo>
                      <a:pt x="41" y="21"/>
                    </a:moveTo>
                    <a:cubicBezTo>
                      <a:pt x="41" y="21"/>
                      <a:pt x="41" y="21"/>
                      <a:pt x="41" y="21"/>
                    </a:cubicBezTo>
                    <a:cubicBezTo>
                      <a:pt x="41" y="9"/>
                      <a:pt x="32" y="0"/>
                      <a:pt x="21"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nvGrpSpPr>
          <p:cNvPr id="640" name="Group 639"/>
          <p:cNvGrpSpPr/>
          <p:nvPr/>
        </p:nvGrpSpPr>
        <p:grpSpPr>
          <a:xfrm>
            <a:off x="6278647" y="5042783"/>
            <a:ext cx="684280" cy="1290411"/>
            <a:chOff x="5097463" y="3746500"/>
            <a:chExt cx="569913" cy="1074738"/>
          </a:xfrm>
        </p:grpSpPr>
        <p:sp>
          <p:nvSpPr>
            <p:cNvPr id="641" name="Rectangle 130"/>
            <p:cNvSpPr>
              <a:spLocks noChangeArrowheads="1"/>
            </p:cNvSpPr>
            <p:nvPr/>
          </p:nvSpPr>
          <p:spPr bwMode="auto">
            <a:xfrm>
              <a:off x="5097463" y="3746500"/>
              <a:ext cx="569913" cy="1074738"/>
            </a:xfrm>
            <a:prstGeom prst="rect">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42" name="Rectangle 131"/>
            <p:cNvSpPr>
              <a:spLocks noChangeArrowheads="1"/>
            </p:cNvSpPr>
            <p:nvPr/>
          </p:nvSpPr>
          <p:spPr bwMode="auto">
            <a:xfrm>
              <a:off x="5191125" y="3875088"/>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43" name="Rectangle 132"/>
            <p:cNvSpPr>
              <a:spLocks noChangeArrowheads="1"/>
            </p:cNvSpPr>
            <p:nvPr/>
          </p:nvSpPr>
          <p:spPr bwMode="auto">
            <a:xfrm>
              <a:off x="5326063" y="3875088"/>
              <a:ext cx="112713"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44" name="Rectangle 133"/>
            <p:cNvSpPr>
              <a:spLocks noChangeArrowheads="1"/>
            </p:cNvSpPr>
            <p:nvPr/>
          </p:nvSpPr>
          <p:spPr bwMode="auto">
            <a:xfrm>
              <a:off x="5459413" y="3875088"/>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45" name="Rectangle 134"/>
            <p:cNvSpPr>
              <a:spLocks noChangeArrowheads="1"/>
            </p:cNvSpPr>
            <p:nvPr/>
          </p:nvSpPr>
          <p:spPr bwMode="auto">
            <a:xfrm>
              <a:off x="5191125" y="3976688"/>
              <a:ext cx="114300"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46" name="Rectangle 135"/>
            <p:cNvSpPr>
              <a:spLocks noChangeArrowheads="1"/>
            </p:cNvSpPr>
            <p:nvPr/>
          </p:nvSpPr>
          <p:spPr bwMode="auto">
            <a:xfrm>
              <a:off x="5326063" y="3976688"/>
              <a:ext cx="112713"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47" name="Rectangle 136"/>
            <p:cNvSpPr>
              <a:spLocks noChangeArrowheads="1"/>
            </p:cNvSpPr>
            <p:nvPr/>
          </p:nvSpPr>
          <p:spPr bwMode="auto">
            <a:xfrm>
              <a:off x="5459413" y="3976688"/>
              <a:ext cx="114300"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48" name="Rectangle 137"/>
            <p:cNvSpPr>
              <a:spLocks noChangeArrowheads="1"/>
            </p:cNvSpPr>
            <p:nvPr/>
          </p:nvSpPr>
          <p:spPr bwMode="auto">
            <a:xfrm>
              <a:off x="5191125" y="4078288"/>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49" name="Rectangle 138"/>
            <p:cNvSpPr>
              <a:spLocks noChangeArrowheads="1"/>
            </p:cNvSpPr>
            <p:nvPr/>
          </p:nvSpPr>
          <p:spPr bwMode="auto">
            <a:xfrm>
              <a:off x="5326063" y="4078288"/>
              <a:ext cx="112713"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50" name="Rectangle 139"/>
            <p:cNvSpPr>
              <a:spLocks noChangeArrowheads="1"/>
            </p:cNvSpPr>
            <p:nvPr/>
          </p:nvSpPr>
          <p:spPr bwMode="auto">
            <a:xfrm>
              <a:off x="5459413" y="4078288"/>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51" name="Rectangle 140"/>
            <p:cNvSpPr>
              <a:spLocks noChangeArrowheads="1"/>
            </p:cNvSpPr>
            <p:nvPr/>
          </p:nvSpPr>
          <p:spPr bwMode="auto">
            <a:xfrm>
              <a:off x="5191125" y="4181475"/>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52" name="Rectangle 141"/>
            <p:cNvSpPr>
              <a:spLocks noChangeArrowheads="1"/>
            </p:cNvSpPr>
            <p:nvPr/>
          </p:nvSpPr>
          <p:spPr bwMode="auto">
            <a:xfrm>
              <a:off x="5326063" y="4181475"/>
              <a:ext cx="112713"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53" name="Rectangle 142"/>
            <p:cNvSpPr>
              <a:spLocks noChangeArrowheads="1"/>
            </p:cNvSpPr>
            <p:nvPr/>
          </p:nvSpPr>
          <p:spPr bwMode="auto">
            <a:xfrm>
              <a:off x="5459413" y="4181475"/>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54" name="Rectangle 143"/>
            <p:cNvSpPr>
              <a:spLocks noChangeArrowheads="1"/>
            </p:cNvSpPr>
            <p:nvPr/>
          </p:nvSpPr>
          <p:spPr bwMode="auto">
            <a:xfrm>
              <a:off x="5191125" y="4283075"/>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55" name="Rectangle 144"/>
            <p:cNvSpPr>
              <a:spLocks noChangeArrowheads="1"/>
            </p:cNvSpPr>
            <p:nvPr/>
          </p:nvSpPr>
          <p:spPr bwMode="auto">
            <a:xfrm>
              <a:off x="5326063" y="4283075"/>
              <a:ext cx="112713"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56" name="Rectangle 145"/>
            <p:cNvSpPr>
              <a:spLocks noChangeArrowheads="1"/>
            </p:cNvSpPr>
            <p:nvPr/>
          </p:nvSpPr>
          <p:spPr bwMode="auto">
            <a:xfrm>
              <a:off x="5459413" y="4283075"/>
              <a:ext cx="114300" cy="57150"/>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57" name="Rectangle 146"/>
            <p:cNvSpPr>
              <a:spLocks noChangeArrowheads="1"/>
            </p:cNvSpPr>
            <p:nvPr/>
          </p:nvSpPr>
          <p:spPr bwMode="auto">
            <a:xfrm>
              <a:off x="5191125" y="4386263"/>
              <a:ext cx="114300"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58" name="Rectangle 147"/>
            <p:cNvSpPr>
              <a:spLocks noChangeArrowheads="1"/>
            </p:cNvSpPr>
            <p:nvPr/>
          </p:nvSpPr>
          <p:spPr bwMode="auto">
            <a:xfrm>
              <a:off x="5326063" y="4386263"/>
              <a:ext cx="112713"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59" name="Rectangle 148"/>
            <p:cNvSpPr>
              <a:spLocks noChangeArrowheads="1"/>
            </p:cNvSpPr>
            <p:nvPr/>
          </p:nvSpPr>
          <p:spPr bwMode="auto">
            <a:xfrm>
              <a:off x="5459413" y="4386263"/>
              <a:ext cx="114300" cy="55563"/>
            </a:xfrm>
            <a:prstGeom prst="rect">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660" name="Group 659"/>
          <p:cNvGrpSpPr/>
          <p:nvPr/>
        </p:nvGrpSpPr>
        <p:grpSpPr>
          <a:xfrm>
            <a:off x="6917921" y="5038971"/>
            <a:ext cx="684280" cy="1294223"/>
            <a:chOff x="327025" y="3622675"/>
            <a:chExt cx="569913" cy="1077913"/>
          </a:xfrm>
        </p:grpSpPr>
        <p:sp>
          <p:nvSpPr>
            <p:cNvPr id="661" name="Freeform 149"/>
            <p:cNvSpPr>
              <a:spLocks/>
            </p:cNvSpPr>
            <p:nvPr/>
          </p:nvSpPr>
          <p:spPr bwMode="auto">
            <a:xfrm>
              <a:off x="327025" y="3622675"/>
              <a:ext cx="569913" cy="1077913"/>
            </a:xfrm>
            <a:custGeom>
              <a:avLst/>
              <a:gdLst>
                <a:gd name="T0" fmla="*/ 359 w 359"/>
                <a:gd name="T1" fmla="*/ 679 h 679"/>
                <a:gd name="T2" fmla="*/ 0 w 359"/>
                <a:gd name="T3" fmla="*/ 679 h 679"/>
                <a:gd name="T4" fmla="*/ 0 w 359"/>
                <a:gd name="T5" fmla="*/ 242 h 679"/>
                <a:gd name="T6" fmla="*/ 179 w 359"/>
                <a:gd name="T7" fmla="*/ 0 h 679"/>
                <a:gd name="T8" fmla="*/ 359 w 359"/>
                <a:gd name="T9" fmla="*/ 242 h 679"/>
                <a:gd name="T10" fmla="*/ 359 w 359"/>
                <a:gd name="T11" fmla="*/ 679 h 679"/>
              </a:gdLst>
              <a:ahLst/>
              <a:cxnLst>
                <a:cxn ang="0">
                  <a:pos x="T0" y="T1"/>
                </a:cxn>
                <a:cxn ang="0">
                  <a:pos x="T2" y="T3"/>
                </a:cxn>
                <a:cxn ang="0">
                  <a:pos x="T4" y="T5"/>
                </a:cxn>
                <a:cxn ang="0">
                  <a:pos x="T6" y="T7"/>
                </a:cxn>
                <a:cxn ang="0">
                  <a:pos x="T8" y="T9"/>
                </a:cxn>
                <a:cxn ang="0">
                  <a:pos x="T10" y="T11"/>
                </a:cxn>
              </a:cxnLst>
              <a:rect l="0" t="0" r="r" b="b"/>
              <a:pathLst>
                <a:path w="359" h="679">
                  <a:moveTo>
                    <a:pt x="359" y="679"/>
                  </a:moveTo>
                  <a:lnTo>
                    <a:pt x="0" y="679"/>
                  </a:lnTo>
                  <a:lnTo>
                    <a:pt x="0" y="242"/>
                  </a:lnTo>
                  <a:lnTo>
                    <a:pt x="179" y="0"/>
                  </a:lnTo>
                  <a:lnTo>
                    <a:pt x="359" y="242"/>
                  </a:lnTo>
                  <a:lnTo>
                    <a:pt x="359" y="679"/>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62" name="Rectangle 150"/>
            <p:cNvSpPr>
              <a:spLocks noChangeArrowheads="1"/>
            </p:cNvSpPr>
            <p:nvPr/>
          </p:nvSpPr>
          <p:spPr bwMode="auto">
            <a:xfrm>
              <a:off x="503238" y="391160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63" name="Rectangle 151"/>
            <p:cNvSpPr>
              <a:spLocks noChangeArrowheads="1"/>
            </p:cNvSpPr>
            <p:nvPr/>
          </p:nvSpPr>
          <p:spPr bwMode="auto">
            <a:xfrm>
              <a:off x="622300" y="391160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64" name="Rectangle 152"/>
            <p:cNvSpPr>
              <a:spLocks noChangeArrowheads="1"/>
            </p:cNvSpPr>
            <p:nvPr/>
          </p:nvSpPr>
          <p:spPr bwMode="auto">
            <a:xfrm>
              <a:off x="503238" y="41338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65" name="Rectangle 153"/>
            <p:cNvSpPr>
              <a:spLocks noChangeArrowheads="1"/>
            </p:cNvSpPr>
            <p:nvPr/>
          </p:nvSpPr>
          <p:spPr bwMode="auto">
            <a:xfrm>
              <a:off x="622300" y="4133850"/>
              <a:ext cx="76200" cy="166688"/>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666" name="Group 665"/>
          <p:cNvGrpSpPr/>
          <p:nvPr/>
        </p:nvGrpSpPr>
        <p:grpSpPr>
          <a:xfrm>
            <a:off x="7441003" y="4844299"/>
            <a:ext cx="772419" cy="1488895"/>
            <a:chOff x="6993464" y="4005950"/>
            <a:chExt cx="569913" cy="1098550"/>
          </a:xfrm>
        </p:grpSpPr>
        <p:sp>
          <p:nvSpPr>
            <p:cNvPr id="667" name="Freeform 154"/>
            <p:cNvSpPr>
              <a:spLocks/>
            </p:cNvSpPr>
            <p:nvPr/>
          </p:nvSpPr>
          <p:spPr bwMode="auto">
            <a:xfrm>
              <a:off x="6993464" y="4005950"/>
              <a:ext cx="569913" cy="1098550"/>
            </a:xfrm>
            <a:custGeom>
              <a:avLst/>
              <a:gdLst>
                <a:gd name="T0" fmla="*/ 307 w 359"/>
                <a:gd name="T1" fmla="*/ 134 h 692"/>
                <a:gd name="T2" fmla="*/ 307 w 359"/>
                <a:gd name="T3" fmla="*/ 63 h 692"/>
                <a:gd name="T4" fmla="*/ 275 w 359"/>
                <a:gd name="T5" fmla="*/ 63 h 692"/>
                <a:gd name="T6" fmla="*/ 275 w 359"/>
                <a:gd name="T7" fmla="*/ 0 h 692"/>
                <a:gd name="T8" fmla="*/ 66 w 359"/>
                <a:gd name="T9" fmla="*/ 0 h 692"/>
                <a:gd name="T10" fmla="*/ 66 w 359"/>
                <a:gd name="T11" fmla="*/ 63 h 692"/>
                <a:gd name="T12" fmla="*/ 33 w 359"/>
                <a:gd name="T13" fmla="*/ 63 h 692"/>
                <a:gd name="T14" fmla="*/ 33 w 359"/>
                <a:gd name="T15" fmla="*/ 134 h 692"/>
                <a:gd name="T16" fmla="*/ 0 w 359"/>
                <a:gd name="T17" fmla="*/ 134 h 692"/>
                <a:gd name="T18" fmla="*/ 0 w 359"/>
                <a:gd name="T19" fmla="*/ 692 h 692"/>
                <a:gd name="T20" fmla="*/ 359 w 359"/>
                <a:gd name="T21" fmla="*/ 692 h 692"/>
                <a:gd name="T22" fmla="*/ 359 w 359"/>
                <a:gd name="T23" fmla="*/ 134 h 692"/>
                <a:gd name="T24" fmla="*/ 307 w 359"/>
                <a:gd name="T25" fmla="*/ 134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9" h="692">
                  <a:moveTo>
                    <a:pt x="307" y="134"/>
                  </a:moveTo>
                  <a:lnTo>
                    <a:pt x="307" y="63"/>
                  </a:lnTo>
                  <a:lnTo>
                    <a:pt x="275" y="63"/>
                  </a:lnTo>
                  <a:lnTo>
                    <a:pt x="275" y="0"/>
                  </a:lnTo>
                  <a:lnTo>
                    <a:pt x="66" y="0"/>
                  </a:lnTo>
                  <a:lnTo>
                    <a:pt x="66" y="63"/>
                  </a:lnTo>
                  <a:lnTo>
                    <a:pt x="33" y="63"/>
                  </a:lnTo>
                  <a:lnTo>
                    <a:pt x="33" y="134"/>
                  </a:lnTo>
                  <a:lnTo>
                    <a:pt x="0" y="134"/>
                  </a:lnTo>
                  <a:lnTo>
                    <a:pt x="0" y="692"/>
                  </a:lnTo>
                  <a:lnTo>
                    <a:pt x="359" y="692"/>
                  </a:lnTo>
                  <a:lnTo>
                    <a:pt x="359" y="134"/>
                  </a:lnTo>
                  <a:lnTo>
                    <a:pt x="307" y="134"/>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68" name="Rectangle 155"/>
            <p:cNvSpPr>
              <a:spLocks noChangeArrowheads="1"/>
            </p:cNvSpPr>
            <p:nvPr/>
          </p:nvSpPr>
          <p:spPr bwMode="auto">
            <a:xfrm>
              <a:off x="7093476" y="4285350"/>
              <a:ext cx="55563" cy="131763"/>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69" name="Rectangle 156"/>
            <p:cNvSpPr>
              <a:spLocks noChangeArrowheads="1"/>
            </p:cNvSpPr>
            <p:nvPr/>
          </p:nvSpPr>
          <p:spPr bwMode="auto">
            <a:xfrm>
              <a:off x="7198251" y="4285350"/>
              <a:ext cx="55563" cy="131763"/>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70" name="Rectangle 157"/>
            <p:cNvSpPr>
              <a:spLocks noChangeArrowheads="1"/>
            </p:cNvSpPr>
            <p:nvPr/>
          </p:nvSpPr>
          <p:spPr bwMode="auto">
            <a:xfrm>
              <a:off x="7303026" y="4285350"/>
              <a:ext cx="55563" cy="131763"/>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71" name="Rectangle 158"/>
            <p:cNvSpPr>
              <a:spLocks noChangeArrowheads="1"/>
            </p:cNvSpPr>
            <p:nvPr/>
          </p:nvSpPr>
          <p:spPr bwMode="auto">
            <a:xfrm>
              <a:off x="7409389" y="4285350"/>
              <a:ext cx="57150" cy="131763"/>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72" name="Rectangle 159"/>
            <p:cNvSpPr>
              <a:spLocks noChangeArrowheads="1"/>
            </p:cNvSpPr>
            <p:nvPr/>
          </p:nvSpPr>
          <p:spPr bwMode="auto">
            <a:xfrm>
              <a:off x="7093476" y="4466325"/>
              <a:ext cx="55563" cy="13335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73" name="Rectangle 160"/>
            <p:cNvSpPr>
              <a:spLocks noChangeArrowheads="1"/>
            </p:cNvSpPr>
            <p:nvPr/>
          </p:nvSpPr>
          <p:spPr bwMode="auto">
            <a:xfrm>
              <a:off x="7198251" y="4466325"/>
              <a:ext cx="55563" cy="13335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74" name="Rectangle 161"/>
            <p:cNvSpPr>
              <a:spLocks noChangeArrowheads="1"/>
            </p:cNvSpPr>
            <p:nvPr/>
          </p:nvSpPr>
          <p:spPr bwMode="auto">
            <a:xfrm>
              <a:off x="7303026" y="4466325"/>
              <a:ext cx="55563" cy="13335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75" name="Rectangle 162"/>
            <p:cNvSpPr>
              <a:spLocks noChangeArrowheads="1"/>
            </p:cNvSpPr>
            <p:nvPr/>
          </p:nvSpPr>
          <p:spPr bwMode="auto">
            <a:xfrm>
              <a:off x="7409389" y="4466325"/>
              <a:ext cx="57150" cy="13335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76" name="Rectangle 163"/>
            <p:cNvSpPr>
              <a:spLocks noChangeArrowheads="1"/>
            </p:cNvSpPr>
            <p:nvPr/>
          </p:nvSpPr>
          <p:spPr bwMode="auto">
            <a:xfrm>
              <a:off x="7093476" y="4648887"/>
              <a:ext cx="55563" cy="13335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77" name="Rectangle 164"/>
            <p:cNvSpPr>
              <a:spLocks noChangeArrowheads="1"/>
            </p:cNvSpPr>
            <p:nvPr/>
          </p:nvSpPr>
          <p:spPr bwMode="auto">
            <a:xfrm>
              <a:off x="7198251" y="4648887"/>
              <a:ext cx="55563" cy="13335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78" name="Rectangle 165"/>
            <p:cNvSpPr>
              <a:spLocks noChangeArrowheads="1"/>
            </p:cNvSpPr>
            <p:nvPr/>
          </p:nvSpPr>
          <p:spPr bwMode="auto">
            <a:xfrm>
              <a:off x="7303026" y="4648887"/>
              <a:ext cx="55563" cy="13335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79" name="Rectangle 166"/>
            <p:cNvSpPr>
              <a:spLocks noChangeArrowheads="1"/>
            </p:cNvSpPr>
            <p:nvPr/>
          </p:nvSpPr>
          <p:spPr bwMode="auto">
            <a:xfrm>
              <a:off x="7409389" y="4648887"/>
              <a:ext cx="57150" cy="13335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680" name="Group 679"/>
          <p:cNvGrpSpPr/>
          <p:nvPr/>
        </p:nvGrpSpPr>
        <p:grpSpPr>
          <a:xfrm>
            <a:off x="4950917" y="4884579"/>
            <a:ext cx="680468" cy="1448615"/>
            <a:chOff x="2600325" y="3494088"/>
            <a:chExt cx="566738" cy="1206500"/>
          </a:xfrm>
        </p:grpSpPr>
        <p:sp>
          <p:nvSpPr>
            <p:cNvPr id="681" name="Freeform 114"/>
            <p:cNvSpPr>
              <a:spLocks/>
            </p:cNvSpPr>
            <p:nvPr/>
          </p:nvSpPr>
          <p:spPr bwMode="auto">
            <a:xfrm>
              <a:off x="2600325" y="3494088"/>
              <a:ext cx="566738" cy="1206500"/>
            </a:xfrm>
            <a:custGeom>
              <a:avLst/>
              <a:gdLst>
                <a:gd name="T0" fmla="*/ 357 w 357"/>
                <a:gd name="T1" fmla="*/ 760 h 760"/>
                <a:gd name="T2" fmla="*/ 0 w 357"/>
                <a:gd name="T3" fmla="*/ 760 h 760"/>
                <a:gd name="T4" fmla="*/ 0 w 357"/>
                <a:gd name="T5" fmla="*/ 241 h 760"/>
                <a:gd name="T6" fmla="*/ 179 w 357"/>
                <a:gd name="T7" fmla="*/ 0 h 760"/>
                <a:gd name="T8" fmla="*/ 357 w 357"/>
                <a:gd name="T9" fmla="*/ 241 h 760"/>
                <a:gd name="T10" fmla="*/ 357 w 357"/>
                <a:gd name="T11" fmla="*/ 760 h 760"/>
              </a:gdLst>
              <a:ahLst/>
              <a:cxnLst>
                <a:cxn ang="0">
                  <a:pos x="T0" y="T1"/>
                </a:cxn>
                <a:cxn ang="0">
                  <a:pos x="T2" y="T3"/>
                </a:cxn>
                <a:cxn ang="0">
                  <a:pos x="T4" y="T5"/>
                </a:cxn>
                <a:cxn ang="0">
                  <a:pos x="T6" y="T7"/>
                </a:cxn>
                <a:cxn ang="0">
                  <a:pos x="T8" y="T9"/>
                </a:cxn>
                <a:cxn ang="0">
                  <a:pos x="T10" y="T11"/>
                </a:cxn>
              </a:cxnLst>
              <a:rect l="0" t="0" r="r" b="b"/>
              <a:pathLst>
                <a:path w="357" h="760">
                  <a:moveTo>
                    <a:pt x="357" y="760"/>
                  </a:moveTo>
                  <a:lnTo>
                    <a:pt x="0" y="760"/>
                  </a:lnTo>
                  <a:lnTo>
                    <a:pt x="0" y="241"/>
                  </a:lnTo>
                  <a:lnTo>
                    <a:pt x="179" y="0"/>
                  </a:lnTo>
                  <a:lnTo>
                    <a:pt x="357" y="241"/>
                  </a:lnTo>
                  <a:lnTo>
                    <a:pt x="357" y="760"/>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82" name="Rectangle 115"/>
            <p:cNvSpPr>
              <a:spLocks noChangeArrowheads="1"/>
            </p:cNvSpPr>
            <p:nvPr/>
          </p:nvSpPr>
          <p:spPr bwMode="auto">
            <a:xfrm>
              <a:off x="2676525" y="4259263"/>
              <a:ext cx="414338" cy="215900"/>
            </a:xfrm>
            <a:prstGeom prst="rect">
              <a:avLst/>
            </a:prstGeom>
            <a:solidFill>
              <a:schemeClr val="bg2"/>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83" name="Freeform 116"/>
            <p:cNvSpPr>
              <a:spLocks/>
            </p:cNvSpPr>
            <p:nvPr/>
          </p:nvSpPr>
          <p:spPr bwMode="auto">
            <a:xfrm>
              <a:off x="2628900" y="4148138"/>
              <a:ext cx="511175" cy="149225"/>
            </a:xfrm>
            <a:custGeom>
              <a:avLst/>
              <a:gdLst>
                <a:gd name="T0" fmla="*/ 253 w 253"/>
                <a:gd name="T1" fmla="*/ 61 h 74"/>
                <a:gd name="T2" fmla="*/ 238 w 253"/>
                <a:gd name="T3" fmla="*/ 0 h 74"/>
                <a:gd name="T4" fmla="*/ 154 w 253"/>
                <a:gd name="T5" fmla="*/ 0 h 74"/>
                <a:gd name="T6" fmla="*/ 102 w 253"/>
                <a:gd name="T7" fmla="*/ 0 h 74"/>
                <a:gd name="T8" fmla="*/ 15 w 253"/>
                <a:gd name="T9" fmla="*/ 0 h 74"/>
                <a:gd name="T10" fmla="*/ 1 w 253"/>
                <a:gd name="T11" fmla="*/ 61 h 74"/>
                <a:gd name="T12" fmla="*/ 0 w 253"/>
                <a:gd name="T13" fmla="*/ 64 h 74"/>
                <a:gd name="T14" fmla="*/ 10 w 253"/>
                <a:gd name="T15" fmla="*/ 74 h 74"/>
                <a:gd name="T16" fmla="*/ 20 w 253"/>
                <a:gd name="T17" fmla="*/ 64 h 74"/>
                <a:gd name="T18" fmla="*/ 29 w 253"/>
                <a:gd name="T19" fmla="*/ 74 h 74"/>
                <a:gd name="T20" fmla="*/ 39 w 253"/>
                <a:gd name="T21" fmla="*/ 64 h 74"/>
                <a:gd name="T22" fmla="*/ 49 w 253"/>
                <a:gd name="T23" fmla="*/ 74 h 74"/>
                <a:gd name="T24" fmla="*/ 59 w 253"/>
                <a:gd name="T25" fmla="*/ 64 h 74"/>
                <a:gd name="T26" fmla="*/ 68 w 253"/>
                <a:gd name="T27" fmla="*/ 74 h 74"/>
                <a:gd name="T28" fmla="*/ 78 w 253"/>
                <a:gd name="T29" fmla="*/ 64 h 74"/>
                <a:gd name="T30" fmla="*/ 88 w 253"/>
                <a:gd name="T31" fmla="*/ 74 h 74"/>
                <a:gd name="T32" fmla="*/ 98 w 253"/>
                <a:gd name="T33" fmla="*/ 64 h 74"/>
                <a:gd name="T34" fmla="*/ 107 w 253"/>
                <a:gd name="T35" fmla="*/ 74 h 74"/>
                <a:gd name="T36" fmla="*/ 117 w 253"/>
                <a:gd name="T37" fmla="*/ 64 h 74"/>
                <a:gd name="T38" fmla="*/ 127 w 253"/>
                <a:gd name="T39" fmla="*/ 74 h 74"/>
                <a:gd name="T40" fmla="*/ 136 w 253"/>
                <a:gd name="T41" fmla="*/ 64 h 74"/>
                <a:gd name="T42" fmla="*/ 146 w 253"/>
                <a:gd name="T43" fmla="*/ 74 h 74"/>
                <a:gd name="T44" fmla="*/ 156 w 253"/>
                <a:gd name="T45" fmla="*/ 64 h 74"/>
                <a:gd name="T46" fmla="*/ 166 w 253"/>
                <a:gd name="T47" fmla="*/ 74 h 74"/>
                <a:gd name="T48" fmla="*/ 175 w 253"/>
                <a:gd name="T49" fmla="*/ 64 h 74"/>
                <a:gd name="T50" fmla="*/ 185 w 253"/>
                <a:gd name="T51" fmla="*/ 74 h 74"/>
                <a:gd name="T52" fmla="*/ 195 w 253"/>
                <a:gd name="T53" fmla="*/ 64 h 74"/>
                <a:gd name="T54" fmla="*/ 205 w 253"/>
                <a:gd name="T55" fmla="*/ 74 h 74"/>
                <a:gd name="T56" fmla="*/ 214 w 253"/>
                <a:gd name="T57" fmla="*/ 64 h 74"/>
                <a:gd name="T58" fmla="*/ 224 w 253"/>
                <a:gd name="T59" fmla="*/ 74 h 74"/>
                <a:gd name="T60" fmla="*/ 234 w 253"/>
                <a:gd name="T61" fmla="*/ 64 h 74"/>
                <a:gd name="T62" fmla="*/ 244 w 253"/>
                <a:gd name="T63" fmla="*/ 74 h 74"/>
                <a:gd name="T64" fmla="*/ 253 w 253"/>
                <a:gd name="T65" fmla="*/ 64 h 74"/>
                <a:gd name="T66" fmla="*/ 253 w 253"/>
                <a:gd name="T67" fmla="*/ 6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3" h="74">
                  <a:moveTo>
                    <a:pt x="253" y="61"/>
                  </a:moveTo>
                  <a:cubicBezTo>
                    <a:pt x="238" y="0"/>
                    <a:pt x="238" y="0"/>
                    <a:pt x="238" y="0"/>
                  </a:cubicBezTo>
                  <a:cubicBezTo>
                    <a:pt x="154" y="0"/>
                    <a:pt x="154" y="0"/>
                    <a:pt x="154" y="0"/>
                  </a:cubicBezTo>
                  <a:cubicBezTo>
                    <a:pt x="102" y="0"/>
                    <a:pt x="102" y="0"/>
                    <a:pt x="102" y="0"/>
                  </a:cubicBezTo>
                  <a:cubicBezTo>
                    <a:pt x="15" y="0"/>
                    <a:pt x="15" y="0"/>
                    <a:pt x="15" y="0"/>
                  </a:cubicBezTo>
                  <a:cubicBezTo>
                    <a:pt x="1" y="61"/>
                    <a:pt x="1" y="61"/>
                    <a:pt x="1" y="61"/>
                  </a:cubicBezTo>
                  <a:cubicBezTo>
                    <a:pt x="0" y="62"/>
                    <a:pt x="0" y="63"/>
                    <a:pt x="0" y="64"/>
                  </a:cubicBezTo>
                  <a:cubicBezTo>
                    <a:pt x="0" y="69"/>
                    <a:pt x="5" y="74"/>
                    <a:pt x="10" y="74"/>
                  </a:cubicBezTo>
                  <a:cubicBezTo>
                    <a:pt x="15" y="74"/>
                    <a:pt x="20" y="69"/>
                    <a:pt x="20" y="64"/>
                  </a:cubicBezTo>
                  <a:cubicBezTo>
                    <a:pt x="20" y="69"/>
                    <a:pt x="24" y="74"/>
                    <a:pt x="29" y="74"/>
                  </a:cubicBezTo>
                  <a:cubicBezTo>
                    <a:pt x="35" y="74"/>
                    <a:pt x="39" y="69"/>
                    <a:pt x="39" y="64"/>
                  </a:cubicBezTo>
                  <a:cubicBezTo>
                    <a:pt x="39" y="69"/>
                    <a:pt x="43" y="74"/>
                    <a:pt x="49" y="74"/>
                  </a:cubicBezTo>
                  <a:cubicBezTo>
                    <a:pt x="54" y="74"/>
                    <a:pt x="59" y="69"/>
                    <a:pt x="59" y="64"/>
                  </a:cubicBezTo>
                  <a:cubicBezTo>
                    <a:pt x="59" y="69"/>
                    <a:pt x="63" y="74"/>
                    <a:pt x="68" y="74"/>
                  </a:cubicBezTo>
                  <a:cubicBezTo>
                    <a:pt x="74" y="74"/>
                    <a:pt x="78" y="69"/>
                    <a:pt x="78" y="64"/>
                  </a:cubicBezTo>
                  <a:cubicBezTo>
                    <a:pt x="78" y="69"/>
                    <a:pt x="82" y="74"/>
                    <a:pt x="88" y="74"/>
                  </a:cubicBezTo>
                  <a:cubicBezTo>
                    <a:pt x="93" y="74"/>
                    <a:pt x="98" y="69"/>
                    <a:pt x="98" y="64"/>
                  </a:cubicBezTo>
                  <a:cubicBezTo>
                    <a:pt x="98" y="69"/>
                    <a:pt x="102" y="74"/>
                    <a:pt x="107" y="74"/>
                  </a:cubicBezTo>
                  <a:cubicBezTo>
                    <a:pt x="113" y="74"/>
                    <a:pt x="117" y="69"/>
                    <a:pt x="117" y="64"/>
                  </a:cubicBezTo>
                  <a:cubicBezTo>
                    <a:pt x="117" y="69"/>
                    <a:pt x="121" y="74"/>
                    <a:pt x="127" y="74"/>
                  </a:cubicBezTo>
                  <a:cubicBezTo>
                    <a:pt x="132" y="74"/>
                    <a:pt x="136" y="69"/>
                    <a:pt x="136" y="64"/>
                  </a:cubicBezTo>
                  <a:cubicBezTo>
                    <a:pt x="136" y="69"/>
                    <a:pt x="141" y="74"/>
                    <a:pt x="146" y="74"/>
                  </a:cubicBezTo>
                  <a:cubicBezTo>
                    <a:pt x="152" y="74"/>
                    <a:pt x="156" y="69"/>
                    <a:pt x="156" y="64"/>
                  </a:cubicBezTo>
                  <a:cubicBezTo>
                    <a:pt x="156" y="69"/>
                    <a:pt x="160" y="74"/>
                    <a:pt x="166" y="74"/>
                  </a:cubicBezTo>
                  <a:cubicBezTo>
                    <a:pt x="171" y="74"/>
                    <a:pt x="175" y="69"/>
                    <a:pt x="175" y="64"/>
                  </a:cubicBezTo>
                  <a:cubicBezTo>
                    <a:pt x="175" y="69"/>
                    <a:pt x="180" y="74"/>
                    <a:pt x="185" y="74"/>
                  </a:cubicBezTo>
                  <a:cubicBezTo>
                    <a:pt x="191" y="74"/>
                    <a:pt x="195" y="69"/>
                    <a:pt x="195" y="64"/>
                  </a:cubicBezTo>
                  <a:cubicBezTo>
                    <a:pt x="195" y="69"/>
                    <a:pt x="199" y="74"/>
                    <a:pt x="205" y="74"/>
                  </a:cubicBezTo>
                  <a:cubicBezTo>
                    <a:pt x="210" y="74"/>
                    <a:pt x="214" y="69"/>
                    <a:pt x="214" y="64"/>
                  </a:cubicBezTo>
                  <a:cubicBezTo>
                    <a:pt x="214" y="69"/>
                    <a:pt x="219" y="74"/>
                    <a:pt x="224" y="74"/>
                  </a:cubicBezTo>
                  <a:cubicBezTo>
                    <a:pt x="229" y="74"/>
                    <a:pt x="234" y="69"/>
                    <a:pt x="234" y="64"/>
                  </a:cubicBezTo>
                  <a:cubicBezTo>
                    <a:pt x="234" y="69"/>
                    <a:pt x="238" y="74"/>
                    <a:pt x="244" y="74"/>
                  </a:cubicBezTo>
                  <a:cubicBezTo>
                    <a:pt x="249" y="74"/>
                    <a:pt x="253" y="69"/>
                    <a:pt x="253" y="64"/>
                  </a:cubicBezTo>
                  <a:cubicBezTo>
                    <a:pt x="253" y="63"/>
                    <a:pt x="253" y="62"/>
                    <a:pt x="253" y="61"/>
                  </a:cubicBez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84" name="Rectangle 117"/>
            <p:cNvSpPr>
              <a:spLocks noChangeArrowheads="1"/>
            </p:cNvSpPr>
            <p:nvPr/>
          </p:nvSpPr>
          <p:spPr bwMode="auto">
            <a:xfrm>
              <a:off x="2681288" y="3911600"/>
              <a:ext cx="65088" cy="149225"/>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85" name="Rectangle 118"/>
            <p:cNvSpPr>
              <a:spLocks noChangeArrowheads="1"/>
            </p:cNvSpPr>
            <p:nvPr/>
          </p:nvSpPr>
          <p:spPr bwMode="auto">
            <a:xfrm>
              <a:off x="2786063" y="3911600"/>
              <a:ext cx="65088" cy="149225"/>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86" name="Rectangle 119"/>
            <p:cNvSpPr>
              <a:spLocks noChangeArrowheads="1"/>
            </p:cNvSpPr>
            <p:nvPr/>
          </p:nvSpPr>
          <p:spPr bwMode="auto">
            <a:xfrm>
              <a:off x="2890838" y="3911600"/>
              <a:ext cx="66675" cy="149225"/>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87" name="Rectangle 120"/>
            <p:cNvSpPr>
              <a:spLocks noChangeArrowheads="1"/>
            </p:cNvSpPr>
            <p:nvPr/>
          </p:nvSpPr>
          <p:spPr bwMode="auto">
            <a:xfrm>
              <a:off x="2997200" y="3911600"/>
              <a:ext cx="65088" cy="149225"/>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pic>
        <p:nvPicPr>
          <p:cNvPr id="688" name="Picture 687"/>
          <p:cNvPicPr>
            <a:picLocks noChangeAspect="1"/>
          </p:cNvPicPr>
          <p:nvPr/>
        </p:nvPicPr>
        <p:blipFill>
          <a:blip r:embed="rId2"/>
          <a:stretch>
            <a:fillRect/>
          </a:stretch>
        </p:blipFill>
        <p:spPr>
          <a:xfrm>
            <a:off x="2984096" y="5728033"/>
            <a:ext cx="288441" cy="605160"/>
          </a:xfrm>
          <a:prstGeom prst="rect">
            <a:avLst/>
          </a:prstGeom>
        </p:spPr>
      </p:pic>
      <p:pic>
        <p:nvPicPr>
          <p:cNvPr id="689" name="Picture 688"/>
          <p:cNvPicPr>
            <a:picLocks noChangeAspect="1"/>
          </p:cNvPicPr>
          <p:nvPr/>
        </p:nvPicPr>
        <p:blipFill>
          <a:blip r:embed="rId2"/>
          <a:stretch>
            <a:fillRect/>
          </a:stretch>
        </p:blipFill>
        <p:spPr>
          <a:xfrm>
            <a:off x="4312309" y="5728033"/>
            <a:ext cx="288441" cy="605160"/>
          </a:xfrm>
          <a:prstGeom prst="rect">
            <a:avLst/>
          </a:prstGeom>
        </p:spPr>
      </p:pic>
      <p:pic>
        <p:nvPicPr>
          <p:cNvPr id="690" name="Picture 689"/>
          <p:cNvPicPr>
            <a:picLocks noChangeAspect="1"/>
          </p:cNvPicPr>
          <p:nvPr/>
        </p:nvPicPr>
        <p:blipFill>
          <a:blip r:embed="rId2"/>
          <a:stretch>
            <a:fillRect/>
          </a:stretch>
        </p:blipFill>
        <p:spPr>
          <a:xfrm>
            <a:off x="5893776" y="5728033"/>
            <a:ext cx="288441" cy="605160"/>
          </a:xfrm>
          <a:prstGeom prst="rect">
            <a:avLst/>
          </a:prstGeom>
        </p:spPr>
      </p:pic>
      <p:pic>
        <p:nvPicPr>
          <p:cNvPr id="691" name="Picture 690"/>
          <p:cNvPicPr>
            <a:picLocks noChangeAspect="1"/>
          </p:cNvPicPr>
          <p:nvPr/>
        </p:nvPicPr>
        <p:blipFill>
          <a:blip r:embed="rId2"/>
          <a:stretch>
            <a:fillRect/>
          </a:stretch>
        </p:blipFill>
        <p:spPr>
          <a:xfrm>
            <a:off x="7504341" y="5728033"/>
            <a:ext cx="288441" cy="605160"/>
          </a:xfrm>
          <a:prstGeom prst="rect">
            <a:avLst/>
          </a:prstGeom>
        </p:spPr>
      </p:pic>
      <p:grpSp>
        <p:nvGrpSpPr>
          <p:cNvPr id="692" name="Group 691"/>
          <p:cNvGrpSpPr/>
          <p:nvPr/>
        </p:nvGrpSpPr>
        <p:grpSpPr>
          <a:xfrm>
            <a:off x="9193934" y="5209775"/>
            <a:ext cx="590481" cy="1123419"/>
            <a:chOff x="11214100" y="1630363"/>
            <a:chExt cx="1058863" cy="2014537"/>
          </a:xfrm>
        </p:grpSpPr>
        <p:sp>
          <p:nvSpPr>
            <p:cNvPr id="693" name="Freeform 173"/>
            <p:cNvSpPr>
              <a:spLocks/>
            </p:cNvSpPr>
            <p:nvPr/>
          </p:nvSpPr>
          <p:spPr bwMode="auto">
            <a:xfrm>
              <a:off x="11214100" y="1630363"/>
              <a:ext cx="1058863" cy="2014537"/>
            </a:xfrm>
            <a:custGeom>
              <a:avLst/>
              <a:gdLst>
                <a:gd name="T0" fmla="*/ 667 w 667"/>
                <a:gd name="T1" fmla="*/ 1269 h 1269"/>
                <a:gd name="T2" fmla="*/ 0 w 667"/>
                <a:gd name="T3" fmla="*/ 1269 h 1269"/>
                <a:gd name="T4" fmla="*/ 0 w 667"/>
                <a:gd name="T5" fmla="*/ 451 h 1269"/>
                <a:gd name="T6" fmla="*/ 334 w 667"/>
                <a:gd name="T7" fmla="*/ 0 h 1269"/>
                <a:gd name="T8" fmla="*/ 667 w 667"/>
                <a:gd name="T9" fmla="*/ 451 h 1269"/>
                <a:gd name="T10" fmla="*/ 667 w 667"/>
                <a:gd name="T11" fmla="*/ 1269 h 1269"/>
              </a:gdLst>
              <a:ahLst/>
              <a:cxnLst>
                <a:cxn ang="0">
                  <a:pos x="T0" y="T1"/>
                </a:cxn>
                <a:cxn ang="0">
                  <a:pos x="T2" y="T3"/>
                </a:cxn>
                <a:cxn ang="0">
                  <a:pos x="T4" y="T5"/>
                </a:cxn>
                <a:cxn ang="0">
                  <a:pos x="T6" y="T7"/>
                </a:cxn>
                <a:cxn ang="0">
                  <a:pos x="T8" y="T9"/>
                </a:cxn>
                <a:cxn ang="0">
                  <a:pos x="T10" y="T11"/>
                </a:cxn>
              </a:cxnLst>
              <a:rect l="0" t="0" r="r" b="b"/>
              <a:pathLst>
                <a:path w="667" h="1269">
                  <a:moveTo>
                    <a:pt x="667" y="1269"/>
                  </a:moveTo>
                  <a:lnTo>
                    <a:pt x="0" y="1269"/>
                  </a:lnTo>
                  <a:lnTo>
                    <a:pt x="0" y="451"/>
                  </a:lnTo>
                  <a:lnTo>
                    <a:pt x="334" y="0"/>
                  </a:lnTo>
                  <a:lnTo>
                    <a:pt x="667" y="451"/>
                  </a:lnTo>
                  <a:lnTo>
                    <a:pt x="667" y="1269"/>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94" name="Oval 174"/>
            <p:cNvSpPr>
              <a:spLocks noChangeArrowheads="1"/>
            </p:cNvSpPr>
            <p:nvPr/>
          </p:nvSpPr>
          <p:spPr bwMode="auto">
            <a:xfrm>
              <a:off x="11428413" y="2316163"/>
              <a:ext cx="255588" cy="257175"/>
            </a:xfrm>
            <a:prstGeom prst="ellipse">
              <a:avLst/>
            </a:pr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95" name="Oval 175"/>
            <p:cNvSpPr>
              <a:spLocks noChangeArrowheads="1"/>
            </p:cNvSpPr>
            <p:nvPr/>
          </p:nvSpPr>
          <p:spPr bwMode="auto">
            <a:xfrm>
              <a:off x="11801475" y="2316163"/>
              <a:ext cx="255588" cy="257175"/>
            </a:xfrm>
            <a:prstGeom prst="ellipse">
              <a:avLst/>
            </a:pr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96" name="Oval 176"/>
            <p:cNvSpPr>
              <a:spLocks noChangeArrowheads="1"/>
            </p:cNvSpPr>
            <p:nvPr/>
          </p:nvSpPr>
          <p:spPr bwMode="auto">
            <a:xfrm>
              <a:off x="11428413" y="2679700"/>
              <a:ext cx="255588" cy="255587"/>
            </a:xfrm>
            <a:prstGeom prst="ellipse">
              <a:avLst/>
            </a:pr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97" name="Oval 177"/>
            <p:cNvSpPr>
              <a:spLocks noChangeArrowheads="1"/>
            </p:cNvSpPr>
            <p:nvPr/>
          </p:nvSpPr>
          <p:spPr bwMode="auto">
            <a:xfrm>
              <a:off x="11801475" y="2679700"/>
              <a:ext cx="255588" cy="255587"/>
            </a:xfrm>
            <a:prstGeom prst="ellipse">
              <a:avLst/>
            </a:pr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98" name="Oval 178"/>
            <p:cNvSpPr>
              <a:spLocks noChangeArrowheads="1"/>
            </p:cNvSpPr>
            <p:nvPr/>
          </p:nvSpPr>
          <p:spPr bwMode="auto">
            <a:xfrm>
              <a:off x="11428413" y="3044825"/>
              <a:ext cx="255588" cy="257175"/>
            </a:xfrm>
            <a:prstGeom prst="ellipse">
              <a:avLst/>
            </a:pr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99" name="Oval 179"/>
            <p:cNvSpPr>
              <a:spLocks noChangeArrowheads="1"/>
            </p:cNvSpPr>
            <p:nvPr/>
          </p:nvSpPr>
          <p:spPr bwMode="auto">
            <a:xfrm>
              <a:off x="11801475" y="3044825"/>
              <a:ext cx="255588" cy="257175"/>
            </a:xfrm>
            <a:prstGeom prst="ellipse">
              <a:avLst/>
            </a:pr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sp>
        <p:nvSpPr>
          <p:cNvPr id="700" name="Rectangle 699"/>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1" name="Rectangle 700"/>
          <p:cNvSpPr/>
          <p:nvPr/>
        </p:nvSpPr>
        <p:spPr>
          <a:xfrm>
            <a:off x="1787201" y="1812718"/>
            <a:ext cx="8617599" cy="573490"/>
          </a:xfrm>
          <a:prstGeom prst="rect">
            <a:avLst/>
          </a:prstGeom>
        </p:spPr>
        <p:txBody>
          <a:bodyPr wrap="square">
            <a:spAutoFit/>
          </a:bodyPr>
          <a:lstStyle/>
          <a:p>
            <a:pPr algn="just">
              <a:lnSpc>
                <a:spcPct val="150000"/>
              </a:lnSpc>
            </a:pPr>
            <a:r>
              <a:rPr lang="id-ID" sz="1100" dirty="0">
                <a:solidFill>
                  <a:schemeClr val="tx1">
                    <a:lumMod val="50000"/>
                    <a:lumOff val="50000"/>
                  </a:schemeClr>
                </a:solidFill>
              </a:rPr>
              <a:t>Bring your business to the next Level with Powerfull presentation material for all business and personal presentation, Suitable for all categories business and personal presentation </a:t>
            </a:r>
            <a:r>
              <a:rPr lang="en-US" sz="1100" dirty="0">
                <a:solidFill>
                  <a:schemeClr val="tx1">
                    <a:lumMod val="50000"/>
                    <a:lumOff val="50000"/>
                  </a:schemeClr>
                </a:solidFill>
              </a:rPr>
              <a:t>If you are going to use a passage of </a:t>
            </a:r>
            <a:r>
              <a:rPr lang="en-US" sz="1100" dirty="0" err="1">
                <a:solidFill>
                  <a:schemeClr val="tx1">
                    <a:lumMod val="50000"/>
                    <a:lumOff val="50000"/>
                  </a:schemeClr>
                </a:solidFill>
              </a:rPr>
              <a:t>Lorem</a:t>
            </a:r>
            <a:r>
              <a:rPr lang="en-US" sz="1100" dirty="0">
                <a:solidFill>
                  <a:schemeClr val="tx1">
                    <a:lumMod val="50000"/>
                    <a:lumOff val="50000"/>
                  </a:schemeClr>
                </a:solidFill>
              </a:rPr>
              <a:t> </a:t>
            </a:r>
            <a:r>
              <a:rPr lang="en-US" sz="1100" dirty="0" err="1">
                <a:solidFill>
                  <a:schemeClr val="tx1">
                    <a:lumMod val="50000"/>
                    <a:lumOff val="50000"/>
                  </a:schemeClr>
                </a:solidFill>
              </a:rPr>
              <a:t>Ipsum</a:t>
            </a:r>
            <a:r>
              <a:rPr lang="id-ID" sz="1100" dirty="0">
                <a:solidFill>
                  <a:schemeClr val="tx1">
                    <a:lumMod val="50000"/>
                    <a:lumOff val="50000"/>
                  </a:schemeClr>
                </a:solidFill>
              </a:rPr>
              <a:t> Soufflé liquorice bonbon tart cookie chocolate cake</a:t>
            </a:r>
            <a:r>
              <a:rPr lang="en-ID" sz="1100" dirty="0">
                <a:solidFill>
                  <a:schemeClr val="tx1">
                    <a:lumMod val="50000"/>
                    <a:lumOff val="50000"/>
                  </a:schemeClr>
                </a:solidFill>
              </a:rPr>
              <a:t>.</a:t>
            </a:r>
            <a:endParaRPr lang="id-ID" sz="1100" dirty="0">
              <a:solidFill>
                <a:schemeClr val="tx1">
                  <a:lumMod val="50000"/>
                  <a:lumOff val="50000"/>
                </a:schemeClr>
              </a:solidFill>
            </a:endParaRPr>
          </a:p>
        </p:txBody>
      </p:sp>
    </p:spTree>
    <p:extLst>
      <p:ext uri="{BB962C8B-B14F-4D97-AF65-F5344CB8AC3E}">
        <p14:creationId xmlns:p14="http://schemas.microsoft.com/office/powerpoint/2010/main" val="245701293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06"/>
                                        </p:tgtEl>
                                        <p:attrNameLst>
                                          <p:attrName>style.visibility</p:attrName>
                                        </p:attrNameLst>
                                      </p:cBhvr>
                                      <p:to>
                                        <p:strVal val="visible"/>
                                      </p:to>
                                    </p:set>
                                    <p:animEffect transition="in" filter="wipe(down)">
                                      <p:cBhvr>
                                        <p:cTn id="7" dur="500"/>
                                        <p:tgtEl>
                                          <p:spTgt spid="406"/>
                                        </p:tgtEl>
                                      </p:cBhvr>
                                    </p:animEffect>
                                  </p:childTnLst>
                                </p:cTn>
                              </p:par>
                            </p:childTnLst>
                          </p:cTn>
                        </p:par>
                        <p:par>
                          <p:cTn id="8" fill="hold">
                            <p:stCondLst>
                              <p:cond delay="500"/>
                            </p:stCondLst>
                            <p:childTnLst>
                              <p:par>
                                <p:cTn id="9" presetID="37" presetClass="entr" presetSubtype="0" fill="hold" nodeType="afterEffect">
                                  <p:stCondLst>
                                    <p:cond delay="0"/>
                                  </p:stCondLst>
                                  <p:childTnLst>
                                    <p:set>
                                      <p:cBhvr>
                                        <p:cTn id="10" dur="1" fill="hold">
                                          <p:stCondLst>
                                            <p:cond delay="0"/>
                                          </p:stCondLst>
                                        </p:cTn>
                                        <p:tgtEl>
                                          <p:spTgt spid="407"/>
                                        </p:tgtEl>
                                        <p:attrNameLst>
                                          <p:attrName>style.visibility</p:attrName>
                                        </p:attrNameLst>
                                      </p:cBhvr>
                                      <p:to>
                                        <p:strVal val="visible"/>
                                      </p:to>
                                    </p:set>
                                    <p:animEffect transition="in" filter="fade">
                                      <p:cBhvr>
                                        <p:cTn id="11" dur="1000"/>
                                        <p:tgtEl>
                                          <p:spTgt spid="407"/>
                                        </p:tgtEl>
                                      </p:cBhvr>
                                    </p:animEffect>
                                    <p:anim calcmode="lin" valueType="num">
                                      <p:cBhvr>
                                        <p:cTn id="12" dur="1000" fill="hold"/>
                                        <p:tgtEl>
                                          <p:spTgt spid="407"/>
                                        </p:tgtEl>
                                        <p:attrNameLst>
                                          <p:attrName>ppt_x</p:attrName>
                                        </p:attrNameLst>
                                      </p:cBhvr>
                                      <p:tavLst>
                                        <p:tav tm="0">
                                          <p:val>
                                            <p:strVal val="#ppt_x"/>
                                          </p:val>
                                        </p:tav>
                                        <p:tav tm="100000">
                                          <p:val>
                                            <p:strVal val="#ppt_x"/>
                                          </p:val>
                                        </p:tav>
                                      </p:tavLst>
                                    </p:anim>
                                    <p:anim calcmode="lin" valueType="num">
                                      <p:cBhvr>
                                        <p:cTn id="13" dur="900" decel="100000" fill="hold"/>
                                        <p:tgtEl>
                                          <p:spTgt spid="407"/>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407"/>
                                        </p:tgtEl>
                                        <p:attrNameLst>
                                          <p:attrName>ppt_y</p:attrName>
                                        </p:attrNameLst>
                                      </p:cBhvr>
                                      <p:tavLst>
                                        <p:tav tm="0">
                                          <p:val>
                                            <p:strVal val="#ppt_y-.03"/>
                                          </p:val>
                                        </p:tav>
                                        <p:tav tm="100000">
                                          <p:val>
                                            <p:strVal val="#ppt_y"/>
                                          </p:val>
                                        </p:tav>
                                      </p:tavLst>
                                    </p:anim>
                                  </p:childTnLst>
                                </p:cTn>
                              </p:par>
                              <p:par>
                                <p:cTn id="15" presetID="37" presetClass="entr" presetSubtype="0" fill="hold" nodeType="withEffect">
                                  <p:stCondLst>
                                    <p:cond delay="0"/>
                                  </p:stCondLst>
                                  <p:childTnLst>
                                    <p:set>
                                      <p:cBhvr>
                                        <p:cTn id="16" dur="1" fill="hold">
                                          <p:stCondLst>
                                            <p:cond delay="0"/>
                                          </p:stCondLst>
                                        </p:cTn>
                                        <p:tgtEl>
                                          <p:spTgt spid="425"/>
                                        </p:tgtEl>
                                        <p:attrNameLst>
                                          <p:attrName>style.visibility</p:attrName>
                                        </p:attrNameLst>
                                      </p:cBhvr>
                                      <p:to>
                                        <p:strVal val="visible"/>
                                      </p:to>
                                    </p:set>
                                    <p:animEffect transition="in" filter="fade">
                                      <p:cBhvr>
                                        <p:cTn id="17" dur="1000"/>
                                        <p:tgtEl>
                                          <p:spTgt spid="425"/>
                                        </p:tgtEl>
                                      </p:cBhvr>
                                    </p:animEffect>
                                    <p:anim calcmode="lin" valueType="num">
                                      <p:cBhvr>
                                        <p:cTn id="18" dur="1000" fill="hold"/>
                                        <p:tgtEl>
                                          <p:spTgt spid="425"/>
                                        </p:tgtEl>
                                        <p:attrNameLst>
                                          <p:attrName>ppt_x</p:attrName>
                                        </p:attrNameLst>
                                      </p:cBhvr>
                                      <p:tavLst>
                                        <p:tav tm="0">
                                          <p:val>
                                            <p:strVal val="#ppt_x"/>
                                          </p:val>
                                        </p:tav>
                                        <p:tav tm="100000">
                                          <p:val>
                                            <p:strVal val="#ppt_x"/>
                                          </p:val>
                                        </p:tav>
                                      </p:tavLst>
                                    </p:anim>
                                    <p:anim calcmode="lin" valueType="num">
                                      <p:cBhvr>
                                        <p:cTn id="19" dur="900" decel="100000" fill="hold"/>
                                        <p:tgtEl>
                                          <p:spTgt spid="425"/>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425"/>
                                        </p:tgtEl>
                                        <p:attrNameLst>
                                          <p:attrName>ppt_y</p:attrName>
                                        </p:attrNameLst>
                                      </p:cBhvr>
                                      <p:tavLst>
                                        <p:tav tm="0">
                                          <p:val>
                                            <p:strVal val="#ppt_y-.03"/>
                                          </p:val>
                                        </p:tav>
                                        <p:tav tm="100000">
                                          <p:val>
                                            <p:strVal val="#ppt_y"/>
                                          </p:val>
                                        </p:tav>
                                      </p:tavLst>
                                    </p:anim>
                                  </p:childTnLst>
                                </p:cTn>
                              </p:par>
                              <p:par>
                                <p:cTn id="21" presetID="37" presetClass="entr" presetSubtype="0" fill="hold" nodeType="withEffect">
                                  <p:stCondLst>
                                    <p:cond delay="0"/>
                                  </p:stCondLst>
                                  <p:childTnLst>
                                    <p:set>
                                      <p:cBhvr>
                                        <p:cTn id="22" dur="1" fill="hold">
                                          <p:stCondLst>
                                            <p:cond delay="0"/>
                                          </p:stCondLst>
                                        </p:cTn>
                                        <p:tgtEl>
                                          <p:spTgt spid="431"/>
                                        </p:tgtEl>
                                        <p:attrNameLst>
                                          <p:attrName>style.visibility</p:attrName>
                                        </p:attrNameLst>
                                      </p:cBhvr>
                                      <p:to>
                                        <p:strVal val="visible"/>
                                      </p:to>
                                    </p:set>
                                    <p:animEffect transition="in" filter="fade">
                                      <p:cBhvr>
                                        <p:cTn id="23" dur="1000"/>
                                        <p:tgtEl>
                                          <p:spTgt spid="431"/>
                                        </p:tgtEl>
                                      </p:cBhvr>
                                    </p:animEffect>
                                    <p:anim calcmode="lin" valueType="num">
                                      <p:cBhvr>
                                        <p:cTn id="24" dur="1000" fill="hold"/>
                                        <p:tgtEl>
                                          <p:spTgt spid="431"/>
                                        </p:tgtEl>
                                        <p:attrNameLst>
                                          <p:attrName>ppt_x</p:attrName>
                                        </p:attrNameLst>
                                      </p:cBhvr>
                                      <p:tavLst>
                                        <p:tav tm="0">
                                          <p:val>
                                            <p:strVal val="#ppt_x"/>
                                          </p:val>
                                        </p:tav>
                                        <p:tav tm="100000">
                                          <p:val>
                                            <p:strVal val="#ppt_x"/>
                                          </p:val>
                                        </p:tav>
                                      </p:tavLst>
                                    </p:anim>
                                    <p:anim calcmode="lin" valueType="num">
                                      <p:cBhvr>
                                        <p:cTn id="25" dur="900" decel="100000" fill="hold"/>
                                        <p:tgtEl>
                                          <p:spTgt spid="431"/>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431"/>
                                        </p:tgtEl>
                                        <p:attrNameLst>
                                          <p:attrName>ppt_y</p:attrName>
                                        </p:attrNameLst>
                                      </p:cBhvr>
                                      <p:tavLst>
                                        <p:tav tm="0">
                                          <p:val>
                                            <p:strVal val="#ppt_y-.03"/>
                                          </p:val>
                                        </p:tav>
                                        <p:tav tm="100000">
                                          <p:val>
                                            <p:strVal val="#ppt_y"/>
                                          </p:val>
                                        </p:tav>
                                      </p:tavLst>
                                    </p:anim>
                                  </p:childTnLst>
                                </p:cTn>
                              </p:par>
                              <p:par>
                                <p:cTn id="27" presetID="37" presetClass="entr" presetSubtype="0" fill="hold" nodeType="withEffect">
                                  <p:stCondLst>
                                    <p:cond delay="0"/>
                                  </p:stCondLst>
                                  <p:childTnLst>
                                    <p:set>
                                      <p:cBhvr>
                                        <p:cTn id="28" dur="1" fill="hold">
                                          <p:stCondLst>
                                            <p:cond delay="0"/>
                                          </p:stCondLst>
                                        </p:cTn>
                                        <p:tgtEl>
                                          <p:spTgt spid="439"/>
                                        </p:tgtEl>
                                        <p:attrNameLst>
                                          <p:attrName>style.visibility</p:attrName>
                                        </p:attrNameLst>
                                      </p:cBhvr>
                                      <p:to>
                                        <p:strVal val="visible"/>
                                      </p:to>
                                    </p:set>
                                    <p:animEffect transition="in" filter="fade">
                                      <p:cBhvr>
                                        <p:cTn id="29" dur="1000"/>
                                        <p:tgtEl>
                                          <p:spTgt spid="439"/>
                                        </p:tgtEl>
                                      </p:cBhvr>
                                    </p:animEffect>
                                    <p:anim calcmode="lin" valueType="num">
                                      <p:cBhvr>
                                        <p:cTn id="30" dur="1000" fill="hold"/>
                                        <p:tgtEl>
                                          <p:spTgt spid="439"/>
                                        </p:tgtEl>
                                        <p:attrNameLst>
                                          <p:attrName>ppt_x</p:attrName>
                                        </p:attrNameLst>
                                      </p:cBhvr>
                                      <p:tavLst>
                                        <p:tav tm="0">
                                          <p:val>
                                            <p:strVal val="#ppt_x"/>
                                          </p:val>
                                        </p:tav>
                                        <p:tav tm="100000">
                                          <p:val>
                                            <p:strVal val="#ppt_x"/>
                                          </p:val>
                                        </p:tav>
                                      </p:tavLst>
                                    </p:anim>
                                    <p:anim calcmode="lin" valueType="num">
                                      <p:cBhvr>
                                        <p:cTn id="31" dur="900" decel="100000" fill="hold"/>
                                        <p:tgtEl>
                                          <p:spTgt spid="439"/>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439"/>
                                        </p:tgtEl>
                                        <p:attrNameLst>
                                          <p:attrName>ppt_y</p:attrName>
                                        </p:attrNameLst>
                                      </p:cBhvr>
                                      <p:tavLst>
                                        <p:tav tm="0">
                                          <p:val>
                                            <p:strVal val="#ppt_y-.03"/>
                                          </p:val>
                                        </p:tav>
                                        <p:tav tm="100000">
                                          <p:val>
                                            <p:strVal val="#ppt_y"/>
                                          </p:val>
                                        </p:tav>
                                      </p:tavLst>
                                    </p:anim>
                                  </p:childTnLst>
                                </p:cTn>
                              </p:par>
                              <p:par>
                                <p:cTn id="33" presetID="37" presetClass="entr" presetSubtype="0" fill="hold" nodeType="withEffect">
                                  <p:stCondLst>
                                    <p:cond delay="0"/>
                                  </p:stCondLst>
                                  <p:childTnLst>
                                    <p:set>
                                      <p:cBhvr>
                                        <p:cTn id="34" dur="1" fill="hold">
                                          <p:stCondLst>
                                            <p:cond delay="0"/>
                                          </p:stCondLst>
                                        </p:cTn>
                                        <p:tgtEl>
                                          <p:spTgt spid="449"/>
                                        </p:tgtEl>
                                        <p:attrNameLst>
                                          <p:attrName>style.visibility</p:attrName>
                                        </p:attrNameLst>
                                      </p:cBhvr>
                                      <p:to>
                                        <p:strVal val="visible"/>
                                      </p:to>
                                    </p:set>
                                    <p:animEffect transition="in" filter="fade">
                                      <p:cBhvr>
                                        <p:cTn id="35" dur="1000"/>
                                        <p:tgtEl>
                                          <p:spTgt spid="449"/>
                                        </p:tgtEl>
                                      </p:cBhvr>
                                    </p:animEffect>
                                    <p:anim calcmode="lin" valueType="num">
                                      <p:cBhvr>
                                        <p:cTn id="36" dur="1000" fill="hold"/>
                                        <p:tgtEl>
                                          <p:spTgt spid="449"/>
                                        </p:tgtEl>
                                        <p:attrNameLst>
                                          <p:attrName>ppt_x</p:attrName>
                                        </p:attrNameLst>
                                      </p:cBhvr>
                                      <p:tavLst>
                                        <p:tav tm="0">
                                          <p:val>
                                            <p:strVal val="#ppt_x"/>
                                          </p:val>
                                        </p:tav>
                                        <p:tav tm="100000">
                                          <p:val>
                                            <p:strVal val="#ppt_x"/>
                                          </p:val>
                                        </p:tav>
                                      </p:tavLst>
                                    </p:anim>
                                    <p:anim calcmode="lin" valueType="num">
                                      <p:cBhvr>
                                        <p:cTn id="37" dur="900" decel="100000" fill="hold"/>
                                        <p:tgtEl>
                                          <p:spTgt spid="449"/>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449"/>
                                        </p:tgtEl>
                                        <p:attrNameLst>
                                          <p:attrName>ppt_y</p:attrName>
                                        </p:attrNameLst>
                                      </p:cBhvr>
                                      <p:tavLst>
                                        <p:tav tm="0">
                                          <p:val>
                                            <p:strVal val="#ppt_y-.03"/>
                                          </p:val>
                                        </p:tav>
                                        <p:tav tm="100000">
                                          <p:val>
                                            <p:strVal val="#ppt_y"/>
                                          </p:val>
                                        </p:tav>
                                      </p:tavLst>
                                    </p:anim>
                                  </p:childTnLst>
                                </p:cTn>
                              </p:par>
                              <p:par>
                                <p:cTn id="39" presetID="37" presetClass="entr" presetSubtype="0" fill="hold" nodeType="withEffect">
                                  <p:stCondLst>
                                    <p:cond delay="250"/>
                                  </p:stCondLst>
                                  <p:childTnLst>
                                    <p:set>
                                      <p:cBhvr>
                                        <p:cTn id="40" dur="1" fill="hold">
                                          <p:stCondLst>
                                            <p:cond delay="0"/>
                                          </p:stCondLst>
                                        </p:cTn>
                                        <p:tgtEl>
                                          <p:spTgt spid="453"/>
                                        </p:tgtEl>
                                        <p:attrNameLst>
                                          <p:attrName>style.visibility</p:attrName>
                                        </p:attrNameLst>
                                      </p:cBhvr>
                                      <p:to>
                                        <p:strVal val="visible"/>
                                      </p:to>
                                    </p:set>
                                    <p:animEffect transition="in" filter="fade">
                                      <p:cBhvr>
                                        <p:cTn id="41" dur="1000"/>
                                        <p:tgtEl>
                                          <p:spTgt spid="453"/>
                                        </p:tgtEl>
                                      </p:cBhvr>
                                    </p:animEffect>
                                    <p:anim calcmode="lin" valueType="num">
                                      <p:cBhvr>
                                        <p:cTn id="42" dur="1000" fill="hold"/>
                                        <p:tgtEl>
                                          <p:spTgt spid="453"/>
                                        </p:tgtEl>
                                        <p:attrNameLst>
                                          <p:attrName>ppt_x</p:attrName>
                                        </p:attrNameLst>
                                      </p:cBhvr>
                                      <p:tavLst>
                                        <p:tav tm="0">
                                          <p:val>
                                            <p:strVal val="#ppt_x"/>
                                          </p:val>
                                        </p:tav>
                                        <p:tav tm="100000">
                                          <p:val>
                                            <p:strVal val="#ppt_x"/>
                                          </p:val>
                                        </p:tav>
                                      </p:tavLst>
                                    </p:anim>
                                    <p:anim calcmode="lin" valueType="num">
                                      <p:cBhvr>
                                        <p:cTn id="43" dur="900" decel="100000" fill="hold"/>
                                        <p:tgtEl>
                                          <p:spTgt spid="453"/>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453"/>
                                        </p:tgtEl>
                                        <p:attrNameLst>
                                          <p:attrName>ppt_y</p:attrName>
                                        </p:attrNameLst>
                                      </p:cBhvr>
                                      <p:tavLst>
                                        <p:tav tm="0">
                                          <p:val>
                                            <p:strVal val="#ppt_y-.03"/>
                                          </p:val>
                                        </p:tav>
                                        <p:tav tm="100000">
                                          <p:val>
                                            <p:strVal val="#ppt_y"/>
                                          </p:val>
                                        </p:tav>
                                      </p:tavLst>
                                    </p:anim>
                                  </p:childTnLst>
                                </p:cTn>
                              </p:par>
                              <p:par>
                                <p:cTn id="45" presetID="37" presetClass="entr" presetSubtype="0" fill="hold" nodeType="withEffect">
                                  <p:stCondLst>
                                    <p:cond delay="250"/>
                                  </p:stCondLst>
                                  <p:childTnLst>
                                    <p:set>
                                      <p:cBhvr>
                                        <p:cTn id="46" dur="1" fill="hold">
                                          <p:stCondLst>
                                            <p:cond delay="0"/>
                                          </p:stCondLst>
                                        </p:cTn>
                                        <p:tgtEl>
                                          <p:spTgt spid="471"/>
                                        </p:tgtEl>
                                        <p:attrNameLst>
                                          <p:attrName>style.visibility</p:attrName>
                                        </p:attrNameLst>
                                      </p:cBhvr>
                                      <p:to>
                                        <p:strVal val="visible"/>
                                      </p:to>
                                    </p:set>
                                    <p:animEffect transition="in" filter="fade">
                                      <p:cBhvr>
                                        <p:cTn id="47" dur="1000"/>
                                        <p:tgtEl>
                                          <p:spTgt spid="471"/>
                                        </p:tgtEl>
                                      </p:cBhvr>
                                    </p:animEffect>
                                    <p:anim calcmode="lin" valueType="num">
                                      <p:cBhvr>
                                        <p:cTn id="48" dur="1000" fill="hold"/>
                                        <p:tgtEl>
                                          <p:spTgt spid="471"/>
                                        </p:tgtEl>
                                        <p:attrNameLst>
                                          <p:attrName>ppt_x</p:attrName>
                                        </p:attrNameLst>
                                      </p:cBhvr>
                                      <p:tavLst>
                                        <p:tav tm="0">
                                          <p:val>
                                            <p:strVal val="#ppt_x"/>
                                          </p:val>
                                        </p:tav>
                                        <p:tav tm="100000">
                                          <p:val>
                                            <p:strVal val="#ppt_x"/>
                                          </p:val>
                                        </p:tav>
                                      </p:tavLst>
                                    </p:anim>
                                    <p:anim calcmode="lin" valueType="num">
                                      <p:cBhvr>
                                        <p:cTn id="49" dur="900" decel="100000" fill="hold"/>
                                        <p:tgtEl>
                                          <p:spTgt spid="471"/>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471"/>
                                        </p:tgtEl>
                                        <p:attrNameLst>
                                          <p:attrName>ppt_y</p:attrName>
                                        </p:attrNameLst>
                                      </p:cBhvr>
                                      <p:tavLst>
                                        <p:tav tm="0">
                                          <p:val>
                                            <p:strVal val="#ppt_y-.03"/>
                                          </p:val>
                                        </p:tav>
                                        <p:tav tm="100000">
                                          <p:val>
                                            <p:strVal val="#ppt_y"/>
                                          </p:val>
                                        </p:tav>
                                      </p:tavLst>
                                    </p:anim>
                                  </p:childTnLst>
                                </p:cTn>
                              </p:par>
                              <p:par>
                                <p:cTn id="51" presetID="37" presetClass="entr" presetSubtype="0" fill="hold" nodeType="withEffect">
                                  <p:stCondLst>
                                    <p:cond delay="250"/>
                                  </p:stCondLst>
                                  <p:childTnLst>
                                    <p:set>
                                      <p:cBhvr>
                                        <p:cTn id="52" dur="1" fill="hold">
                                          <p:stCondLst>
                                            <p:cond delay="0"/>
                                          </p:stCondLst>
                                        </p:cTn>
                                        <p:tgtEl>
                                          <p:spTgt spid="481"/>
                                        </p:tgtEl>
                                        <p:attrNameLst>
                                          <p:attrName>style.visibility</p:attrName>
                                        </p:attrNameLst>
                                      </p:cBhvr>
                                      <p:to>
                                        <p:strVal val="visible"/>
                                      </p:to>
                                    </p:set>
                                    <p:animEffect transition="in" filter="fade">
                                      <p:cBhvr>
                                        <p:cTn id="53" dur="1000"/>
                                        <p:tgtEl>
                                          <p:spTgt spid="481"/>
                                        </p:tgtEl>
                                      </p:cBhvr>
                                    </p:animEffect>
                                    <p:anim calcmode="lin" valueType="num">
                                      <p:cBhvr>
                                        <p:cTn id="54" dur="1000" fill="hold"/>
                                        <p:tgtEl>
                                          <p:spTgt spid="481"/>
                                        </p:tgtEl>
                                        <p:attrNameLst>
                                          <p:attrName>ppt_x</p:attrName>
                                        </p:attrNameLst>
                                      </p:cBhvr>
                                      <p:tavLst>
                                        <p:tav tm="0">
                                          <p:val>
                                            <p:strVal val="#ppt_x"/>
                                          </p:val>
                                        </p:tav>
                                        <p:tav tm="100000">
                                          <p:val>
                                            <p:strVal val="#ppt_x"/>
                                          </p:val>
                                        </p:tav>
                                      </p:tavLst>
                                    </p:anim>
                                    <p:anim calcmode="lin" valueType="num">
                                      <p:cBhvr>
                                        <p:cTn id="55" dur="900" decel="100000" fill="hold"/>
                                        <p:tgtEl>
                                          <p:spTgt spid="481"/>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481"/>
                                        </p:tgtEl>
                                        <p:attrNameLst>
                                          <p:attrName>ppt_y</p:attrName>
                                        </p:attrNameLst>
                                      </p:cBhvr>
                                      <p:tavLst>
                                        <p:tav tm="0">
                                          <p:val>
                                            <p:strVal val="#ppt_y-.03"/>
                                          </p:val>
                                        </p:tav>
                                        <p:tav tm="100000">
                                          <p:val>
                                            <p:strVal val="#ppt_y"/>
                                          </p:val>
                                        </p:tav>
                                      </p:tavLst>
                                    </p:anim>
                                  </p:childTnLst>
                                </p:cTn>
                              </p:par>
                              <p:par>
                                <p:cTn id="57" presetID="37" presetClass="entr" presetSubtype="0" fill="hold" nodeType="withEffect">
                                  <p:stCondLst>
                                    <p:cond delay="250"/>
                                  </p:stCondLst>
                                  <p:childTnLst>
                                    <p:set>
                                      <p:cBhvr>
                                        <p:cTn id="58" dur="1" fill="hold">
                                          <p:stCondLst>
                                            <p:cond delay="0"/>
                                          </p:stCondLst>
                                        </p:cTn>
                                        <p:tgtEl>
                                          <p:spTgt spid="499"/>
                                        </p:tgtEl>
                                        <p:attrNameLst>
                                          <p:attrName>style.visibility</p:attrName>
                                        </p:attrNameLst>
                                      </p:cBhvr>
                                      <p:to>
                                        <p:strVal val="visible"/>
                                      </p:to>
                                    </p:set>
                                    <p:animEffect transition="in" filter="fade">
                                      <p:cBhvr>
                                        <p:cTn id="59" dur="1000"/>
                                        <p:tgtEl>
                                          <p:spTgt spid="499"/>
                                        </p:tgtEl>
                                      </p:cBhvr>
                                    </p:animEffect>
                                    <p:anim calcmode="lin" valueType="num">
                                      <p:cBhvr>
                                        <p:cTn id="60" dur="1000" fill="hold"/>
                                        <p:tgtEl>
                                          <p:spTgt spid="499"/>
                                        </p:tgtEl>
                                        <p:attrNameLst>
                                          <p:attrName>ppt_x</p:attrName>
                                        </p:attrNameLst>
                                      </p:cBhvr>
                                      <p:tavLst>
                                        <p:tav tm="0">
                                          <p:val>
                                            <p:strVal val="#ppt_x"/>
                                          </p:val>
                                        </p:tav>
                                        <p:tav tm="100000">
                                          <p:val>
                                            <p:strVal val="#ppt_x"/>
                                          </p:val>
                                        </p:tav>
                                      </p:tavLst>
                                    </p:anim>
                                    <p:anim calcmode="lin" valueType="num">
                                      <p:cBhvr>
                                        <p:cTn id="61" dur="900" decel="100000" fill="hold"/>
                                        <p:tgtEl>
                                          <p:spTgt spid="499"/>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499"/>
                                        </p:tgtEl>
                                        <p:attrNameLst>
                                          <p:attrName>ppt_y</p:attrName>
                                        </p:attrNameLst>
                                      </p:cBhvr>
                                      <p:tavLst>
                                        <p:tav tm="0">
                                          <p:val>
                                            <p:strVal val="#ppt_y-.03"/>
                                          </p:val>
                                        </p:tav>
                                        <p:tav tm="100000">
                                          <p:val>
                                            <p:strVal val="#ppt_y"/>
                                          </p:val>
                                        </p:tav>
                                      </p:tavLst>
                                    </p:anim>
                                  </p:childTnLst>
                                </p:cTn>
                              </p:par>
                              <p:par>
                                <p:cTn id="63" presetID="37" presetClass="entr" presetSubtype="0" fill="hold" nodeType="withEffect">
                                  <p:stCondLst>
                                    <p:cond delay="250"/>
                                  </p:stCondLst>
                                  <p:childTnLst>
                                    <p:set>
                                      <p:cBhvr>
                                        <p:cTn id="64" dur="1" fill="hold">
                                          <p:stCondLst>
                                            <p:cond delay="0"/>
                                          </p:stCondLst>
                                        </p:cTn>
                                        <p:tgtEl>
                                          <p:spTgt spid="535"/>
                                        </p:tgtEl>
                                        <p:attrNameLst>
                                          <p:attrName>style.visibility</p:attrName>
                                        </p:attrNameLst>
                                      </p:cBhvr>
                                      <p:to>
                                        <p:strVal val="visible"/>
                                      </p:to>
                                    </p:set>
                                    <p:animEffect transition="in" filter="fade">
                                      <p:cBhvr>
                                        <p:cTn id="65" dur="1000"/>
                                        <p:tgtEl>
                                          <p:spTgt spid="535"/>
                                        </p:tgtEl>
                                      </p:cBhvr>
                                    </p:animEffect>
                                    <p:anim calcmode="lin" valueType="num">
                                      <p:cBhvr>
                                        <p:cTn id="66" dur="1000" fill="hold"/>
                                        <p:tgtEl>
                                          <p:spTgt spid="535"/>
                                        </p:tgtEl>
                                        <p:attrNameLst>
                                          <p:attrName>ppt_x</p:attrName>
                                        </p:attrNameLst>
                                      </p:cBhvr>
                                      <p:tavLst>
                                        <p:tav tm="0">
                                          <p:val>
                                            <p:strVal val="#ppt_x"/>
                                          </p:val>
                                        </p:tav>
                                        <p:tav tm="100000">
                                          <p:val>
                                            <p:strVal val="#ppt_x"/>
                                          </p:val>
                                        </p:tav>
                                      </p:tavLst>
                                    </p:anim>
                                    <p:anim calcmode="lin" valueType="num">
                                      <p:cBhvr>
                                        <p:cTn id="67" dur="900" decel="100000" fill="hold"/>
                                        <p:tgtEl>
                                          <p:spTgt spid="535"/>
                                        </p:tgtEl>
                                        <p:attrNameLst>
                                          <p:attrName>ppt_y</p:attrName>
                                        </p:attrNameLst>
                                      </p:cBhvr>
                                      <p:tavLst>
                                        <p:tav tm="0">
                                          <p:val>
                                            <p:strVal val="#ppt_y+1"/>
                                          </p:val>
                                        </p:tav>
                                        <p:tav tm="100000">
                                          <p:val>
                                            <p:strVal val="#ppt_y-.03"/>
                                          </p:val>
                                        </p:tav>
                                      </p:tavLst>
                                    </p:anim>
                                    <p:anim calcmode="lin" valueType="num">
                                      <p:cBhvr>
                                        <p:cTn id="68" dur="100" accel="100000" fill="hold">
                                          <p:stCondLst>
                                            <p:cond delay="900"/>
                                          </p:stCondLst>
                                        </p:cTn>
                                        <p:tgtEl>
                                          <p:spTgt spid="535"/>
                                        </p:tgtEl>
                                        <p:attrNameLst>
                                          <p:attrName>ppt_y</p:attrName>
                                        </p:attrNameLst>
                                      </p:cBhvr>
                                      <p:tavLst>
                                        <p:tav tm="0">
                                          <p:val>
                                            <p:strVal val="#ppt_y-.03"/>
                                          </p:val>
                                        </p:tav>
                                        <p:tav tm="100000">
                                          <p:val>
                                            <p:strVal val="#ppt_y"/>
                                          </p:val>
                                        </p:tav>
                                      </p:tavLst>
                                    </p:anim>
                                  </p:childTnLst>
                                </p:cTn>
                              </p:par>
                              <p:par>
                                <p:cTn id="69" presetID="37" presetClass="entr" presetSubtype="0" fill="hold" nodeType="withEffect">
                                  <p:stCondLst>
                                    <p:cond delay="500"/>
                                  </p:stCondLst>
                                  <p:childTnLst>
                                    <p:set>
                                      <p:cBhvr>
                                        <p:cTn id="70" dur="1" fill="hold">
                                          <p:stCondLst>
                                            <p:cond delay="0"/>
                                          </p:stCondLst>
                                        </p:cTn>
                                        <p:tgtEl>
                                          <p:spTgt spid="553"/>
                                        </p:tgtEl>
                                        <p:attrNameLst>
                                          <p:attrName>style.visibility</p:attrName>
                                        </p:attrNameLst>
                                      </p:cBhvr>
                                      <p:to>
                                        <p:strVal val="visible"/>
                                      </p:to>
                                    </p:set>
                                    <p:animEffect transition="in" filter="fade">
                                      <p:cBhvr>
                                        <p:cTn id="71" dur="1000"/>
                                        <p:tgtEl>
                                          <p:spTgt spid="553"/>
                                        </p:tgtEl>
                                      </p:cBhvr>
                                    </p:animEffect>
                                    <p:anim calcmode="lin" valueType="num">
                                      <p:cBhvr>
                                        <p:cTn id="72" dur="1000" fill="hold"/>
                                        <p:tgtEl>
                                          <p:spTgt spid="553"/>
                                        </p:tgtEl>
                                        <p:attrNameLst>
                                          <p:attrName>ppt_x</p:attrName>
                                        </p:attrNameLst>
                                      </p:cBhvr>
                                      <p:tavLst>
                                        <p:tav tm="0">
                                          <p:val>
                                            <p:strVal val="#ppt_x"/>
                                          </p:val>
                                        </p:tav>
                                        <p:tav tm="100000">
                                          <p:val>
                                            <p:strVal val="#ppt_x"/>
                                          </p:val>
                                        </p:tav>
                                      </p:tavLst>
                                    </p:anim>
                                    <p:anim calcmode="lin" valueType="num">
                                      <p:cBhvr>
                                        <p:cTn id="73" dur="900" decel="100000" fill="hold"/>
                                        <p:tgtEl>
                                          <p:spTgt spid="553"/>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553"/>
                                        </p:tgtEl>
                                        <p:attrNameLst>
                                          <p:attrName>ppt_y</p:attrName>
                                        </p:attrNameLst>
                                      </p:cBhvr>
                                      <p:tavLst>
                                        <p:tav tm="0">
                                          <p:val>
                                            <p:strVal val="#ppt_y-.03"/>
                                          </p:val>
                                        </p:tav>
                                        <p:tav tm="100000">
                                          <p:val>
                                            <p:strVal val="#ppt_y"/>
                                          </p:val>
                                        </p:tav>
                                      </p:tavLst>
                                    </p:anim>
                                  </p:childTnLst>
                                </p:cTn>
                              </p:par>
                              <p:par>
                                <p:cTn id="75" presetID="37" presetClass="entr" presetSubtype="0" fill="hold" nodeType="withEffect">
                                  <p:stCondLst>
                                    <p:cond delay="500"/>
                                  </p:stCondLst>
                                  <p:childTnLst>
                                    <p:set>
                                      <p:cBhvr>
                                        <p:cTn id="76" dur="1" fill="hold">
                                          <p:stCondLst>
                                            <p:cond delay="0"/>
                                          </p:stCondLst>
                                        </p:cTn>
                                        <p:tgtEl>
                                          <p:spTgt spid="564"/>
                                        </p:tgtEl>
                                        <p:attrNameLst>
                                          <p:attrName>style.visibility</p:attrName>
                                        </p:attrNameLst>
                                      </p:cBhvr>
                                      <p:to>
                                        <p:strVal val="visible"/>
                                      </p:to>
                                    </p:set>
                                    <p:animEffect transition="in" filter="fade">
                                      <p:cBhvr>
                                        <p:cTn id="77" dur="1000"/>
                                        <p:tgtEl>
                                          <p:spTgt spid="564"/>
                                        </p:tgtEl>
                                      </p:cBhvr>
                                    </p:animEffect>
                                    <p:anim calcmode="lin" valueType="num">
                                      <p:cBhvr>
                                        <p:cTn id="78" dur="1000" fill="hold"/>
                                        <p:tgtEl>
                                          <p:spTgt spid="564"/>
                                        </p:tgtEl>
                                        <p:attrNameLst>
                                          <p:attrName>ppt_x</p:attrName>
                                        </p:attrNameLst>
                                      </p:cBhvr>
                                      <p:tavLst>
                                        <p:tav tm="0">
                                          <p:val>
                                            <p:strVal val="#ppt_x"/>
                                          </p:val>
                                        </p:tav>
                                        <p:tav tm="100000">
                                          <p:val>
                                            <p:strVal val="#ppt_x"/>
                                          </p:val>
                                        </p:tav>
                                      </p:tavLst>
                                    </p:anim>
                                    <p:anim calcmode="lin" valueType="num">
                                      <p:cBhvr>
                                        <p:cTn id="79" dur="900" decel="100000" fill="hold"/>
                                        <p:tgtEl>
                                          <p:spTgt spid="564"/>
                                        </p:tgtEl>
                                        <p:attrNameLst>
                                          <p:attrName>ppt_y</p:attrName>
                                        </p:attrNameLst>
                                      </p:cBhvr>
                                      <p:tavLst>
                                        <p:tav tm="0">
                                          <p:val>
                                            <p:strVal val="#ppt_y+1"/>
                                          </p:val>
                                        </p:tav>
                                        <p:tav tm="100000">
                                          <p:val>
                                            <p:strVal val="#ppt_y-.03"/>
                                          </p:val>
                                        </p:tav>
                                      </p:tavLst>
                                    </p:anim>
                                    <p:anim calcmode="lin" valueType="num">
                                      <p:cBhvr>
                                        <p:cTn id="80" dur="100" accel="100000" fill="hold">
                                          <p:stCondLst>
                                            <p:cond delay="900"/>
                                          </p:stCondLst>
                                        </p:cTn>
                                        <p:tgtEl>
                                          <p:spTgt spid="564"/>
                                        </p:tgtEl>
                                        <p:attrNameLst>
                                          <p:attrName>ppt_y</p:attrName>
                                        </p:attrNameLst>
                                      </p:cBhvr>
                                      <p:tavLst>
                                        <p:tav tm="0">
                                          <p:val>
                                            <p:strVal val="#ppt_y-.03"/>
                                          </p:val>
                                        </p:tav>
                                        <p:tav tm="100000">
                                          <p:val>
                                            <p:strVal val="#ppt_y"/>
                                          </p:val>
                                        </p:tav>
                                      </p:tavLst>
                                    </p:anim>
                                  </p:childTnLst>
                                </p:cTn>
                              </p:par>
                              <p:par>
                                <p:cTn id="81" presetID="37" presetClass="entr" presetSubtype="0" fill="hold" nodeType="withEffect">
                                  <p:stCondLst>
                                    <p:cond delay="500"/>
                                  </p:stCondLst>
                                  <p:childTnLst>
                                    <p:set>
                                      <p:cBhvr>
                                        <p:cTn id="82" dur="1" fill="hold">
                                          <p:stCondLst>
                                            <p:cond delay="0"/>
                                          </p:stCondLst>
                                        </p:cTn>
                                        <p:tgtEl>
                                          <p:spTgt spid="575"/>
                                        </p:tgtEl>
                                        <p:attrNameLst>
                                          <p:attrName>style.visibility</p:attrName>
                                        </p:attrNameLst>
                                      </p:cBhvr>
                                      <p:to>
                                        <p:strVal val="visible"/>
                                      </p:to>
                                    </p:set>
                                    <p:animEffect transition="in" filter="fade">
                                      <p:cBhvr>
                                        <p:cTn id="83" dur="1000"/>
                                        <p:tgtEl>
                                          <p:spTgt spid="575"/>
                                        </p:tgtEl>
                                      </p:cBhvr>
                                    </p:animEffect>
                                    <p:anim calcmode="lin" valueType="num">
                                      <p:cBhvr>
                                        <p:cTn id="84" dur="1000" fill="hold"/>
                                        <p:tgtEl>
                                          <p:spTgt spid="575"/>
                                        </p:tgtEl>
                                        <p:attrNameLst>
                                          <p:attrName>ppt_x</p:attrName>
                                        </p:attrNameLst>
                                      </p:cBhvr>
                                      <p:tavLst>
                                        <p:tav tm="0">
                                          <p:val>
                                            <p:strVal val="#ppt_x"/>
                                          </p:val>
                                        </p:tav>
                                        <p:tav tm="100000">
                                          <p:val>
                                            <p:strVal val="#ppt_x"/>
                                          </p:val>
                                        </p:tav>
                                      </p:tavLst>
                                    </p:anim>
                                    <p:anim calcmode="lin" valueType="num">
                                      <p:cBhvr>
                                        <p:cTn id="85" dur="900" decel="100000" fill="hold"/>
                                        <p:tgtEl>
                                          <p:spTgt spid="575"/>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575"/>
                                        </p:tgtEl>
                                        <p:attrNameLst>
                                          <p:attrName>ppt_y</p:attrName>
                                        </p:attrNameLst>
                                      </p:cBhvr>
                                      <p:tavLst>
                                        <p:tav tm="0">
                                          <p:val>
                                            <p:strVal val="#ppt_y-.03"/>
                                          </p:val>
                                        </p:tav>
                                        <p:tav tm="100000">
                                          <p:val>
                                            <p:strVal val="#ppt_y"/>
                                          </p:val>
                                        </p:tav>
                                      </p:tavLst>
                                    </p:anim>
                                  </p:childTnLst>
                                </p:cTn>
                              </p:par>
                              <p:par>
                                <p:cTn id="87" presetID="37" presetClass="entr" presetSubtype="0" fill="hold" nodeType="withEffect">
                                  <p:stCondLst>
                                    <p:cond delay="500"/>
                                  </p:stCondLst>
                                  <p:childTnLst>
                                    <p:set>
                                      <p:cBhvr>
                                        <p:cTn id="88" dur="1" fill="hold">
                                          <p:stCondLst>
                                            <p:cond delay="0"/>
                                          </p:stCondLst>
                                        </p:cTn>
                                        <p:tgtEl>
                                          <p:spTgt spid="595"/>
                                        </p:tgtEl>
                                        <p:attrNameLst>
                                          <p:attrName>style.visibility</p:attrName>
                                        </p:attrNameLst>
                                      </p:cBhvr>
                                      <p:to>
                                        <p:strVal val="visible"/>
                                      </p:to>
                                    </p:set>
                                    <p:animEffect transition="in" filter="fade">
                                      <p:cBhvr>
                                        <p:cTn id="89" dur="1000"/>
                                        <p:tgtEl>
                                          <p:spTgt spid="595"/>
                                        </p:tgtEl>
                                      </p:cBhvr>
                                    </p:animEffect>
                                    <p:anim calcmode="lin" valueType="num">
                                      <p:cBhvr>
                                        <p:cTn id="90" dur="1000" fill="hold"/>
                                        <p:tgtEl>
                                          <p:spTgt spid="595"/>
                                        </p:tgtEl>
                                        <p:attrNameLst>
                                          <p:attrName>ppt_x</p:attrName>
                                        </p:attrNameLst>
                                      </p:cBhvr>
                                      <p:tavLst>
                                        <p:tav tm="0">
                                          <p:val>
                                            <p:strVal val="#ppt_x"/>
                                          </p:val>
                                        </p:tav>
                                        <p:tav tm="100000">
                                          <p:val>
                                            <p:strVal val="#ppt_x"/>
                                          </p:val>
                                        </p:tav>
                                      </p:tavLst>
                                    </p:anim>
                                    <p:anim calcmode="lin" valueType="num">
                                      <p:cBhvr>
                                        <p:cTn id="91" dur="900" decel="100000" fill="hold"/>
                                        <p:tgtEl>
                                          <p:spTgt spid="595"/>
                                        </p:tgtEl>
                                        <p:attrNameLst>
                                          <p:attrName>ppt_y</p:attrName>
                                        </p:attrNameLst>
                                      </p:cBhvr>
                                      <p:tavLst>
                                        <p:tav tm="0">
                                          <p:val>
                                            <p:strVal val="#ppt_y+1"/>
                                          </p:val>
                                        </p:tav>
                                        <p:tav tm="100000">
                                          <p:val>
                                            <p:strVal val="#ppt_y-.03"/>
                                          </p:val>
                                        </p:tav>
                                      </p:tavLst>
                                    </p:anim>
                                    <p:anim calcmode="lin" valueType="num">
                                      <p:cBhvr>
                                        <p:cTn id="92" dur="100" accel="100000" fill="hold">
                                          <p:stCondLst>
                                            <p:cond delay="900"/>
                                          </p:stCondLst>
                                        </p:cTn>
                                        <p:tgtEl>
                                          <p:spTgt spid="595"/>
                                        </p:tgtEl>
                                        <p:attrNameLst>
                                          <p:attrName>ppt_y</p:attrName>
                                        </p:attrNameLst>
                                      </p:cBhvr>
                                      <p:tavLst>
                                        <p:tav tm="0">
                                          <p:val>
                                            <p:strVal val="#ppt_y-.03"/>
                                          </p:val>
                                        </p:tav>
                                        <p:tav tm="100000">
                                          <p:val>
                                            <p:strVal val="#ppt_y"/>
                                          </p:val>
                                        </p:tav>
                                      </p:tavLst>
                                    </p:anim>
                                  </p:childTnLst>
                                </p:cTn>
                              </p:par>
                              <p:par>
                                <p:cTn id="93" presetID="37" presetClass="entr" presetSubtype="0" fill="hold" nodeType="withEffect">
                                  <p:stCondLst>
                                    <p:cond delay="500"/>
                                  </p:stCondLst>
                                  <p:childTnLst>
                                    <p:set>
                                      <p:cBhvr>
                                        <p:cTn id="94" dur="1" fill="hold">
                                          <p:stCondLst>
                                            <p:cond delay="0"/>
                                          </p:stCondLst>
                                        </p:cTn>
                                        <p:tgtEl>
                                          <p:spTgt spid="601"/>
                                        </p:tgtEl>
                                        <p:attrNameLst>
                                          <p:attrName>style.visibility</p:attrName>
                                        </p:attrNameLst>
                                      </p:cBhvr>
                                      <p:to>
                                        <p:strVal val="visible"/>
                                      </p:to>
                                    </p:set>
                                    <p:animEffect transition="in" filter="fade">
                                      <p:cBhvr>
                                        <p:cTn id="95" dur="1000"/>
                                        <p:tgtEl>
                                          <p:spTgt spid="601"/>
                                        </p:tgtEl>
                                      </p:cBhvr>
                                    </p:animEffect>
                                    <p:anim calcmode="lin" valueType="num">
                                      <p:cBhvr>
                                        <p:cTn id="96" dur="1000" fill="hold"/>
                                        <p:tgtEl>
                                          <p:spTgt spid="601"/>
                                        </p:tgtEl>
                                        <p:attrNameLst>
                                          <p:attrName>ppt_x</p:attrName>
                                        </p:attrNameLst>
                                      </p:cBhvr>
                                      <p:tavLst>
                                        <p:tav tm="0">
                                          <p:val>
                                            <p:strVal val="#ppt_x"/>
                                          </p:val>
                                        </p:tav>
                                        <p:tav tm="100000">
                                          <p:val>
                                            <p:strVal val="#ppt_x"/>
                                          </p:val>
                                        </p:tav>
                                      </p:tavLst>
                                    </p:anim>
                                    <p:anim calcmode="lin" valueType="num">
                                      <p:cBhvr>
                                        <p:cTn id="97" dur="900" decel="100000" fill="hold"/>
                                        <p:tgtEl>
                                          <p:spTgt spid="601"/>
                                        </p:tgtEl>
                                        <p:attrNameLst>
                                          <p:attrName>ppt_y</p:attrName>
                                        </p:attrNameLst>
                                      </p:cBhvr>
                                      <p:tavLst>
                                        <p:tav tm="0">
                                          <p:val>
                                            <p:strVal val="#ppt_y+1"/>
                                          </p:val>
                                        </p:tav>
                                        <p:tav tm="100000">
                                          <p:val>
                                            <p:strVal val="#ppt_y-.03"/>
                                          </p:val>
                                        </p:tav>
                                      </p:tavLst>
                                    </p:anim>
                                    <p:anim calcmode="lin" valueType="num">
                                      <p:cBhvr>
                                        <p:cTn id="98" dur="100" accel="100000" fill="hold">
                                          <p:stCondLst>
                                            <p:cond delay="900"/>
                                          </p:stCondLst>
                                        </p:cTn>
                                        <p:tgtEl>
                                          <p:spTgt spid="601"/>
                                        </p:tgtEl>
                                        <p:attrNameLst>
                                          <p:attrName>ppt_y</p:attrName>
                                        </p:attrNameLst>
                                      </p:cBhvr>
                                      <p:tavLst>
                                        <p:tav tm="0">
                                          <p:val>
                                            <p:strVal val="#ppt_y-.03"/>
                                          </p:val>
                                        </p:tav>
                                        <p:tav tm="100000">
                                          <p:val>
                                            <p:strVal val="#ppt_y"/>
                                          </p:val>
                                        </p:tav>
                                      </p:tavLst>
                                    </p:anim>
                                  </p:childTnLst>
                                </p:cTn>
                              </p:par>
                              <p:par>
                                <p:cTn id="99" presetID="37" presetClass="entr" presetSubtype="0" fill="hold" nodeType="withEffect">
                                  <p:stCondLst>
                                    <p:cond delay="500"/>
                                  </p:stCondLst>
                                  <p:childTnLst>
                                    <p:set>
                                      <p:cBhvr>
                                        <p:cTn id="100" dur="1" fill="hold">
                                          <p:stCondLst>
                                            <p:cond delay="0"/>
                                          </p:stCondLst>
                                        </p:cTn>
                                        <p:tgtEl>
                                          <p:spTgt spid="615"/>
                                        </p:tgtEl>
                                        <p:attrNameLst>
                                          <p:attrName>style.visibility</p:attrName>
                                        </p:attrNameLst>
                                      </p:cBhvr>
                                      <p:to>
                                        <p:strVal val="visible"/>
                                      </p:to>
                                    </p:set>
                                    <p:animEffect transition="in" filter="fade">
                                      <p:cBhvr>
                                        <p:cTn id="101" dur="1000"/>
                                        <p:tgtEl>
                                          <p:spTgt spid="615"/>
                                        </p:tgtEl>
                                      </p:cBhvr>
                                    </p:animEffect>
                                    <p:anim calcmode="lin" valueType="num">
                                      <p:cBhvr>
                                        <p:cTn id="102" dur="1000" fill="hold"/>
                                        <p:tgtEl>
                                          <p:spTgt spid="615"/>
                                        </p:tgtEl>
                                        <p:attrNameLst>
                                          <p:attrName>ppt_x</p:attrName>
                                        </p:attrNameLst>
                                      </p:cBhvr>
                                      <p:tavLst>
                                        <p:tav tm="0">
                                          <p:val>
                                            <p:strVal val="#ppt_x"/>
                                          </p:val>
                                        </p:tav>
                                        <p:tav tm="100000">
                                          <p:val>
                                            <p:strVal val="#ppt_x"/>
                                          </p:val>
                                        </p:tav>
                                      </p:tavLst>
                                    </p:anim>
                                    <p:anim calcmode="lin" valueType="num">
                                      <p:cBhvr>
                                        <p:cTn id="103" dur="900" decel="100000" fill="hold"/>
                                        <p:tgtEl>
                                          <p:spTgt spid="615"/>
                                        </p:tgtEl>
                                        <p:attrNameLst>
                                          <p:attrName>ppt_y</p:attrName>
                                        </p:attrNameLst>
                                      </p:cBhvr>
                                      <p:tavLst>
                                        <p:tav tm="0">
                                          <p:val>
                                            <p:strVal val="#ppt_y+1"/>
                                          </p:val>
                                        </p:tav>
                                        <p:tav tm="100000">
                                          <p:val>
                                            <p:strVal val="#ppt_y-.03"/>
                                          </p:val>
                                        </p:tav>
                                      </p:tavLst>
                                    </p:anim>
                                    <p:anim calcmode="lin" valueType="num">
                                      <p:cBhvr>
                                        <p:cTn id="104" dur="100" accel="100000" fill="hold">
                                          <p:stCondLst>
                                            <p:cond delay="900"/>
                                          </p:stCondLst>
                                        </p:cTn>
                                        <p:tgtEl>
                                          <p:spTgt spid="615"/>
                                        </p:tgtEl>
                                        <p:attrNameLst>
                                          <p:attrName>ppt_y</p:attrName>
                                        </p:attrNameLst>
                                      </p:cBhvr>
                                      <p:tavLst>
                                        <p:tav tm="0">
                                          <p:val>
                                            <p:strVal val="#ppt_y-.03"/>
                                          </p:val>
                                        </p:tav>
                                        <p:tav tm="100000">
                                          <p:val>
                                            <p:strVal val="#ppt_y"/>
                                          </p:val>
                                        </p:tav>
                                      </p:tavLst>
                                    </p:anim>
                                  </p:childTnLst>
                                </p:cTn>
                              </p:par>
                              <p:par>
                                <p:cTn id="105" presetID="37" presetClass="entr" presetSubtype="0" fill="hold" nodeType="withEffect">
                                  <p:stCondLst>
                                    <p:cond delay="500"/>
                                  </p:stCondLst>
                                  <p:childTnLst>
                                    <p:set>
                                      <p:cBhvr>
                                        <p:cTn id="106" dur="1" fill="hold">
                                          <p:stCondLst>
                                            <p:cond delay="0"/>
                                          </p:stCondLst>
                                        </p:cTn>
                                        <p:tgtEl>
                                          <p:spTgt spid="616"/>
                                        </p:tgtEl>
                                        <p:attrNameLst>
                                          <p:attrName>style.visibility</p:attrName>
                                        </p:attrNameLst>
                                      </p:cBhvr>
                                      <p:to>
                                        <p:strVal val="visible"/>
                                      </p:to>
                                    </p:set>
                                    <p:animEffect transition="in" filter="fade">
                                      <p:cBhvr>
                                        <p:cTn id="107" dur="1000"/>
                                        <p:tgtEl>
                                          <p:spTgt spid="616"/>
                                        </p:tgtEl>
                                      </p:cBhvr>
                                    </p:animEffect>
                                    <p:anim calcmode="lin" valueType="num">
                                      <p:cBhvr>
                                        <p:cTn id="108" dur="1000" fill="hold"/>
                                        <p:tgtEl>
                                          <p:spTgt spid="616"/>
                                        </p:tgtEl>
                                        <p:attrNameLst>
                                          <p:attrName>ppt_x</p:attrName>
                                        </p:attrNameLst>
                                      </p:cBhvr>
                                      <p:tavLst>
                                        <p:tav tm="0">
                                          <p:val>
                                            <p:strVal val="#ppt_x"/>
                                          </p:val>
                                        </p:tav>
                                        <p:tav tm="100000">
                                          <p:val>
                                            <p:strVal val="#ppt_x"/>
                                          </p:val>
                                        </p:tav>
                                      </p:tavLst>
                                    </p:anim>
                                    <p:anim calcmode="lin" valueType="num">
                                      <p:cBhvr>
                                        <p:cTn id="109" dur="900" decel="100000" fill="hold"/>
                                        <p:tgtEl>
                                          <p:spTgt spid="616"/>
                                        </p:tgtEl>
                                        <p:attrNameLst>
                                          <p:attrName>ppt_y</p:attrName>
                                        </p:attrNameLst>
                                      </p:cBhvr>
                                      <p:tavLst>
                                        <p:tav tm="0">
                                          <p:val>
                                            <p:strVal val="#ppt_y+1"/>
                                          </p:val>
                                        </p:tav>
                                        <p:tav tm="100000">
                                          <p:val>
                                            <p:strVal val="#ppt_y-.03"/>
                                          </p:val>
                                        </p:tav>
                                      </p:tavLst>
                                    </p:anim>
                                    <p:anim calcmode="lin" valueType="num">
                                      <p:cBhvr>
                                        <p:cTn id="110" dur="100" accel="100000" fill="hold">
                                          <p:stCondLst>
                                            <p:cond delay="900"/>
                                          </p:stCondLst>
                                        </p:cTn>
                                        <p:tgtEl>
                                          <p:spTgt spid="616"/>
                                        </p:tgtEl>
                                        <p:attrNameLst>
                                          <p:attrName>ppt_y</p:attrName>
                                        </p:attrNameLst>
                                      </p:cBhvr>
                                      <p:tavLst>
                                        <p:tav tm="0">
                                          <p:val>
                                            <p:strVal val="#ppt_y-.03"/>
                                          </p:val>
                                        </p:tav>
                                        <p:tav tm="100000">
                                          <p:val>
                                            <p:strVal val="#ppt_y"/>
                                          </p:val>
                                        </p:tav>
                                      </p:tavLst>
                                    </p:anim>
                                  </p:childTnLst>
                                </p:cTn>
                              </p:par>
                              <p:par>
                                <p:cTn id="111" presetID="37" presetClass="entr" presetSubtype="0" fill="hold" nodeType="withEffect">
                                  <p:stCondLst>
                                    <p:cond delay="750"/>
                                  </p:stCondLst>
                                  <p:childTnLst>
                                    <p:set>
                                      <p:cBhvr>
                                        <p:cTn id="112" dur="1" fill="hold">
                                          <p:stCondLst>
                                            <p:cond delay="0"/>
                                          </p:stCondLst>
                                        </p:cTn>
                                        <p:tgtEl>
                                          <p:spTgt spid="617"/>
                                        </p:tgtEl>
                                        <p:attrNameLst>
                                          <p:attrName>style.visibility</p:attrName>
                                        </p:attrNameLst>
                                      </p:cBhvr>
                                      <p:to>
                                        <p:strVal val="visible"/>
                                      </p:to>
                                    </p:set>
                                    <p:animEffect transition="in" filter="fade">
                                      <p:cBhvr>
                                        <p:cTn id="113" dur="1000"/>
                                        <p:tgtEl>
                                          <p:spTgt spid="617"/>
                                        </p:tgtEl>
                                      </p:cBhvr>
                                    </p:animEffect>
                                    <p:anim calcmode="lin" valueType="num">
                                      <p:cBhvr>
                                        <p:cTn id="114" dur="1000" fill="hold"/>
                                        <p:tgtEl>
                                          <p:spTgt spid="617"/>
                                        </p:tgtEl>
                                        <p:attrNameLst>
                                          <p:attrName>ppt_x</p:attrName>
                                        </p:attrNameLst>
                                      </p:cBhvr>
                                      <p:tavLst>
                                        <p:tav tm="0">
                                          <p:val>
                                            <p:strVal val="#ppt_x"/>
                                          </p:val>
                                        </p:tav>
                                        <p:tav tm="100000">
                                          <p:val>
                                            <p:strVal val="#ppt_x"/>
                                          </p:val>
                                        </p:tav>
                                      </p:tavLst>
                                    </p:anim>
                                    <p:anim calcmode="lin" valueType="num">
                                      <p:cBhvr>
                                        <p:cTn id="115" dur="900" decel="100000" fill="hold"/>
                                        <p:tgtEl>
                                          <p:spTgt spid="617"/>
                                        </p:tgtEl>
                                        <p:attrNameLst>
                                          <p:attrName>ppt_y</p:attrName>
                                        </p:attrNameLst>
                                      </p:cBhvr>
                                      <p:tavLst>
                                        <p:tav tm="0">
                                          <p:val>
                                            <p:strVal val="#ppt_y+1"/>
                                          </p:val>
                                        </p:tav>
                                        <p:tav tm="100000">
                                          <p:val>
                                            <p:strVal val="#ppt_y-.03"/>
                                          </p:val>
                                        </p:tav>
                                      </p:tavLst>
                                    </p:anim>
                                    <p:anim calcmode="lin" valueType="num">
                                      <p:cBhvr>
                                        <p:cTn id="116" dur="100" accel="100000" fill="hold">
                                          <p:stCondLst>
                                            <p:cond delay="900"/>
                                          </p:stCondLst>
                                        </p:cTn>
                                        <p:tgtEl>
                                          <p:spTgt spid="617"/>
                                        </p:tgtEl>
                                        <p:attrNameLst>
                                          <p:attrName>ppt_y</p:attrName>
                                        </p:attrNameLst>
                                      </p:cBhvr>
                                      <p:tavLst>
                                        <p:tav tm="0">
                                          <p:val>
                                            <p:strVal val="#ppt_y-.03"/>
                                          </p:val>
                                        </p:tav>
                                        <p:tav tm="100000">
                                          <p:val>
                                            <p:strVal val="#ppt_y"/>
                                          </p:val>
                                        </p:tav>
                                      </p:tavLst>
                                    </p:anim>
                                  </p:childTnLst>
                                </p:cTn>
                              </p:par>
                              <p:par>
                                <p:cTn id="117" presetID="37" presetClass="entr" presetSubtype="0" fill="hold" nodeType="withEffect">
                                  <p:stCondLst>
                                    <p:cond delay="750"/>
                                  </p:stCondLst>
                                  <p:childTnLst>
                                    <p:set>
                                      <p:cBhvr>
                                        <p:cTn id="118" dur="1" fill="hold">
                                          <p:stCondLst>
                                            <p:cond delay="0"/>
                                          </p:stCondLst>
                                        </p:cTn>
                                        <p:tgtEl>
                                          <p:spTgt spid="618"/>
                                        </p:tgtEl>
                                        <p:attrNameLst>
                                          <p:attrName>style.visibility</p:attrName>
                                        </p:attrNameLst>
                                      </p:cBhvr>
                                      <p:to>
                                        <p:strVal val="visible"/>
                                      </p:to>
                                    </p:set>
                                    <p:animEffect transition="in" filter="fade">
                                      <p:cBhvr>
                                        <p:cTn id="119" dur="1000"/>
                                        <p:tgtEl>
                                          <p:spTgt spid="618"/>
                                        </p:tgtEl>
                                      </p:cBhvr>
                                    </p:animEffect>
                                    <p:anim calcmode="lin" valueType="num">
                                      <p:cBhvr>
                                        <p:cTn id="120" dur="1000" fill="hold"/>
                                        <p:tgtEl>
                                          <p:spTgt spid="618"/>
                                        </p:tgtEl>
                                        <p:attrNameLst>
                                          <p:attrName>ppt_x</p:attrName>
                                        </p:attrNameLst>
                                      </p:cBhvr>
                                      <p:tavLst>
                                        <p:tav tm="0">
                                          <p:val>
                                            <p:strVal val="#ppt_x"/>
                                          </p:val>
                                        </p:tav>
                                        <p:tav tm="100000">
                                          <p:val>
                                            <p:strVal val="#ppt_x"/>
                                          </p:val>
                                        </p:tav>
                                      </p:tavLst>
                                    </p:anim>
                                    <p:anim calcmode="lin" valueType="num">
                                      <p:cBhvr>
                                        <p:cTn id="121" dur="900" decel="100000" fill="hold"/>
                                        <p:tgtEl>
                                          <p:spTgt spid="618"/>
                                        </p:tgtEl>
                                        <p:attrNameLst>
                                          <p:attrName>ppt_y</p:attrName>
                                        </p:attrNameLst>
                                      </p:cBhvr>
                                      <p:tavLst>
                                        <p:tav tm="0">
                                          <p:val>
                                            <p:strVal val="#ppt_y+1"/>
                                          </p:val>
                                        </p:tav>
                                        <p:tav tm="100000">
                                          <p:val>
                                            <p:strVal val="#ppt_y-.03"/>
                                          </p:val>
                                        </p:tav>
                                      </p:tavLst>
                                    </p:anim>
                                    <p:anim calcmode="lin" valueType="num">
                                      <p:cBhvr>
                                        <p:cTn id="122" dur="100" accel="100000" fill="hold">
                                          <p:stCondLst>
                                            <p:cond delay="900"/>
                                          </p:stCondLst>
                                        </p:cTn>
                                        <p:tgtEl>
                                          <p:spTgt spid="618"/>
                                        </p:tgtEl>
                                        <p:attrNameLst>
                                          <p:attrName>ppt_y</p:attrName>
                                        </p:attrNameLst>
                                      </p:cBhvr>
                                      <p:tavLst>
                                        <p:tav tm="0">
                                          <p:val>
                                            <p:strVal val="#ppt_y-.03"/>
                                          </p:val>
                                        </p:tav>
                                        <p:tav tm="100000">
                                          <p:val>
                                            <p:strVal val="#ppt_y"/>
                                          </p:val>
                                        </p:tav>
                                      </p:tavLst>
                                    </p:anim>
                                  </p:childTnLst>
                                </p:cTn>
                              </p:par>
                              <p:par>
                                <p:cTn id="123" presetID="37" presetClass="entr" presetSubtype="0" fill="hold" nodeType="withEffect">
                                  <p:stCondLst>
                                    <p:cond delay="750"/>
                                  </p:stCondLst>
                                  <p:childTnLst>
                                    <p:set>
                                      <p:cBhvr>
                                        <p:cTn id="124" dur="1" fill="hold">
                                          <p:stCondLst>
                                            <p:cond delay="0"/>
                                          </p:stCondLst>
                                        </p:cTn>
                                        <p:tgtEl>
                                          <p:spTgt spid="619"/>
                                        </p:tgtEl>
                                        <p:attrNameLst>
                                          <p:attrName>style.visibility</p:attrName>
                                        </p:attrNameLst>
                                      </p:cBhvr>
                                      <p:to>
                                        <p:strVal val="visible"/>
                                      </p:to>
                                    </p:set>
                                    <p:animEffect transition="in" filter="fade">
                                      <p:cBhvr>
                                        <p:cTn id="125" dur="1000"/>
                                        <p:tgtEl>
                                          <p:spTgt spid="619"/>
                                        </p:tgtEl>
                                      </p:cBhvr>
                                    </p:animEffect>
                                    <p:anim calcmode="lin" valueType="num">
                                      <p:cBhvr>
                                        <p:cTn id="126" dur="1000" fill="hold"/>
                                        <p:tgtEl>
                                          <p:spTgt spid="619"/>
                                        </p:tgtEl>
                                        <p:attrNameLst>
                                          <p:attrName>ppt_x</p:attrName>
                                        </p:attrNameLst>
                                      </p:cBhvr>
                                      <p:tavLst>
                                        <p:tav tm="0">
                                          <p:val>
                                            <p:strVal val="#ppt_x"/>
                                          </p:val>
                                        </p:tav>
                                        <p:tav tm="100000">
                                          <p:val>
                                            <p:strVal val="#ppt_x"/>
                                          </p:val>
                                        </p:tav>
                                      </p:tavLst>
                                    </p:anim>
                                    <p:anim calcmode="lin" valueType="num">
                                      <p:cBhvr>
                                        <p:cTn id="127" dur="900" decel="100000" fill="hold"/>
                                        <p:tgtEl>
                                          <p:spTgt spid="619"/>
                                        </p:tgtEl>
                                        <p:attrNameLst>
                                          <p:attrName>ppt_y</p:attrName>
                                        </p:attrNameLst>
                                      </p:cBhvr>
                                      <p:tavLst>
                                        <p:tav tm="0">
                                          <p:val>
                                            <p:strVal val="#ppt_y+1"/>
                                          </p:val>
                                        </p:tav>
                                        <p:tav tm="100000">
                                          <p:val>
                                            <p:strVal val="#ppt_y-.03"/>
                                          </p:val>
                                        </p:tav>
                                      </p:tavLst>
                                    </p:anim>
                                    <p:anim calcmode="lin" valueType="num">
                                      <p:cBhvr>
                                        <p:cTn id="128" dur="100" accel="100000" fill="hold">
                                          <p:stCondLst>
                                            <p:cond delay="900"/>
                                          </p:stCondLst>
                                        </p:cTn>
                                        <p:tgtEl>
                                          <p:spTgt spid="619"/>
                                        </p:tgtEl>
                                        <p:attrNameLst>
                                          <p:attrName>ppt_y</p:attrName>
                                        </p:attrNameLst>
                                      </p:cBhvr>
                                      <p:tavLst>
                                        <p:tav tm="0">
                                          <p:val>
                                            <p:strVal val="#ppt_y-.03"/>
                                          </p:val>
                                        </p:tav>
                                        <p:tav tm="100000">
                                          <p:val>
                                            <p:strVal val="#ppt_y"/>
                                          </p:val>
                                        </p:tav>
                                      </p:tavLst>
                                    </p:anim>
                                  </p:childTnLst>
                                </p:cTn>
                              </p:par>
                              <p:par>
                                <p:cTn id="129" presetID="37" presetClass="entr" presetSubtype="0" fill="hold" nodeType="withEffect">
                                  <p:stCondLst>
                                    <p:cond delay="750"/>
                                  </p:stCondLst>
                                  <p:childTnLst>
                                    <p:set>
                                      <p:cBhvr>
                                        <p:cTn id="130" dur="1" fill="hold">
                                          <p:stCondLst>
                                            <p:cond delay="0"/>
                                          </p:stCondLst>
                                        </p:cTn>
                                        <p:tgtEl>
                                          <p:spTgt spid="620"/>
                                        </p:tgtEl>
                                        <p:attrNameLst>
                                          <p:attrName>style.visibility</p:attrName>
                                        </p:attrNameLst>
                                      </p:cBhvr>
                                      <p:to>
                                        <p:strVal val="visible"/>
                                      </p:to>
                                    </p:set>
                                    <p:animEffect transition="in" filter="fade">
                                      <p:cBhvr>
                                        <p:cTn id="131" dur="1000"/>
                                        <p:tgtEl>
                                          <p:spTgt spid="620"/>
                                        </p:tgtEl>
                                      </p:cBhvr>
                                    </p:animEffect>
                                    <p:anim calcmode="lin" valueType="num">
                                      <p:cBhvr>
                                        <p:cTn id="132" dur="1000" fill="hold"/>
                                        <p:tgtEl>
                                          <p:spTgt spid="620"/>
                                        </p:tgtEl>
                                        <p:attrNameLst>
                                          <p:attrName>ppt_x</p:attrName>
                                        </p:attrNameLst>
                                      </p:cBhvr>
                                      <p:tavLst>
                                        <p:tav tm="0">
                                          <p:val>
                                            <p:strVal val="#ppt_x"/>
                                          </p:val>
                                        </p:tav>
                                        <p:tav tm="100000">
                                          <p:val>
                                            <p:strVal val="#ppt_x"/>
                                          </p:val>
                                        </p:tav>
                                      </p:tavLst>
                                    </p:anim>
                                    <p:anim calcmode="lin" valueType="num">
                                      <p:cBhvr>
                                        <p:cTn id="133" dur="900" decel="100000" fill="hold"/>
                                        <p:tgtEl>
                                          <p:spTgt spid="620"/>
                                        </p:tgtEl>
                                        <p:attrNameLst>
                                          <p:attrName>ppt_y</p:attrName>
                                        </p:attrNameLst>
                                      </p:cBhvr>
                                      <p:tavLst>
                                        <p:tav tm="0">
                                          <p:val>
                                            <p:strVal val="#ppt_y+1"/>
                                          </p:val>
                                        </p:tav>
                                        <p:tav tm="100000">
                                          <p:val>
                                            <p:strVal val="#ppt_y-.03"/>
                                          </p:val>
                                        </p:tav>
                                      </p:tavLst>
                                    </p:anim>
                                    <p:anim calcmode="lin" valueType="num">
                                      <p:cBhvr>
                                        <p:cTn id="134" dur="100" accel="100000" fill="hold">
                                          <p:stCondLst>
                                            <p:cond delay="900"/>
                                          </p:stCondLst>
                                        </p:cTn>
                                        <p:tgtEl>
                                          <p:spTgt spid="620"/>
                                        </p:tgtEl>
                                        <p:attrNameLst>
                                          <p:attrName>ppt_y</p:attrName>
                                        </p:attrNameLst>
                                      </p:cBhvr>
                                      <p:tavLst>
                                        <p:tav tm="0">
                                          <p:val>
                                            <p:strVal val="#ppt_y-.03"/>
                                          </p:val>
                                        </p:tav>
                                        <p:tav tm="100000">
                                          <p:val>
                                            <p:strVal val="#ppt_y"/>
                                          </p:val>
                                        </p:tav>
                                      </p:tavLst>
                                    </p:anim>
                                  </p:childTnLst>
                                </p:cTn>
                              </p:par>
                              <p:par>
                                <p:cTn id="135" presetID="37" presetClass="entr" presetSubtype="0" fill="hold" nodeType="withEffect">
                                  <p:stCondLst>
                                    <p:cond delay="750"/>
                                  </p:stCondLst>
                                  <p:childTnLst>
                                    <p:set>
                                      <p:cBhvr>
                                        <p:cTn id="136" dur="1" fill="hold">
                                          <p:stCondLst>
                                            <p:cond delay="0"/>
                                          </p:stCondLst>
                                        </p:cTn>
                                        <p:tgtEl>
                                          <p:spTgt spid="628"/>
                                        </p:tgtEl>
                                        <p:attrNameLst>
                                          <p:attrName>style.visibility</p:attrName>
                                        </p:attrNameLst>
                                      </p:cBhvr>
                                      <p:to>
                                        <p:strVal val="visible"/>
                                      </p:to>
                                    </p:set>
                                    <p:animEffect transition="in" filter="fade">
                                      <p:cBhvr>
                                        <p:cTn id="137" dur="1000"/>
                                        <p:tgtEl>
                                          <p:spTgt spid="628"/>
                                        </p:tgtEl>
                                      </p:cBhvr>
                                    </p:animEffect>
                                    <p:anim calcmode="lin" valueType="num">
                                      <p:cBhvr>
                                        <p:cTn id="138" dur="1000" fill="hold"/>
                                        <p:tgtEl>
                                          <p:spTgt spid="628"/>
                                        </p:tgtEl>
                                        <p:attrNameLst>
                                          <p:attrName>ppt_x</p:attrName>
                                        </p:attrNameLst>
                                      </p:cBhvr>
                                      <p:tavLst>
                                        <p:tav tm="0">
                                          <p:val>
                                            <p:strVal val="#ppt_x"/>
                                          </p:val>
                                        </p:tav>
                                        <p:tav tm="100000">
                                          <p:val>
                                            <p:strVal val="#ppt_x"/>
                                          </p:val>
                                        </p:tav>
                                      </p:tavLst>
                                    </p:anim>
                                    <p:anim calcmode="lin" valueType="num">
                                      <p:cBhvr>
                                        <p:cTn id="139" dur="900" decel="100000" fill="hold"/>
                                        <p:tgtEl>
                                          <p:spTgt spid="628"/>
                                        </p:tgtEl>
                                        <p:attrNameLst>
                                          <p:attrName>ppt_y</p:attrName>
                                        </p:attrNameLst>
                                      </p:cBhvr>
                                      <p:tavLst>
                                        <p:tav tm="0">
                                          <p:val>
                                            <p:strVal val="#ppt_y+1"/>
                                          </p:val>
                                        </p:tav>
                                        <p:tav tm="100000">
                                          <p:val>
                                            <p:strVal val="#ppt_y-.03"/>
                                          </p:val>
                                        </p:tav>
                                      </p:tavLst>
                                    </p:anim>
                                    <p:anim calcmode="lin" valueType="num">
                                      <p:cBhvr>
                                        <p:cTn id="140" dur="100" accel="100000" fill="hold">
                                          <p:stCondLst>
                                            <p:cond delay="900"/>
                                          </p:stCondLst>
                                        </p:cTn>
                                        <p:tgtEl>
                                          <p:spTgt spid="628"/>
                                        </p:tgtEl>
                                        <p:attrNameLst>
                                          <p:attrName>ppt_y</p:attrName>
                                        </p:attrNameLst>
                                      </p:cBhvr>
                                      <p:tavLst>
                                        <p:tav tm="0">
                                          <p:val>
                                            <p:strVal val="#ppt_y-.03"/>
                                          </p:val>
                                        </p:tav>
                                        <p:tav tm="100000">
                                          <p:val>
                                            <p:strVal val="#ppt_y"/>
                                          </p:val>
                                        </p:tav>
                                      </p:tavLst>
                                    </p:anim>
                                  </p:childTnLst>
                                </p:cTn>
                              </p:par>
                              <p:par>
                                <p:cTn id="141" presetID="37" presetClass="entr" presetSubtype="0" fill="hold" nodeType="withEffect">
                                  <p:stCondLst>
                                    <p:cond delay="750"/>
                                  </p:stCondLst>
                                  <p:childTnLst>
                                    <p:set>
                                      <p:cBhvr>
                                        <p:cTn id="142" dur="1" fill="hold">
                                          <p:stCondLst>
                                            <p:cond delay="0"/>
                                          </p:stCondLst>
                                        </p:cTn>
                                        <p:tgtEl>
                                          <p:spTgt spid="629"/>
                                        </p:tgtEl>
                                        <p:attrNameLst>
                                          <p:attrName>style.visibility</p:attrName>
                                        </p:attrNameLst>
                                      </p:cBhvr>
                                      <p:to>
                                        <p:strVal val="visible"/>
                                      </p:to>
                                    </p:set>
                                    <p:animEffect transition="in" filter="fade">
                                      <p:cBhvr>
                                        <p:cTn id="143" dur="1000"/>
                                        <p:tgtEl>
                                          <p:spTgt spid="629"/>
                                        </p:tgtEl>
                                      </p:cBhvr>
                                    </p:animEffect>
                                    <p:anim calcmode="lin" valueType="num">
                                      <p:cBhvr>
                                        <p:cTn id="144" dur="1000" fill="hold"/>
                                        <p:tgtEl>
                                          <p:spTgt spid="629"/>
                                        </p:tgtEl>
                                        <p:attrNameLst>
                                          <p:attrName>ppt_x</p:attrName>
                                        </p:attrNameLst>
                                      </p:cBhvr>
                                      <p:tavLst>
                                        <p:tav tm="0">
                                          <p:val>
                                            <p:strVal val="#ppt_x"/>
                                          </p:val>
                                        </p:tav>
                                        <p:tav tm="100000">
                                          <p:val>
                                            <p:strVal val="#ppt_x"/>
                                          </p:val>
                                        </p:tav>
                                      </p:tavLst>
                                    </p:anim>
                                    <p:anim calcmode="lin" valueType="num">
                                      <p:cBhvr>
                                        <p:cTn id="145" dur="900" decel="100000" fill="hold"/>
                                        <p:tgtEl>
                                          <p:spTgt spid="629"/>
                                        </p:tgtEl>
                                        <p:attrNameLst>
                                          <p:attrName>ppt_y</p:attrName>
                                        </p:attrNameLst>
                                      </p:cBhvr>
                                      <p:tavLst>
                                        <p:tav tm="0">
                                          <p:val>
                                            <p:strVal val="#ppt_y+1"/>
                                          </p:val>
                                        </p:tav>
                                        <p:tav tm="100000">
                                          <p:val>
                                            <p:strVal val="#ppt_y-.03"/>
                                          </p:val>
                                        </p:tav>
                                      </p:tavLst>
                                    </p:anim>
                                    <p:anim calcmode="lin" valueType="num">
                                      <p:cBhvr>
                                        <p:cTn id="146" dur="100" accel="100000" fill="hold">
                                          <p:stCondLst>
                                            <p:cond delay="900"/>
                                          </p:stCondLst>
                                        </p:cTn>
                                        <p:tgtEl>
                                          <p:spTgt spid="629"/>
                                        </p:tgtEl>
                                        <p:attrNameLst>
                                          <p:attrName>ppt_y</p:attrName>
                                        </p:attrNameLst>
                                      </p:cBhvr>
                                      <p:tavLst>
                                        <p:tav tm="0">
                                          <p:val>
                                            <p:strVal val="#ppt_y-.03"/>
                                          </p:val>
                                        </p:tav>
                                        <p:tav tm="100000">
                                          <p:val>
                                            <p:strVal val="#ppt_y"/>
                                          </p:val>
                                        </p:tav>
                                      </p:tavLst>
                                    </p:anim>
                                  </p:childTnLst>
                                </p:cTn>
                              </p:par>
                              <p:par>
                                <p:cTn id="147" presetID="37" presetClass="entr" presetSubtype="0" fill="hold" nodeType="withEffect">
                                  <p:stCondLst>
                                    <p:cond delay="750"/>
                                  </p:stCondLst>
                                  <p:childTnLst>
                                    <p:set>
                                      <p:cBhvr>
                                        <p:cTn id="148" dur="1" fill="hold">
                                          <p:stCondLst>
                                            <p:cond delay="0"/>
                                          </p:stCondLst>
                                        </p:cTn>
                                        <p:tgtEl>
                                          <p:spTgt spid="640"/>
                                        </p:tgtEl>
                                        <p:attrNameLst>
                                          <p:attrName>style.visibility</p:attrName>
                                        </p:attrNameLst>
                                      </p:cBhvr>
                                      <p:to>
                                        <p:strVal val="visible"/>
                                      </p:to>
                                    </p:set>
                                    <p:animEffect transition="in" filter="fade">
                                      <p:cBhvr>
                                        <p:cTn id="149" dur="1000"/>
                                        <p:tgtEl>
                                          <p:spTgt spid="640"/>
                                        </p:tgtEl>
                                      </p:cBhvr>
                                    </p:animEffect>
                                    <p:anim calcmode="lin" valueType="num">
                                      <p:cBhvr>
                                        <p:cTn id="150" dur="1000" fill="hold"/>
                                        <p:tgtEl>
                                          <p:spTgt spid="640"/>
                                        </p:tgtEl>
                                        <p:attrNameLst>
                                          <p:attrName>ppt_x</p:attrName>
                                        </p:attrNameLst>
                                      </p:cBhvr>
                                      <p:tavLst>
                                        <p:tav tm="0">
                                          <p:val>
                                            <p:strVal val="#ppt_x"/>
                                          </p:val>
                                        </p:tav>
                                        <p:tav tm="100000">
                                          <p:val>
                                            <p:strVal val="#ppt_x"/>
                                          </p:val>
                                        </p:tav>
                                      </p:tavLst>
                                    </p:anim>
                                    <p:anim calcmode="lin" valueType="num">
                                      <p:cBhvr>
                                        <p:cTn id="151" dur="900" decel="100000" fill="hold"/>
                                        <p:tgtEl>
                                          <p:spTgt spid="640"/>
                                        </p:tgtEl>
                                        <p:attrNameLst>
                                          <p:attrName>ppt_y</p:attrName>
                                        </p:attrNameLst>
                                      </p:cBhvr>
                                      <p:tavLst>
                                        <p:tav tm="0">
                                          <p:val>
                                            <p:strVal val="#ppt_y+1"/>
                                          </p:val>
                                        </p:tav>
                                        <p:tav tm="100000">
                                          <p:val>
                                            <p:strVal val="#ppt_y-.03"/>
                                          </p:val>
                                        </p:tav>
                                      </p:tavLst>
                                    </p:anim>
                                    <p:anim calcmode="lin" valueType="num">
                                      <p:cBhvr>
                                        <p:cTn id="152" dur="100" accel="100000" fill="hold">
                                          <p:stCondLst>
                                            <p:cond delay="900"/>
                                          </p:stCondLst>
                                        </p:cTn>
                                        <p:tgtEl>
                                          <p:spTgt spid="640"/>
                                        </p:tgtEl>
                                        <p:attrNameLst>
                                          <p:attrName>ppt_y</p:attrName>
                                        </p:attrNameLst>
                                      </p:cBhvr>
                                      <p:tavLst>
                                        <p:tav tm="0">
                                          <p:val>
                                            <p:strVal val="#ppt_y-.03"/>
                                          </p:val>
                                        </p:tav>
                                        <p:tav tm="100000">
                                          <p:val>
                                            <p:strVal val="#ppt_y"/>
                                          </p:val>
                                        </p:tav>
                                      </p:tavLst>
                                    </p:anim>
                                  </p:childTnLst>
                                </p:cTn>
                              </p:par>
                              <p:par>
                                <p:cTn id="153" presetID="37" presetClass="entr" presetSubtype="0" fill="hold" nodeType="withEffect">
                                  <p:stCondLst>
                                    <p:cond delay="750"/>
                                  </p:stCondLst>
                                  <p:childTnLst>
                                    <p:set>
                                      <p:cBhvr>
                                        <p:cTn id="154" dur="1" fill="hold">
                                          <p:stCondLst>
                                            <p:cond delay="0"/>
                                          </p:stCondLst>
                                        </p:cTn>
                                        <p:tgtEl>
                                          <p:spTgt spid="660"/>
                                        </p:tgtEl>
                                        <p:attrNameLst>
                                          <p:attrName>style.visibility</p:attrName>
                                        </p:attrNameLst>
                                      </p:cBhvr>
                                      <p:to>
                                        <p:strVal val="visible"/>
                                      </p:to>
                                    </p:set>
                                    <p:animEffect transition="in" filter="fade">
                                      <p:cBhvr>
                                        <p:cTn id="155" dur="1000"/>
                                        <p:tgtEl>
                                          <p:spTgt spid="660"/>
                                        </p:tgtEl>
                                      </p:cBhvr>
                                    </p:animEffect>
                                    <p:anim calcmode="lin" valueType="num">
                                      <p:cBhvr>
                                        <p:cTn id="156" dur="1000" fill="hold"/>
                                        <p:tgtEl>
                                          <p:spTgt spid="660"/>
                                        </p:tgtEl>
                                        <p:attrNameLst>
                                          <p:attrName>ppt_x</p:attrName>
                                        </p:attrNameLst>
                                      </p:cBhvr>
                                      <p:tavLst>
                                        <p:tav tm="0">
                                          <p:val>
                                            <p:strVal val="#ppt_x"/>
                                          </p:val>
                                        </p:tav>
                                        <p:tav tm="100000">
                                          <p:val>
                                            <p:strVal val="#ppt_x"/>
                                          </p:val>
                                        </p:tav>
                                      </p:tavLst>
                                    </p:anim>
                                    <p:anim calcmode="lin" valueType="num">
                                      <p:cBhvr>
                                        <p:cTn id="157" dur="900" decel="100000" fill="hold"/>
                                        <p:tgtEl>
                                          <p:spTgt spid="660"/>
                                        </p:tgtEl>
                                        <p:attrNameLst>
                                          <p:attrName>ppt_y</p:attrName>
                                        </p:attrNameLst>
                                      </p:cBhvr>
                                      <p:tavLst>
                                        <p:tav tm="0">
                                          <p:val>
                                            <p:strVal val="#ppt_y+1"/>
                                          </p:val>
                                        </p:tav>
                                        <p:tav tm="100000">
                                          <p:val>
                                            <p:strVal val="#ppt_y-.03"/>
                                          </p:val>
                                        </p:tav>
                                      </p:tavLst>
                                    </p:anim>
                                    <p:anim calcmode="lin" valueType="num">
                                      <p:cBhvr>
                                        <p:cTn id="158" dur="100" accel="100000" fill="hold">
                                          <p:stCondLst>
                                            <p:cond delay="900"/>
                                          </p:stCondLst>
                                        </p:cTn>
                                        <p:tgtEl>
                                          <p:spTgt spid="660"/>
                                        </p:tgtEl>
                                        <p:attrNameLst>
                                          <p:attrName>ppt_y</p:attrName>
                                        </p:attrNameLst>
                                      </p:cBhvr>
                                      <p:tavLst>
                                        <p:tav tm="0">
                                          <p:val>
                                            <p:strVal val="#ppt_y-.03"/>
                                          </p:val>
                                        </p:tav>
                                        <p:tav tm="100000">
                                          <p:val>
                                            <p:strVal val="#ppt_y"/>
                                          </p:val>
                                        </p:tav>
                                      </p:tavLst>
                                    </p:anim>
                                  </p:childTnLst>
                                </p:cTn>
                              </p:par>
                              <p:par>
                                <p:cTn id="159" presetID="37" presetClass="entr" presetSubtype="0" fill="hold" nodeType="withEffect">
                                  <p:stCondLst>
                                    <p:cond delay="1000"/>
                                  </p:stCondLst>
                                  <p:childTnLst>
                                    <p:set>
                                      <p:cBhvr>
                                        <p:cTn id="160" dur="1" fill="hold">
                                          <p:stCondLst>
                                            <p:cond delay="0"/>
                                          </p:stCondLst>
                                        </p:cTn>
                                        <p:tgtEl>
                                          <p:spTgt spid="666"/>
                                        </p:tgtEl>
                                        <p:attrNameLst>
                                          <p:attrName>style.visibility</p:attrName>
                                        </p:attrNameLst>
                                      </p:cBhvr>
                                      <p:to>
                                        <p:strVal val="visible"/>
                                      </p:to>
                                    </p:set>
                                    <p:animEffect transition="in" filter="fade">
                                      <p:cBhvr>
                                        <p:cTn id="161" dur="1000"/>
                                        <p:tgtEl>
                                          <p:spTgt spid="666"/>
                                        </p:tgtEl>
                                      </p:cBhvr>
                                    </p:animEffect>
                                    <p:anim calcmode="lin" valueType="num">
                                      <p:cBhvr>
                                        <p:cTn id="162" dur="1000" fill="hold"/>
                                        <p:tgtEl>
                                          <p:spTgt spid="666"/>
                                        </p:tgtEl>
                                        <p:attrNameLst>
                                          <p:attrName>ppt_x</p:attrName>
                                        </p:attrNameLst>
                                      </p:cBhvr>
                                      <p:tavLst>
                                        <p:tav tm="0">
                                          <p:val>
                                            <p:strVal val="#ppt_x"/>
                                          </p:val>
                                        </p:tav>
                                        <p:tav tm="100000">
                                          <p:val>
                                            <p:strVal val="#ppt_x"/>
                                          </p:val>
                                        </p:tav>
                                      </p:tavLst>
                                    </p:anim>
                                    <p:anim calcmode="lin" valueType="num">
                                      <p:cBhvr>
                                        <p:cTn id="163" dur="900" decel="100000" fill="hold"/>
                                        <p:tgtEl>
                                          <p:spTgt spid="666"/>
                                        </p:tgtEl>
                                        <p:attrNameLst>
                                          <p:attrName>ppt_y</p:attrName>
                                        </p:attrNameLst>
                                      </p:cBhvr>
                                      <p:tavLst>
                                        <p:tav tm="0">
                                          <p:val>
                                            <p:strVal val="#ppt_y+1"/>
                                          </p:val>
                                        </p:tav>
                                        <p:tav tm="100000">
                                          <p:val>
                                            <p:strVal val="#ppt_y-.03"/>
                                          </p:val>
                                        </p:tav>
                                      </p:tavLst>
                                    </p:anim>
                                    <p:anim calcmode="lin" valueType="num">
                                      <p:cBhvr>
                                        <p:cTn id="164" dur="100" accel="100000" fill="hold">
                                          <p:stCondLst>
                                            <p:cond delay="900"/>
                                          </p:stCondLst>
                                        </p:cTn>
                                        <p:tgtEl>
                                          <p:spTgt spid="666"/>
                                        </p:tgtEl>
                                        <p:attrNameLst>
                                          <p:attrName>ppt_y</p:attrName>
                                        </p:attrNameLst>
                                      </p:cBhvr>
                                      <p:tavLst>
                                        <p:tav tm="0">
                                          <p:val>
                                            <p:strVal val="#ppt_y-.03"/>
                                          </p:val>
                                        </p:tav>
                                        <p:tav tm="100000">
                                          <p:val>
                                            <p:strVal val="#ppt_y"/>
                                          </p:val>
                                        </p:tav>
                                      </p:tavLst>
                                    </p:anim>
                                  </p:childTnLst>
                                </p:cTn>
                              </p:par>
                              <p:par>
                                <p:cTn id="165" presetID="37" presetClass="entr" presetSubtype="0" fill="hold" nodeType="withEffect">
                                  <p:stCondLst>
                                    <p:cond delay="1000"/>
                                  </p:stCondLst>
                                  <p:childTnLst>
                                    <p:set>
                                      <p:cBhvr>
                                        <p:cTn id="166" dur="1" fill="hold">
                                          <p:stCondLst>
                                            <p:cond delay="0"/>
                                          </p:stCondLst>
                                        </p:cTn>
                                        <p:tgtEl>
                                          <p:spTgt spid="680"/>
                                        </p:tgtEl>
                                        <p:attrNameLst>
                                          <p:attrName>style.visibility</p:attrName>
                                        </p:attrNameLst>
                                      </p:cBhvr>
                                      <p:to>
                                        <p:strVal val="visible"/>
                                      </p:to>
                                    </p:set>
                                    <p:animEffect transition="in" filter="fade">
                                      <p:cBhvr>
                                        <p:cTn id="167" dur="1000"/>
                                        <p:tgtEl>
                                          <p:spTgt spid="680"/>
                                        </p:tgtEl>
                                      </p:cBhvr>
                                    </p:animEffect>
                                    <p:anim calcmode="lin" valueType="num">
                                      <p:cBhvr>
                                        <p:cTn id="168" dur="1000" fill="hold"/>
                                        <p:tgtEl>
                                          <p:spTgt spid="680"/>
                                        </p:tgtEl>
                                        <p:attrNameLst>
                                          <p:attrName>ppt_x</p:attrName>
                                        </p:attrNameLst>
                                      </p:cBhvr>
                                      <p:tavLst>
                                        <p:tav tm="0">
                                          <p:val>
                                            <p:strVal val="#ppt_x"/>
                                          </p:val>
                                        </p:tav>
                                        <p:tav tm="100000">
                                          <p:val>
                                            <p:strVal val="#ppt_x"/>
                                          </p:val>
                                        </p:tav>
                                      </p:tavLst>
                                    </p:anim>
                                    <p:anim calcmode="lin" valueType="num">
                                      <p:cBhvr>
                                        <p:cTn id="169" dur="900" decel="100000" fill="hold"/>
                                        <p:tgtEl>
                                          <p:spTgt spid="680"/>
                                        </p:tgtEl>
                                        <p:attrNameLst>
                                          <p:attrName>ppt_y</p:attrName>
                                        </p:attrNameLst>
                                      </p:cBhvr>
                                      <p:tavLst>
                                        <p:tav tm="0">
                                          <p:val>
                                            <p:strVal val="#ppt_y+1"/>
                                          </p:val>
                                        </p:tav>
                                        <p:tav tm="100000">
                                          <p:val>
                                            <p:strVal val="#ppt_y-.03"/>
                                          </p:val>
                                        </p:tav>
                                      </p:tavLst>
                                    </p:anim>
                                    <p:anim calcmode="lin" valueType="num">
                                      <p:cBhvr>
                                        <p:cTn id="170" dur="100" accel="100000" fill="hold">
                                          <p:stCondLst>
                                            <p:cond delay="900"/>
                                          </p:stCondLst>
                                        </p:cTn>
                                        <p:tgtEl>
                                          <p:spTgt spid="680"/>
                                        </p:tgtEl>
                                        <p:attrNameLst>
                                          <p:attrName>ppt_y</p:attrName>
                                        </p:attrNameLst>
                                      </p:cBhvr>
                                      <p:tavLst>
                                        <p:tav tm="0">
                                          <p:val>
                                            <p:strVal val="#ppt_y-.03"/>
                                          </p:val>
                                        </p:tav>
                                        <p:tav tm="100000">
                                          <p:val>
                                            <p:strVal val="#ppt_y"/>
                                          </p:val>
                                        </p:tav>
                                      </p:tavLst>
                                    </p:anim>
                                  </p:childTnLst>
                                </p:cTn>
                              </p:par>
                              <p:par>
                                <p:cTn id="171" presetID="37" presetClass="entr" presetSubtype="0" fill="hold" nodeType="withEffect">
                                  <p:stCondLst>
                                    <p:cond delay="1000"/>
                                  </p:stCondLst>
                                  <p:childTnLst>
                                    <p:set>
                                      <p:cBhvr>
                                        <p:cTn id="172" dur="1" fill="hold">
                                          <p:stCondLst>
                                            <p:cond delay="0"/>
                                          </p:stCondLst>
                                        </p:cTn>
                                        <p:tgtEl>
                                          <p:spTgt spid="688"/>
                                        </p:tgtEl>
                                        <p:attrNameLst>
                                          <p:attrName>style.visibility</p:attrName>
                                        </p:attrNameLst>
                                      </p:cBhvr>
                                      <p:to>
                                        <p:strVal val="visible"/>
                                      </p:to>
                                    </p:set>
                                    <p:animEffect transition="in" filter="fade">
                                      <p:cBhvr>
                                        <p:cTn id="173" dur="1000"/>
                                        <p:tgtEl>
                                          <p:spTgt spid="688"/>
                                        </p:tgtEl>
                                      </p:cBhvr>
                                    </p:animEffect>
                                    <p:anim calcmode="lin" valueType="num">
                                      <p:cBhvr>
                                        <p:cTn id="174" dur="1000" fill="hold"/>
                                        <p:tgtEl>
                                          <p:spTgt spid="688"/>
                                        </p:tgtEl>
                                        <p:attrNameLst>
                                          <p:attrName>ppt_x</p:attrName>
                                        </p:attrNameLst>
                                      </p:cBhvr>
                                      <p:tavLst>
                                        <p:tav tm="0">
                                          <p:val>
                                            <p:strVal val="#ppt_x"/>
                                          </p:val>
                                        </p:tav>
                                        <p:tav tm="100000">
                                          <p:val>
                                            <p:strVal val="#ppt_x"/>
                                          </p:val>
                                        </p:tav>
                                      </p:tavLst>
                                    </p:anim>
                                    <p:anim calcmode="lin" valueType="num">
                                      <p:cBhvr>
                                        <p:cTn id="175" dur="900" decel="100000" fill="hold"/>
                                        <p:tgtEl>
                                          <p:spTgt spid="688"/>
                                        </p:tgtEl>
                                        <p:attrNameLst>
                                          <p:attrName>ppt_y</p:attrName>
                                        </p:attrNameLst>
                                      </p:cBhvr>
                                      <p:tavLst>
                                        <p:tav tm="0">
                                          <p:val>
                                            <p:strVal val="#ppt_y+1"/>
                                          </p:val>
                                        </p:tav>
                                        <p:tav tm="100000">
                                          <p:val>
                                            <p:strVal val="#ppt_y-.03"/>
                                          </p:val>
                                        </p:tav>
                                      </p:tavLst>
                                    </p:anim>
                                    <p:anim calcmode="lin" valueType="num">
                                      <p:cBhvr>
                                        <p:cTn id="176" dur="100" accel="100000" fill="hold">
                                          <p:stCondLst>
                                            <p:cond delay="900"/>
                                          </p:stCondLst>
                                        </p:cTn>
                                        <p:tgtEl>
                                          <p:spTgt spid="688"/>
                                        </p:tgtEl>
                                        <p:attrNameLst>
                                          <p:attrName>ppt_y</p:attrName>
                                        </p:attrNameLst>
                                      </p:cBhvr>
                                      <p:tavLst>
                                        <p:tav tm="0">
                                          <p:val>
                                            <p:strVal val="#ppt_y-.03"/>
                                          </p:val>
                                        </p:tav>
                                        <p:tav tm="100000">
                                          <p:val>
                                            <p:strVal val="#ppt_y"/>
                                          </p:val>
                                        </p:tav>
                                      </p:tavLst>
                                    </p:anim>
                                  </p:childTnLst>
                                </p:cTn>
                              </p:par>
                              <p:par>
                                <p:cTn id="177" presetID="37" presetClass="entr" presetSubtype="0" fill="hold" nodeType="withEffect">
                                  <p:stCondLst>
                                    <p:cond delay="1000"/>
                                  </p:stCondLst>
                                  <p:childTnLst>
                                    <p:set>
                                      <p:cBhvr>
                                        <p:cTn id="178" dur="1" fill="hold">
                                          <p:stCondLst>
                                            <p:cond delay="0"/>
                                          </p:stCondLst>
                                        </p:cTn>
                                        <p:tgtEl>
                                          <p:spTgt spid="689"/>
                                        </p:tgtEl>
                                        <p:attrNameLst>
                                          <p:attrName>style.visibility</p:attrName>
                                        </p:attrNameLst>
                                      </p:cBhvr>
                                      <p:to>
                                        <p:strVal val="visible"/>
                                      </p:to>
                                    </p:set>
                                    <p:animEffect transition="in" filter="fade">
                                      <p:cBhvr>
                                        <p:cTn id="179" dur="1000"/>
                                        <p:tgtEl>
                                          <p:spTgt spid="689"/>
                                        </p:tgtEl>
                                      </p:cBhvr>
                                    </p:animEffect>
                                    <p:anim calcmode="lin" valueType="num">
                                      <p:cBhvr>
                                        <p:cTn id="180" dur="1000" fill="hold"/>
                                        <p:tgtEl>
                                          <p:spTgt spid="689"/>
                                        </p:tgtEl>
                                        <p:attrNameLst>
                                          <p:attrName>ppt_x</p:attrName>
                                        </p:attrNameLst>
                                      </p:cBhvr>
                                      <p:tavLst>
                                        <p:tav tm="0">
                                          <p:val>
                                            <p:strVal val="#ppt_x"/>
                                          </p:val>
                                        </p:tav>
                                        <p:tav tm="100000">
                                          <p:val>
                                            <p:strVal val="#ppt_x"/>
                                          </p:val>
                                        </p:tav>
                                      </p:tavLst>
                                    </p:anim>
                                    <p:anim calcmode="lin" valueType="num">
                                      <p:cBhvr>
                                        <p:cTn id="181" dur="900" decel="100000" fill="hold"/>
                                        <p:tgtEl>
                                          <p:spTgt spid="689"/>
                                        </p:tgtEl>
                                        <p:attrNameLst>
                                          <p:attrName>ppt_y</p:attrName>
                                        </p:attrNameLst>
                                      </p:cBhvr>
                                      <p:tavLst>
                                        <p:tav tm="0">
                                          <p:val>
                                            <p:strVal val="#ppt_y+1"/>
                                          </p:val>
                                        </p:tav>
                                        <p:tav tm="100000">
                                          <p:val>
                                            <p:strVal val="#ppt_y-.03"/>
                                          </p:val>
                                        </p:tav>
                                      </p:tavLst>
                                    </p:anim>
                                    <p:anim calcmode="lin" valueType="num">
                                      <p:cBhvr>
                                        <p:cTn id="182" dur="100" accel="100000" fill="hold">
                                          <p:stCondLst>
                                            <p:cond delay="900"/>
                                          </p:stCondLst>
                                        </p:cTn>
                                        <p:tgtEl>
                                          <p:spTgt spid="689"/>
                                        </p:tgtEl>
                                        <p:attrNameLst>
                                          <p:attrName>ppt_y</p:attrName>
                                        </p:attrNameLst>
                                      </p:cBhvr>
                                      <p:tavLst>
                                        <p:tav tm="0">
                                          <p:val>
                                            <p:strVal val="#ppt_y-.03"/>
                                          </p:val>
                                        </p:tav>
                                        <p:tav tm="100000">
                                          <p:val>
                                            <p:strVal val="#ppt_y"/>
                                          </p:val>
                                        </p:tav>
                                      </p:tavLst>
                                    </p:anim>
                                  </p:childTnLst>
                                </p:cTn>
                              </p:par>
                              <p:par>
                                <p:cTn id="183" presetID="37" presetClass="entr" presetSubtype="0" fill="hold" nodeType="withEffect">
                                  <p:stCondLst>
                                    <p:cond delay="1000"/>
                                  </p:stCondLst>
                                  <p:childTnLst>
                                    <p:set>
                                      <p:cBhvr>
                                        <p:cTn id="184" dur="1" fill="hold">
                                          <p:stCondLst>
                                            <p:cond delay="0"/>
                                          </p:stCondLst>
                                        </p:cTn>
                                        <p:tgtEl>
                                          <p:spTgt spid="690"/>
                                        </p:tgtEl>
                                        <p:attrNameLst>
                                          <p:attrName>style.visibility</p:attrName>
                                        </p:attrNameLst>
                                      </p:cBhvr>
                                      <p:to>
                                        <p:strVal val="visible"/>
                                      </p:to>
                                    </p:set>
                                    <p:animEffect transition="in" filter="fade">
                                      <p:cBhvr>
                                        <p:cTn id="185" dur="1000"/>
                                        <p:tgtEl>
                                          <p:spTgt spid="690"/>
                                        </p:tgtEl>
                                      </p:cBhvr>
                                    </p:animEffect>
                                    <p:anim calcmode="lin" valueType="num">
                                      <p:cBhvr>
                                        <p:cTn id="186" dur="1000" fill="hold"/>
                                        <p:tgtEl>
                                          <p:spTgt spid="690"/>
                                        </p:tgtEl>
                                        <p:attrNameLst>
                                          <p:attrName>ppt_x</p:attrName>
                                        </p:attrNameLst>
                                      </p:cBhvr>
                                      <p:tavLst>
                                        <p:tav tm="0">
                                          <p:val>
                                            <p:strVal val="#ppt_x"/>
                                          </p:val>
                                        </p:tav>
                                        <p:tav tm="100000">
                                          <p:val>
                                            <p:strVal val="#ppt_x"/>
                                          </p:val>
                                        </p:tav>
                                      </p:tavLst>
                                    </p:anim>
                                    <p:anim calcmode="lin" valueType="num">
                                      <p:cBhvr>
                                        <p:cTn id="187" dur="900" decel="100000" fill="hold"/>
                                        <p:tgtEl>
                                          <p:spTgt spid="690"/>
                                        </p:tgtEl>
                                        <p:attrNameLst>
                                          <p:attrName>ppt_y</p:attrName>
                                        </p:attrNameLst>
                                      </p:cBhvr>
                                      <p:tavLst>
                                        <p:tav tm="0">
                                          <p:val>
                                            <p:strVal val="#ppt_y+1"/>
                                          </p:val>
                                        </p:tav>
                                        <p:tav tm="100000">
                                          <p:val>
                                            <p:strVal val="#ppt_y-.03"/>
                                          </p:val>
                                        </p:tav>
                                      </p:tavLst>
                                    </p:anim>
                                    <p:anim calcmode="lin" valueType="num">
                                      <p:cBhvr>
                                        <p:cTn id="188" dur="100" accel="100000" fill="hold">
                                          <p:stCondLst>
                                            <p:cond delay="900"/>
                                          </p:stCondLst>
                                        </p:cTn>
                                        <p:tgtEl>
                                          <p:spTgt spid="690"/>
                                        </p:tgtEl>
                                        <p:attrNameLst>
                                          <p:attrName>ppt_y</p:attrName>
                                        </p:attrNameLst>
                                      </p:cBhvr>
                                      <p:tavLst>
                                        <p:tav tm="0">
                                          <p:val>
                                            <p:strVal val="#ppt_y-.03"/>
                                          </p:val>
                                        </p:tav>
                                        <p:tav tm="100000">
                                          <p:val>
                                            <p:strVal val="#ppt_y"/>
                                          </p:val>
                                        </p:tav>
                                      </p:tavLst>
                                    </p:anim>
                                  </p:childTnLst>
                                </p:cTn>
                              </p:par>
                              <p:par>
                                <p:cTn id="189" presetID="37" presetClass="entr" presetSubtype="0" fill="hold" nodeType="withEffect">
                                  <p:stCondLst>
                                    <p:cond delay="1000"/>
                                  </p:stCondLst>
                                  <p:childTnLst>
                                    <p:set>
                                      <p:cBhvr>
                                        <p:cTn id="190" dur="1" fill="hold">
                                          <p:stCondLst>
                                            <p:cond delay="0"/>
                                          </p:stCondLst>
                                        </p:cTn>
                                        <p:tgtEl>
                                          <p:spTgt spid="691"/>
                                        </p:tgtEl>
                                        <p:attrNameLst>
                                          <p:attrName>style.visibility</p:attrName>
                                        </p:attrNameLst>
                                      </p:cBhvr>
                                      <p:to>
                                        <p:strVal val="visible"/>
                                      </p:to>
                                    </p:set>
                                    <p:animEffect transition="in" filter="fade">
                                      <p:cBhvr>
                                        <p:cTn id="191" dur="1000"/>
                                        <p:tgtEl>
                                          <p:spTgt spid="691"/>
                                        </p:tgtEl>
                                      </p:cBhvr>
                                    </p:animEffect>
                                    <p:anim calcmode="lin" valueType="num">
                                      <p:cBhvr>
                                        <p:cTn id="192" dur="1000" fill="hold"/>
                                        <p:tgtEl>
                                          <p:spTgt spid="691"/>
                                        </p:tgtEl>
                                        <p:attrNameLst>
                                          <p:attrName>ppt_x</p:attrName>
                                        </p:attrNameLst>
                                      </p:cBhvr>
                                      <p:tavLst>
                                        <p:tav tm="0">
                                          <p:val>
                                            <p:strVal val="#ppt_x"/>
                                          </p:val>
                                        </p:tav>
                                        <p:tav tm="100000">
                                          <p:val>
                                            <p:strVal val="#ppt_x"/>
                                          </p:val>
                                        </p:tav>
                                      </p:tavLst>
                                    </p:anim>
                                    <p:anim calcmode="lin" valueType="num">
                                      <p:cBhvr>
                                        <p:cTn id="193" dur="900" decel="100000" fill="hold"/>
                                        <p:tgtEl>
                                          <p:spTgt spid="691"/>
                                        </p:tgtEl>
                                        <p:attrNameLst>
                                          <p:attrName>ppt_y</p:attrName>
                                        </p:attrNameLst>
                                      </p:cBhvr>
                                      <p:tavLst>
                                        <p:tav tm="0">
                                          <p:val>
                                            <p:strVal val="#ppt_y+1"/>
                                          </p:val>
                                        </p:tav>
                                        <p:tav tm="100000">
                                          <p:val>
                                            <p:strVal val="#ppt_y-.03"/>
                                          </p:val>
                                        </p:tav>
                                      </p:tavLst>
                                    </p:anim>
                                    <p:anim calcmode="lin" valueType="num">
                                      <p:cBhvr>
                                        <p:cTn id="194" dur="100" accel="100000" fill="hold">
                                          <p:stCondLst>
                                            <p:cond delay="900"/>
                                          </p:stCondLst>
                                        </p:cTn>
                                        <p:tgtEl>
                                          <p:spTgt spid="691"/>
                                        </p:tgtEl>
                                        <p:attrNameLst>
                                          <p:attrName>ppt_y</p:attrName>
                                        </p:attrNameLst>
                                      </p:cBhvr>
                                      <p:tavLst>
                                        <p:tav tm="0">
                                          <p:val>
                                            <p:strVal val="#ppt_y-.03"/>
                                          </p:val>
                                        </p:tav>
                                        <p:tav tm="100000">
                                          <p:val>
                                            <p:strVal val="#ppt_y"/>
                                          </p:val>
                                        </p:tav>
                                      </p:tavLst>
                                    </p:anim>
                                  </p:childTnLst>
                                </p:cTn>
                              </p:par>
                              <p:par>
                                <p:cTn id="195" presetID="37" presetClass="entr" presetSubtype="0" fill="hold" nodeType="withEffect">
                                  <p:stCondLst>
                                    <p:cond delay="1000"/>
                                  </p:stCondLst>
                                  <p:childTnLst>
                                    <p:set>
                                      <p:cBhvr>
                                        <p:cTn id="196" dur="1" fill="hold">
                                          <p:stCondLst>
                                            <p:cond delay="0"/>
                                          </p:stCondLst>
                                        </p:cTn>
                                        <p:tgtEl>
                                          <p:spTgt spid="692"/>
                                        </p:tgtEl>
                                        <p:attrNameLst>
                                          <p:attrName>style.visibility</p:attrName>
                                        </p:attrNameLst>
                                      </p:cBhvr>
                                      <p:to>
                                        <p:strVal val="visible"/>
                                      </p:to>
                                    </p:set>
                                    <p:animEffect transition="in" filter="fade">
                                      <p:cBhvr>
                                        <p:cTn id="197" dur="1000"/>
                                        <p:tgtEl>
                                          <p:spTgt spid="692"/>
                                        </p:tgtEl>
                                      </p:cBhvr>
                                    </p:animEffect>
                                    <p:anim calcmode="lin" valueType="num">
                                      <p:cBhvr>
                                        <p:cTn id="198" dur="1000" fill="hold"/>
                                        <p:tgtEl>
                                          <p:spTgt spid="692"/>
                                        </p:tgtEl>
                                        <p:attrNameLst>
                                          <p:attrName>ppt_x</p:attrName>
                                        </p:attrNameLst>
                                      </p:cBhvr>
                                      <p:tavLst>
                                        <p:tav tm="0">
                                          <p:val>
                                            <p:strVal val="#ppt_x"/>
                                          </p:val>
                                        </p:tav>
                                        <p:tav tm="100000">
                                          <p:val>
                                            <p:strVal val="#ppt_x"/>
                                          </p:val>
                                        </p:tav>
                                      </p:tavLst>
                                    </p:anim>
                                    <p:anim calcmode="lin" valueType="num">
                                      <p:cBhvr>
                                        <p:cTn id="199" dur="900" decel="100000" fill="hold"/>
                                        <p:tgtEl>
                                          <p:spTgt spid="692"/>
                                        </p:tgtEl>
                                        <p:attrNameLst>
                                          <p:attrName>ppt_y</p:attrName>
                                        </p:attrNameLst>
                                      </p:cBhvr>
                                      <p:tavLst>
                                        <p:tav tm="0">
                                          <p:val>
                                            <p:strVal val="#ppt_y+1"/>
                                          </p:val>
                                        </p:tav>
                                        <p:tav tm="100000">
                                          <p:val>
                                            <p:strVal val="#ppt_y-.03"/>
                                          </p:val>
                                        </p:tav>
                                      </p:tavLst>
                                    </p:anim>
                                    <p:anim calcmode="lin" valueType="num">
                                      <p:cBhvr>
                                        <p:cTn id="200" dur="100" accel="100000" fill="hold">
                                          <p:stCondLst>
                                            <p:cond delay="900"/>
                                          </p:stCondLst>
                                        </p:cTn>
                                        <p:tgtEl>
                                          <p:spTgt spid="69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39"/>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4" name="TextBox 823"/>
          <p:cNvSpPr txBox="1"/>
          <p:nvPr/>
        </p:nvSpPr>
        <p:spPr>
          <a:xfrm>
            <a:off x="4252615" y="587093"/>
            <a:ext cx="3686780" cy="523220"/>
          </a:xfrm>
          <a:prstGeom prst="rect">
            <a:avLst/>
          </a:prstGeom>
          <a:noFill/>
        </p:spPr>
        <p:txBody>
          <a:bodyPr wrap="none" rtlCol="0">
            <a:spAutoFit/>
          </a:bodyPr>
          <a:lstStyle/>
          <a:p>
            <a:pPr algn="ctr"/>
            <a:r>
              <a:rPr lang="en-ID" sz="2800" dirty="0">
                <a:solidFill>
                  <a:schemeClr val="accent1"/>
                </a:solidFill>
                <a:latin typeface="+mj-lt"/>
              </a:rPr>
              <a:t>Planner</a:t>
            </a:r>
            <a:r>
              <a:rPr lang="en-ID" sz="2800" dirty="0">
                <a:solidFill>
                  <a:schemeClr val="tx1">
                    <a:lumMod val="75000"/>
                    <a:lumOff val="25000"/>
                  </a:schemeClr>
                </a:solidFill>
                <a:latin typeface="+mj-lt"/>
              </a:rPr>
              <a:t> Featured List</a:t>
            </a:r>
          </a:p>
        </p:txBody>
      </p:sp>
      <p:sp>
        <p:nvSpPr>
          <p:cNvPr id="7" name="TextBox 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150" name="TextBox 149"/>
          <p:cNvSpPr txBox="1"/>
          <p:nvPr/>
        </p:nvSpPr>
        <p:spPr>
          <a:xfrm>
            <a:off x="2584824" y="2518068"/>
            <a:ext cx="1249060" cy="318100"/>
          </a:xfrm>
          <a:prstGeom prst="rect">
            <a:avLst/>
          </a:prstGeom>
          <a:noFill/>
        </p:spPr>
        <p:txBody>
          <a:bodyPr wrap="none" rtlCol="0">
            <a:spAutoFit/>
          </a:bodyPr>
          <a:lstStyle/>
          <a:p>
            <a:r>
              <a:rPr lang="id-ID" sz="1467" dirty="0">
                <a:solidFill>
                  <a:schemeClr val="tx1">
                    <a:lumMod val="65000"/>
                    <a:lumOff val="35000"/>
                  </a:schemeClr>
                </a:solidFill>
                <a:latin typeface="+mj-lt"/>
              </a:rPr>
              <a:t>Fully Editable</a:t>
            </a:r>
          </a:p>
        </p:txBody>
      </p:sp>
      <p:sp>
        <p:nvSpPr>
          <p:cNvPr id="151" name="TextBox 150"/>
          <p:cNvSpPr txBox="1"/>
          <p:nvPr/>
        </p:nvSpPr>
        <p:spPr>
          <a:xfrm>
            <a:off x="2584824" y="2753912"/>
            <a:ext cx="3165621" cy="646331"/>
          </a:xfrm>
          <a:prstGeom prst="rect">
            <a:avLst/>
          </a:prstGeom>
          <a:noFill/>
        </p:spPr>
        <p:txBody>
          <a:bodyPr wrap="square" rtlCol="0">
            <a:spAutoFit/>
          </a:bodyPr>
          <a:lstStyle/>
          <a:p>
            <a:pPr algn="just">
              <a:lnSpc>
                <a:spcPct val="150000"/>
              </a:lnSpc>
            </a:pPr>
            <a:r>
              <a:rPr lang="id-ID" sz="1200" dirty="0">
                <a:solidFill>
                  <a:schemeClr val="tx1">
                    <a:lumMod val="50000"/>
                    <a:lumOff val="50000"/>
                  </a:schemeClr>
                </a:solidFill>
              </a:rPr>
              <a:t>Bring your business to the next Level with Powerfull presentation material for all business</a:t>
            </a:r>
          </a:p>
        </p:txBody>
      </p:sp>
      <p:sp>
        <p:nvSpPr>
          <p:cNvPr id="153" name="TextBox 152"/>
          <p:cNvSpPr txBox="1"/>
          <p:nvPr/>
        </p:nvSpPr>
        <p:spPr>
          <a:xfrm>
            <a:off x="2584824" y="4400743"/>
            <a:ext cx="1546257" cy="318100"/>
          </a:xfrm>
          <a:prstGeom prst="rect">
            <a:avLst/>
          </a:prstGeom>
          <a:noFill/>
        </p:spPr>
        <p:txBody>
          <a:bodyPr wrap="none" rtlCol="0">
            <a:spAutoFit/>
          </a:bodyPr>
          <a:lstStyle/>
          <a:p>
            <a:r>
              <a:rPr lang="id-ID" sz="1467" dirty="0">
                <a:solidFill>
                  <a:schemeClr val="tx1">
                    <a:lumMod val="65000"/>
                    <a:lumOff val="35000"/>
                  </a:schemeClr>
                </a:solidFill>
                <a:latin typeface="+mj-lt"/>
              </a:rPr>
              <a:t>Fresh Infographic</a:t>
            </a:r>
          </a:p>
        </p:txBody>
      </p:sp>
      <p:sp>
        <p:nvSpPr>
          <p:cNvPr id="154" name="TextBox 153"/>
          <p:cNvSpPr txBox="1"/>
          <p:nvPr/>
        </p:nvSpPr>
        <p:spPr>
          <a:xfrm>
            <a:off x="2584824" y="4636587"/>
            <a:ext cx="3165621" cy="646331"/>
          </a:xfrm>
          <a:prstGeom prst="rect">
            <a:avLst/>
          </a:prstGeom>
          <a:noFill/>
        </p:spPr>
        <p:txBody>
          <a:bodyPr wrap="square" rtlCol="0">
            <a:spAutoFit/>
          </a:bodyPr>
          <a:lstStyle/>
          <a:p>
            <a:pPr algn="just">
              <a:lnSpc>
                <a:spcPct val="150000"/>
              </a:lnSpc>
            </a:pPr>
            <a:r>
              <a:rPr lang="id-ID" sz="1200" dirty="0">
                <a:solidFill>
                  <a:schemeClr val="tx1">
                    <a:lumMod val="50000"/>
                    <a:lumOff val="50000"/>
                  </a:schemeClr>
                </a:solidFill>
              </a:rPr>
              <a:t>Bring your business to the next Level with Powerfull presentation material for all business</a:t>
            </a:r>
          </a:p>
        </p:txBody>
      </p:sp>
      <p:sp>
        <p:nvSpPr>
          <p:cNvPr id="159" name="TextBox 158"/>
          <p:cNvSpPr txBox="1"/>
          <p:nvPr/>
        </p:nvSpPr>
        <p:spPr>
          <a:xfrm>
            <a:off x="7511386" y="2518068"/>
            <a:ext cx="1404680" cy="318100"/>
          </a:xfrm>
          <a:prstGeom prst="rect">
            <a:avLst/>
          </a:prstGeom>
          <a:noFill/>
        </p:spPr>
        <p:txBody>
          <a:bodyPr wrap="none" rtlCol="0">
            <a:spAutoFit/>
          </a:bodyPr>
          <a:lstStyle/>
          <a:p>
            <a:r>
              <a:rPr lang="id-ID" sz="1467" dirty="0">
                <a:solidFill>
                  <a:schemeClr val="tx1">
                    <a:lumMod val="65000"/>
                    <a:lumOff val="35000"/>
                  </a:schemeClr>
                </a:solidFill>
                <a:latin typeface="+mj-lt"/>
              </a:rPr>
              <a:t>Unique Graphic</a:t>
            </a:r>
          </a:p>
        </p:txBody>
      </p:sp>
      <p:sp>
        <p:nvSpPr>
          <p:cNvPr id="160" name="TextBox 159"/>
          <p:cNvSpPr txBox="1"/>
          <p:nvPr/>
        </p:nvSpPr>
        <p:spPr>
          <a:xfrm>
            <a:off x="7511386" y="2753912"/>
            <a:ext cx="3165621" cy="646331"/>
          </a:xfrm>
          <a:prstGeom prst="rect">
            <a:avLst/>
          </a:prstGeom>
          <a:noFill/>
        </p:spPr>
        <p:txBody>
          <a:bodyPr wrap="square" rtlCol="0">
            <a:spAutoFit/>
          </a:bodyPr>
          <a:lstStyle/>
          <a:p>
            <a:pPr algn="just">
              <a:lnSpc>
                <a:spcPct val="150000"/>
              </a:lnSpc>
            </a:pPr>
            <a:r>
              <a:rPr lang="id-ID" sz="1200" dirty="0">
                <a:solidFill>
                  <a:schemeClr val="tx1">
                    <a:lumMod val="50000"/>
                    <a:lumOff val="50000"/>
                  </a:schemeClr>
                </a:solidFill>
              </a:rPr>
              <a:t>Bring your business to the next Level with Powerfull presentation material for all business</a:t>
            </a:r>
          </a:p>
        </p:txBody>
      </p:sp>
      <p:sp>
        <p:nvSpPr>
          <p:cNvPr id="162" name="TextBox 161"/>
          <p:cNvSpPr txBox="1"/>
          <p:nvPr/>
        </p:nvSpPr>
        <p:spPr>
          <a:xfrm>
            <a:off x="7511386" y="4400743"/>
            <a:ext cx="1738296" cy="318100"/>
          </a:xfrm>
          <a:prstGeom prst="rect">
            <a:avLst/>
          </a:prstGeom>
          <a:noFill/>
        </p:spPr>
        <p:txBody>
          <a:bodyPr wrap="none" rtlCol="0">
            <a:spAutoFit/>
          </a:bodyPr>
          <a:lstStyle/>
          <a:p>
            <a:r>
              <a:rPr lang="id-ID" sz="1467" dirty="0">
                <a:solidFill>
                  <a:schemeClr val="tx1">
                    <a:lumMod val="65000"/>
                    <a:lumOff val="35000"/>
                  </a:schemeClr>
                </a:solidFill>
                <a:latin typeface="+mj-lt"/>
              </a:rPr>
              <a:t>Professional Layout</a:t>
            </a:r>
          </a:p>
        </p:txBody>
      </p:sp>
      <p:sp>
        <p:nvSpPr>
          <p:cNvPr id="163" name="TextBox 162"/>
          <p:cNvSpPr txBox="1"/>
          <p:nvPr/>
        </p:nvSpPr>
        <p:spPr>
          <a:xfrm>
            <a:off x="7511386" y="4636587"/>
            <a:ext cx="3165621" cy="646331"/>
          </a:xfrm>
          <a:prstGeom prst="rect">
            <a:avLst/>
          </a:prstGeom>
          <a:noFill/>
        </p:spPr>
        <p:txBody>
          <a:bodyPr wrap="square" rtlCol="0">
            <a:spAutoFit/>
          </a:bodyPr>
          <a:lstStyle/>
          <a:p>
            <a:pPr algn="just">
              <a:lnSpc>
                <a:spcPct val="150000"/>
              </a:lnSpc>
            </a:pPr>
            <a:r>
              <a:rPr lang="id-ID" sz="1200" dirty="0">
                <a:solidFill>
                  <a:schemeClr val="tx1">
                    <a:lumMod val="50000"/>
                    <a:lumOff val="50000"/>
                  </a:schemeClr>
                </a:solidFill>
              </a:rPr>
              <a:t>Bring your business to the next Level with Powerfull presentation material for all business</a:t>
            </a:r>
          </a:p>
        </p:txBody>
      </p:sp>
      <p:sp>
        <p:nvSpPr>
          <p:cNvPr id="168" name="Oval 167"/>
          <p:cNvSpPr/>
          <p:nvPr/>
        </p:nvSpPr>
        <p:spPr>
          <a:xfrm rot="5400000">
            <a:off x="1550755" y="2521213"/>
            <a:ext cx="875073" cy="8778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nvGrpSpPr>
          <p:cNvPr id="169" name="Group 168"/>
          <p:cNvGrpSpPr/>
          <p:nvPr/>
        </p:nvGrpSpPr>
        <p:grpSpPr>
          <a:xfrm>
            <a:off x="1832328" y="2782290"/>
            <a:ext cx="317704" cy="355669"/>
            <a:chOff x="6243638" y="498475"/>
            <a:chExt cx="757237" cy="847725"/>
          </a:xfrm>
          <a:solidFill>
            <a:schemeClr val="bg1"/>
          </a:solidFill>
        </p:grpSpPr>
        <p:sp>
          <p:nvSpPr>
            <p:cNvPr id="170" name="Freeform 5"/>
            <p:cNvSpPr>
              <a:spLocks noEditPoints="1"/>
            </p:cNvSpPr>
            <p:nvPr/>
          </p:nvSpPr>
          <p:spPr bwMode="auto">
            <a:xfrm>
              <a:off x="6450013" y="717550"/>
              <a:ext cx="339725" cy="409575"/>
            </a:xfrm>
            <a:custGeom>
              <a:avLst/>
              <a:gdLst>
                <a:gd name="T0" fmla="*/ 593 w 627"/>
                <a:gd name="T1" fmla="*/ 320 h 756"/>
                <a:gd name="T2" fmla="*/ 119 w 627"/>
                <a:gd name="T3" fmla="*/ 17 h 756"/>
                <a:gd name="T4" fmla="*/ 32 w 627"/>
                <a:gd name="T5" fmla="*/ 23 h 756"/>
                <a:gd name="T6" fmla="*/ 13 w 627"/>
                <a:gd name="T7" fmla="*/ 108 h 756"/>
                <a:gd name="T8" fmla="*/ 123 w 627"/>
                <a:gd name="T9" fmla="*/ 352 h 756"/>
                <a:gd name="T10" fmla="*/ 130 w 627"/>
                <a:gd name="T11" fmla="*/ 378 h 756"/>
                <a:gd name="T12" fmla="*/ 123 w 627"/>
                <a:gd name="T13" fmla="*/ 404 h 756"/>
                <a:gd name="T14" fmla="*/ 13 w 627"/>
                <a:gd name="T15" fmla="*/ 647 h 756"/>
                <a:gd name="T16" fmla="*/ 32 w 627"/>
                <a:gd name="T17" fmla="*/ 732 h 756"/>
                <a:gd name="T18" fmla="*/ 119 w 627"/>
                <a:gd name="T19" fmla="*/ 739 h 756"/>
                <a:gd name="T20" fmla="*/ 593 w 627"/>
                <a:gd name="T21" fmla="*/ 435 h 756"/>
                <a:gd name="T22" fmla="*/ 627 w 627"/>
                <a:gd name="T23" fmla="*/ 378 h 756"/>
                <a:gd name="T24" fmla="*/ 593 w 627"/>
                <a:gd name="T25" fmla="*/ 320 h 756"/>
                <a:gd name="T26" fmla="*/ 593 w 627"/>
                <a:gd name="T27" fmla="*/ 320 h 756"/>
                <a:gd name="T28" fmla="*/ 593 w 627"/>
                <a:gd name="T29" fmla="*/ 320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27" h="756">
                  <a:moveTo>
                    <a:pt x="593" y="320"/>
                  </a:moveTo>
                  <a:cubicBezTo>
                    <a:pt x="119" y="17"/>
                    <a:pt x="119" y="17"/>
                    <a:pt x="119" y="17"/>
                  </a:cubicBezTo>
                  <a:cubicBezTo>
                    <a:pt x="91" y="0"/>
                    <a:pt x="56" y="2"/>
                    <a:pt x="32" y="23"/>
                  </a:cubicBezTo>
                  <a:cubicBezTo>
                    <a:pt x="7" y="44"/>
                    <a:pt x="0" y="79"/>
                    <a:pt x="13" y="108"/>
                  </a:cubicBezTo>
                  <a:cubicBezTo>
                    <a:pt x="123" y="352"/>
                    <a:pt x="123" y="352"/>
                    <a:pt x="123" y="352"/>
                  </a:cubicBezTo>
                  <a:cubicBezTo>
                    <a:pt x="127" y="360"/>
                    <a:pt x="130" y="369"/>
                    <a:pt x="130" y="378"/>
                  </a:cubicBezTo>
                  <a:cubicBezTo>
                    <a:pt x="130" y="387"/>
                    <a:pt x="127" y="396"/>
                    <a:pt x="123" y="404"/>
                  </a:cubicBezTo>
                  <a:cubicBezTo>
                    <a:pt x="13" y="647"/>
                    <a:pt x="13" y="647"/>
                    <a:pt x="13" y="647"/>
                  </a:cubicBezTo>
                  <a:cubicBezTo>
                    <a:pt x="0" y="676"/>
                    <a:pt x="7" y="711"/>
                    <a:pt x="32" y="732"/>
                  </a:cubicBezTo>
                  <a:cubicBezTo>
                    <a:pt x="56" y="753"/>
                    <a:pt x="91" y="756"/>
                    <a:pt x="119" y="739"/>
                  </a:cubicBezTo>
                  <a:cubicBezTo>
                    <a:pt x="593" y="435"/>
                    <a:pt x="593" y="435"/>
                    <a:pt x="593" y="435"/>
                  </a:cubicBezTo>
                  <a:cubicBezTo>
                    <a:pt x="613" y="423"/>
                    <a:pt x="627" y="401"/>
                    <a:pt x="627" y="378"/>
                  </a:cubicBezTo>
                  <a:cubicBezTo>
                    <a:pt x="627" y="354"/>
                    <a:pt x="613" y="333"/>
                    <a:pt x="593" y="320"/>
                  </a:cubicBezTo>
                  <a:close/>
                  <a:moveTo>
                    <a:pt x="593" y="320"/>
                  </a:moveTo>
                  <a:cubicBezTo>
                    <a:pt x="593" y="320"/>
                    <a:pt x="593" y="320"/>
                    <a:pt x="593" y="3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71" name="Freeform 6"/>
            <p:cNvSpPr>
              <a:spLocks noEditPoints="1"/>
            </p:cNvSpPr>
            <p:nvPr/>
          </p:nvSpPr>
          <p:spPr bwMode="auto">
            <a:xfrm>
              <a:off x="6243638" y="498475"/>
              <a:ext cx="757237" cy="847725"/>
            </a:xfrm>
            <a:custGeom>
              <a:avLst/>
              <a:gdLst>
                <a:gd name="T0" fmla="*/ 1055 w 1397"/>
                <a:gd name="T1" fmla="*/ 0 h 1567"/>
                <a:gd name="T2" fmla="*/ 191 w 1397"/>
                <a:gd name="T3" fmla="*/ 0 h 1567"/>
                <a:gd name="T4" fmla="*/ 0 w 1397"/>
                <a:gd name="T5" fmla="*/ 192 h 1567"/>
                <a:gd name="T6" fmla="*/ 0 w 1397"/>
                <a:gd name="T7" fmla="*/ 1377 h 1567"/>
                <a:gd name="T8" fmla="*/ 191 w 1397"/>
                <a:gd name="T9" fmla="*/ 1567 h 1567"/>
                <a:gd name="T10" fmla="*/ 1206 w 1397"/>
                <a:gd name="T11" fmla="*/ 1567 h 1567"/>
                <a:gd name="T12" fmla="*/ 1397 w 1397"/>
                <a:gd name="T13" fmla="*/ 1377 h 1567"/>
                <a:gd name="T14" fmla="*/ 1397 w 1397"/>
                <a:gd name="T15" fmla="*/ 350 h 1567"/>
                <a:gd name="T16" fmla="*/ 1055 w 1397"/>
                <a:gd name="T17" fmla="*/ 0 h 1567"/>
                <a:gd name="T18" fmla="*/ 1261 w 1397"/>
                <a:gd name="T19" fmla="*/ 1377 h 1567"/>
                <a:gd name="T20" fmla="*/ 1206 w 1397"/>
                <a:gd name="T21" fmla="*/ 1433 h 1567"/>
                <a:gd name="T22" fmla="*/ 191 w 1397"/>
                <a:gd name="T23" fmla="*/ 1433 h 1567"/>
                <a:gd name="T24" fmla="*/ 137 w 1397"/>
                <a:gd name="T25" fmla="*/ 1377 h 1567"/>
                <a:gd name="T26" fmla="*/ 137 w 1397"/>
                <a:gd name="T27" fmla="*/ 192 h 1567"/>
                <a:gd name="T28" fmla="*/ 191 w 1397"/>
                <a:gd name="T29" fmla="*/ 137 h 1567"/>
                <a:gd name="T30" fmla="*/ 989 w 1397"/>
                <a:gd name="T31" fmla="*/ 137 h 1567"/>
                <a:gd name="T32" fmla="*/ 989 w 1397"/>
                <a:gd name="T33" fmla="*/ 289 h 1567"/>
                <a:gd name="T34" fmla="*/ 1111 w 1397"/>
                <a:gd name="T35" fmla="*/ 412 h 1567"/>
                <a:gd name="T36" fmla="*/ 1261 w 1397"/>
                <a:gd name="T37" fmla="*/ 414 h 1567"/>
                <a:gd name="T38" fmla="*/ 1261 w 1397"/>
                <a:gd name="T39" fmla="*/ 1377 h 1567"/>
                <a:gd name="T40" fmla="*/ 1261 w 1397"/>
                <a:gd name="T41" fmla="*/ 1377 h 1567"/>
                <a:gd name="T42" fmla="*/ 1261 w 1397"/>
                <a:gd name="T43" fmla="*/ 1377 h 1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97" h="1567">
                  <a:moveTo>
                    <a:pt x="1055" y="0"/>
                  </a:moveTo>
                  <a:cubicBezTo>
                    <a:pt x="191" y="0"/>
                    <a:pt x="191" y="0"/>
                    <a:pt x="191" y="0"/>
                  </a:cubicBezTo>
                  <a:cubicBezTo>
                    <a:pt x="86" y="0"/>
                    <a:pt x="0" y="86"/>
                    <a:pt x="0" y="192"/>
                  </a:cubicBezTo>
                  <a:cubicBezTo>
                    <a:pt x="0" y="1377"/>
                    <a:pt x="0" y="1377"/>
                    <a:pt x="0" y="1377"/>
                  </a:cubicBezTo>
                  <a:cubicBezTo>
                    <a:pt x="0" y="1482"/>
                    <a:pt x="86" y="1567"/>
                    <a:pt x="191" y="1567"/>
                  </a:cubicBezTo>
                  <a:cubicBezTo>
                    <a:pt x="1206" y="1567"/>
                    <a:pt x="1206" y="1567"/>
                    <a:pt x="1206" y="1567"/>
                  </a:cubicBezTo>
                  <a:cubicBezTo>
                    <a:pt x="1312" y="1567"/>
                    <a:pt x="1397" y="1482"/>
                    <a:pt x="1397" y="1377"/>
                  </a:cubicBezTo>
                  <a:cubicBezTo>
                    <a:pt x="1397" y="350"/>
                    <a:pt x="1397" y="350"/>
                    <a:pt x="1397" y="350"/>
                  </a:cubicBezTo>
                  <a:lnTo>
                    <a:pt x="1055" y="0"/>
                  </a:lnTo>
                  <a:close/>
                  <a:moveTo>
                    <a:pt x="1261" y="1377"/>
                  </a:moveTo>
                  <a:cubicBezTo>
                    <a:pt x="1261" y="1407"/>
                    <a:pt x="1236" y="1433"/>
                    <a:pt x="1206" y="1433"/>
                  </a:cubicBezTo>
                  <a:cubicBezTo>
                    <a:pt x="191" y="1433"/>
                    <a:pt x="191" y="1433"/>
                    <a:pt x="191" y="1433"/>
                  </a:cubicBezTo>
                  <a:cubicBezTo>
                    <a:pt x="161" y="1433"/>
                    <a:pt x="137" y="1407"/>
                    <a:pt x="137" y="1377"/>
                  </a:cubicBezTo>
                  <a:cubicBezTo>
                    <a:pt x="137" y="192"/>
                    <a:pt x="137" y="192"/>
                    <a:pt x="137" y="192"/>
                  </a:cubicBezTo>
                  <a:cubicBezTo>
                    <a:pt x="137" y="161"/>
                    <a:pt x="161" y="137"/>
                    <a:pt x="191" y="137"/>
                  </a:cubicBezTo>
                  <a:cubicBezTo>
                    <a:pt x="989" y="137"/>
                    <a:pt x="989" y="137"/>
                    <a:pt x="989" y="137"/>
                  </a:cubicBezTo>
                  <a:cubicBezTo>
                    <a:pt x="989" y="289"/>
                    <a:pt x="989" y="289"/>
                    <a:pt x="989" y="289"/>
                  </a:cubicBezTo>
                  <a:cubicBezTo>
                    <a:pt x="989" y="357"/>
                    <a:pt x="1043" y="412"/>
                    <a:pt x="1111" y="412"/>
                  </a:cubicBezTo>
                  <a:cubicBezTo>
                    <a:pt x="1261" y="414"/>
                    <a:pt x="1261" y="414"/>
                    <a:pt x="1261" y="414"/>
                  </a:cubicBezTo>
                  <a:lnTo>
                    <a:pt x="1261" y="1377"/>
                  </a:lnTo>
                  <a:close/>
                  <a:moveTo>
                    <a:pt x="1261" y="1377"/>
                  </a:moveTo>
                  <a:cubicBezTo>
                    <a:pt x="1261" y="1377"/>
                    <a:pt x="1261" y="1377"/>
                    <a:pt x="1261" y="137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grpSp>
      <p:sp>
        <p:nvSpPr>
          <p:cNvPr id="173" name="Oval 172"/>
          <p:cNvSpPr/>
          <p:nvPr/>
        </p:nvSpPr>
        <p:spPr>
          <a:xfrm rot="5400000">
            <a:off x="6479464" y="4418537"/>
            <a:ext cx="875073" cy="87782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174" name="Freeform 15"/>
          <p:cNvSpPr>
            <a:spLocks noEditPoints="1"/>
          </p:cNvSpPr>
          <p:nvPr/>
        </p:nvSpPr>
        <p:spPr bwMode="auto">
          <a:xfrm>
            <a:off x="6744243" y="4683853"/>
            <a:ext cx="346997" cy="347193"/>
          </a:xfrm>
          <a:custGeom>
            <a:avLst/>
            <a:gdLst>
              <a:gd name="T0" fmla="*/ 750 w 750"/>
              <a:gd name="T1" fmla="*/ 277 h 750"/>
              <a:gd name="T2" fmla="*/ 558 w 750"/>
              <a:gd name="T3" fmla="*/ 10 h 750"/>
              <a:gd name="T4" fmla="*/ 552 w 750"/>
              <a:gd name="T5" fmla="*/ 4 h 750"/>
              <a:gd name="T6" fmla="*/ 544 w 750"/>
              <a:gd name="T7" fmla="*/ 1 h 750"/>
              <a:gd name="T8" fmla="*/ 539 w 750"/>
              <a:gd name="T9" fmla="*/ 0 h 750"/>
              <a:gd name="T10" fmla="*/ 206 w 750"/>
              <a:gd name="T11" fmla="*/ 1 h 750"/>
              <a:gd name="T12" fmla="*/ 205 w 750"/>
              <a:gd name="T13" fmla="*/ 1 h 750"/>
              <a:gd name="T14" fmla="*/ 197 w 750"/>
              <a:gd name="T15" fmla="*/ 5 h 750"/>
              <a:gd name="T16" fmla="*/ 4 w 750"/>
              <a:gd name="T17" fmla="*/ 267 h 750"/>
              <a:gd name="T18" fmla="*/ 2 w 750"/>
              <a:gd name="T19" fmla="*/ 271 h 750"/>
              <a:gd name="T20" fmla="*/ 1 w 750"/>
              <a:gd name="T21" fmla="*/ 275 h 750"/>
              <a:gd name="T22" fmla="*/ 0 w 750"/>
              <a:gd name="T23" fmla="*/ 282 h 750"/>
              <a:gd name="T24" fmla="*/ 1 w 750"/>
              <a:gd name="T25" fmla="*/ 288 h 750"/>
              <a:gd name="T26" fmla="*/ 2 w 750"/>
              <a:gd name="T27" fmla="*/ 292 h 750"/>
              <a:gd name="T28" fmla="*/ 5 w 750"/>
              <a:gd name="T29" fmla="*/ 296 h 750"/>
              <a:gd name="T30" fmla="*/ 358 w 750"/>
              <a:gd name="T31" fmla="*/ 742 h 750"/>
              <a:gd name="T32" fmla="*/ 363 w 750"/>
              <a:gd name="T33" fmla="*/ 746 h 750"/>
              <a:gd name="T34" fmla="*/ 366 w 750"/>
              <a:gd name="T35" fmla="*/ 748 h 750"/>
              <a:gd name="T36" fmla="*/ 370 w 750"/>
              <a:gd name="T37" fmla="*/ 750 h 750"/>
              <a:gd name="T38" fmla="*/ 375 w 750"/>
              <a:gd name="T39" fmla="*/ 750 h 750"/>
              <a:gd name="T40" fmla="*/ 375 w 750"/>
              <a:gd name="T41" fmla="*/ 750 h 750"/>
              <a:gd name="T42" fmla="*/ 381 w 750"/>
              <a:gd name="T43" fmla="*/ 749 h 750"/>
              <a:gd name="T44" fmla="*/ 386 w 750"/>
              <a:gd name="T45" fmla="*/ 747 h 750"/>
              <a:gd name="T46" fmla="*/ 389 w 750"/>
              <a:gd name="T47" fmla="*/ 745 h 750"/>
              <a:gd name="T48" fmla="*/ 393 w 750"/>
              <a:gd name="T49" fmla="*/ 741 h 750"/>
              <a:gd name="T50" fmla="*/ 750 w 750"/>
              <a:gd name="T51" fmla="*/ 281 h 750"/>
              <a:gd name="T52" fmla="*/ 509 w 750"/>
              <a:gd name="T53" fmla="*/ 47 h 750"/>
              <a:gd name="T54" fmla="*/ 290 w 750"/>
              <a:gd name="T55" fmla="*/ 258 h 750"/>
              <a:gd name="T56" fmla="*/ 509 w 750"/>
              <a:gd name="T57" fmla="*/ 47 h 750"/>
              <a:gd name="T58" fmla="*/ 241 w 750"/>
              <a:gd name="T59" fmla="*/ 258 h 750"/>
              <a:gd name="T60" fmla="*/ 200 w 750"/>
              <a:gd name="T61" fmla="*/ 79 h 750"/>
              <a:gd name="T62" fmla="*/ 252 w 750"/>
              <a:gd name="T63" fmla="*/ 305 h 750"/>
              <a:gd name="T64" fmla="*/ 72 w 750"/>
              <a:gd name="T65" fmla="*/ 305 h 750"/>
              <a:gd name="T66" fmla="*/ 300 w 750"/>
              <a:gd name="T67" fmla="*/ 305 h 750"/>
              <a:gd name="T68" fmla="*/ 375 w 750"/>
              <a:gd name="T69" fmla="*/ 624 h 750"/>
              <a:gd name="T70" fmla="*/ 497 w 750"/>
              <a:gd name="T71" fmla="*/ 305 h 750"/>
              <a:gd name="T72" fmla="*/ 422 w 750"/>
              <a:gd name="T73" fmla="*/ 630 h 750"/>
              <a:gd name="T74" fmla="*/ 550 w 750"/>
              <a:gd name="T75" fmla="*/ 79 h 750"/>
              <a:gd name="T76" fmla="*/ 508 w 750"/>
              <a:gd name="T77" fmla="*/ 258 h 750"/>
              <a:gd name="T78" fmla="*/ 508 w 750"/>
              <a:gd name="T79" fmla="*/ 258 h 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50" h="750">
                <a:moveTo>
                  <a:pt x="750" y="277"/>
                </a:moveTo>
                <a:cubicBezTo>
                  <a:pt x="750" y="277"/>
                  <a:pt x="750" y="277"/>
                  <a:pt x="750" y="277"/>
                </a:cubicBezTo>
                <a:cubicBezTo>
                  <a:pt x="749" y="272"/>
                  <a:pt x="747" y="268"/>
                  <a:pt x="743" y="264"/>
                </a:cubicBezTo>
                <a:cubicBezTo>
                  <a:pt x="558" y="10"/>
                  <a:pt x="558" y="10"/>
                  <a:pt x="558" y="10"/>
                </a:cubicBezTo>
                <a:cubicBezTo>
                  <a:pt x="557" y="8"/>
                  <a:pt x="555" y="6"/>
                  <a:pt x="553" y="5"/>
                </a:cubicBezTo>
                <a:cubicBezTo>
                  <a:pt x="553" y="5"/>
                  <a:pt x="552" y="4"/>
                  <a:pt x="552" y="4"/>
                </a:cubicBezTo>
                <a:cubicBezTo>
                  <a:pt x="549" y="3"/>
                  <a:pt x="547" y="1"/>
                  <a:pt x="544" y="1"/>
                </a:cubicBezTo>
                <a:cubicBezTo>
                  <a:pt x="544" y="1"/>
                  <a:pt x="544" y="1"/>
                  <a:pt x="544" y="1"/>
                </a:cubicBezTo>
                <a:cubicBezTo>
                  <a:pt x="544" y="1"/>
                  <a:pt x="544" y="1"/>
                  <a:pt x="544" y="1"/>
                </a:cubicBezTo>
                <a:cubicBezTo>
                  <a:pt x="542" y="0"/>
                  <a:pt x="541" y="0"/>
                  <a:pt x="539" y="0"/>
                </a:cubicBezTo>
                <a:cubicBezTo>
                  <a:pt x="211" y="0"/>
                  <a:pt x="211" y="0"/>
                  <a:pt x="211" y="0"/>
                </a:cubicBezTo>
                <a:cubicBezTo>
                  <a:pt x="209" y="0"/>
                  <a:pt x="207" y="0"/>
                  <a:pt x="206" y="1"/>
                </a:cubicBezTo>
                <a:cubicBezTo>
                  <a:pt x="205" y="1"/>
                  <a:pt x="205" y="1"/>
                  <a:pt x="205" y="1"/>
                </a:cubicBezTo>
                <a:cubicBezTo>
                  <a:pt x="205" y="1"/>
                  <a:pt x="205" y="1"/>
                  <a:pt x="205" y="1"/>
                </a:cubicBezTo>
                <a:cubicBezTo>
                  <a:pt x="203" y="1"/>
                  <a:pt x="200" y="3"/>
                  <a:pt x="198" y="4"/>
                </a:cubicBezTo>
                <a:cubicBezTo>
                  <a:pt x="197" y="4"/>
                  <a:pt x="197" y="5"/>
                  <a:pt x="197" y="5"/>
                </a:cubicBezTo>
                <a:cubicBezTo>
                  <a:pt x="195" y="6"/>
                  <a:pt x="193" y="8"/>
                  <a:pt x="192" y="10"/>
                </a:cubicBezTo>
                <a:cubicBezTo>
                  <a:pt x="4" y="267"/>
                  <a:pt x="4" y="267"/>
                  <a:pt x="4" y="267"/>
                </a:cubicBezTo>
                <a:cubicBezTo>
                  <a:pt x="4" y="268"/>
                  <a:pt x="4" y="269"/>
                  <a:pt x="3" y="269"/>
                </a:cubicBezTo>
                <a:cubicBezTo>
                  <a:pt x="3" y="270"/>
                  <a:pt x="3" y="270"/>
                  <a:pt x="2" y="271"/>
                </a:cubicBezTo>
                <a:cubicBezTo>
                  <a:pt x="2" y="271"/>
                  <a:pt x="2" y="272"/>
                  <a:pt x="2" y="272"/>
                </a:cubicBezTo>
                <a:cubicBezTo>
                  <a:pt x="1" y="273"/>
                  <a:pt x="1" y="274"/>
                  <a:pt x="1" y="275"/>
                </a:cubicBezTo>
                <a:cubicBezTo>
                  <a:pt x="0" y="276"/>
                  <a:pt x="0" y="277"/>
                  <a:pt x="0" y="278"/>
                </a:cubicBezTo>
                <a:cubicBezTo>
                  <a:pt x="0" y="279"/>
                  <a:pt x="0" y="281"/>
                  <a:pt x="0" y="282"/>
                </a:cubicBezTo>
                <a:cubicBezTo>
                  <a:pt x="0" y="283"/>
                  <a:pt x="0" y="284"/>
                  <a:pt x="0" y="285"/>
                </a:cubicBezTo>
                <a:cubicBezTo>
                  <a:pt x="0" y="286"/>
                  <a:pt x="1" y="287"/>
                  <a:pt x="1" y="288"/>
                </a:cubicBezTo>
                <a:cubicBezTo>
                  <a:pt x="1" y="289"/>
                  <a:pt x="2" y="290"/>
                  <a:pt x="2" y="291"/>
                </a:cubicBezTo>
                <a:cubicBezTo>
                  <a:pt x="2" y="291"/>
                  <a:pt x="2" y="292"/>
                  <a:pt x="2" y="292"/>
                </a:cubicBezTo>
                <a:cubicBezTo>
                  <a:pt x="3" y="293"/>
                  <a:pt x="3" y="293"/>
                  <a:pt x="4" y="294"/>
                </a:cubicBezTo>
                <a:cubicBezTo>
                  <a:pt x="4" y="294"/>
                  <a:pt x="4" y="295"/>
                  <a:pt x="5" y="296"/>
                </a:cubicBezTo>
                <a:cubicBezTo>
                  <a:pt x="357" y="741"/>
                  <a:pt x="357" y="741"/>
                  <a:pt x="357" y="741"/>
                </a:cubicBezTo>
                <a:cubicBezTo>
                  <a:pt x="357" y="742"/>
                  <a:pt x="357" y="742"/>
                  <a:pt x="358" y="742"/>
                </a:cubicBezTo>
                <a:cubicBezTo>
                  <a:pt x="359" y="743"/>
                  <a:pt x="360" y="744"/>
                  <a:pt x="361" y="745"/>
                </a:cubicBezTo>
                <a:cubicBezTo>
                  <a:pt x="361" y="746"/>
                  <a:pt x="362" y="746"/>
                  <a:pt x="363" y="746"/>
                </a:cubicBezTo>
                <a:cubicBezTo>
                  <a:pt x="363" y="746"/>
                  <a:pt x="363" y="747"/>
                  <a:pt x="363" y="747"/>
                </a:cubicBezTo>
                <a:cubicBezTo>
                  <a:pt x="364" y="747"/>
                  <a:pt x="365" y="748"/>
                  <a:pt x="366" y="748"/>
                </a:cubicBezTo>
                <a:cubicBezTo>
                  <a:pt x="367" y="748"/>
                  <a:pt x="368" y="749"/>
                  <a:pt x="369" y="749"/>
                </a:cubicBezTo>
                <a:cubicBezTo>
                  <a:pt x="369" y="749"/>
                  <a:pt x="369" y="749"/>
                  <a:pt x="370" y="750"/>
                </a:cubicBezTo>
                <a:cubicBezTo>
                  <a:pt x="371" y="750"/>
                  <a:pt x="373" y="750"/>
                  <a:pt x="375" y="750"/>
                </a:cubicBezTo>
                <a:cubicBezTo>
                  <a:pt x="375" y="750"/>
                  <a:pt x="375" y="750"/>
                  <a:pt x="375" y="750"/>
                </a:cubicBezTo>
                <a:cubicBezTo>
                  <a:pt x="375" y="750"/>
                  <a:pt x="375" y="750"/>
                  <a:pt x="375" y="750"/>
                </a:cubicBezTo>
                <a:cubicBezTo>
                  <a:pt x="375" y="750"/>
                  <a:pt x="375" y="750"/>
                  <a:pt x="375" y="750"/>
                </a:cubicBezTo>
                <a:cubicBezTo>
                  <a:pt x="377" y="750"/>
                  <a:pt x="378" y="750"/>
                  <a:pt x="380" y="750"/>
                </a:cubicBezTo>
                <a:cubicBezTo>
                  <a:pt x="381" y="749"/>
                  <a:pt x="381" y="749"/>
                  <a:pt x="381" y="749"/>
                </a:cubicBezTo>
                <a:cubicBezTo>
                  <a:pt x="382" y="749"/>
                  <a:pt x="383" y="748"/>
                  <a:pt x="384" y="748"/>
                </a:cubicBezTo>
                <a:cubicBezTo>
                  <a:pt x="385" y="748"/>
                  <a:pt x="386" y="747"/>
                  <a:pt x="386" y="747"/>
                </a:cubicBezTo>
                <a:cubicBezTo>
                  <a:pt x="387" y="747"/>
                  <a:pt x="387" y="746"/>
                  <a:pt x="387" y="746"/>
                </a:cubicBezTo>
                <a:cubicBezTo>
                  <a:pt x="388" y="746"/>
                  <a:pt x="388" y="746"/>
                  <a:pt x="389" y="745"/>
                </a:cubicBezTo>
                <a:cubicBezTo>
                  <a:pt x="390" y="744"/>
                  <a:pt x="391" y="743"/>
                  <a:pt x="392" y="742"/>
                </a:cubicBezTo>
                <a:cubicBezTo>
                  <a:pt x="392" y="742"/>
                  <a:pt x="393" y="742"/>
                  <a:pt x="393" y="741"/>
                </a:cubicBezTo>
                <a:cubicBezTo>
                  <a:pt x="743" y="298"/>
                  <a:pt x="743" y="298"/>
                  <a:pt x="743" y="298"/>
                </a:cubicBezTo>
                <a:cubicBezTo>
                  <a:pt x="748" y="294"/>
                  <a:pt x="750" y="288"/>
                  <a:pt x="750" y="281"/>
                </a:cubicBezTo>
                <a:cubicBezTo>
                  <a:pt x="750" y="280"/>
                  <a:pt x="750" y="279"/>
                  <a:pt x="750" y="277"/>
                </a:cubicBezTo>
                <a:close/>
                <a:moveTo>
                  <a:pt x="509" y="47"/>
                </a:moveTo>
                <a:cubicBezTo>
                  <a:pt x="460" y="258"/>
                  <a:pt x="460" y="258"/>
                  <a:pt x="460" y="258"/>
                </a:cubicBezTo>
                <a:cubicBezTo>
                  <a:pt x="290" y="258"/>
                  <a:pt x="290" y="258"/>
                  <a:pt x="290" y="258"/>
                </a:cubicBezTo>
                <a:cubicBezTo>
                  <a:pt x="240" y="47"/>
                  <a:pt x="240" y="47"/>
                  <a:pt x="240" y="47"/>
                </a:cubicBezTo>
                <a:lnTo>
                  <a:pt x="509" y="47"/>
                </a:lnTo>
                <a:close/>
                <a:moveTo>
                  <a:pt x="200" y="79"/>
                </a:moveTo>
                <a:cubicBezTo>
                  <a:pt x="241" y="258"/>
                  <a:pt x="241" y="258"/>
                  <a:pt x="241" y="258"/>
                </a:cubicBezTo>
                <a:cubicBezTo>
                  <a:pt x="69" y="258"/>
                  <a:pt x="69" y="258"/>
                  <a:pt x="69" y="258"/>
                </a:cubicBezTo>
                <a:lnTo>
                  <a:pt x="200" y="79"/>
                </a:lnTo>
                <a:close/>
                <a:moveTo>
                  <a:pt x="72" y="305"/>
                </a:moveTo>
                <a:cubicBezTo>
                  <a:pt x="252" y="305"/>
                  <a:pt x="252" y="305"/>
                  <a:pt x="252" y="305"/>
                </a:cubicBezTo>
                <a:cubicBezTo>
                  <a:pt x="328" y="630"/>
                  <a:pt x="328" y="630"/>
                  <a:pt x="328" y="630"/>
                </a:cubicBezTo>
                <a:lnTo>
                  <a:pt x="72" y="305"/>
                </a:lnTo>
                <a:close/>
                <a:moveTo>
                  <a:pt x="375" y="624"/>
                </a:moveTo>
                <a:cubicBezTo>
                  <a:pt x="300" y="305"/>
                  <a:pt x="300" y="305"/>
                  <a:pt x="300" y="305"/>
                </a:cubicBezTo>
                <a:cubicBezTo>
                  <a:pt x="449" y="305"/>
                  <a:pt x="449" y="305"/>
                  <a:pt x="449" y="305"/>
                </a:cubicBezTo>
                <a:lnTo>
                  <a:pt x="375" y="624"/>
                </a:lnTo>
                <a:close/>
                <a:moveTo>
                  <a:pt x="422" y="630"/>
                </a:moveTo>
                <a:cubicBezTo>
                  <a:pt x="497" y="305"/>
                  <a:pt x="497" y="305"/>
                  <a:pt x="497" y="305"/>
                </a:cubicBezTo>
                <a:cubicBezTo>
                  <a:pt x="678" y="305"/>
                  <a:pt x="678" y="305"/>
                  <a:pt x="678" y="305"/>
                </a:cubicBezTo>
                <a:lnTo>
                  <a:pt x="422" y="630"/>
                </a:lnTo>
                <a:close/>
                <a:moveTo>
                  <a:pt x="508" y="258"/>
                </a:moveTo>
                <a:cubicBezTo>
                  <a:pt x="550" y="79"/>
                  <a:pt x="550" y="79"/>
                  <a:pt x="550" y="79"/>
                </a:cubicBezTo>
                <a:cubicBezTo>
                  <a:pt x="680" y="258"/>
                  <a:pt x="680" y="258"/>
                  <a:pt x="680" y="258"/>
                </a:cubicBezTo>
                <a:lnTo>
                  <a:pt x="508" y="258"/>
                </a:lnTo>
                <a:close/>
                <a:moveTo>
                  <a:pt x="508" y="258"/>
                </a:moveTo>
                <a:cubicBezTo>
                  <a:pt x="508" y="258"/>
                  <a:pt x="508" y="258"/>
                  <a:pt x="508" y="258"/>
                </a:cubicBezTo>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id-ID" sz="2400" dirty="0"/>
          </a:p>
        </p:txBody>
      </p:sp>
      <p:sp>
        <p:nvSpPr>
          <p:cNvPr id="176" name="Oval 175"/>
          <p:cNvSpPr/>
          <p:nvPr/>
        </p:nvSpPr>
        <p:spPr>
          <a:xfrm rot="5400000">
            <a:off x="1550755" y="4418537"/>
            <a:ext cx="875073" cy="87782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nvGrpSpPr>
          <p:cNvPr id="177" name="Group 176"/>
          <p:cNvGrpSpPr/>
          <p:nvPr/>
        </p:nvGrpSpPr>
        <p:grpSpPr>
          <a:xfrm>
            <a:off x="1800097" y="4666366"/>
            <a:ext cx="382165" cy="382165"/>
            <a:chOff x="6634163" y="50800"/>
            <a:chExt cx="1135063" cy="1135063"/>
          </a:xfrm>
          <a:solidFill>
            <a:schemeClr val="bg1"/>
          </a:solidFill>
        </p:grpSpPr>
        <p:sp>
          <p:nvSpPr>
            <p:cNvPr id="178" name="Freeform 19"/>
            <p:cNvSpPr>
              <a:spLocks noEditPoints="1"/>
            </p:cNvSpPr>
            <p:nvPr/>
          </p:nvSpPr>
          <p:spPr bwMode="auto">
            <a:xfrm>
              <a:off x="7269163" y="50800"/>
              <a:ext cx="500063" cy="498475"/>
            </a:xfrm>
            <a:custGeom>
              <a:avLst/>
              <a:gdLst>
                <a:gd name="T0" fmla="*/ 439 w 549"/>
                <a:gd name="T1" fmla="*/ 549 h 549"/>
                <a:gd name="T2" fmla="*/ 549 w 549"/>
                <a:gd name="T3" fmla="*/ 549 h 549"/>
                <a:gd name="T4" fmla="*/ 369 w 549"/>
                <a:gd name="T5" fmla="*/ 180 h 549"/>
                <a:gd name="T6" fmla="*/ 0 w 549"/>
                <a:gd name="T7" fmla="*/ 0 h 549"/>
                <a:gd name="T8" fmla="*/ 0 w 549"/>
                <a:gd name="T9" fmla="*/ 111 h 549"/>
                <a:gd name="T10" fmla="*/ 439 w 549"/>
                <a:gd name="T11" fmla="*/ 549 h 549"/>
                <a:gd name="T12" fmla="*/ 439 w 549"/>
                <a:gd name="T13" fmla="*/ 549 h 549"/>
                <a:gd name="T14" fmla="*/ 439 w 549"/>
                <a:gd name="T15" fmla="*/ 549 h 5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9" h="549">
                  <a:moveTo>
                    <a:pt x="439" y="549"/>
                  </a:moveTo>
                  <a:cubicBezTo>
                    <a:pt x="549" y="549"/>
                    <a:pt x="549" y="549"/>
                    <a:pt x="549" y="549"/>
                  </a:cubicBezTo>
                  <a:cubicBezTo>
                    <a:pt x="532" y="410"/>
                    <a:pt x="470" y="281"/>
                    <a:pt x="369" y="180"/>
                  </a:cubicBezTo>
                  <a:cubicBezTo>
                    <a:pt x="269" y="79"/>
                    <a:pt x="140" y="17"/>
                    <a:pt x="0" y="0"/>
                  </a:cubicBezTo>
                  <a:cubicBezTo>
                    <a:pt x="0" y="111"/>
                    <a:pt x="0" y="111"/>
                    <a:pt x="0" y="111"/>
                  </a:cubicBezTo>
                  <a:cubicBezTo>
                    <a:pt x="226" y="144"/>
                    <a:pt x="406" y="323"/>
                    <a:pt x="439" y="549"/>
                  </a:cubicBezTo>
                  <a:close/>
                  <a:moveTo>
                    <a:pt x="439" y="549"/>
                  </a:moveTo>
                  <a:cubicBezTo>
                    <a:pt x="439" y="549"/>
                    <a:pt x="439" y="549"/>
                    <a:pt x="439" y="5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79" name="Freeform 20"/>
            <p:cNvSpPr>
              <a:spLocks noEditPoints="1"/>
            </p:cNvSpPr>
            <p:nvPr/>
          </p:nvSpPr>
          <p:spPr bwMode="auto">
            <a:xfrm>
              <a:off x="6634163" y="50800"/>
              <a:ext cx="498475" cy="498475"/>
            </a:xfrm>
            <a:custGeom>
              <a:avLst/>
              <a:gdLst>
                <a:gd name="T0" fmla="*/ 549 w 549"/>
                <a:gd name="T1" fmla="*/ 111 h 549"/>
                <a:gd name="T2" fmla="*/ 549 w 549"/>
                <a:gd name="T3" fmla="*/ 0 h 549"/>
                <a:gd name="T4" fmla="*/ 180 w 549"/>
                <a:gd name="T5" fmla="*/ 180 h 549"/>
                <a:gd name="T6" fmla="*/ 0 w 549"/>
                <a:gd name="T7" fmla="*/ 549 h 549"/>
                <a:gd name="T8" fmla="*/ 110 w 549"/>
                <a:gd name="T9" fmla="*/ 549 h 549"/>
                <a:gd name="T10" fmla="*/ 549 w 549"/>
                <a:gd name="T11" fmla="*/ 111 h 549"/>
                <a:gd name="T12" fmla="*/ 549 w 549"/>
                <a:gd name="T13" fmla="*/ 111 h 549"/>
                <a:gd name="T14" fmla="*/ 549 w 549"/>
                <a:gd name="T15" fmla="*/ 111 h 5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9" h="549">
                  <a:moveTo>
                    <a:pt x="549" y="111"/>
                  </a:moveTo>
                  <a:cubicBezTo>
                    <a:pt x="549" y="0"/>
                    <a:pt x="549" y="0"/>
                    <a:pt x="549" y="0"/>
                  </a:cubicBezTo>
                  <a:cubicBezTo>
                    <a:pt x="409" y="17"/>
                    <a:pt x="280" y="79"/>
                    <a:pt x="180" y="180"/>
                  </a:cubicBezTo>
                  <a:cubicBezTo>
                    <a:pt x="79" y="281"/>
                    <a:pt x="17" y="410"/>
                    <a:pt x="0" y="549"/>
                  </a:cubicBezTo>
                  <a:cubicBezTo>
                    <a:pt x="110" y="549"/>
                    <a:pt x="110" y="549"/>
                    <a:pt x="110" y="549"/>
                  </a:cubicBezTo>
                  <a:cubicBezTo>
                    <a:pt x="143" y="323"/>
                    <a:pt x="323" y="144"/>
                    <a:pt x="549" y="111"/>
                  </a:cubicBezTo>
                  <a:close/>
                  <a:moveTo>
                    <a:pt x="549" y="111"/>
                  </a:moveTo>
                  <a:cubicBezTo>
                    <a:pt x="549" y="111"/>
                    <a:pt x="549" y="111"/>
                    <a:pt x="549" y="1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80" name="Freeform 21"/>
            <p:cNvSpPr>
              <a:spLocks noEditPoints="1"/>
            </p:cNvSpPr>
            <p:nvPr/>
          </p:nvSpPr>
          <p:spPr bwMode="auto">
            <a:xfrm>
              <a:off x="7269163" y="687388"/>
              <a:ext cx="500063" cy="498475"/>
            </a:xfrm>
            <a:custGeom>
              <a:avLst/>
              <a:gdLst>
                <a:gd name="T0" fmla="*/ 0 w 549"/>
                <a:gd name="T1" fmla="*/ 438 h 548"/>
                <a:gd name="T2" fmla="*/ 0 w 549"/>
                <a:gd name="T3" fmla="*/ 548 h 548"/>
                <a:gd name="T4" fmla="*/ 369 w 549"/>
                <a:gd name="T5" fmla="*/ 369 h 548"/>
                <a:gd name="T6" fmla="*/ 549 w 549"/>
                <a:gd name="T7" fmla="*/ 0 h 548"/>
                <a:gd name="T8" fmla="*/ 439 w 549"/>
                <a:gd name="T9" fmla="*/ 0 h 548"/>
                <a:gd name="T10" fmla="*/ 0 w 549"/>
                <a:gd name="T11" fmla="*/ 438 h 548"/>
                <a:gd name="T12" fmla="*/ 0 w 549"/>
                <a:gd name="T13" fmla="*/ 438 h 548"/>
                <a:gd name="T14" fmla="*/ 0 w 549"/>
                <a:gd name="T15" fmla="*/ 438 h 5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9" h="548">
                  <a:moveTo>
                    <a:pt x="0" y="438"/>
                  </a:moveTo>
                  <a:cubicBezTo>
                    <a:pt x="0" y="548"/>
                    <a:pt x="0" y="548"/>
                    <a:pt x="0" y="548"/>
                  </a:cubicBezTo>
                  <a:cubicBezTo>
                    <a:pt x="140" y="532"/>
                    <a:pt x="269" y="470"/>
                    <a:pt x="369" y="369"/>
                  </a:cubicBezTo>
                  <a:cubicBezTo>
                    <a:pt x="470" y="268"/>
                    <a:pt x="532" y="139"/>
                    <a:pt x="549" y="0"/>
                  </a:cubicBezTo>
                  <a:cubicBezTo>
                    <a:pt x="439" y="0"/>
                    <a:pt x="439" y="0"/>
                    <a:pt x="439" y="0"/>
                  </a:cubicBezTo>
                  <a:cubicBezTo>
                    <a:pt x="406" y="226"/>
                    <a:pt x="226" y="405"/>
                    <a:pt x="0" y="438"/>
                  </a:cubicBezTo>
                  <a:close/>
                  <a:moveTo>
                    <a:pt x="0" y="438"/>
                  </a:moveTo>
                  <a:cubicBezTo>
                    <a:pt x="0" y="438"/>
                    <a:pt x="0" y="438"/>
                    <a:pt x="0" y="4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81" name="Freeform 22"/>
            <p:cNvSpPr>
              <a:spLocks noEditPoints="1"/>
            </p:cNvSpPr>
            <p:nvPr/>
          </p:nvSpPr>
          <p:spPr bwMode="auto">
            <a:xfrm>
              <a:off x="6634163" y="687388"/>
              <a:ext cx="498475" cy="498475"/>
            </a:xfrm>
            <a:custGeom>
              <a:avLst/>
              <a:gdLst>
                <a:gd name="T0" fmla="*/ 110 w 549"/>
                <a:gd name="T1" fmla="*/ 0 h 548"/>
                <a:gd name="T2" fmla="*/ 0 w 549"/>
                <a:gd name="T3" fmla="*/ 0 h 548"/>
                <a:gd name="T4" fmla="*/ 180 w 549"/>
                <a:gd name="T5" fmla="*/ 369 h 548"/>
                <a:gd name="T6" fmla="*/ 549 w 549"/>
                <a:gd name="T7" fmla="*/ 548 h 548"/>
                <a:gd name="T8" fmla="*/ 549 w 549"/>
                <a:gd name="T9" fmla="*/ 438 h 548"/>
                <a:gd name="T10" fmla="*/ 110 w 549"/>
                <a:gd name="T11" fmla="*/ 0 h 548"/>
                <a:gd name="T12" fmla="*/ 110 w 549"/>
                <a:gd name="T13" fmla="*/ 0 h 548"/>
                <a:gd name="T14" fmla="*/ 110 w 549"/>
                <a:gd name="T15" fmla="*/ 0 h 5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9" h="548">
                  <a:moveTo>
                    <a:pt x="110" y="0"/>
                  </a:moveTo>
                  <a:cubicBezTo>
                    <a:pt x="0" y="0"/>
                    <a:pt x="0" y="0"/>
                    <a:pt x="0" y="0"/>
                  </a:cubicBezTo>
                  <a:cubicBezTo>
                    <a:pt x="17" y="139"/>
                    <a:pt x="79" y="268"/>
                    <a:pt x="180" y="369"/>
                  </a:cubicBezTo>
                  <a:cubicBezTo>
                    <a:pt x="280" y="470"/>
                    <a:pt x="409" y="532"/>
                    <a:pt x="549" y="548"/>
                  </a:cubicBezTo>
                  <a:cubicBezTo>
                    <a:pt x="549" y="438"/>
                    <a:pt x="549" y="438"/>
                    <a:pt x="549" y="438"/>
                  </a:cubicBezTo>
                  <a:cubicBezTo>
                    <a:pt x="323" y="405"/>
                    <a:pt x="143" y="226"/>
                    <a:pt x="110" y="0"/>
                  </a:cubicBezTo>
                  <a:close/>
                  <a:moveTo>
                    <a:pt x="110" y="0"/>
                  </a:moveTo>
                  <a:cubicBezTo>
                    <a:pt x="110" y="0"/>
                    <a:pt x="110" y="0"/>
                    <a:pt x="11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82" name="Freeform 23"/>
            <p:cNvSpPr>
              <a:spLocks noEditPoints="1"/>
            </p:cNvSpPr>
            <p:nvPr/>
          </p:nvSpPr>
          <p:spPr bwMode="auto">
            <a:xfrm>
              <a:off x="6846888" y="265113"/>
              <a:ext cx="285750" cy="284163"/>
            </a:xfrm>
            <a:custGeom>
              <a:avLst/>
              <a:gdLst>
                <a:gd name="T0" fmla="*/ 112 w 314"/>
                <a:gd name="T1" fmla="*/ 314 h 314"/>
                <a:gd name="T2" fmla="*/ 314 w 314"/>
                <a:gd name="T3" fmla="*/ 113 h 314"/>
                <a:gd name="T4" fmla="*/ 314 w 314"/>
                <a:gd name="T5" fmla="*/ 0 h 314"/>
                <a:gd name="T6" fmla="*/ 0 w 314"/>
                <a:gd name="T7" fmla="*/ 314 h 314"/>
                <a:gd name="T8" fmla="*/ 112 w 314"/>
                <a:gd name="T9" fmla="*/ 314 h 314"/>
                <a:gd name="T10" fmla="*/ 112 w 314"/>
                <a:gd name="T11" fmla="*/ 314 h 314"/>
                <a:gd name="T12" fmla="*/ 112 w 314"/>
                <a:gd name="T13" fmla="*/ 314 h 314"/>
              </a:gdLst>
              <a:ahLst/>
              <a:cxnLst>
                <a:cxn ang="0">
                  <a:pos x="T0" y="T1"/>
                </a:cxn>
                <a:cxn ang="0">
                  <a:pos x="T2" y="T3"/>
                </a:cxn>
                <a:cxn ang="0">
                  <a:pos x="T4" y="T5"/>
                </a:cxn>
                <a:cxn ang="0">
                  <a:pos x="T6" y="T7"/>
                </a:cxn>
                <a:cxn ang="0">
                  <a:pos x="T8" y="T9"/>
                </a:cxn>
                <a:cxn ang="0">
                  <a:pos x="T10" y="T11"/>
                </a:cxn>
                <a:cxn ang="0">
                  <a:pos x="T12" y="T13"/>
                </a:cxn>
              </a:cxnLst>
              <a:rect l="0" t="0" r="r" b="b"/>
              <a:pathLst>
                <a:path w="314" h="314">
                  <a:moveTo>
                    <a:pt x="112" y="314"/>
                  </a:moveTo>
                  <a:cubicBezTo>
                    <a:pt x="139" y="216"/>
                    <a:pt x="216" y="139"/>
                    <a:pt x="314" y="113"/>
                  </a:cubicBezTo>
                  <a:cubicBezTo>
                    <a:pt x="314" y="0"/>
                    <a:pt x="314" y="0"/>
                    <a:pt x="314" y="0"/>
                  </a:cubicBezTo>
                  <a:cubicBezTo>
                    <a:pt x="156" y="31"/>
                    <a:pt x="31" y="156"/>
                    <a:pt x="0" y="314"/>
                  </a:cubicBezTo>
                  <a:lnTo>
                    <a:pt x="112" y="314"/>
                  </a:lnTo>
                  <a:close/>
                  <a:moveTo>
                    <a:pt x="112" y="314"/>
                  </a:moveTo>
                  <a:cubicBezTo>
                    <a:pt x="112" y="314"/>
                    <a:pt x="112" y="314"/>
                    <a:pt x="112" y="31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83" name="Freeform 24"/>
            <p:cNvSpPr>
              <a:spLocks noEditPoints="1"/>
            </p:cNvSpPr>
            <p:nvPr/>
          </p:nvSpPr>
          <p:spPr bwMode="auto">
            <a:xfrm>
              <a:off x="6846888" y="687388"/>
              <a:ext cx="285750" cy="284163"/>
            </a:xfrm>
            <a:custGeom>
              <a:avLst/>
              <a:gdLst>
                <a:gd name="T0" fmla="*/ 112 w 314"/>
                <a:gd name="T1" fmla="*/ 0 h 313"/>
                <a:gd name="T2" fmla="*/ 0 w 314"/>
                <a:gd name="T3" fmla="*/ 0 h 313"/>
                <a:gd name="T4" fmla="*/ 314 w 314"/>
                <a:gd name="T5" fmla="*/ 313 h 313"/>
                <a:gd name="T6" fmla="*/ 314 w 314"/>
                <a:gd name="T7" fmla="*/ 201 h 313"/>
                <a:gd name="T8" fmla="*/ 112 w 314"/>
                <a:gd name="T9" fmla="*/ 0 h 313"/>
                <a:gd name="T10" fmla="*/ 112 w 314"/>
                <a:gd name="T11" fmla="*/ 0 h 313"/>
                <a:gd name="T12" fmla="*/ 112 w 314"/>
                <a:gd name="T13" fmla="*/ 0 h 313"/>
              </a:gdLst>
              <a:ahLst/>
              <a:cxnLst>
                <a:cxn ang="0">
                  <a:pos x="T0" y="T1"/>
                </a:cxn>
                <a:cxn ang="0">
                  <a:pos x="T2" y="T3"/>
                </a:cxn>
                <a:cxn ang="0">
                  <a:pos x="T4" y="T5"/>
                </a:cxn>
                <a:cxn ang="0">
                  <a:pos x="T6" y="T7"/>
                </a:cxn>
                <a:cxn ang="0">
                  <a:pos x="T8" y="T9"/>
                </a:cxn>
                <a:cxn ang="0">
                  <a:pos x="T10" y="T11"/>
                </a:cxn>
                <a:cxn ang="0">
                  <a:pos x="T12" y="T13"/>
                </a:cxn>
              </a:cxnLst>
              <a:rect l="0" t="0" r="r" b="b"/>
              <a:pathLst>
                <a:path w="314" h="313">
                  <a:moveTo>
                    <a:pt x="112" y="0"/>
                  </a:moveTo>
                  <a:cubicBezTo>
                    <a:pt x="0" y="0"/>
                    <a:pt x="0" y="0"/>
                    <a:pt x="0" y="0"/>
                  </a:cubicBezTo>
                  <a:cubicBezTo>
                    <a:pt x="31" y="158"/>
                    <a:pt x="156" y="283"/>
                    <a:pt x="314" y="313"/>
                  </a:cubicBezTo>
                  <a:cubicBezTo>
                    <a:pt x="314" y="201"/>
                    <a:pt x="314" y="201"/>
                    <a:pt x="314" y="201"/>
                  </a:cubicBezTo>
                  <a:cubicBezTo>
                    <a:pt x="216" y="175"/>
                    <a:pt x="139" y="98"/>
                    <a:pt x="112" y="0"/>
                  </a:cubicBezTo>
                  <a:close/>
                  <a:moveTo>
                    <a:pt x="112" y="0"/>
                  </a:moveTo>
                  <a:cubicBezTo>
                    <a:pt x="112" y="0"/>
                    <a:pt x="112" y="0"/>
                    <a:pt x="1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84" name="Freeform 25"/>
            <p:cNvSpPr>
              <a:spLocks noEditPoints="1"/>
            </p:cNvSpPr>
            <p:nvPr/>
          </p:nvSpPr>
          <p:spPr bwMode="auto">
            <a:xfrm>
              <a:off x="7269163" y="687388"/>
              <a:ext cx="285750" cy="284163"/>
            </a:xfrm>
            <a:custGeom>
              <a:avLst/>
              <a:gdLst>
                <a:gd name="T0" fmla="*/ 202 w 314"/>
                <a:gd name="T1" fmla="*/ 0 h 313"/>
                <a:gd name="T2" fmla="*/ 0 w 314"/>
                <a:gd name="T3" fmla="*/ 201 h 313"/>
                <a:gd name="T4" fmla="*/ 0 w 314"/>
                <a:gd name="T5" fmla="*/ 313 h 313"/>
                <a:gd name="T6" fmla="*/ 314 w 314"/>
                <a:gd name="T7" fmla="*/ 0 h 313"/>
                <a:gd name="T8" fmla="*/ 202 w 314"/>
                <a:gd name="T9" fmla="*/ 0 h 313"/>
                <a:gd name="T10" fmla="*/ 202 w 314"/>
                <a:gd name="T11" fmla="*/ 0 h 313"/>
                <a:gd name="T12" fmla="*/ 202 w 314"/>
                <a:gd name="T13" fmla="*/ 0 h 313"/>
              </a:gdLst>
              <a:ahLst/>
              <a:cxnLst>
                <a:cxn ang="0">
                  <a:pos x="T0" y="T1"/>
                </a:cxn>
                <a:cxn ang="0">
                  <a:pos x="T2" y="T3"/>
                </a:cxn>
                <a:cxn ang="0">
                  <a:pos x="T4" y="T5"/>
                </a:cxn>
                <a:cxn ang="0">
                  <a:pos x="T6" y="T7"/>
                </a:cxn>
                <a:cxn ang="0">
                  <a:pos x="T8" y="T9"/>
                </a:cxn>
                <a:cxn ang="0">
                  <a:pos x="T10" y="T11"/>
                </a:cxn>
                <a:cxn ang="0">
                  <a:pos x="T12" y="T13"/>
                </a:cxn>
              </a:cxnLst>
              <a:rect l="0" t="0" r="r" b="b"/>
              <a:pathLst>
                <a:path w="314" h="313">
                  <a:moveTo>
                    <a:pt x="202" y="0"/>
                  </a:moveTo>
                  <a:cubicBezTo>
                    <a:pt x="175" y="98"/>
                    <a:pt x="98" y="175"/>
                    <a:pt x="0" y="201"/>
                  </a:cubicBezTo>
                  <a:cubicBezTo>
                    <a:pt x="0" y="313"/>
                    <a:pt x="0" y="313"/>
                    <a:pt x="0" y="313"/>
                  </a:cubicBezTo>
                  <a:cubicBezTo>
                    <a:pt x="158" y="283"/>
                    <a:pt x="284" y="158"/>
                    <a:pt x="314" y="0"/>
                  </a:cubicBezTo>
                  <a:lnTo>
                    <a:pt x="202" y="0"/>
                  </a:lnTo>
                  <a:close/>
                  <a:moveTo>
                    <a:pt x="202" y="0"/>
                  </a:moveTo>
                  <a:cubicBezTo>
                    <a:pt x="202" y="0"/>
                    <a:pt x="202" y="0"/>
                    <a:pt x="20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85" name="Freeform 26"/>
            <p:cNvSpPr>
              <a:spLocks noEditPoints="1"/>
            </p:cNvSpPr>
            <p:nvPr/>
          </p:nvSpPr>
          <p:spPr bwMode="auto">
            <a:xfrm>
              <a:off x="7269163" y="265113"/>
              <a:ext cx="285750" cy="284163"/>
            </a:xfrm>
            <a:custGeom>
              <a:avLst/>
              <a:gdLst>
                <a:gd name="T0" fmla="*/ 202 w 314"/>
                <a:gd name="T1" fmla="*/ 314 h 314"/>
                <a:gd name="T2" fmla="*/ 314 w 314"/>
                <a:gd name="T3" fmla="*/ 314 h 314"/>
                <a:gd name="T4" fmla="*/ 0 w 314"/>
                <a:gd name="T5" fmla="*/ 0 h 314"/>
                <a:gd name="T6" fmla="*/ 0 w 314"/>
                <a:gd name="T7" fmla="*/ 113 h 314"/>
                <a:gd name="T8" fmla="*/ 202 w 314"/>
                <a:gd name="T9" fmla="*/ 314 h 314"/>
                <a:gd name="T10" fmla="*/ 202 w 314"/>
                <a:gd name="T11" fmla="*/ 314 h 314"/>
                <a:gd name="T12" fmla="*/ 202 w 314"/>
                <a:gd name="T13" fmla="*/ 314 h 314"/>
              </a:gdLst>
              <a:ahLst/>
              <a:cxnLst>
                <a:cxn ang="0">
                  <a:pos x="T0" y="T1"/>
                </a:cxn>
                <a:cxn ang="0">
                  <a:pos x="T2" y="T3"/>
                </a:cxn>
                <a:cxn ang="0">
                  <a:pos x="T4" y="T5"/>
                </a:cxn>
                <a:cxn ang="0">
                  <a:pos x="T6" y="T7"/>
                </a:cxn>
                <a:cxn ang="0">
                  <a:pos x="T8" y="T9"/>
                </a:cxn>
                <a:cxn ang="0">
                  <a:pos x="T10" y="T11"/>
                </a:cxn>
                <a:cxn ang="0">
                  <a:pos x="T12" y="T13"/>
                </a:cxn>
              </a:cxnLst>
              <a:rect l="0" t="0" r="r" b="b"/>
              <a:pathLst>
                <a:path w="314" h="314">
                  <a:moveTo>
                    <a:pt x="202" y="314"/>
                  </a:moveTo>
                  <a:cubicBezTo>
                    <a:pt x="314" y="314"/>
                    <a:pt x="314" y="314"/>
                    <a:pt x="314" y="314"/>
                  </a:cubicBezTo>
                  <a:cubicBezTo>
                    <a:pt x="284" y="156"/>
                    <a:pt x="158" y="31"/>
                    <a:pt x="0" y="0"/>
                  </a:cubicBezTo>
                  <a:cubicBezTo>
                    <a:pt x="0" y="113"/>
                    <a:pt x="0" y="113"/>
                    <a:pt x="0" y="113"/>
                  </a:cubicBezTo>
                  <a:cubicBezTo>
                    <a:pt x="98" y="139"/>
                    <a:pt x="175" y="216"/>
                    <a:pt x="202" y="314"/>
                  </a:cubicBezTo>
                  <a:close/>
                  <a:moveTo>
                    <a:pt x="202" y="314"/>
                  </a:moveTo>
                  <a:cubicBezTo>
                    <a:pt x="202" y="314"/>
                    <a:pt x="202" y="314"/>
                    <a:pt x="202" y="31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86" name="Freeform 27"/>
            <p:cNvSpPr>
              <a:spLocks noEditPoints="1"/>
            </p:cNvSpPr>
            <p:nvPr/>
          </p:nvSpPr>
          <p:spPr bwMode="auto">
            <a:xfrm>
              <a:off x="6634163" y="50800"/>
              <a:ext cx="1135063" cy="1135063"/>
            </a:xfrm>
            <a:custGeom>
              <a:avLst/>
              <a:gdLst>
                <a:gd name="T0" fmla="*/ 654 w 1248"/>
                <a:gd name="T1" fmla="*/ 477 h 1248"/>
                <a:gd name="T2" fmla="*/ 654 w 1248"/>
                <a:gd name="T3" fmla="*/ 0 h 1248"/>
                <a:gd name="T4" fmla="*/ 594 w 1248"/>
                <a:gd name="T5" fmla="*/ 0 h 1248"/>
                <a:gd name="T6" fmla="*/ 594 w 1248"/>
                <a:gd name="T7" fmla="*/ 477 h 1248"/>
                <a:gd name="T8" fmla="*/ 477 w 1248"/>
                <a:gd name="T9" fmla="*/ 594 h 1248"/>
                <a:gd name="T10" fmla="*/ 0 w 1248"/>
                <a:gd name="T11" fmla="*/ 594 h 1248"/>
                <a:gd name="T12" fmla="*/ 0 w 1248"/>
                <a:gd name="T13" fmla="*/ 655 h 1248"/>
                <a:gd name="T14" fmla="*/ 477 w 1248"/>
                <a:gd name="T15" fmla="*/ 655 h 1248"/>
                <a:gd name="T16" fmla="*/ 594 w 1248"/>
                <a:gd name="T17" fmla="*/ 772 h 1248"/>
                <a:gd name="T18" fmla="*/ 594 w 1248"/>
                <a:gd name="T19" fmla="*/ 1248 h 1248"/>
                <a:gd name="T20" fmla="*/ 654 w 1248"/>
                <a:gd name="T21" fmla="*/ 1248 h 1248"/>
                <a:gd name="T22" fmla="*/ 654 w 1248"/>
                <a:gd name="T23" fmla="*/ 772 h 1248"/>
                <a:gd name="T24" fmla="*/ 771 w 1248"/>
                <a:gd name="T25" fmla="*/ 655 h 1248"/>
                <a:gd name="T26" fmla="*/ 1248 w 1248"/>
                <a:gd name="T27" fmla="*/ 655 h 1248"/>
                <a:gd name="T28" fmla="*/ 1248 w 1248"/>
                <a:gd name="T29" fmla="*/ 594 h 1248"/>
                <a:gd name="T30" fmla="*/ 771 w 1248"/>
                <a:gd name="T31" fmla="*/ 594 h 1248"/>
                <a:gd name="T32" fmla="*/ 654 w 1248"/>
                <a:gd name="T33" fmla="*/ 477 h 1248"/>
                <a:gd name="T34" fmla="*/ 654 w 1248"/>
                <a:gd name="T35" fmla="*/ 477 h 1248"/>
                <a:gd name="T36" fmla="*/ 654 w 1248"/>
                <a:gd name="T37" fmla="*/ 477 h 1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48" h="1248">
                  <a:moveTo>
                    <a:pt x="654" y="477"/>
                  </a:moveTo>
                  <a:cubicBezTo>
                    <a:pt x="654" y="0"/>
                    <a:pt x="654" y="0"/>
                    <a:pt x="654" y="0"/>
                  </a:cubicBezTo>
                  <a:cubicBezTo>
                    <a:pt x="594" y="0"/>
                    <a:pt x="594" y="0"/>
                    <a:pt x="594" y="0"/>
                  </a:cubicBezTo>
                  <a:cubicBezTo>
                    <a:pt x="594" y="477"/>
                    <a:pt x="594" y="477"/>
                    <a:pt x="594" y="477"/>
                  </a:cubicBezTo>
                  <a:cubicBezTo>
                    <a:pt x="535" y="489"/>
                    <a:pt x="489" y="536"/>
                    <a:pt x="477" y="594"/>
                  </a:cubicBezTo>
                  <a:cubicBezTo>
                    <a:pt x="0" y="594"/>
                    <a:pt x="0" y="594"/>
                    <a:pt x="0" y="594"/>
                  </a:cubicBezTo>
                  <a:cubicBezTo>
                    <a:pt x="0" y="655"/>
                    <a:pt x="0" y="655"/>
                    <a:pt x="0" y="655"/>
                  </a:cubicBezTo>
                  <a:cubicBezTo>
                    <a:pt x="477" y="655"/>
                    <a:pt x="477" y="655"/>
                    <a:pt x="477" y="655"/>
                  </a:cubicBezTo>
                  <a:cubicBezTo>
                    <a:pt x="489" y="713"/>
                    <a:pt x="535" y="759"/>
                    <a:pt x="594" y="772"/>
                  </a:cubicBezTo>
                  <a:cubicBezTo>
                    <a:pt x="594" y="1248"/>
                    <a:pt x="594" y="1248"/>
                    <a:pt x="594" y="1248"/>
                  </a:cubicBezTo>
                  <a:cubicBezTo>
                    <a:pt x="654" y="1248"/>
                    <a:pt x="654" y="1248"/>
                    <a:pt x="654" y="1248"/>
                  </a:cubicBezTo>
                  <a:cubicBezTo>
                    <a:pt x="654" y="772"/>
                    <a:pt x="654" y="772"/>
                    <a:pt x="654" y="772"/>
                  </a:cubicBezTo>
                  <a:cubicBezTo>
                    <a:pt x="713" y="759"/>
                    <a:pt x="759" y="713"/>
                    <a:pt x="771" y="655"/>
                  </a:cubicBezTo>
                  <a:cubicBezTo>
                    <a:pt x="1248" y="655"/>
                    <a:pt x="1248" y="655"/>
                    <a:pt x="1248" y="655"/>
                  </a:cubicBezTo>
                  <a:cubicBezTo>
                    <a:pt x="1248" y="594"/>
                    <a:pt x="1248" y="594"/>
                    <a:pt x="1248" y="594"/>
                  </a:cubicBezTo>
                  <a:cubicBezTo>
                    <a:pt x="771" y="594"/>
                    <a:pt x="771" y="594"/>
                    <a:pt x="771" y="594"/>
                  </a:cubicBezTo>
                  <a:cubicBezTo>
                    <a:pt x="759" y="536"/>
                    <a:pt x="713" y="489"/>
                    <a:pt x="654" y="477"/>
                  </a:cubicBezTo>
                  <a:close/>
                  <a:moveTo>
                    <a:pt x="654" y="477"/>
                  </a:moveTo>
                  <a:cubicBezTo>
                    <a:pt x="654" y="477"/>
                    <a:pt x="654" y="477"/>
                    <a:pt x="654" y="47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grpSp>
      <p:sp>
        <p:nvSpPr>
          <p:cNvPr id="198" name="Oval 197"/>
          <p:cNvSpPr/>
          <p:nvPr/>
        </p:nvSpPr>
        <p:spPr>
          <a:xfrm rot="5400000">
            <a:off x="6479464" y="2521213"/>
            <a:ext cx="875073" cy="87782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nvGrpSpPr>
          <p:cNvPr id="199" name="Group 198"/>
          <p:cNvGrpSpPr/>
          <p:nvPr/>
        </p:nvGrpSpPr>
        <p:grpSpPr>
          <a:xfrm>
            <a:off x="6744243" y="2742483"/>
            <a:ext cx="371692" cy="372667"/>
            <a:chOff x="5580063" y="968375"/>
            <a:chExt cx="2422525" cy="2428876"/>
          </a:xfrm>
          <a:solidFill>
            <a:schemeClr val="bg1"/>
          </a:solidFill>
        </p:grpSpPr>
        <p:sp>
          <p:nvSpPr>
            <p:cNvPr id="200" name="Freeform 23"/>
            <p:cNvSpPr>
              <a:spLocks noEditPoints="1"/>
            </p:cNvSpPr>
            <p:nvPr/>
          </p:nvSpPr>
          <p:spPr bwMode="auto">
            <a:xfrm>
              <a:off x="5580063" y="968375"/>
              <a:ext cx="2422525" cy="2428876"/>
            </a:xfrm>
            <a:custGeom>
              <a:avLst/>
              <a:gdLst>
                <a:gd name="T0" fmla="*/ 1364 w 1568"/>
                <a:gd name="T1" fmla="*/ 438 h 1573"/>
                <a:gd name="T2" fmla="*/ 1329 w 1568"/>
                <a:gd name="T3" fmla="*/ 438 h 1573"/>
                <a:gd name="T4" fmla="*/ 928 w 1568"/>
                <a:gd name="T5" fmla="*/ 72 h 1573"/>
                <a:gd name="T6" fmla="*/ 650 w 1568"/>
                <a:gd name="T7" fmla="*/ 75 h 1573"/>
                <a:gd name="T8" fmla="*/ 269 w 1568"/>
                <a:gd name="T9" fmla="*/ 438 h 1573"/>
                <a:gd name="T10" fmla="*/ 204 w 1568"/>
                <a:gd name="T11" fmla="*/ 438 h 1573"/>
                <a:gd name="T12" fmla="*/ 0 w 1568"/>
                <a:gd name="T13" fmla="*/ 642 h 1573"/>
                <a:gd name="T14" fmla="*/ 0 w 1568"/>
                <a:gd name="T15" fmla="*/ 1369 h 1573"/>
                <a:gd name="T16" fmla="*/ 204 w 1568"/>
                <a:gd name="T17" fmla="*/ 1573 h 1573"/>
                <a:gd name="T18" fmla="*/ 1364 w 1568"/>
                <a:gd name="T19" fmla="*/ 1573 h 1573"/>
                <a:gd name="T20" fmla="*/ 1568 w 1568"/>
                <a:gd name="T21" fmla="*/ 1369 h 1573"/>
                <a:gd name="T22" fmla="*/ 1568 w 1568"/>
                <a:gd name="T23" fmla="*/ 642 h 1573"/>
                <a:gd name="T24" fmla="*/ 1364 w 1568"/>
                <a:gd name="T25" fmla="*/ 438 h 1573"/>
                <a:gd name="T26" fmla="*/ 765 w 1568"/>
                <a:gd name="T27" fmla="*/ 196 h 1573"/>
                <a:gd name="T28" fmla="*/ 815 w 1568"/>
                <a:gd name="T29" fmla="*/ 195 h 1573"/>
                <a:gd name="T30" fmla="*/ 1082 w 1568"/>
                <a:gd name="T31" fmla="*/ 438 h 1573"/>
                <a:gd name="T32" fmla="*/ 510 w 1568"/>
                <a:gd name="T33" fmla="*/ 438 h 1573"/>
                <a:gd name="T34" fmla="*/ 765 w 1568"/>
                <a:gd name="T35" fmla="*/ 196 h 1573"/>
                <a:gd name="T36" fmla="*/ 1401 w 1568"/>
                <a:gd name="T37" fmla="*/ 1369 h 1573"/>
                <a:gd name="T38" fmla="*/ 1363 w 1568"/>
                <a:gd name="T39" fmla="*/ 1405 h 1573"/>
                <a:gd name="T40" fmla="*/ 203 w 1568"/>
                <a:gd name="T41" fmla="*/ 1405 h 1573"/>
                <a:gd name="T42" fmla="*/ 165 w 1568"/>
                <a:gd name="T43" fmla="*/ 1369 h 1573"/>
                <a:gd name="T44" fmla="*/ 165 w 1568"/>
                <a:gd name="T45" fmla="*/ 642 h 1573"/>
                <a:gd name="T46" fmla="*/ 203 w 1568"/>
                <a:gd name="T47" fmla="*/ 606 h 1573"/>
                <a:gd name="T48" fmla="*/ 1363 w 1568"/>
                <a:gd name="T49" fmla="*/ 606 h 1573"/>
                <a:gd name="T50" fmla="*/ 1401 w 1568"/>
                <a:gd name="T51" fmla="*/ 642 h 1573"/>
                <a:gd name="T52" fmla="*/ 1401 w 1568"/>
                <a:gd name="T53" fmla="*/ 1369 h 1573"/>
                <a:gd name="T54" fmla="*/ 1401 w 1568"/>
                <a:gd name="T55" fmla="*/ 1369 h 1573"/>
                <a:gd name="T56" fmla="*/ 1401 w 1568"/>
                <a:gd name="T57" fmla="*/ 1369 h 1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68" h="1573">
                  <a:moveTo>
                    <a:pt x="1364" y="438"/>
                  </a:moveTo>
                  <a:cubicBezTo>
                    <a:pt x="1329" y="438"/>
                    <a:pt x="1329" y="438"/>
                    <a:pt x="1329" y="438"/>
                  </a:cubicBezTo>
                  <a:cubicBezTo>
                    <a:pt x="928" y="72"/>
                    <a:pt x="928" y="72"/>
                    <a:pt x="928" y="72"/>
                  </a:cubicBezTo>
                  <a:cubicBezTo>
                    <a:pt x="849" y="0"/>
                    <a:pt x="727" y="1"/>
                    <a:pt x="650" y="75"/>
                  </a:cubicBezTo>
                  <a:cubicBezTo>
                    <a:pt x="269" y="438"/>
                    <a:pt x="269" y="438"/>
                    <a:pt x="269" y="438"/>
                  </a:cubicBezTo>
                  <a:cubicBezTo>
                    <a:pt x="204" y="438"/>
                    <a:pt x="204" y="438"/>
                    <a:pt x="204" y="438"/>
                  </a:cubicBezTo>
                  <a:cubicBezTo>
                    <a:pt x="91" y="438"/>
                    <a:pt x="0" y="530"/>
                    <a:pt x="0" y="642"/>
                  </a:cubicBezTo>
                  <a:cubicBezTo>
                    <a:pt x="0" y="1369"/>
                    <a:pt x="0" y="1369"/>
                    <a:pt x="0" y="1369"/>
                  </a:cubicBezTo>
                  <a:cubicBezTo>
                    <a:pt x="0" y="1482"/>
                    <a:pt x="91" y="1573"/>
                    <a:pt x="204" y="1573"/>
                  </a:cubicBezTo>
                  <a:cubicBezTo>
                    <a:pt x="1364" y="1573"/>
                    <a:pt x="1364" y="1573"/>
                    <a:pt x="1364" y="1573"/>
                  </a:cubicBezTo>
                  <a:cubicBezTo>
                    <a:pt x="1477" y="1573"/>
                    <a:pt x="1568" y="1482"/>
                    <a:pt x="1568" y="1369"/>
                  </a:cubicBezTo>
                  <a:cubicBezTo>
                    <a:pt x="1568" y="642"/>
                    <a:pt x="1568" y="642"/>
                    <a:pt x="1568" y="642"/>
                  </a:cubicBezTo>
                  <a:cubicBezTo>
                    <a:pt x="1568" y="530"/>
                    <a:pt x="1477" y="438"/>
                    <a:pt x="1364" y="438"/>
                  </a:cubicBezTo>
                  <a:close/>
                  <a:moveTo>
                    <a:pt x="765" y="196"/>
                  </a:moveTo>
                  <a:cubicBezTo>
                    <a:pt x="779" y="182"/>
                    <a:pt x="801" y="182"/>
                    <a:pt x="815" y="195"/>
                  </a:cubicBezTo>
                  <a:cubicBezTo>
                    <a:pt x="1082" y="438"/>
                    <a:pt x="1082" y="438"/>
                    <a:pt x="1082" y="438"/>
                  </a:cubicBezTo>
                  <a:cubicBezTo>
                    <a:pt x="510" y="438"/>
                    <a:pt x="510" y="438"/>
                    <a:pt x="510" y="438"/>
                  </a:cubicBezTo>
                  <a:lnTo>
                    <a:pt x="765" y="196"/>
                  </a:lnTo>
                  <a:close/>
                  <a:moveTo>
                    <a:pt x="1401" y="1369"/>
                  </a:moveTo>
                  <a:cubicBezTo>
                    <a:pt x="1401" y="1389"/>
                    <a:pt x="1383" y="1405"/>
                    <a:pt x="1363" y="1405"/>
                  </a:cubicBezTo>
                  <a:cubicBezTo>
                    <a:pt x="203" y="1405"/>
                    <a:pt x="203" y="1405"/>
                    <a:pt x="203" y="1405"/>
                  </a:cubicBezTo>
                  <a:cubicBezTo>
                    <a:pt x="183" y="1405"/>
                    <a:pt x="165" y="1389"/>
                    <a:pt x="165" y="1369"/>
                  </a:cubicBezTo>
                  <a:cubicBezTo>
                    <a:pt x="165" y="642"/>
                    <a:pt x="165" y="642"/>
                    <a:pt x="165" y="642"/>
                  </a:cubicBezTo>
                  <a:cubicBezTo>
                    <a:pt x="165" y="622"/>
                    <a:pt x="183" y="606"/>
                    <a:pt x="203" y="606"/>
                  </a:cubicBezTo>
                  <a:cubicBezTo>
                    <a:pt x="1363" y="606"/>
                    <a:pt x="1363" y="606"/>
                    <a:pt x="1363" y="606"/>
                  </a:cubicBezTo>
                  <a:cubicBezTo>
                    <a:pt x="1383" y="606"/>
                    <a:pt x="1401" y="622"/>
                    <a:pt x="1401" y="642"/>
                  </a:cubicBezTo>
                  <a:lnTo>
                    <a:pt x="1401" y="1369"/>
                  </a:lnTo>
                  <a:close/>
                  <a:moveTo>
                    <a:pt x="1401" y="1369"/>
                  </a:moveTo>
                  <a:cubicBezTo>
                    <a:pt x="1401" y="1369"/>
                    <a:pt x="1401" y="1369"/>
                    <a:pt x="1401" y="136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201" name="Freeform 24"/>
            <p:cNvSpPr>
              <a:spLocks noEditPoints="1"/>
            </p:cNvSpPr>
            <p:nvPr/>
          </p:nvSpPr>
          <p:spPr bwMode="auto">
            <a:xfrm>
              <a:off x="5967413" y="1984375"/>
              <a:ext cx="466725" cy="468313"/>
            </a:xfrm>
            <a:custGeom>
              <a:avLst/>
              <a:gdLst>
                <a:gd name="T0" fmla="*/ 151 w 302"/>
                <a:gd name="T1" fmla="*/ 303 h 303"/>
                <a:gd name="T2" fmla="*/ 302 w 302"/>
                <a:gd name="T3" fmla="*/ 152 h 303"/>
                <a:gd name="T4" fmla="*/ 151 w 302"/>
                <a:gd name="T5" fmla="*/ 0 h 303"/>
                <a:gd name="T6" fmla="*/ 0 w 302"/>
                <a:gd name="T7" fmla="*/ 152 h 303"/>
                <a:gd name="T8" fmla="*/ 151 w 302"/>
                <a:gd name="T9" fmla="*/ 303 h 303"/>
                <a:gd name="T10" fmla="*/ 151 w 302"/>
                <a:gd name="T11" fmla="*/ 303 h 303"/>
                <a:gd name="T12" fmla="*/ 151 w 302"/>
                <a:gd name="T13" fmla="*/ 303 h 303"/>
              </a:gdLst>
              <a:ahLst/>
              <a:cxnLst>
                <a:cxn ang="0">
                  <a:pos x="T0" y="T1"/>
                </a:cxn>
                <a:cxn ang="0">
                  <a:pos x="T2" y="T3"/>
                </a:cxn>
                <a:cxn ang="0">
                  <a:pos x="T4" y="T5"/>
                </a:cxn>
                <a:cxn ang="0">
                  <a:pos x="T6" y="T7"/>
                </a:cxn>
                <a:cxn ang="0">
                  <a:pos x="T8" y="T9"/>
                </a:cxn>
                <a:cxn ang="0">
                  <a:pos x="T10" y="T11"/>
                </a:cxn>
                <a:cxn ang="0">
                  <a:pos x="T12" y="T13"/>
                </a:cxn>
              </a:cxnLst>
              <a:rect l="0" t="0" r="r" b="b"/>
              <a:pathLst>
                <a:path w="302" h="303">
                  <a:moveTo>
                    <a:pt x="151" y="303"/>
                  </a:moveTo>
                  <a:cubicBezTo>
                    <a:pt x="235" y="303"/>
                    <a:pt x="302" y="235"/>
                    <a:pt x="302" y="152"/>
                  </a:cubicBezTo>
                  <a:cubicBezTo>
                    <a:pt x="302" y="68"/>
                    <a:pt x="235" y="0"/>
                    <a:pt x="151" y="0"/>
                  </a:cubicBezTo>
                  <a:cubicBezTo>
                    <a:pt x="67" y="0"/>
                    <a:pt x="0" y="68"/>
                    <a:pt x="0" y="152"/>
                  </a:cubicBezTo>
                  <a:cubicBezTo>
                    <a:pt x="0" y="235"/>
                    <a:pt x="67" y="303"/>
                    <a:pt x="151" y="303"/>
                  </a:cubicBezTo>
                  <a:close/>
                  <a:moveTo>
                    <a:pt x="151" y="303"/>
                  </a:moveTo>
                  <a:cubicBezTo>
                    <a:pt x="151" y="303"/>
                    <a:pt x="151" y="303"/>
                    <a:pt x="151" y="30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202" name="Freeform 25"/>
            <p:cNvSpPr>
              <a:spLocks noEditPoints="1"/>
            </p:cNvSpPr>
            <p:nvPr/>
          </p:nvSpPr>
          <p:spPr bwMode="auto">
            <a:xfrm>
              <a:off x="5967413" y="2170113"/>
              <a:ext cx="1647825" cy="814388"/>
            </a:xfrm>
            <a:custGeom>
              <a:avLst/>
              <a:gdLst>
                <a:gd name="T0" fmla="*/ 1034 w 1066"/>
                <a:gd name="T1" fmla="*/ 19 h 527"/>
                <a:gd name="T2" fmla="*/ 964 w 1066"/>
                <a:gd name="T3" fmla="*/ 8 h 527"/>
                <a:gd name="T4" fmla="*/ 57 w 1066"/>
                <a:gd name="T5" fmla="*/ 308 h 527"/>
                <a:gd name="T6" fmla="*/ 0 w 1066"/>
                <a:gd name="T7" fmla="*/ 388 h 527"/>
                <a:gd name="T8" fmla="*/ 0 w 1066"/>
                <a:gd name="T9" fmla="*/ 489 h 527"/>
                <a:gd name="T10" fmla="*/ 37 w 1066"/>
                <a:gd name="T11" fmla="*/ 527 h 527"/>
                <a:gd name="T12" fmla="*/ 1030 w 1066"/>
                <a:gd name="T13" fmla="*/ 527 h 527"/>
                <a:gd name="T14" fmla="*/ 1066 w 1066"/>
                <a:gd name="T15" fmla="*/ 489 h 527"/>
                <a:gd name="T16" fmla="*/ 1066 w 1066"/>
                <a:gd name="T17" fmla="*/ 82 h 527"/>
                <a:gd name="T18" fmla="*/ 1034 w 1066"/>
                <a:gd name="T19" fmla="*/ 19 h 527"/>
                <a:gd name="T20" fmla="*/ 1034 w 1066"/>
                <a:gd name="T21" fmla="*/ 19 h 527"/>
                <a:gd name="T22" fmla="*/ 1034 w 1066"/>
                <a:gd name="T23" fmla="*/ 19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6" h="527">
                  <a:moveTo>
                    <a:pt x="1034" y="19"/>
                  </a:moveTo>
                  <a:cubicBezTo>
                    <a:pt x="1014" y="4"/>
                    <a:pt x="988" y="0"/>
                    <a:pt x="964" y="8"/>
                  </a:cubicBezTo>
                  <a:cubicBezTo>
                    <a:pt x="57" y="308"/>
                    <a:pt x="57" y="308"/>
                    <a:pt x="57" y="308"/>
                  </a:cubicBezTo>
                  <a:cubicBezTo>
                    <a:pt x="23" y="319"/>
                    <a:pt x="0" y="351"/>
                    <a:pt x="0" y="388"/>
                  </a:cubicBezTo>
                  <a:cubicBezTo>
                    <a:pt x="0" y="489"/>
                    <a:pt x="0" y="489"/>
                    <a:pt x="0" y="489"/>
                  </a:cubicBezTo>
                  <a:cubicBezTo>
                    <a:pt x="0" y="510"/>
                    <a:pt x="16" y="527"/>
                    <a:pt x="37" y="527"/>
                  </a:cubicBezTo>
                  <a:cubicBezTo>
                    <a:pt x="1030" y="527"/>
                    <a:pt x="1030" y="527"/>
                    <a:pt x="1030" y="527"/>
                  </a:cubicBezTo>
                  <a:cubicBezTo>
                    <a:pt x="1050" y="527"/>
                    <a:pt x="1066" y="510"/>
                    <a:pt x="1066" y="489"/>
                  </a:cubicBezTo>
                  <a:cubicBezTo>
                    <a:pt x="1066" y="82"/>
                    <a:pt x="1066" y="82"/>
                    <a:pt x="1066" y="82"/>
                  </a:cubicBezTo>
                  <a:cubicBezTo>
                    <a:pt x="1066" y="57"/>
                    <a:pt x="1055" y="33"/>
                    <a:pt x="1034" y="19"/>
                  </a:cubicBezTo>
                  <a:close/>
                  <a:moveTo>
                    <a:pt x="1034" y="19"/>
                  </a:moveTo>
                  <a:cubicBezTo>
                    <a:pt x="1034" y="19"/>
                    <a:pt x="1034" y="19"/>
                    <a:pt x="1034" y="1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grpSp>
    </p:spTree>
    <p:extLst>
      <p:ext uri="{BB962C8B-B14F-4D97-AF65-F5344CB8AC3E}">
        <p14:creationId xmlns:p14="http://schemas.microsoft.com/office/powerpoint/2010/main" val="263521126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 name="Oval 238"/>
          <p:cNvSpPr/>
          <p:nvPr/>
        </p:nvSpPr>
        <p:spPr>
          <a:xfrm>
            <a:off x="4876970" y="3615070"/>
            <a:ext cx="2438061" cy="496132"/>
          </a:xfrm>
          <a:prstGeom prst="ellipse">
            <a:avLst/>
          </a:prstGeom>
          <a:solidFill>
            <a:schemeClr val="tx1">
              <a:alpha val="1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0" name="TextBox 239"/>
          <p:cNvSpPr txBox="1"/>
          <p:nvPr/>
        </p:nvSpPr>
        <p:spPr>
          <a:xfrm>
            <a:off x="4011086" y="4255015"/>
            <a:ext cx="4169859" cy="666786"/>
          </a:xfrm>
          <a:prstGeom prst="rect">
            <a:avLst/>
          </a:prstGeom>
          <a:noFill/>
        </p:spPr>
        <p:txBody>
          <a:bodyPr wrap="none" rtlCol="0">
            <a:spAutoFit/>
          </a:bodyPr>
          <a:lstStyle/>
          <a:p>
            <a:pPr algn="ctr"/>
            <a:r>
              <a:rPr lang="en-ID" sz="3733" b="1" dirty="0" err="1">
                <a:solidFill>
                  <a:schemeClr val="bg1"/>
                </a:solidFill>
              </a:rPr>
              <a:t>Horay</a:t>
            </a:r>
            <a:r>
              <a:rPr lang="en-ID" sz="3733" b="1" dirty="0">
                <a:solidFill>
                  <a:schemeClr val="bg1"/>
                </a:solidFill>
              </a:rPr>
              <a:t>… SUCCESS</a:t>
            </a:r>
            <a:endParaRPr lang="id-ID" sz="3733" b="1" dirty="0">
              <a:solidFill>
                <a:schemeClr val="bg1"/>
              </a:solidFill>
            </a:endParaRPr>
          </a:p>
        </p:txBody>
      </p:sp>
      <p:sp>
        <p:nvSpPr>
          <p:cNvPr id="241" name="Rectangle 240"/>
          <p:cNvSpPr/>
          <p:nvPr/>
        </p:nvSpPr>
        <p:spPr>
          <a:xfrm>
            <a:off x="1926716" y="5053169"/>
            <a:ext cx="8338568" cy="923330"/>
          </a:xfrm>
          <a:prstGeom prst="rect">
            <a:avLst/>
          </a:prstGeom>
        </p:spPr>
        <p:txBody>
          <a:bodyPr wrap="square">
            <a:spAutoFit/>
          </a:bodyPr>
          <a:lstStyle/>
          <a:p>
            <a:pPr algn="ctr">
              <a:lnSpc>
                <a:spcPct val="150000"/>
              </a:lnSpc>
            </a:pPr>
            <a:r>
              <a:rPr lang="id-ID" sz="1200" dirty="0">
                <a:solidFill>
                  <a:schemeClr val="bg1"/>
                </a:solidFill>
              </a:rPr>
              <a:t>Bring your business to the next Level with Powerfull presentation material for all business and personal presentation, Suitable for all categories business and personal presentation </a:t>
            </a:r>
            <a:r>
              <a:rPr lang="en-US" sz="1200" dirty="0">
                <a:solidFill>
                  <a:schemeClr val="bg1"/>
                </a:solidFill>
              </a:rPr>
              <a:t>If you are going to use a passage of </a:t>
            </a:r>
            <a:r>
              <a:rPr lang="en-US" sz="1200" dirty="0" err="1">
                <a:solidFill>
                  <a:schemeClr val="bg1"/>
                </a:solidFill>
              </a:rPr>
              <a:t>Lorem</a:t>
            </a:r>
            <a:r>
              <a:rPr lang="en-US" sz="1200" dirty="0">
                <a:solidFill>
                  <a:schemeClr val="bg1"/>
                </a:solidFill>
              </a:rPr>
              <a:t> </a:t>
            </a:r>
            <a:r>
              <a:rPr lang="en-US" sz="1200" dirty="0" err="1">
                <a:solidFill>
                  <a:schemeClr val="bg1"/>
                </a:solidFill>
              </a:rPr>
              <a:t>Ipsum</a:t>
            </a:r>
            <a:r>
              <a:rPr lang="id-ID" sz="1200" dirty="0">
                <a:solidFill>
                  <a:schemeClr val="bg1"/>
                </a:solidFill>
              </a:rPr>
              <a:t> Soufflé liquorice bonbon tart cookie chocolate cake gummies. </a:t>
            </a:r>
          </a:p>
        </p:txBody>
      </p:sp>
      <p:sp>
        <p:nvSpPr>
          <p:cNvPr id="242" name="Oval 5"/>
          <p:cNvSpPr>
            <a:spLocks noChangeArrowheads="1"/>
          </p:cNvSpPr>
          <p:nvPr/>
        </p:nvSpPr>
        <p:spPr bwMode="auto">
          <a:xfrm>
            <a:off x="4552951" y="762000"/>
            <a:ext cx="3083984" cy="3081867"/>
          </a:xfrm>
          <a:prstGeom prst="ellipse">
            <a:avLst/>
          </a:prstGeom>
          <a:solidFill>
            <a:schemeClr val="accent1">
              <a:lumMod val="75000"/>
              <a:alpha val="48000"/>
            </a:schemeClr>
          </a:solidFill>
          <a:ln>
            <a:noFill/>
          </a:ln>
        </p:spPr>
        <p:txBody>
          <a:bodyPr vert="horz" wrap="square" lIns="121920" tIns="60960" rIns="121920" bIns="60960" numCol="1" anchor="t" anchorCtr="0" compatLnSpc="1">
            <a:prstTxWarp prst="textNoShape">
              <a:avLst/>
            </a:prstTxWarp>
          </a:bodyPr>
          <a:lstStyle/>
          <a:p>
            <a:endParaRPr lang="en-ID" sz="2400"/>
          </a:p>
        </p:txBody>
      </p:sp>
      <p:sp>
        <p:nvSpPr>
          <p:cNvPr id="243" name="Freeform 6"/>
          <p:cNvSpPr>
            <a:spLocks/>
          </p:cNvSpPr>
          <p:nvPr/>
        </p:nvSpPr>
        <p:spPr bwMode="auto">
          <a:xfrm>
            <a:off x="5420785" y="3056468"/>
            <a:ext cx="1367367" cy="345017"/>
          </a:xfrm>
          <a:custGeom>
            <a:avLst/>
            <a:gdLst>
              <a:gd name="T0" fmla="*/ 592 w 646"/>
              <a:gd name="T1" fmla="*/ 2 h 163"/>
              <a:gd name="T2" fmla="*/ 41 w 646"/>
              <a:gd name="T3" fmla="*/ 0 h 163"/>
              <a:gd name="T4" fmla="*/ 0 w 646"/>
              <a:gd name="T5" fmla="*/ 163 h 163"/>
              <a:gd name="T6" fmla="*/ 646 w 646"/>
              <a:gd name="T7" fmla="*/ 163 h 163"/>
              <a:gd name="T8" fmla="*/ 592 w 646"/>
              <a:gd name="T9" fmla="*/ 2 h 163"/>
            </a:gdLst>
            <a:ahLst/>
            <a:cxnLst>
              <a:cxn ang="0">
                <a:pos x="T0" y="T1"/>
              </a:cxn>
              <a:cxn ang="0">
                <a:pos x="T2" y="T3"/>
              </a:cxn>
              <a:cxn ang="0">
                <a:pos x="T4" y="T5"/>
              </a:cxn>
              <a:cxn ang="0">
                <a:pos x="T6" y="T7"/>
              </a:cxn>
              <a:cxn ang="0">
                <a:pos x="T8" y="T9"/>
              </a:cxn>
            </a:cxnLst>
            <a:rect l="0" t="0" r="r" b="b"/>
            <a:pathLst>
              <a:path w="646" h="163">
                <a:moveTo>
                  <a:pt x="592" y="2"/>
                </a:moveTo>
                <a:lnTo>
                  <a:pt x="41" y="0"/>
                </a:lnTo>
                <a:lnTo>
                  <a:pt x="0" y="163"/>
                </a:lnTo>
                <a:lnTo>
                  <a:pt x="646" y="163"/>
                </a:lnTo>
                <a:lnTo>
                  <a:pt x="592" y="2"/>
                </a:lnTo>
                <a:close/>
              </a:path>
            </a:pathLst>
          </a:custGeom>
          <a:solidFill>
            <a:srgbClr val="6E4A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44" name="Freeform 7"/>
          <p:cNvSpPr>
            <a:spLocks/>
          </p:cNvSpPr>
          <p:nvPr/>
        </p:nvSpPr>
        <p:spPr bwMode="auto">
          <a:xfrm>
            <a:off x="5342469" y="3676651"/>
            <a:ext cx="1536700" cy="190500"/>
          </a:xfrm>
          <a:custGeom>
            <a:avLst/>
            <a:gdLst>
              <a:gd name="T0" fmla="*/ 16 w 726"/>
              <a:gd name="T1" fmla="*/ 5 h 90"/>
              <a:gd name="T2" fmla="*/ 698 w 726"/>
              <a:gd name="T3" fmla="*/ 0 h 90"/>
              <a:gd name="T4" fmla="*/ 726 w 726"/>
              <a:gd name="T5" fmla="*/ 90 h 90"/>
              <a:gd name="T6" fmla="*/ 0 w 726"/>
              <a:gd name="T7" fmla="*/ 90 h 90"/>
              <a:gd name="T8" fmla="*/ 16 w 726"/>
              <a:gd name="T9" fmla="*/ 5 h 90"/>
            </a:gdLst>
            <a:ahLst/>
            <a:cxnLst>
              <a:cxn ang="0">
                <a:pos x="T0" y="T1"/>
              </a:cxn>
              <a:cxn ang="0">
                <a:pos x="T2" y="T3"/>
              </a:cxn>
              <a:cxn ang="0">
                <a:pos x="T4" y="T5"/>
              </a:cxn>
              <a:cxn ang="0">
                <a:pos x="T6" y="T7"/>
              </a:cxn>
              <a:cxn ang="0">
                <a:pos x="T8" y="T9"/>
              </a:cxn>
            </a:cxnLst>
            <a:rect l="0" t="0" r="r" b="b"/>
            <a:pathLst>
              <a:path w="726" h="90">
                <a:moveTo>
                  <a:pt x="16" y="5"/>
                </a:moveTo>
                <a:lnTo>
                  <a:pt x="698" y="0"/>
                </a:lnTo>
                <a:lnTo>
                  <a:pt x="726" y="90"/>
                </a:lnTo>
                <a:lnTo>
                  <a:pt x="0" y="90"/>
                </a:lnTo>
                <a:lnTo>
                  <a:pt x="16" y="5"/>
                </a:lnTo>
                <a:close/>
              </a:path>
            </a:pathLst>
          </a:custGeom>
          <a:solidFill>
            <a:srgbClr val="331A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45" name="Freeform 8"/>
          <p:cNvSpPr>
            <a:spLocks/>
          </p:cNvSpPr>
          <p:nvPr/>
        </p:nvSpPr>
        <p:spPr bwMode="auto">
          <a:xfrm>
            <a:off x="5420785" y="3395134"/>
            <a:ext cx="1369484" cy="378884"/>
          </a:xfrm>
          <a:custGeom>
            <a:avLst/>
            <a:gdLst>
              <a:gd name="T0" fmla="*/ 5 w 1134"/>
              <a:gd name="T1" fmla="*/ 0 h 315"/>
              <a:gd name="T2" fmla="*/ 1129 w 1134"/>
              <a:gd name="T3" fmla="*/ 0 h 315"/>
              <a:gd name="T4" fmla="*/ 1134 w 1134"/>
              <a:gd name="T5" fmla="*/ 6 h 315"/>
              <a:gd name="T6" fmla="*/ 1134 w 1134"/>
              <a:gd name="T7" fmla="*/ 309 h 315"/>
              <a:gd name="T8" fmla="*/ 1129 w 1134"/>
              <a:gd name="T9" fmla="*/ 315 h 315"/>
              <a:gd name="T10" fmla="*/ 5 w 1134"/>
              <a:gd name="T11" fmla="*/ 315 h 315"/>
              <a:gd name="T12" fmla="*/ 0 w 1134"/>
              <a:gd name="T13" fmla="*/ 309 h 315"/>
              <a:gd name="T14" fmla="*/ 0 w 1134"/>
              <a:gd name="T15" fmla="*/ 6 h 315"/>
              <a:gd name="T16" fmla="*/ 5 w 1134"/>
              <a:gd name="T17"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4" h="315">
                <a:moveTo>
                  <a:pt x="5" y="0"/>
                </a:moveTo>
                <a:cubicBezTo>
                  <a:pt x="1129" y="0"/>
                  <a:pt x="1129" y="0"/>
                  <a:pt x="1129" y="0"/>
                </a:cubicBezTo>
                <a:cubicBezTo>
                  <a:pt x="1132" y="0"/>
                  <a:pt x="1134" y="3"/>
                  <a:pt x="1134" y="6"/>
                </a:cubicBezTo>
                <a:cubicBezTo>
                  <a:pt x="1134" y="309"/>
                  <a:pt x="1134" y="309"/>
                  <a:pt x="1134" y="309"/>
                </a:cubicBezTo>
                <a:cubicBezTo>
                  <a:pt x="1134" y="312"/>
                  <a:pt x="1132" y="315"/>
                  <a:pt x="1129" y="315"/>
                </a:cubicBezTo>
                <a:cubicBezTo>
                  <a:pt x="5" y="315"/>
                  <a:pt x="5" y="315"/>
                  <a:pt x="5" y="315"/>
                </a:cubicBezTo>
                <a:cubicBezTo>
                  <a:pt x="2" y="315"/>
                  <a:pt x="0" y="312"/>
                  <a:pt x="0" y="309"/>
                </a:cubicBezTo>
                <a:cubicBezTo>
                  <a:pt x="0" y="6"/>
                  <a:pt x="0" y="6"/>
                  <a:pt x="0" y="6"/>
                </a:cubicBezTo>
                <a:cubicBezTo>
                  <a:pt x="0" y="3"/>
                  <a:pt x="2" y="0"/>
                  <a:pt x="5" y="0"/>
                </a:cubicBezTo>
                <a:close/>
              </a:path>
            </a:pathLst>
          </a:custGeom>
          <a:solidFill>
            <a:srgbClr val="5B39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46" name="Rectangle 9"/>
          <p:cNvSpPr>
            <a:spLocks noChangeArrowheads="1"/>
          </p:cNvSpPr>
          <p:nvPr/>
        </p:nvSpPr>
        <p:spPr bwMode="auto">
          <a:xfrm>
            <a:off x="5342469" y="3867151"/>
            <a:ext cx="1536700" cy="143933"/>
          </a:xfrm>
          <a:prstGeom prst="rect">
            <a:avLst/>
          </a:prstGeom>
          <a:solidFill>
            <a:srgbClr val="5B392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nvGrpSpPr>
          <p:cNvPr id="247" name="Group 246"/>
          <p:cNvGrpSpPr/>
          <p:nvPr/>
        </p:nvGrpSpPr>
        <p:grpSpPr>
          <a:xfrm>
            <a:off x="5151968" y="1126067"/>
            <a:ext cx="603251" cy="821268"/>
            <a:chOff x="3863976" y="844550"/>
            <a:chExt cx="452438" cy="615951"/>
          </a:xfrm>
        </p:grpSpPr>
        <p:sp>
          <p:nvSpPr>
            <p:cNvPr id="248" name="Freeform 12"/>
            <p:cNvSpPr>
              <a:spLocks/>
            </p:cNvSpPr>
            <p:nvPr/>
          </p:nvSpPr>
          <p:spPr bwMode="auto">
            <a:xfrm>
              <a:off x="3863976" y="844550"/>
              <a:ext cx="452438" cy="609600"/>
            </a:xfrm>
            <a:custGeom>
              <a:avLst/>
              <a:gdLst>
                <a:gd name="T0" fmla="*/ 468 w 500"/>
                <a:gd name="T1" fmla="*/ 628 h 673"/>
                <a:gd name="T2" fmla="*/ 406 w 500"/>
                <a:gd name="T3" fmla="*/ 664 h 673"/>
                <a:gd name="T4" fmla="*/ 291 w 500"/>
                <a:gd name="T5" fmla="*/ 588 h 673"/>
                <a:gd name="T6" fmla="*/ 337 w 500"/>
                <a:gd name="T7" fmla="*/ 536 h 673"/>
                <a:gd name="T8" fmla="*/ 372 w 500"/>
                <a:gd name="T9" fmla="*/ 584 h 673"/>
                <a:gd name="T10" fmla="*/ 355 w 500"/>
                <a:gd name="T11" fmla="*/ 576 h 673"/>
                <a:gd name="T12" fmla="*/ 334 w 500"/>
                <a:gd name="T13" fmla="*/ 578 h 673"/>
                <a:gd name="T14" fmla="*/ 332 w 500"/>
                <a:gd name="T15" fmla="*/ 599 h 673"/>
                <a:gd name="T16" fmla="*/ 409 w 500"/>
                <a:gd name="T17" fmla="*/ 622 h 673"/>
                <a:gd name="T18" fmla="*/ 439 w 500"/>
                <a:gd name="T19" fmla="*/ 560 h 673"/>
                <a:gd name="T20" fmla="*/ 402 w 500"/>
                <a:gd name="T21" fmla="*/ 509 h 673"/>
                <a:gd name="T22" fmla="*/ 328 w 500"/>
                <a:gd name="T23" fmla="*/ 473 h 673"/>
                <a:gd name="T24" fmla="*/ 242 w 500"/>
                <a:gd name="T25" fmla="*/ 441 h 673"/>
                <a:gd name="T26" fmla="*/ 71 w 500"/>
                <a:gd name="T27" fmla="*/ 338 h 673"/>
                <a:gd name="T28" fmla="*/ 5 w 500"/>
                <a:gd name="T29" fmla="*/ 168 h 673"/>
                <a:gd name="T30" fmla="*/ 96 w 500"/>
                <a:gd name="T31" fmla="*/ 26 h 673"/>
                <a:gd name="T32" fmla="*/ 257 w 500"/>
                <a:gd name="T33" fmla="*/ 32 h 673"/>
                <a:gd name="T34" fmla="*/ 315 w 500"/>
                <a:gd name="T35" fmla="*/ 90 h 673"/>
                <a:gd name="T36" fmla="*/ 303 w 500"/>
                <a:gd name="T37" fmla="*/ 172 h 673"/>
                <a:gd name="T38" fmla="*/ 285 w 500"/>
                <a:gd name="T39" fmla="*/ 138 h 673"/>
                <a:gd name="T40" fmla="*/ 281 w 500"/>
                <a:gd name="T41" fmla="*/ 113 h 673"/>
                <a:gd name="T42" fmla="*/ 255 w 500"/>
                <a:gd name="T43" fmla="*/ 81 h 673"/>
                <a:gd name="T44" fmla="*/ 183 w 500"/>
                <a:gd name="T45" fmla="*/ 49 h 673"/>
                <a:gd name="T46" fmla="*/ 52 w 500"/>
                <a:gd name="T47" fmla="*/ 139 h 673"/>
                <a:gd name="T48" fmla="*/ 98 w 500"/>
                <a:gd name="T49" fmla="*/ 308 h 673"/>
                <a:gd name="T50" fmla="*/ 269 w 500"/>
                <a:gd name="T51" fmla="*/ 409 h 673"/>
                <a:gd name="T52" fmla="*/ 363 w 500"/>
                <a:gd name="T53" fmla="*/ 444 h 673"/>
                <a:gd name="T54" fmla="*/ 441 w 500"/>
                <a:gd name="T55" fmla="*/ 489 h 673"/>
                <a:gd name="T56" fmla="*/ 468 w 500"/>
                <a:gd name="T57" fmla="*/ 628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00" h="673">
                  <a:moveTo>
                    <a:pt x="468" y="628"/>
                  </a:moveTo>
                  <a:cubicBezTo>
                    <a:pt x="453" y="647"/>
                    <a:pt x="430" y="660"/>
                    <a:pt x="406" y="664"/>
                  </a:cubicBezTo>
                  <a:cubicBezTo>
                    <a:pt x="355" y="673"/>
                    <a:pt x="288" y="648"/>
                    <a:pt x="291" y="588"/>
                  </a:cubicBezTo>
                  <a:cubicBezTo>
                    <a:pt x="292" y="562"/>
                    <a:pt x="308" y="536"/>
                    <a:pt x="337" y="536"/>
                  </a:cubicBezTo>
                  <a:cubicBezTo>
                    <a:pt x="363" y="536"/>
                    <a:pt x="398" y="576"/>
                    <a:pt x="372" y="584"/>
                  </a:cubicBezTo>
                  <a:cubicBezTo>
                    <a:pt x="366" y="586"/>
                    <a:pt x="361" y="579"/>
                    <a:pt x="355" y="576"/>
                  </a:cubicBezTo>
                  <a:cubicBezTo>
                    <a:pt x="350" y="573"/>
                    <a:pt x="337" y="575"/>
                    <a:pt x="334" y="578"/>
                  </a:cubicBezTo>
                  <a:cubicBezTo>
                    <a:pt x="331" y="584"/>
                    <a:pt x="330" y="592"/>
                    <a:pt x="332" y="599"/>
                  </a:cubicBezTo>
                  <a:cubicBezTo>
                    <a:pt x="340" y="627"/>
                    <a:pt x="386" y="630"/>
                    <a:pt x="409" y="622"/>
                  </a:cubicBezTo>
                  <a:cubicBezTo>
                    <a:pt x="438" y="613"/>
                    <a:pt x="446" y="587"/>
                    <a:pt x="439" y="560"/>
                  </a:cubicBezTo>
                  <a:cubicBezTo>
                    <a:pt x="434" y="539"/>
                    <a:pt x="419" y="522"/>
                    <a:pt x="402" y="509"/>
                  </a:cubicBezTo>
                  <a:cubicBezTo>
                    <a:pt x="380" y="493"/>
                    <a:pt x="353" y="483"/>
                    <a:pt x="328" y="473"/>
                  </a:cubicBezTo>
                  <a:cubicBezTo>
                    <a:pt x="299" y="463"/>
                    <a:pt x="270" y="452"/>
                    <a:pt x="242" y="441"/>
                  </a:cubicBezTo>
                  <a:cubicBezTo>
                    <a:pt x="180" y="416"/>
                    <a:pt x="118" y="386"/>
                    <a:pt x="71" y="338"/>
                  </a:cubicBezTo>
                  <a:cubicBezTo>
                    <a:pt x="27" y="293"/>
                    <a:pt x="0" y="232"/>
                    <a:pt x="5" y="168"/>
                  </a:cubicBezTo>
                  <a:cubicBezTo>
                    <a:pt x="10" y="109"/>
                    <a:pt x="43" y="53"/>
                    <a:pt x="96" y="26"/>
                  </a:cubicBezTo>
                  <a:cubicBezTo>
                    <a:pt x="147" y="0"/>
                    <a:pt x="209" y="3"/>
                    <a:pt x="257" y="32"/>
                  </a:cubicBezTo>
                  <a:cubicBezTo>
                    <a:pt x="280" y="46"/>
                    <a:pt x="302" y="66"/>
                    <a:pt x="315" y="90"/>
                  </a:cubicBezTo>
                  <a:cubicBezTo>
                    <a:pt x="327" y="113"/>
                    <a:pt x="336" y="160"/>
                    <a:pt x="303" y="172"/>
                  </a:cubicBezTo>
                  <a:cubicBezTo>
                    <a:pt x="292" y="176"/>
                    <a:pt x="274" y="165"/>
                    <a:pt x="285" y="138"/>
                  </a:cubicBezTo>
                  <a:cubicBezTo>
                    <a:pt x="287" y="132"/>
                    <a:pt x="283" y="119"/>
                    <a:pt x="281" y="113"/>
                  </a:cubicBezTo>
                  <a:cubicBezTo>
                    <a:pt x="275" y="100"/>
                    <a:pt x="265" y="90"/>
                    <a:pt x="255" y="81"/>
                  </a:cubicBezTo>
                  <a:cubicBezTo>
                    <a:pt x="236" y="63"/>
                    <a:pt x="210" y="51"/>
                    <a:pt x="183" y="49"/>
                  </a:cubicBezTo>
                  <a:cubicBezTo>
                    <a:pt x="122" y="43"/>
                    <a:pt x="69" y="82"/>
                    <a:pt x="52" y="139"/>
                  </a:cubicBezTo>
                  <a:cubicBezTo>
                    <a:pt x="34" y="200"/>
                    <a:pt x="56" y="264"/>
                    <a:pt x="98" y="308"/>
                  </a:cubicBezTo>
                  <a:cubicBezTo>
                    <a:pt x="144" y="356"/>
                    <a:pt x="208" y="385"/>
                    <a:pt x="269" y="409"/>
                  </a:cubicBezTo>
                  <a:cubicBezTo>
                    <a:pt x="300" y="421"/>
                    <a:pt x="332" y="432"/>
                    <a:pt x="363" y="444"/>
                  </a:cubicBezTo>
                  <a:cubicBezTo>
                    <a:pt x="391" y="455"/>
                    <a:pt x="419" y="468"/>
                    <a:pt x="441" y="489"/>
                  </a:cubicBezTo>
                  <a:cubicBezTo>
                    <a:pt x="476" y="522"/>
                    <a:pt x="500" y="584"/>
                    <a:pt x="468" y="628"/>
                  </a:cubicBezTo>
                  <a:close/>
                </a:path>
              </a:pathLst>
            </a:custGeom>
            <a:solidFill>
              <a:srgbClr val="E28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49" name="Freeform 13"/>
            <p:cNvSpPr>
              <a:spLocks/>
            </p:cNvSpPr>
            <p:nvPr/>
          </p:nvSpPr>
          <p:spPr bwMode="auto">
            <a:xfrm>
              <a:off x="3870326" y="855663"/>
              <a:ext cx="442913" cy="604838"/>
            </a:xfrm>
            <a:custGeom>
              <a:avLst/>
              <a:gdLst>
                <a:gd name="T0" fmla="*/ 458 w 489"/>
                <a:gd name="T1" fmla="*/ 624 h 668"/>
                <a:gd name="T2" fmla="*/ 397 w 489"/>
                <a:gd name="T3" fmla="*/ 660 h 668"/>
                <a:gd name="T4" fmla="*/ 285 w 489"/>
                <a:gd name="T5" fmla="*/ 584 h 668"/>
                <a:gd name="T6" fmla="*/ 330 w 489"/>
                <a:gd name="T7" fmla="*/ 533 h 668"/>
                <a:gd name="T8" fmla="*/ 364 w 489"/>
                <a:gd name="T9" fmla="*/ 581 h 668"/>
                <a:gd name="T10" fmla="*/ 348 w 489"/>
                <a:gd name="T11" fmla="*/ 572 h 668"/>
                <a:gd name="T12" fmla="*/ 327 w 489"/>
                <a:gd name="T13" fmla="*/ 574 h 668"/>
                <a:gd name="T14" fmla="*/ 325 w 489"/>
                <a:gd name="T15" fmla="*/ 595 h 668"/>
                <a:gd name="T16" fmla="*/ 401 w 489"/>
                <a:gd name="T17" fmla="*/ 618 h 668"/>
                <a:gd name="T18" fmla="*/ 430 w 489"/>
                <a:gd name="T19" fmla="*/ 557 h 668"/>
                <a:gd name="T20" fmla="*/ 393 w 489"/>
                <a:gd name="T21" fmla="*/ 506 h 668"/>
                <a:gd name="T22" fmla="*/ 321 w 489"/>
                <a:gd name="T23" fmla="*/ 470 h 668"/>
                <a:gd name="T24" fmla="*/ 236 w 489"/>
                <a:gd name="T25" fmla="*/ 438 h 668"/>
                <a:gd name="T26" fmla="*/ 70 w 489"/>
                <a:gd name="T27" fmla="*/ 336 h 668"/>
                <a:gd name="T28" fmla="*/ 5 w 489"/>
                <a:gd name="T29" fmla="*/ 166 h 668"/>
                <a:gd name="T30" fmla="*/ 93 w 489"/>
                <a:gd name="T31" fmla="*/ 26 h 668"/>
                <a:gd name="T32" fmla="*/ 251 w 489"/>
                <a:gd name="T33" fmla="*/ 32 h 668"/>
                <a:gd name="T34" fmla="*/ 307 w 489"/>
                <a:gd name="T35" fmla="*/ 90 h 668"/>
                <a:gd name="T36" fmla="*/ 296 w 489"/>
                <a:gd name="T37" fmla="*/ 172 h 668"/>
                <a:gd name="T38" fmla="*/ 278 w 489"/>
                <a:gd name="T39" fmla="*/ 137 h 668"/>
                <a:gd name="T40" fmla="*/ 273 w 489"/>
                <a:gd name="T41" fmla="*/ 113 h 668"/>
                <a:gd name="T42" fmla="*/ 249 w 489"/>
                <a:gd name="T43" fmla="*/ 81 h 668"/>
                <a:gd name="T44" fmla="*/ 178 w 489"/>
                <a:gd name="T45" fmla="*/ 49 h 668"/>
                <a:gd name="T46" fmla="*/ 50 w 489"/>
                <a:gd name="T47" fmla="*/ 138 h 668"/>
                <a:gd name="T48" fmla="*/ 96 w 489"/>
                <a:gd name="T49" fmla="*/ 306 h 668"/>
                <a:gd name="T50" fmla="*/ 263 w 489"/>
                <a:gd name="T51" fmla="*/ 406 h 668"/>
                <a:gd name="T52" fmla="*/ 355 w 489"/>
                <a:gd name="T53" fmla="*/ 441 h 668"/>
                <a:gd name="T54" fmla="*/ 431 w 489"/>
                <a:gd name="T55" fmla="*/ 486 h 668"/>
                <a:gd name="T56" fmla="*/ 458 w 489"/>
                <a:gd name="T57" fmla="*/ 624 h 6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89" h="668">
                  <a:moveTo>
                    <a:pt x="458" y="624"/>
                  </a:moveTo>
                  <a:cubicBezTo>
                    <a:pt x="444" y="643"/>
                    <a:pt x="421" y="656"/>
                    <a:pt x="397" y="660"/>
                  </a:cubicBezTo>
                  <a:cubicBezTo>
                    <a:pt x="348" y="668"/>
                    <a:pt x="282" y="643"/>
                    <a:pt x="285" y="584"/>
                  </a:cubicBezTo>
                  <a:cubicBezTo>
                    <a:pt x="286" y="559"/>
                    <a:pt x="302" y="533"/>
                    <a:pt x="330" y="533"/>
                  </a:cubicBezTo>
                  <a:cubicBezTo>
                    <a:pt x="355" y="532"/>
                    <a:pt x="390" y="572"/>
                    <a:pt x="364" y="581"/>
                  </a:cubicBezTo>
                  <a:cubicBezTo>
                    <a:pt x="358" y="582"/>
                    <a:pt x="353" y="575"/>
                    <a:pt x="348" y="572"/>
                  </a:cubicBezTo>
                  <a:cubicBezTo>
                    <a:pt x="342" y="569"/>
                    <a:pt x="330" y="571"/>
                    <a:pt x="327" y="574"/>
                  </a:cubicBezTo>
                  <a:cubicBezTo>
                    <a:pt x="324" y="581"/>
                    <a:pt x="323" y="588"/>
                    <a:pt x="325" y="595"/>
                  </a:cubicBezTo>
                  <a:cubicBezTo>
                    <a:pt x="333" y="623"/>
                    <a:pt x="378" y="626"/>
                    <a:pt x="401" y="618"/>
                  </a:cubicBezTo>
                  <a:cubicBezTo>
                    <a:pt x="429" y="609"/>
                    <a:pt x="437" y="584"/>
                    <a:pt x="430" y="557"/>
                  </a:cubicBezTo>
                  <a:cubicBezTo>
                    <a:pt x="424" y="536"/>
                    <a:pt x="410" y="519"/>
                    <a:pt x="393" y="506"/>
                  </a:cubicBezTo>
                  <a:cubicBezTo>
                    <a:pt x="372" y="490"/>
                    <a:pt x="346" y="480"/>
                    <a:pt x="321" y="470"/>
                  </a:cubicBezTo>
                  <a:cubicBezTo>
                    <a:pt x="292" y="460"/>
                    <a:pt x="264" y="449"/>
                    <a:pt x="236" y="438"/>
                  </a:cubicBezTo>
                  <a:cubicBezTo>
                    <a:pt x="176" y="413"/>
                    <a:pt x="116" y="383"/>
                    <a:pt x="70" y="336"/>
                  </a:cubicBezTo>
                  <a:cubicBezTo>
                    <a:pt x="26" y="291"/>
                    <a:pt x="0" y="230"/>
                    <a:pt x="5" y="166"/>
                  </a:cubicBezTo>
                  <a:cubicBezTo>
                    <a:pt x="9" y="108"/>
                    <a:pt x="41" y="53"/>
                    <a:pt x="93" y="26"/>
                  </a:cubicBezTo>
                  <a:cubicBezTo>
                    <a:pt x="143" y="0"/>
                    <a:pt x="203" y="4"/>
                    <a:pt x="251" y="32"/>
                  </a:cubicBezTo>
                  <a:cubicBezTo>
                    <a:pt x="273" y="46"/>
                    <a:pt x="294" y="66"/>
                    <a:pt x="307" y="90"/>
                  </a:cubicBezTo>
                  <a:cubicBezTo>
                    <a:pt x="319" y="113"/>
                    <a:pt x="328" y="160"/>
                    <a:pt x="296" y="172"/>
                  </a:cubicBezTo>
                  <a:cubicBezTo>
                    <a:pt x="285" y="175"/>
                    <a:pt x="267" y="164"/>
                    <a:pt x="278" y="137"/>
                  </a:cubicBezTo>
                  <a:cubicBezTo>
                    <a:pt x="280" y="132"/>
                    <a:pt x="276" y="119"/>
                    <a:pt x="273" y="113"/>
                  </a:cubicBezTo>
                  <a:cubicBezTo>
                    <a:pt x="269" y="100"/>
                    <a:pt x="259" y="90"/>
                    <a:pt x="249" y="81"/>
                  </a:cubicBezTo>
                  <a:cubicBezTo>
                    <a:pt x="229" y="63"/>
                    <a:pt x="204" y="51"/>
                    <a:pt x="178" y="49"/>
                  </a:cubicBezTo>
                  <a:cubicBezTo>
                    <a:pt x="118" y="43"/>
                    <a:pt x="66" y="82"/>
                    <a:pt x="50" y="138"/>
                  </a:cubicBezTo>
                  <a:cubicBezTo>
                    <a:pt x="32" y="198"/>
                    <a:pt x="54" y="262"/>
                    <a:pt x="96" y="306"/>
                  </a:cubicBezTo>
                  <a:cubicBezTo>
                    <a:pt x="141" y="354"/>
                    <a:pt x="203" y="382"/>
                    <a:pt x="263" y="406"/>
                  </a:cubicBezTo>
                  <a:cubicBezTo>
                    <a:pt x="293" y="418"/>
                    <a:pt x="325" y="429"/>
                    <a:pt x="355" y="441"/>
                  </a:cubicBezTo>
                  <a:cubicBezTo>
                    <a:pt x="383" y="453"/>
                    <a:pt x="410" y="465"/>
                    <a:pt x="431" y="486"/>
                  </a:cubicBezTo>
                  <a:cubicBezTo>
                    <a:pt x="466" y="519"/>
                    <a:pt x="489" y="581"/>
                    <a:pt x="458" y="624"/>
                  </a:cubicBezTo>
                  <a:close/>
                </a:path>
              </a:pathLst>
            </a:custGeom>
            <a:solidFill>
              <a:srgbClr val="ECB8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grpSp>
        <p:nvGrpSpPr>
          <p:cNvPr id="250" name="Group 249"/>
          <p:cNvGrpSpPr/>
          <p:nvPr/>
        </p:nvGrpSpPr>
        <p:grpSpPr>
          <a:xfrm>
            <a:off x="6441018" y="1121834"/>
            <a:ext cx="596901" cy="825501"/>
            <a:chOff x="4830763" y="841375"/>
            <a:chExt cx="447676" cy="619126"/>
          </a:xfrm>
        </p:grpSpPr>
        <p:sp>
          <p:nvSpPr>
            <p:cNvPr id="251" name="Freeform 14"/>
            <p:cNvSpPr>
              <a:spLocks/>
            </p:cNvSpPr>
            <p:nvPr/>
          </p:nvSpPr>
          <p:spPr bwMode="auto">
            <a:xfrm>
              <a:off x="4832351" y="841375"/>
              <a:ext cx="446088" cy="611188"/>
            </a:xfrm>
            <a:custGeom>
              <a:avLst/>
              <a:gdLst>
                <a:gd name="T0" fmla="*/ 32 w 494"/>
                <a:gd name="T1" fmla="*/ 633 h 676"/>
                <a:gd name="T2" fmla="*/ 57 w 494"/>
                <a:gd name="T3" fmla="*/ 494 h 676"/>
                <a:gd name="T4" fmla="*/ 135 w 494"/>
                <a:gd name="T5" fmla="*/ 448 h 676"/>
                <a:gd name="T6" fmla="*/ 228 w 494"/>
                <a:gd name="T7" fmla="*/ 411 h 676"/>
                <a:gd name="T8" fmla="*/ 397 w 494"/>
                <a:gd name="T9" fmla="*/ 308 h 676"/>
                <a:gd name="T10" fmla="*/ 441 w 494"/>
                <a:gd name="T11" fmla="*/ 138 h 676"/>
                <a:gd name="T12" fmla="*/ 309 w 494"/>
                <a:gd name="T13" fmla="*/ 50 h 676"/>
                <a:gd name="T14" fmla="*/ 237 w 494"/>
                <a:gd name="T15" fmla="*/ 83 h 676"/>
                <a:gd name="T16" fmla="*/ 212 w 494"/>
                <a:gd name="T17" fmla="*/ 115 h 676"/>
                <a:gd name="T18" fmla="*/ 208 w 494"/>
                <a:gd name="T19" fmla="*/ 140 h 676"/>
                <a:gd name="T20" fmla="*/ 191 w 494"/>
                <a:gd name="T21" fmla="*/ 175 h 676"/>
                <a:gd name="T22" fmla="*/ 178 w 494"/>
                <a:gd name="T23" fmla="*/ 93 h 676"/>
                <a:gd name="T24" fmla="*/ 234 w 494"/>
                <a:gd name="T25" fmla="*/ 34 h 676"/>
                <a:gd name="T26" fmla="*/ 395 w 494"/>
                <a:gd name="T27" fmla="*/ 25 h 676"/>
                <a:gd name="T28" fmla="*/ 488 w 494"/>
                <a:gd name="T29" fmla="*/ 166 h 676"/>
                <a:gd name="T30" fmla="*/ 425 w 494"/>
                <a:gd name="T31" fmla="*/ 338 h 676"/>
                <a:gd name="T32" fmla="*/ 256 w 494"/>
                <a:gd name="T33" fmla="*/ 443 h 676"/>
                <a:gd name="T34" fmla="*/ 171 w 494"/>
                <a:gd name="T35" fmla="*/ 477 h 676"/>
                <a:gd name="T36" fmla="*/ 97 w 494"/>
                <a:gd name="T37" fmla="*/ 513 h 676"/>
                <a:gd name="T38" fmla="*/ 60 w 494"/>
                <a:gd name="T39" fmla="*/ 565 h 676"/>
                <a:gd name="T40" fmla="*/ 91 w 494"/>
                <a:gd name="T41" fmla="*/ 626 h 676"/>
                <a:gd name="T42" fmla="*/ 168 w 494"/>
                <a:gd name="T43" fmla="*/ 602 h 676"/>
                <a:gd name="T44" fmla="*/ 165 w 494"/>
                <a:gd name="T45" fmla="*/ 581 h 676"/>
                <a:gd name="T46" fmla="*/ 145 w 494"/>
                <a:gd name="T47" fmla="*/ 580 h 676"/>
                <a:gd name="T48" fmla="*/ 128 w 494"/>
                <a:gd name="T49" fmla="*/ 588 h 676"/>
                <a:gd name="T50" fmla="*/ 162 w 494"/>
                <a:gd name="T51" fmla="*/ 539 h 676"/>
                <a:gd name="T52" fmla="*/ 209 w 494"/>
                <a:gd name="T53" fmla="*/ 591 h 676"/>
                <a:gd name="T54" fmla="*/ 95 w 494"/>
                <a:gd name="T55" fmla="*/ 668 h 676"/>
                <a:gd name="T56" fmla="*/ 32 w 494"/>
                <a:gd name="T57" fmla="*/ 633 h 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94" h="676">
                  <a:moveTo>
                    <a:pt x="32" y="633"/>
                  </a:moveTo>
                  <a:cubicBezTo>
                    <a:pt x="0" y="590"/>
                    <a:pt x="23" y="527"/>
                    <a:pt x="57" y="494"/>
                  </a:cubicBezTo>
                  <a:cubicBezTo>
                    <a:pt x="79" y="473"/>
                    <a:pt x="107" y="459"/>
                    <a:pt x="135" y="448"/>
                  </a:cubicBezTo>
                  <a:cubicBezTo>
                    <a:pt x="166" y="435"/>
                    <a:pt x="197" y="423"/>
                    <a:pt x="228" y="411"/>
                  </a:cubicBezTo>
                  <a:cubicBezTo>
                    <a:pt x="289" y="386"/>
                    <a:pt x="352" y="356"/>
                    <a:pt x="397" y="308"/>
                  </a:cubicBezTo>
                  <a:cubicBezTo>
                    <a:pt x="439" y="263"/>
                    <a:pt x="460" y="198"/>
                    <a:pt x="441" y="138"/>
                  </a:cubicBezTo>
                  <a:cubicBezTo>
                    <a:pt x="424" y="82"/>
                    <a:pt x="370" y="43"/>
                    <a:pt x="309" y="50"/>
                  </a:cubicBezTo>
                  <a:cubicBezTo>
                    <a:pt x="282" y="53"/>
                    <a:pt x="256" y="64"/>
                    <a:pt x="237" y="83"/>
                  </a:cubicBezTo>
                  <a:cubicBezTo>
                    <a:pt x="227" y="92"/>
                    <a:pt x="217" y="103"/>
                    <a:pt x="212" y="115"/>
                  </a:cubicBezTo>
                  <a:cubicBezTo>
                    <a:pt x="210" y="122"/>
                    <a:pt x="206" y="135"/>
                    <a:pt x="208" y="140"/>
                  </a:cubicBezTo>
                  <a:cubicBezTo>
                    <a:pt x="219" y="167"/>
                    <a:pt x="202" y="178"/>
                    <a:pt x="191" y="175"/>
                  </a:cubicBezTo>
                  <a:cubicBezTo>
                    <a:pt x="157" y="163"/>
                    <a:pt x="166" y="116"/>
                    <a:pt x="178" y="93"/>
                  </a:cubicBezTo>
                  <a:cubicBezTo>
                    <a:pt x="190" y="69"/>
                    <a:pt x="211" y="48"/>
                    <a:pt x="234" y="34"/>
                  </a:cubicBezTo>
                  <a:cubicBezTo>
                    <a:pt x="282" y="4"/>
                    <a:pt x="344" y="0"/>
                    <a:pt x="395" y="25"/>
                  </a:cubicBezTo>
                  <a:cubicBezTo>
                    <a:pt x="449" y="52"/>
                    <a:pt x="483" y="107"/>
                    <a:pt x="488" y="166"/>
                  </a:cubicBezTo>
                  <a:cubicBezTo>
                    <a:pt x="494" y="230"/>
                    <a:pt x="469" y="292"/>
                    <a:pt x="425" y="338"/>
                  </a:cubicBezTo>
                  <a:cubicBezTo>
                    <a:pt x="379" y="386"/>
                    <a:pt x="317" y="417"/>
                    <a:pt x="256" y="443"/>
                  </a:cubicBezTo>
                  <a:cubicBezTo>
                    <a:pt x="228" y="455"/>
                    <a:pt x="199" y="465"/>
                    <a:pt x="171" y="477"/>
                  </a:cubicBezTo>
                  <a:cubicBezTo>
                    <a:pt x="145" y="487"/>
                    <a:pt x="119" y="497"/>
                    <a:pt x="97" y="513"/>
                  </a:cubicBezTo>
                  <a:cubicBezTo>
                    <a:pt x="79" y="526"/>
                    <a:pt x="66" y="544"/>
                    <a:pt x="60" y="565"/>
                  </a:cubicBezTo>
                  <a:cubicBezTo>
                    <a:pt x="54" y="592"/>
                    <a:pt x="62" y="617"/>
                    <a:pt x="91" y="626"/>
                  </a:cubicBezTo>
                  <a:cubicBezTo>
                    <a:pt x="114" y="634"/>
                    <a:pt x="160" y="631"/>
                    <a:pt x="168" y="602"/>
                  </a:cubicBezTo>
                  <a:cubicBezTo>
                    <a:pt x="170" y="595"/>
                    <a:pt x="169" y="588"/>
                    <a:pt x="165" y="581"/>
                  </a:cubicBezTo>
                  <a:cubicBezTo>
                    <a:pt x="162" y="578"/>
                    <a:pt x="150" y="577"/>
                    <a:pt x="145" y="580"/>
                  </a:cubicBezTo>
                  <a:cubicBezTo>
                    <a:pt x="139" y="582"/>
                    <a:pt x="134" y="590"/>
                    <a:pt x="128" y="588"/>
                  </a:cubicBezTo>
                  <a:cubicBezTo>
                    <a:pt x="101" y="580"/>
                    <a:pt x="137" y="540"/>
                    <a:pt x="162" y="539"/>
                  </a:cubicBezTo>
                  <a:cubicBezTo>
                    <a:pt x="191" y="539"/>
                    <a:pt x="208" y="565"/>
                    <a:pt x="209" y="591"/>
                  </a:cubicBezTo>
                  <a:cubicBezTo>
                    <a:pt x="213" y="650"/>
                    <a:pt x="146" y="676"/>
                    <a:pt x="95" y="668"/>
                  </a:cubicBezTo>
                  <a:cubicBezTo>
                    <a:pt x="71" y="665"/>
                    <a:pt x="47" y="652"/>
                    <a:pt x="32" y="633"/>
                  </a:cubicBezTo>
                  <a:close/>
                </a:path>
              </a:pathLst>
            </a:custGeom>
            <a:solidFill>
              <a:srgbClr val="E28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52" name="Freeform 15"/>
            <p:cNvSpPr>
              <a:spLocks/>
            </p:cNvSpPr>
            <p:nvPr/>
          </p:nvSpPr>
          <p:spPr bwMode="auto">
            <a:xfrm>
              <a:off x="4830763" y="852488"/>
              <a:ext cx="438150" cy="608013"/>
            </a:xfrm>
            <a:custGeom>
              <a:avLst/>
              <a:gdLst>
                <a:gd name="T0" fmla="*/ 31 w 484"/>
                <a:gd name="T1" fmla="*/ 628 h 671"/>
                <a:gd name="T2" fmla="*/ 56 w 484"/>
                <a:gd name="T3" fmla="*/ 490 h 671"/>
                <a:gd name="T4" fmla="*/ 132 w 484"/>
                <a:gd name="T5" fmla="*/ 444 h 671"/>
                <a:gd name="T6" fmla="*/ 223 w 484"/>
                <a:gd name="T7" fmla="*/ 407 h 671"/>
                <a:gd name="T8" fmla="*/ 389 w 484"/>
                <a:gd name="T9" fmla="*/ 305 h 671"/>
                <a:gd name="T10" fmla="*/ 432 w 484"/>
                <a:gd name="T11" fmla="*/ 136 h 671"/>
                <a:gd name="T12" fmla="*/ 303 w 484"/>
                <a:gd name="T13" fmla="*/ 49 h 671"/>
                <a:gd name="T14" fmla="*/ 232 w 484"/>
                <a:gd name="T15" fmla="*/ 82 h 671"/>
                <a:gd name="T16" fmla="*/ 208 w 484"/>
                <a:gd name="T17" fmla="*/ 114 h 671"/>
                <a:gd name="T18" fmla="*/ 204 w 484"/>
                <a:gd name="T19" fmla="*/ 139 h 671"/>
                <a:gd name="T20" fmla="*/ 187 w 484"/>
                <a:gd name="T21" fmla="*/ 174 h 671"/>
                <a:gd name="T22" fmla="*/ 175 w 484"/>
                <a:gd name="T23" fmla="*/ 92 h 671"/>
                <a:gd name="T24" fmla="*/ 230 w 484"/>
                <a:gd name="T25" fmla="*/ 34 h 671"/>
                <a:gd name="T26" fmla="*/ 387 w 484"/>
                <a:gd name="T27" fmla="*/ 24 h 671"/>
                <a:gd name="T28" fmla="*/ 478 w 484"/>
                <a:gd name="T29" fmla="*/ 164 h 671"/>
                <a:gd name="T30" fmla="*/ 415 w 484"/>
                <a:gd name="T31" fmla="*/ 334 h 671"/>
                <a:gd name="T32" fmla="*/ 250 w 484"/>
                <a:gd name="T33" fmla="*/ 439 h 671"/>
                <a:gd name="T34" fmla="*/ 167 w 484"/>
                <a:gd name="T35" fmla="*/ 473 h 671"/>
                <a:gd name="T36" fmla="*/ 95 w 484"/>
                <a:gd name="T37" fmla="*/ 509 h 671"/>
                <a:gd name="T38" fmla="*/ 59 w 484"/>
                <a:gd name="T39" fmla="*/ 560 h 671"/>
                <a:gd name="T40" fmla="*/ 89 w 484"/>
                <a:gd name="T41" fmla="*/ 621 h 671"/>
                <a:gd name="T42" fmla="*/ 164 w 484"/>
                <a:gd name="T43" fmla="*/ 597 h 671"/>
                <a:gd name="T44" fmla="*/ 162 w 484"/>
                <a:gd name="T45" fmla="*/ 576 h 671"/>
                <a:gd name="T46" fmla="*/ 141 w 484"/>
                <a:gd name="T47" fmla="*/ 575 h 671"/>
                <a:gd name="T48" fmla="*/ 125 w 484"/>
                <a:gd name="T49" fmla="*/ 583 h 671"/>
                <a:gd name="T50" fmla="*/ 158 w 484"/>
                <a:gd name="T51" fmla="*/ 535 h 671"/>
                <a:gd name="T52" fmla="*/ 204 w 484"/>
                <a:gd name="T53" fmla="*/ 586 h 671"/>
                <a:gd name="T54" fmla="*/ 93 w 484"/>
                <a:gd name="T55" fmla="*/ 663 h 671"/>
                <a:gd name="T56" fmla="*/ 31 w 484"/>
                <a:gd name="T57" fmla="*/ 628 h 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84" h="671">
                  <a:moveTo>
                    <a:pt x="31" y="628"/>
                  </a:moveTo>
                  <a:cubicBezTo>
                    <a:pt x="0" y="585"/>
                    <a:pt x="22" y="523"/>
                    <a:pt x="56" y="490"/>
                  </a:cubicBezTo>
                  <a:cubicBezTo>
                    <a:pt x="78" y="469"/>
                    <a:pt x="104" y="456"/>
                    <a:pt x="132" y="444"/>
                  </a:cubicBezTo>
                  <a:cubicBezTo>
                    <a:pt x="162" y="431"/>
                    <a:pt x="193" y="420"/>
                    <a:pt x="223" y="407"/>
                  </a:cubicBezTo>
                  <a:cubicBezTo>
                    <a:pt x="283" y="382"/>
                    <a:pt x="345" y="353"/>
                    <a:pt x="389" y="305"/>
                  </a:cubicBezTo>
                  <a:cubicBezTo>
                    <a:pt x="430" y="260"/>
                    <a:pt x="451" y="196"/>
                    <a:pt x="432" y="136"/>
                  </a:cubicBezTo>
                  <a:cubicBezTo>
                    <a:pt x="415" y="80"/>
                    <a:pt x="362" y="42"/>
                    <a:pt x="303" y="49"/>
                  </a:cubicBezTo>
                  <a:cubicBezTo>
                    <a:pt x="277" y="52"/>
                    <a:pt x="252" y="64"/>
                    <a:pt x="232" y="82"/>
                  </a:cubicBezTo>
                  <a:cubicBezTo>
                    <a:pt x="223" y="91"/>
                    <a:pt x="213" y="102"/>
                    <a:pt x="208" y="114"/>
                  </a:cubicBezTo>
                  <a:cubicBezTo>
                    <a:pt x="206" y="120"/>
                    <a:pt x="202" y="133"/>
                    <a:pt x="204" y="139"/>
                  </a:cubicBezTo>
                  <a:cubicBezTo>
                    <a:pt x="215" y="166"/>
                    <a:pt x="198" y="177"/>
                    <a:pt x="187" y="174"/>
                  </a:cubicBezTo>
                  <a:cubicBezTo>
                    <a:pt x="154" y="162"/>
                    <a:pt x="163" y="115"/>
                    <a:pt x="175" y="92"/>
                  </a:cubicBezTo>
                  <a:cubicBezTo>
                    <a:pt x="187" y="68"/>
                    <a:pt x="208" y="48"/>
                    <a:pt x="230" y="34"/>
                  </a:cubicBezTo>
                  <a:cubicBezTo>
                    <a:pt x="277" y="4"/>
                    <a:pt x="337" y="0"/>
                    <a:pt x="387" y="24"/>
                  </a:cubicBezTo>
                  <a:cubicBezTo>
                    <a:pt x="440" y="51"/>
                    <a:pt x="473" y="106"/>
                    <a:pt x="478" y="164"/>
                  </a:cubicBezTo>
                  <a:cubicBezTo>
                    <a:pt x="484" y="227"/>
                    <a:pt x="459" y="289"/>
                    <a:pt x="415" y="334"/>
                  </a:cubicBezTo>
                  <a:cubicBezTo>
                    <a:pt x="370" y="382"/>
                    <a:pt x="310" y="413"/>
                    <a:pt x="250" y="439"/>
                  </a:cubicBezTo>
                  <a:cubicBezTo>
                    <a:pt x="223" y="451"/>
                    <a:pt x="195" y="461"/>
                    <a:pt x="167" y="473"/>
                  </a:cubicBezTo>
                  <a:cubicBezTo>
                    <a:pt x="142" y="483"/>
                    <a:pt x="116" y="493"/>
                    <a:pt x="95" y="509"/>
                  </a:cubicBezTo>
                  <a:cubicBezTo>
                    <a:pt x="78" y="522"/>
                    <a:pt x="64" y="539"/>
                    <a:pt x="59" y="560"/>
                  </a:cubicBezTo>
                  <a:cubicBezTo>
                    <a:pt x="52" y="588"/>
                    <a:pt x="61" y="613"/>
                    <a:pt x="89" y="621"/>
                  </a:cubicBezTo>
                  <a:cubicBezTo>
                    <a:pt x="112" y="629"/>
                    <a:pt x="156" y="625"/>
                    <a:pt x="164" y="597"/>
                  </a:cubicBezTo>
                  <a:cubicBezTo>
                    <a:pt x="166" y="590"/>
                    <a:pt x="165" y="583"/>
                    <a:pt x="162" y="576"/>
                  </a:cubicBezTo>
                  <a:cubicBezTo>
                    <a:pt x="159" y="573"/>
                    <a:pt x="146" y="572"/>
                    <a:pt x="141" y="575"/>
                  </a:cubicBezTo>
                  <a:cubicBezTo>
                    <a:pt x="136" y="578"/>
                    <a:pt x="131" y="585"/>
                    <a:pt x="125" y="583"/>
                  </a:cubicBezTo>
                  <a:cubicBezTo>
                    <a:pt x="99" y="575"/>
                    <a:pt x="133" y="535"/>
                    <a:pt x="158" y="535"/>
                  </a:cubicBezTo>
                  <a:cubicBezTo>
                    <a:pt x="186" y="535"/>
                    <a:pt x="203" y="560"/>
                    <a:pt x="204" y="586"/>
                  </a:cubicBezTo>
                  <a:cubicBezTo>
                    <a:pt x="208" y="645"/>
                    <a:pt x="142" y="671"/>
                    <a:pt x="93" y="663"/>
                  </a:cubicBezTo>
                  <a:cubicBezTo>
                    <a:pt x="69" y="659"/>
                    <a:pt x="46" y="647"/>
                    <a:pt x="31" y="628"/>
                  </a:cubicBezTo>
                  <a:close/>
                </a:path>
              </a:pathLst>
            </a:custGeom>
            <a:solidFill>
              <a:srgbClr val="ECB8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grpSp>
        <p:nvGrpSpPr>
          <p:cNvPr id="253" name="Group 252"/>
          <p:cNvGrpSpPr/>
          <p:nvPr/>
        </p:nvGrpSpPr>
        <p:grpSpPr>
          <a:xfrm>
            <a:off x="5482169" y="726018"/>
            <a:ext cx="1231900" cy="2588684"/>
            <a:chOff x="4111626" y="544513"/>
            <a:chExt cx="923925" cy="1941513"/>
          </a:xfrm>
        </p:grpSpPr>
        <p:sp>
          <p:nvSpPr>
            <p:cNvPr id="254" name="Freeform 10"/>
            <p:cNvSpPr>
              <a:spLocks/>
            </p:cNvSpPr>
            <p:nvPr/>
          </p:nvSpPr>
          <p:spPr bwMode="auto">
            <a:xfrm>
              <a:off x="4254501" y="2281238"/>
              <a:ext cx="628650" cy="204788"/>
            </a:xfrm>
            <a:custGeom>
              <a:avLst/>
              <a:gdLst>
                <a:gd name="T0" fmla="*/ 28 w 694"/>
                <a:gd name="T1" fmla="*/ 0 h 225"/>
                <a:gd name="T2" fmla="*/ 678 w 694"/>
                <a:gd name="T3" fmla="*/ 0 h 225"/>
                <a:gd name="T4" fmla="*/ 690 w 694"/>
                <a:gd name="T5" fmla="*/ 91 h 225"/>
                <a:gd name="T6" fmla="*/ 353 w 694"/>
                <a:gd name="T7" fmla="*/ 225 h 225"/>
                <a:gd name="T8" fmla="*/ 16 w 694"/>
                <a:gd name="T9" fmla="*/ 91 h 225"/>
                <a:gd name="T10" fmla="*/ 28 w 694"/>
                <a:gd name="T11" fmla="*/ 0 h 225"/>
              </a:gdLst>
              <a:ahLst/>
              <a:cxnLst>
                <a:cxn ang="0">
                  <a:pos x="T0" y="T1"/>
                </a:cxn>
                <a:cxn ang="0">
                  <a:pos x="T2" y="T3"/>
                </a:cxn>
                <a:cxn ang="0">
                  <a:pos x="T4" y="T5"/>
                </a:cxn>
                <a:cxn ang="0">
                  <a:pos x="T6" y="T7"/>
                </a:cxn>
                <a:cxn ang="0">
                  <a:pos x="T8" y="T9"/>
                </a:cxn>
                <a:cxn ang="0">
                  <a:pos x="T10" y="T11"/>
                </a:cxn>
              </a:cxnLst>
              <a:rect l="0" t="0" r="r" b="b"/>
              <a:pathLst>
                <a:path w="694" h="225">
                  <a:moveTo>
                    <a:pt x="28" y="0"/>
                  </a:moveTo>
                  <a:cubicBezTo>
                    <a:pt x="678" y="0"/>
                    <a:pt x="678" y="0"/>
                    <a:pt x="678" y="0"/>
                  </a:cubicBezTo>
                  <a:cubicBezTo>
                    <a:pt x="678" y="0"/>
                    <a:pt x="688" y="58"/>
                    <a:pt x="690" y="91"/>
                  </a:cubicBezTo>
                  <a:cubicBezTo>
                    <a:pt x="694" y="164"/>
                    <a:pt x="539" y="225"/>
                    <a:pt x="353" y="225"/>
                  </a:cubicBezTo>
                  <a:cubicBezTo>
                    <a:pt x="167" y="225"/>
                    <a:pt x="0" y="163"/>
                    <a:pt x="16" y="91"/>
                  </a:cubicBezTo>
                  <a:cubicBezTo>
                    <a:pt x="22" y="64"/>
                    <a:pt x="28" y="0"/>
                    <a:pt x="28" y="0"/>
                  </a:cubicBezTo>
                  <a:close/>
                </a:path>
              </a:pathLst>
            </a:custGeom>
            <a:solidFill>
              <a:srgbClr val="E28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55" name="Freeform 11"/>
            <p:cNvSpPr>
              <a:spLocks/>
            </p:cNvSpPr>
            <p:nvPr/>
          </p:nvSpPr>
          <p:spPr bwMode="auto">
            <a:xfrm>
              <a:off x="4254501" y="2273300"/>
              <a:ext cx="628650" cy="201613"/>
            </a:xfrm>
            <a:custGeom>
              <a:avLst/>
              <a:gdLst>
                <a:gd name="T0" fmla="*/ 28 w 694"/>
                <a:gd name="T1" fmla="*/ 0 h 224"/>
                <a:gd name="T2" fmla="*/ 678 w 694"/>
                <a:gd name="T3" fmla="*/ 0 h 224"/>
                <a:gd name="T4" fmla="*/ 690 w 694"/>
                <a:gd name="T5" fmla="*/ 90 h 224"/>
                <a:gd name="T6" fmla="*/ 353 w 694"/>
                <a:gd name="T7" fmla="*/ 224 h 224"/>
                <a:gd name="T8" fmla="*/ 16 w 694"/>
                <a:gd name="T9" fmla="*/ 90 h 224"/>
                <a:gd name="T10" fmla="*/ 28 w 694"/>
                <a:gd name="T11" fmla="*/ 0 h 224"/>
              </a:gdLst>
              <a:ahLst/>
              <a:cxnLst>
                <a:cxn ang="0">
                  <a:pos x="T0" y="T1"/>
                </a:cxn>
                <a:cxn ang="0">
                  <a:pos x="T2" y="T3"/>
                </a:cxn>
                <a:cxn ang="0">
                  <a:pos x="T4" y="T5"/>
                </a:cxn>
                <a:cxn ang="0">
                  <a:pos x="T6" y="T7"/>
                </a:cxn>
                <a:cxn ang="0">
                  <a:pos x="T8" y="T9"/>
                </a:cxn>
                <a:cxn ang="0">
                  <a:pos x="T10" y="T11"/>
                </a:cxn>
              </a:cxnLst>
              <a:rect l="0" t="0" r="r" b="b"/>
              <a:pathLst>
                <a:path w="694" h="224">
                  <a:moveTo>
                    <a:pt x="28" y="0"/>
                  </a:moveTo>
                  <a:cubicBezTo>
                    <a:pt x="678" y="0"/>
                    <a:pt x="678" y="0"/>
                    <a:pt x="678" y="0"/>
                  </a:cubicBezTo>
                  <a:cubicBezTo>
                    <a:pt x="678" y="0"/>
                    <a:pt x="688" y="58"/>
                    <a:pt x="690" y="90"/>
                  </a:cubicBezTo>
                  <a:cubicBezTo>
                    <a:pt x="694" y="164"/>
                    <a:pt x="539" y="224"/>
                    <a:pt x="353" y="224"/>
                  </a:cubicBezTo>
                  <a:cubicBezTo>
                    <a:pt x="167" y="224"/>
                    <a:pt x="0" y="163"/>
                    <a:pt x="16" y="90"/>
                  </a:cubicBezTo>
                  <a:cubicBezTo>
                    <a:pt x="22" y="64"/>
                    <a:pt x="28" y="0"/>
                    <a:pt x="28" y="0"/>
                  </a:cubicBezTo>
                  <a:close/>
                </a:path>
              </a:pathLst>
            </a:custGeom>
            <a:solidFill>
              <a:srgbClr val="ECB8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56" name="Freeform 16"/>
            <p:cNvSpPr>
              <a:spLocks/>
            </p:cNvSpPr>
            <p:nvPr/>
          </p:nvSpPr>
          <p:spPr bwMode="auto">
            <a:xfrm>
              <a:off x="4278313" y="2133600"/>
              <a:ext cx="590550" cy="247650"/>
            </a:xfrm>
            <a:custGeom>
              <a:avLst/>
              <a:gdLst>
                <a:gd name="T0" fmla="*/ 69 w 651"/>
                <a:gd name="T1" fmla="*/ 122 h 274"/>
                <a:gd name="T2" fmla="*/ 170 w 651"/>
                <a:gd name="T3" fmla="*/ 11 h 274"/>
                <a:gd name="T4" fmla="*/ 481 w 651"/>
                <a:gd name="T5" fmla="*/ 11 h 274"/>
                <a:gd name="T6" fmla="*/ 582 w 651"/>
                <a:gd name="T7" fmla="*/ 122 h 274"/>
                <a:gd name="T8" fmla="*/ 651 w 651"/>
                <a:gd name="T9" fmla="*/ 152 h 274"/>
                <a:gd name="T10" fmla="*/ 325 w 651"/>
                <a:gd name="T11" fmla="*/ 274 h 274"/>
                <a:gd name="T12" fmla="*/ 0 w 651"/>
                <a:gd name="T13" fmla="*/ 152 h 274"/>
                <a:gd name="T14" fmla="*/ 69 w 651"/>
                <a:gd name="T15" fmla="*/ 122 h 2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1" h="274">
                  <a:moveTo>
                    <a:pt x="69" y="122"/>
                  </a:moveTo>
                  <a:cubicBezTo>
                    <a:pt x="118" y="93"/>
                    <a:pt x="154" y="51"/>
                    <a:pt x="170" y="11"/>
                  </a:cubicBezTo>
                  <a:cubicBezTo>
                    <a:pt x="216" y="0"/>
                    <a:pt x="435" y="0"/>
                    <a:pt x="481" y="11"/>
                  </a:cubicBezTo>
                  <a:cubicBezTo>
                    <a:pt x="497" y="51"/>
                    <a:pt x="533" y="93"/>
                    <a:pt x="582" y="122"/>
                  </a:cubicBezTo>
                  <a:cubicBezTo>
                    <a:pt x="605" y="136"/>
                    <a:pt x="628" y="146"/>
                    <a:pt x="651" y="152"/>
                  </a:cubicBezTo>
                  <a:cubicBezTo>
                    <a:pt x="630" y="221"/>
                    <a:pt x="492" y="274"/>
                    <a:pt x="325" y="274"/>
                  </a:cubicBezTo>
                  <a:cubicBezTo>
                    <a:pt x="158" y="274"/>
                    <a:pt x="21" y="221"/>
                    <a:pt x="0" y="152"/>
                  </a:cubicBezTo>
                  <a:cubicBezTo>
                    <a:pt x="23" y="146"/>
                    <a:pt x="46" y="136"/>
                    <a:pt x="69" y="122"/>
                  </a:cubicBezTo>
                  <a:close/>
                </a:path>
              </a:pathLst>
            </a:custGeom>
            <a:solidFill>
              <a:srgbClr val="ECB8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57" name="Freeform 17"/>
            <p:cNvSpPr>
              <a:spLocks/>
            </p:cNvSpPr>
            <p:nvPr/>
          </p:nvSpPr>
          <p:spPr bwMode="auto">
            <a:xfrm>
              <a:off x="4408488" y="2109788"/>
              <a:ext cx="330200" cy="119063"/>
            </a:xfrm>
            <a:custGeom>
              <a:avLst/>
              <a:gdLst>
                <a:gd name="T0" fmla="*/ 365 w 365"/>
                <a:gd name="T1" fmla="*/ 0 h 131"/>
                <a:gd name="T2" fmla="*/ 365 w 365"/>
                <a:gd name="T3" fmla="*/ 75 h 131"/>
                <a:gd name="T4" fmla="*/ 182 w 365"/>
                <a:gd name="T5" fmla="*/ 131 h 131"/>
                <a:gd name="T6" fmla="*/ 0 w 365"/>
                <a:gd name="T7" fmla="*/ 75 h 131"/>
                <a:gd name="T8" fmla="*/ 0 w 365"/>
                <a:gd name="T9" fmla="*/ 0 h 131"/>
                <a:gd name="T10" fmla="*/ 365 w 365"/>
                <a:gd name="T11" fmla="*/ 0 h 131"/>
              </a:gdLst>
              <a:ahLst/>
              <a:cxnLst>
                <a:cxn ang="0">
                  <a:pos x="T0" y="T1"/>
                </a:cxn>
                <a:cxn ang="0">
                  <a:pos x="T2" y="T3"/>
                </a:cxn>
                <a:cxn ang="0">
                  <a:pos x="T4" y="T5"/>
                </a:cxn>
                <a:cxn ang="0">
                  <a:pos x="T6" y="T7"/>
                </a:cxn>
                <a:cxn ang="0">
                  <a:pos x="T8" y="T9"/>
                </a:cxn>
                <a:cxn ang="0">
                  <a:pos x="T10" y="T11"/>
                </a:cxn>
              </a:cxnLst>
              <a:rect l="0" t="0" r="r" b="b"/>
              <a:pathLst>
                <a:path w="365" h="131">
                  <a:moveTo>
                    <a:pt x="365" y="0"/>
                  </a:moveTo>
                  <a:cubicBezTo>
                    <a:pt x="365" y="0"/>
                    <a:pt x="350" y="50"/>
                    <a:pt x="365" y="75"/>
                  </a:cubicBezTo>
                  <a:cubicBezTo>
                    <a:pt x="365" y="106"/>
                    <a:pt x="283" y="131"/>
                    <a:pt x="182" y="131"/>
                  </a:cubicBezTo>
                  <a:cubicBezTo>
                    <a:pt x="82" y="131"/>
                    <a:pt x="0" y="106"/>
                    <a:pt x="0" y="75"/>
                  </a:cubicBezTo>
                  <a:cubicBezTo>
                    <a:pt x="15" y="50"/>
                    <a:pt x="0" y="0"/>
                    <a:pt x="0" y="0"/>
                  </a:cubicBezTo>
                  <a:lnTo>
                    <a:pt x="365" y="0"/>
                  </a:lnTo>
                  <a:close/>
                </a:path>
              </a:pathLst>
            </a:custGeom>
            <a:solidFill>
              <a:srgbClr val="E8A7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58" name="Freeform 18"/>
            <p:cNvSpPr>
              <a:spLocks/>
            </p:cNvSpPr>
            <p:nvPr/>
          </p:nvSpPr>
          <p:spPr bwMode="auto">
            <a:xfrm>
              <a:off x="4408488" y="1401763"/>
              <a:ext cx="330200" cy="760413"/>
            </a:xfrm>
            <a:custGeom>
              <a:avLst/>
              <a:gdLst>
                <a:gd name="T0" fmla="*/ 0 w 365"/>
                <a:gd name="T1" fmla="*/ 0 h 841"/>
                <a:gd name="T2" fmla="*/ 365 w 365"/>
                <a:gd name="T3" fmla="*/ 0 h 841"/>
                <a:gd name="T4" fmla="*/ 365 w 365"/>
                <a:gd name="T5" fmla="*/ 784 h 841"/>
                <a:gd name="T6" fmla="*/ 182 w 365"/>
                <a:gd name="T7" fmla="*/ 841 h 841"/>
                <a:gd name="T8" fmla="*/ 0 w 365"/>
                <a:gd name="T9" fmla="*/ 784 h 841"/>
                <a:gd name="T10" fmla="*/ 0 w 365"/>
                <a:gd name="T11" fmla="*/ 0 h 841"/>
              </a:gdLst>
              <a:ahLst/>
              <a:cxnLst>
                <a:cxn ang="0">
                  <a:pos x="T0" y="T1"/>
                </a:cxn>
                <a:cxn ang="0">
                  <a:pos x="T2" y="T3"/>
                </a:cxn>
                <a:cxn ang="0">
                  <a:pos x="T4" y="T5"/>
                </a:cxn>
                <a:cxn ang="0">
                  <a:pos x="T6" y="T7"/>
                </a:cxn>
                <a:cxn ang="0">
                  <a:pos x="T8" y="T9"/>
                </a:cxn>
                <a:cxn ang="0">
                  <a:pos x="T10" y="T11"/>
                </a:cxn>
              </a:cxnLst>
              <a:rect l="0" t="0" r="r" b="b"/>
              <a:pathLst>
                <a:path w="365" h="841">
                  <a:moveTo>
                    <a:pt x="0" y="0"/>
                  </a:moveTo>
                  <a:cubicBezTo>
                    <a:pt x="365" y="0"/>
                    <a:pt x="365" y="0"/>
                    <a:pt x="365" y="0"/>
                  </a:cubicBezTo>
                  <a:cubicBezTo>
                    <a:pt x="199" y="277"/>
                    <a:pt x="199" y="507"/>
                    <a:pt x="365" y="784"/>
                  </a:cubicBezTo>
                  <a:cubicBezTo>
                    <a:pt x="365" y="815"/>
                    <a:pt x="283" y="841"/>
                    <a:pt x="182" y="841"/>
                  </a:cubicBezTo>
                  <a:cubicBezTo>
                    <a:pt x="82" y="841"/>
                    <a:pt x="0" y="815"/>
                    <a:pt x="0" y="784"/>
                  </a:cubicBezTo>
                  <a:cubicBezTo>
                    <a:pt x="166" y="507"/>
                    <a:pt x="166" y="277"/>
                    <a:pt x="0" y="0"/>
                  </a:cubicBezTo>
                  <a:close/>
                </a:path>
              </a:pathLst>
            </a:custGeom>
            <a:solidFill>
              <a:srgbClr val="ECB8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59" name="Oval 19"/>
            <p:cNvSpPr>
              <a:spLocks noChangeArrowheads="1"/>
            </p:cNvSpPr>
            <p:nvPr/>
          </p:nvSpPr>
          <p:spPr bwMode="auto">
            <a:xfrm>
              <a:off x="4425951" y="1385888"/>
              <a:ext cx="295275" cy="190500"/>
            </a:xfrm>
            <a:prstGeom prst="ellipse">
              <a:avLst/>
            </a:prstGeom>
            <a:solidFill>
              <a:srgbClr val="E8A7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60" name="Freeform 20"/>
            <p:cNvSpPr>
              <a:spLocks/>
            </p:cNvSpPr>
            <p:nvPr/>
          </p:nvSpPr>
          <p:spPr bwMode="auto">
            <a:xfrm>
              <a:off x="4132263" y="560388"/>
              <a:ext cx="882650" cy="949325"/>
            </a:xfrm>
            <a:custGeom>
              <a:avLst/>
              <a:gdLst>
                <a:gd name="T0" fmla="*/ 1 w 975"/>
                <a:gd name="T1" fmla="*/ 140 h 1049"/>
                <a:gd name="T2" fmla="*/ 487 w 975"/>
                <a:gd name="T3" fmla="*/ 0 h 1049"/>
                <a:gd name="T4" fmla="*/ 974 w 975"/>
                <a:gd name="T5" fmla="*/ 140 h 1049"/>
                <a:gd name="T6" fmla="*/ 975 w 975"/>
                <a:gd name="T7" fmla="*/ 153 h 1049"/>
                <a:gd name="T8" fmla="*/ 487 w 975"/>
                <a:gd name="T9" fmla="*/ 1049 h 1049"/>
                <a:gd name="T10" fmla="*/ 0 w 975"/>
                <a:gd name="T11" fmla="*/ 153 h 1049"/>
                <a:gd name="T12" fmla="*/ 1 w 975"/>
                <a:gd name="T13" fmla="*/ 140 h 1049"/>
              </a:gdLst>
              <a:ahLst/>
              <a:cxnLst>
                <a:cxn ang="0">
                  <a:pos x="T0" y="T1"/>
                </a:cxn>
                <a:cxn ang="0">
                  <a:pos x="T2" y="T3"/>
                </a:cxn>
                <a:cxn ang="0">
                  <a:pos x="T4" y="T5"/>
                </a:cxn>
                <a:cxn ang="0">
                  <a:pos x="T6" y="T7"/>
                </a:cxn>
                <a:cxn ang="0">
                  <a:pos x="T8" y="T9"/>
                </a:cxn>
                <a:cxn ang="0">
                  <a:pos x="T10" y="T11"/>
                </a:cxn>
                <a:cxn ang="0">
                  <a:pos x="T12" y="T13"/>
                </a:cxn>
              </a:cxnLst>
              <a:rect l="0" t="0" r="r" b="b"/>
              <a:pathLst>
                <a:path w="975" h="1049">
                  <a:moveTo>
                    <a:pt x="1" y="140"/>
                  </a:moveTo>
                  <a:cubicBezTo>
                    <a:pt x="19" y="62"/>
                    <a:pt x="230" y="0"/>
                    <a:pt x="487" y="0"/>
                  </a:cubicBezTo>
                  <a:cubicBezTo>
                    <a:pt x="745" y="0"/>
                    <a:pt x="956" y="62"/>
                    <a:pt x="974" y="140"/>
                  </a:cubicBezTo>
                  <a:cubicBezTo>
                    <a:pt x="974" y="140"/>
                    <a:pt x="975" y="152"/>
                    <a:pt x="975" y="153"/>
                  </a:cubicBezTo>
                  <a:cubicBezTo>
                    <a:pt x="971" y="649"/>
                    <a:pt x="754" y="1049"/>
                    <a:pt x="487" y="1049"/>
                  </a:cubicBezTo>
                  <a:cubicBezTo>
                    <a:pt x="220" y="1049"/>
                    <a:pt x="3" y="649"/>
                    <a:pt x="0" y="153"/>
                  </a:cubicBezTo>
                  <a:cubicBezTo>
                    <a:pt x="0" y="152"/>
                    <a:pt x="1" y="140"/>
                    <a:pt x="1" y="140"/>
                  </a:cubicBezTo>
                  <a:close/>
                </a:path>
              </a:pathLst>
            </a:custGeom>
            <a:solidFill>
              <a:srgbClr val="ECB8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61" name="Freeform 21"/>
            <p:cNvSpPr>
              <a:spLocks/>
            </p:cNvSpPr>
            <p:nvPr/>
          </p:nvSpPr>
          <p:spPr bwMode="auto">
            <a:xfrm>
              <a:off x="4111626" y="544513"/>
              <a:ext cx="923925" cy="387350"/>
            </a:xfrm>
            <a:custGeom>
              <a:avLst/>
              <a:gdLst>
                <a:gd name="T0" fmla="*/ 510 w 1021"/>
                <a:gd name="T1" fmla="*/ 0 h 429"/>
                <a:gd name="T2" fmla="*/ 1019 w 1021"/>
                <a:gd name="T3" fmla="*/ 146 h 429"/>
                <a:gd name="T4" fmla="*/ 1021 w 1021"/>
                <a:gd name="T5" fmla="*/ 160 h 429"/>
                <a:gd name="T6" fmla="*/ 1015 w 1021"/>
                <a:gd name="T7" fmla="*/ 292 h 429"/>
                <a:gd name="T8" fmla="*/ 510 w 1021"/>
                <a:gd name="T9" fmla="*/ 429 h 429"/>
                <a:gd name="T10" fmla="*/ 6 w 1021"/>
                <a:gd name="T11" fmla="*/ 292 h 429"/>
                <a:gd name="T12" fmla="*/ 0 w 1021"/>
                <a:gd name="T13" fmla="*/ 160 h 429"/>
                <a:gd name="T14" fmla="*/ 2 w 1021"/>
                <a:gd name="T15" fmla="*/ 146 h 429"/>
                <a:gd name="T16" fmla="*/ 510 w 1021"/>
                <a:gd name="T17" fmla="*/ 0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21" h="429">
                  <a:moveTo>
                    <a:pt x="510" y="0"/>
                  </a:moveTo>
                  <a:cubicBezTo>
                    <a:pt x="780" y="0"/>
                    <a:pt x="1001" y="65"/>
                    <a:pt x="1019" y="146"/>
                  </a:cubicBezTo>
                  <a:cubicBezTo>
                    <a:pt x="1019" y="146"/>
                    <a:pt x="1021" y="159"/>
                    <a:pt x="1021" y="160"/>
                  </a:cubicBezTo>
                  <a:cubicBezTo>
                    <a:pt x="1020" y="205"/>
                    <a:pt x="1018" y="249"/>
                    <a:pt x="1015" y="292"/>
                  </a:cubicBezTo>
                  <a:cubicBezTo>
                    <a:pt x="964" y="362"/>
                    <a:pt x="757" y="429"/>
                    <a:pt x="510" y="429"/>
                  </a:cubicBezTo>
                  <a:cubicBezTo>
                    <a:pt x="264" y="429"/>
                    <a:pt x="58" y="363"/>
                    <a:pt x="6" y="292"/>
                  </a:cubicBezTo>
                  <a:cubicBezTo>
                    <a:pt x="3" y="249"/>
                    <a:pt x="1" y="205"/>
                    <a:pt x="0" y="160"/>
                  </a:cubicBezTo>
                  <a:cubicBezTo>
                    <a:pt x="0" y="159"/>
                    <a:pt x="2" y="146"/>
                    <a:pt x="2" y="146"/>
                  </a:cubicBezTo>
                  <a:cubicBezTo>
                    <a:pt x="20" y="65"/>
                    <a:pt x="241" y="0"/>
                    <a:pt x="510" y="0"/>
                  </a:cubicBezTo>
                  <a:close/>
                </a:path>
              </a:pathLst>
            </a:custGeom>
            <a:solidFill>
              <a:srgbClr val="E9B1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62" name="Oval 23"/>
            <p:cNvSpPr>
              <a:spLocks noChangeArrowheads="1"/>
            </p:cNvSpPr>
            <p:nvPr/>
          </p:nvSpPr>
          <p:spPr bwMode="auto">
            <a:xfrm>
              <a:off x="4111626" y="544513"/>
              <a:ext cx="923925" cy="284163"/>
            </a:xfrm>
            <a:prstGeom prst="ellipse">
              <a:avLst/>
            </a:prstGeom>
            <a:solidFill>
              <a:srgbClr val="E8A7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63" name="Oval 24"/>
            <p:cNvSpPr>
              <a:spLocks noChangeArrowheads="1"/>
            </p:cNvSpPr>
            <p:nvPr/>
          </p:nvSpPr>
          <p:spPr bwMode="auto">
            <a:xfrm>
              <a:off x="4162426" y="554038"/>
              <a:ext cx="822325" cy="236538"/>
            </a:xfrm>
            <a:prstGeom prst="ellipse">
              <a:avLst/>
            </a:prstGeom>
            <a:solidFill>
              <a:srgbClr val="E28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64" name="Oval 25"/>
            <p:cNvSpPr>
              <a:spLocks noChangeArrowheads="1"/>
            </p:cNvSpPr>
            <p:nvPr/>
          </p:nvSpPr>
          <p:spPr bwMode="auto">
            <a:xfrm>
              <a:off x="4162426" y="566738"/>
              <a:ext cx="822325" cy="223838"/>
            </a:xfrm>
            <a:prstGeom prst="ellipse">
              <a:avLst/>
            </a:prstGeom>
            <a:solidFill>
              <a:srgbClr val="E694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65" name="Freeform 26"/>
            <p:cNvSpPr>
              <a:spLocks/>
            </p:cNvSpPr>
            <p:nvPr/>
          </p:nvSpPr>
          <p:spPr bwMode="auto">
            <a:xfrm>
              <a:off x="4586288" y="774700"/>
              <a:ext cx="350838" cy="1681163"/>
            </a:xfrm>
            <a:custGeom>
              <a:avLst/>
              <a:gdLst>
                <a:gd name="T0" fmla="*/ 41 w 388"/>
                <a:gd name="T1" fmla="*/ 881 h 1857"/>
                <a:gd name="T2" fmla="*/ 78 w 388"/>
                <a:gd name="T3" fmla="*/ 817 h 1857"/>
                <a:gd name="T4" fmla="*/ 76 w 388"/>
                <a:gd name="T5" fmla="*/ 799 h 1857"/>
                <a:gd name="T6" fmla="*/ 254 w 388"/>
                <a:gd name="T7" fmla="*/ 167 h 1857"/>
                <a:gd name="T8" fmla="*/ 267 w 388"/>
                <a:gd name="T9" fmla="*/ 144 h 1857"/>
                <a:gd name="T10" fmla="*/ 271 w 388"/>
                <a:gd name="T11" fmla="*/ 33 h 1857"/>
                <a:gd name="T12" fmla="*/ 388 w 388"/>
                <a:gd name="T13" fmla="*/ 0 h 1857"/>
                <a:gd name="T14" fmla="*/ 383 w 388"/>
                <a:gd name="T15" fmla="*/ 108 h 1857"/>
                <a:gd name="T16" fmla="*/ 364 w 388"/>
                <a:gd name="T17" fmla="*/ 132 h 1857"/>
                <a:gd name="T18" fmla="*/ 113 w 388"/>
                <a:gd name="T19" fmla="*/ 782 h 1857"/>
                <a:gd name="T20" fmla="*/ 115 w 388"/>
                <a:gd name="T21" fmla="*/ 800 h 1857"/>
                <a:gd name="T22" fmla="*/ 64 w 388"/>
                <a:gd name="T23" fmla="*/ 874 h 1857"/>
                <a:gd name="T24" fmla="*/ 129 w 388"/>
                <a:gd name="T25" fmla="*/ 1511 h 1857"/>
                <a:gd name="T26" fmla="*/ 129 w 388"/>
                <a:gd name="T27" fmla="*/ 1585 h 1857"/>
                <a:gd name="T28" fmla="*/ 242 w 388"/>
                <a:gd name="T29" fmla="*/ 1723 h 1857"/>
                <a:gd name="T30" fmla="*/ 252 w 388"/>
                <a:gd name="T31" fmla="*/ 1815 h 1857"/>
                <a:gd name="T32" fmla="*/ 251 w 388"/>
                <a:gd name="T33" fmla="*/ 1829 h 1857"/>
                <a:gd name="T34" fmla="*/ 173 w 388"/>
                <a:gd name="T35" fmla="*/ 1857 h 1857"/>
                <a:gd name="T36" fmla="*/ 174 w 388"/>
                <a:gd name="T37" fmla="*/ 1842 h 1857"/>
                <a:gd name="T38" fmla="*/ 168 w 388"/>
                <a:gd name="T39" fmla="*/ 1752 h 1857"/>
                <a:gd name="T40" fmla="*/ 87 w 388"/>
                <a:gd name="T41" fmla="*/ 1598 h 1857"/>
                <a:gd name="T42" fmla="*/ 88 w 388"/>
                <a:gd name="T43" fmla="*/ 1523 h 1857"/>
                <a:gd name="T44" fmla="*/ 41 w 388"/>
                <a:gd name="T45" fmla="*/ 881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88" h="1857">
                  <a:moveTo>
                    <a:pt x="41" y="881"/>
                  </a:moveTo>
                  <a:cubicBezTo>
                    <a:pt x="64" y="862"/>
                    <a:pt x="78" y="850"/>
                    <a:pt x="78" y="817"/>
                  </a:cubicBezTo>
                  <a:cubicBezTo>
                    <a:pt x="78" y="811"/>
                    <a:pt x="77" y="805"/>
                    <a:pt x="76" y="799"/>
                  </a:cubicBezTo>
                  <a:cubicBezTo>
                    <a:pt x="168" y="695"/>
                    <a:pt x="237" y="484"/>
                    <a:pt x="254" y="167"/>
                  </a:cubicBezTo>
                  <a:cubicBezTo>
                    <a:pt x="260" y="159"/>
                    <a:pt x="264" y="152"/>
                    <a:pt x="267" y="144"/>
                  </a:cubicBezTo>
                  <a:cubicBezTo>
                    <a:pt x="269" y="102"/>
                    <a:pt x="270" y="76"/>
                    <a:pt x="271" y="33"/>
                  </a:cubicBezTo>
                  <a:cubicBezTo>
                    <a:pt x="315" y="24"/>
                    <a:pt x="355" y="13"/>
                    <a:pt x="388" y="0"/>
                  </a:cubicBezTo>
                  <a:cubicBezTo>
                    <a:pt x="387" y="41"/>
                    <a:pt x="386" y="67"/>
                    <a:pt x="383" y="108"/>
                  </a:cubicBezTo>
                  <a:cubicBezTo>
                    <a:pt x="378" y="116"/>
                    <a:pt x="372" y="124"/>
                    <a:pt x="364" y="132"/>
                  </a:cubicBezTo>
                  <a:cubicBezTo>
                    <a:pt x="340" y="455"/>
                    <a:pt x="243" y="675"/>
                    <a:pt x="113" y="782"/>
                  </a:cubicBezTo>
                  <a:cubicBezTo>
                    <a:pt x="115" y="788"/>
                    <a:pt x="115" y="794"/>
                    <a:pt x="115" y="800"/>
                  </a:cubicBezTo>
                  <a:cubicBezTo>
                    <a:pt x="115" y="834"/>
                    <a:pt x="95" y="855"/>
                    <a:pt x="64" y="874"/>
                  </a:cubicBezTo>
                  <a:cubicBezTo>
                    <a:pt x="6" y="1077"/>
                    <a:pt x="27" y="1296"/>
                    <a:pt x="129" y="1511"/>
                  </a:cubicBezTo>
                  <a:cubicBezTo>
                    <a:pt x="129" y="1511"/>
                    <a:pt x="118" y="1557"/>
                    <a:pt x="129" y="1585"/>
                  </a:cubicBezTo>
                  <a:cubicBezTo>
                    <a:pt x="147" y="1616"/>
                    <a:pt x="187" y="1683"/>
                    <a:pt x="242" y="1723"/>
                  </a:cubicBezTo>
                  <a:cubicBezTo>
                    <a:pt x="242" y="1723"/>
                    <a:pt x="250" y="1783"/>
                    <a:pt x="252" y="1815"/>
                  </a:cubicBezTo>
                  <a:cubicBezTo>
                    <a:pt x="252" y="1820"/>
                    <a:pt x="251" y="1825"/>
                    <a:pt x="251" y="1829"/>
                  </a:cubicBezTo>
                  <a:cubicBezTo>
                    <a:pt x="229" y="1840"/>
                    <a:pt x="203" y="1849"/>
                    <a:pt x="173" y="1857"/>
                  </a:cubicBezTo>
                  <a:cubicBezTo>
                    <a:pt x="174" y="1852"/>
                    <a:pt x="174" y="1847"/>
                    <a:pt x="174" y="1842"/>
                  </a:cubicBezTo>
                  <a:cubicBezTo>
                    <a:pt x="173" y="1811"/>
                    <a:pt x="168" y="1752"/>
                    <a:pt x="168" y="1752"/>
                  </a:cubicBezTo>
                  <a:cubicBezTo>
                    <a:pt x="129" y="1712"/>
                    <a:pt x="100" y="1628"/>
                    <a:pt x="87" y="1598"/>
                  </a:cubicBezTo>
                  <a:cubicBezTo>
                    <a:pt x="80" y="1570"/>
                    <a:pt x="88" y="1523"/>
                    <a:pt x="88" y="1523"/>
                  </a:cubicBezTo>
                  <a:cubicBezTo>
                    <a:pt x="15" y="1312"/>
                    <a:pt x="0" y="1080"/>
                    <a:pt x="41" y="881"/>
                  </a:cubicBezTo>
                  <a:close/>
                </a:path>
              </a:pathLst>
            </a:custGeom>
            <a:solidFill>
              <a:srgbClr val="F2CF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66" name="Freeform 27"/>
            <p:cNvSpPr>
              <a:spLocks/>
            </p:cNvSpPr>
            <p:nvPr/>
          </p:nvSpPr>
          <p:spPr bwMode="auto">
            <a:xfrm>
              <a:off x="4210051" y="774700"/>
              <a:ext cx="350838" cy="1681163"/>
            </a:xfrm>
            <a:custGeom>
              <a:avLst/>
              <a:gdLst>
                <a:gd name="T0" fmla="*/ 117 w 388"/>
                <a:gd name="T1" fmla="*/ 33 h 1857"/>
                <a:gd name="T2" fmla="*/ 121 w 388"/>
                <a:gd name="T3" fmla="*/ 144 h 1857"/>
                <a:gd name="T4" fmla="*/ 134 w 388"/>
                <a:gd name="T5" fmla="*/ 167 h 1857"/>
                <a:gd name="T6" fmla="*/ 312 w 388"/>
                <a:gd name="T7" fmla="*/ 799 h 1857"/>
                <a:gd name="T8" fmla="*/ 310 w 388"/>
                <a:gd name="T9" fmla="*/ 817 h 1857"/>
                <a:gd name="T10" fmla="*/ 346 w 388"/>
                <a:gd name="T11" fmla="*/ 881 h 1857"/>
                <a:gd name="T12" fmla="*/ 300 w 388"/>
                <a:gd name="T13" fmla="*/ 1523 h 1857"/>
                <a:gd name="T14" fmla="*/ 300 w 388"/>
                <a:gd name="T15" fmla="*/ 1598 h 1857"/>
                <a:gd name="T16" fmla="*/ 220 w 388"/>
                <a:gd name="T17" fmla="*/ 1752 h 1857"/>
                <a:gd name="T18" fmla="*/ 214 w 388"/>
                <a:gd name="T19" fmla="*/ 1840 h 1857"/>
                <a:gd name="T20" fmla="*/ 214 w 388"/>
                <a:gd name="T21" fmla="*/ 1857 h 1857"/>
                <a:gd name="T22" fmla="*/ 136 w 388"/>
                <a:gd name="T23" fmla="*/ 1830 h 1857"/>
                <a:gd name="T24" fmla="*/ 136 w 388"/>
                <a:gd name="T25" fmla="*/ 1815 h 1857"/>
                <a:gd name="T26" fmla="*/ 146 w 388"/>
                <a:gd name="T27" fmla="*/ 1726 h 1857"/>
                <a:gd name="T28" fmla="*/ 259 w 388"/>
                <a:gd name="T29" fmla="*/ 1585 h 1857"/>
                <a:gd name="T30" fmla="*/ 258 w 388"/>
                <a:gd name="T31" fmla="*/ 1511 h 1857"/>
                <a:gd name="T32" fmla="*/ 324 w 388"/>
                <a:gd name="T33" fmla="*/ 874 h 1857"/>
                <a:gd name="T34" fmla="*/ 273 w 388"/>
                <a:gd name="T35" fmla="*/ 800 h 1857"/>
                <a:gd name="T36" fmla="*/ 275 w 388"/>
                <a:gd name="T37" fmla="*/ 782 h 1857"/>
                <a:gd name="T38" fmla="*/ 24 w 388"/>
                <a:gd name="T39" fmla="*/ 132 h 1857"/>
                <a:gd name="T40" fmla="*/ 5 w 388"/>
                <a:gd name="T41" fmla="*/ 108 h 1857"/>
                <a:gd name="T42" fmla="*/ 0 w 388"/>
                <a:gd name="T43" fmla="*/ 0 h 1857"/>
                <a:gd name="T44" fmla="*/ 117 w 388"/>
                <a:gd name="T45" fmla="*/ 33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88" h="1857">
                  <a:moveTo>
                    <a:pt x="117" y="33"/>
                  </a:moveTo>
                  <a:cubicBezTo>
                    <a:pt x="117" y="77"/>
                    <a:pt x="119" y="103"/>
                    <a:pt x="121" y="144"/>
                  </a:cubicBezTo>
                  <a:cubicBezTo>
                    <a:pt x="124" y="152"/>
                    <a:pt x="128" y="160"/>
                    <a:pt x="134" y="167"/>
                  </a:cubicBezTo>
                  <a:cubicBezTo>
                    <a:pt x="151" y="484"/>
                    <a:pt x="220" y="695"/>
                    <a:pt x="312" y="799"/>
                  </a:cubicBezTo>
                  <a:cubicBezTo>
                    <a:pt x="311" y="805"/>
                    <a:pt x="310" y="811"/>
                    <a:pt x="310" y="817"/>
                  </a:cubicBezTo>
                  <a:cubicBezTo>
                    <a:pt x="310" y="850"/>
                    <a:pt x="324" y="862"/>
                    <a:pt x="346" y="881"/>
                  </a:cubicBezTo>
                  <a:cubicBezTo>
                    <a:pt x="388" y="1080"/>
                    <a:pt x="372" y="1312"/>
                    <a:pt x="300" y="1523"/>
                  </a:cubicBezTo>
                  <a:cubicBezTo>
                    <a:pt x="300" y="1523"/>
                    <a:pt x="310" y="1570"/>
                    <a:pt x="300" y="1598"/>
                  </a:cubicBezTo>
                  <a:cubicBezTo>
                    <a:pt x="290" y="1628"/>
                    <a:pt x="271" y="1701"/>
                    <a:pt x="220" y="1752"/>
                  </a:cubicBezTo>
                  <a:cubicBezTo>
                    <a:pt x="220" y="1752"/>
                    <a:pt x="217" y="1814"/>
                    <a:pt x="214" y="1840"/>
                  </a:cubicBezTo>
                  <a:cubicBezTo>
                    <a:pt x="213" y="1846"/>
                    <a:pt x="213" y="1852"/>
                    <a:pt x="214" y="1857"/>
                  </a:cubicBezTo>
                  <a:cubicBezTo>
                    <a:pt x="184" y="1850"/>
                    <a:pt x="158" y="1841"/>
                    <a:pt x="136" y="1830"/>
                  </a:cubicBezTo>
                  <a:cubicBezTo>
                    <a:pt x="135" y="1825"/>
                    <a:pt x="135" y="1820"/>
                    <a:pt x="136" y="1815"/>
                  </a:cubicBezTo>
                  <a:cubicBezTo>
                    <a:pt x="141" y="1789"/>
                    <a:pt x="146" y="1726"/>
                    <a:pt x="146" y="1726"/>
                  </a:cubicBezTo>
                  <a:cubicBezTo>
                    <a:pt x="217" y="1673"/>
                    <a:pt x="244" y="1616"/>
                    <a:pt x="259" y="1585"/>
                  </a:cubicBezTo>
                  <a:cubicBezTo>
                    <a:pt x="272" y="1556"/>
                    <a:pt x="258" y="1511"/>
                    <a:pt x="258" y="1511"/>
                  </a:cubicBezTo>
                  <a:cubicBezTo>
                    <a:pt x="360" y="1296"/>
                    <a:pt x="382" y="1077"/>
                    <a:pt x="324" y="874"/>
                  </a:cubicBezTo>
                  <a:cubicBezTo>
                    <a:pt x="293" y="855"/>
                    <a:pt x="273" y="834"/>
                    <a:pt x="273" y="800"/>
                  </a:cubicBezTo>
                  <a:cubicBezTo>
                    <a:pt x="273" y="794"/>
                    <a:pt x="273" y="788"/>
                    <a:pt x="275" y="782"/>
                  </a:cubicBezTo>
                  <a:cubicBezTo>
                    <a:pt x="145" y="676"/>
                    <a:pt x="48" y="455"/>
                    <a:pt x="24" y="132"/>
                  </a:cubicBezTo>
                  <a:cubicBezTo>
                    <a:pt x="16" y="124"/>
                    <a:pt x="10" y="116"/>
                    <a:pt x="5" y="108"/>
                  </a:cubicBezTo>
                  <a:cubicBezTo>
                    <a:pt x="2" y="67"/>
                    <a:pt x="1" y="41"/>
                    <a:pt x="0" y="0"/>
                  </a:cubicBezTo>
                  <a:cubicBezTo>
                    <a:pt x="33" y="13"/>
                    <a:pt x="73" y="24"/>
                    <a:pt x="117" y="33"/>
                  </a:cubicBezTo>
                  <a:close/>
                </a:path>
              </a:pathLst>
            </a:custGeom>
            <a:solidFill>
              <a:srgbClr val="EEBE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67" name="Freeform 28"/>
            <p:cNvSpPr>
              <a:spLocks noEditPoints="1"/>
            </p:cNvSpPr>
            <p:nvPr/>
          </p:nvSpPr>
          <p:spPr bwMode="auto">
            <a:xfrm>
              <a:off x="4137026" y="828675"/>
              <a:ext cx="873125" cy="692150"/>
            </a:xfrm>
            <a:custGeom>
              <a:avLst/>
              <a:gdLst>
                <a:gd name="T0" fmla="*/ 0 w 963"/>
                <a:gd name="T1" fmla="*/ 1 h 765"/>
                <a:gd name="T2" fmla="*/ 481 w 963"/>
                <a:gd name="T3" fmla="*/ 765 h 765"/>
                <a:gd name="T4" fmla="*/ 963 w 963"/>
                <a:gd name="T5" fmla="*/ 0 h 765"/>
                <a:gd name="T6" fmla="*/ 962 w 963"/>
                <a:gd name="T7" fmla="*/ 1 h 765"/>
                <a:gd name="T8" fmla="*/ 481 w 963"/>
                <a:gd name="T9" fmla="*/ 114 h 765"/>
                <a:gd name="T10" fmla="*/ 5 w 963"/>
                <a:gd name="T11" fmla="*/ 4 h 765"/>
                <a:gd name="T12" fmla="*/ 0 w 963"/>
                <a:gd name="T13" fmla="*/ 1 h 765"/>
                <a:gd name="T14" fmla="*/ 2 w 963"/>
                <a:gd name="T15" fmla="*/ 16 h 765"/>
                <a:gd name="T16" fmla="*/ 481 w 963"/>
                <a:gd name="T17" fmla="*/ 127 h 765"/>
                <a:gd name="T18" fmla="*/ 960 w 963"/>
                <a:gd name="T19" fmla="*/ 16 h 765"/>
                <a:gd name="T20" fmla="*/ 481 w 963"/>
                <a:gd name="T21" fmla="*/ 753 h 765"/>
                <a:gd name="T22" fmla="*/ 2 w 963"/>
                <a:gd name="T23" fmla="*/ 16 h 7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63" h="765">
                  <a:moveTo>
                    <a:pt x="0" y="1"/>
                  </a:moveTo>
                  <a:cubicBezTo>
                    <a:pt x="38" y="433"/>
                    <a:pt x="239" y="765"/>
                    <a:pt x="481" y="765"/>
                  </a:cubicBezTo>
                  <a:cubicBezTo>
                    <a:pt x="724" y="765"/>
                    <a:pt x="926" y="434"/>
                    <a:pt x="963" y="0"/>
                  </a:cubicBezTo>
                  <a:cubicBezTo>
                    <a:pt x="962" y="1"/>
                    <a:pt x="962" y="1"/>
                    <a:pt x="962" y="1"/>
                  </a:cubicBezTo>
                  <a:cubicBezTo>
                    <a:pt x="886" y="62"/>
                    <a:pt x="700" y="114"/>
                    <a:pt x="481" y="114"/>
                  </a:cubicBezTo>
                  <a:cubicBezTo>
                    <a:pt x="266" y="114"/>
                    <a:pt x="83" y="64"/>
                    <a:pt x="5" y="4"/>
                  </a:cubicBezTo>
                  <a:cubicBezTo>
                    <a:pt x="3" y="3"/>
                    <a:pt x="1" y="1"/>
                    <a:pt x="0" y="1"/>
                  </a:cubicBezTo>
                  <a:close/>
                  <a:moveTo>
                    <a:pt x="2" y="16"/>
                  </a:moveTo>
                  <a:cubicBezTo>
                    <a:pt x="79" y="76"/>
                    <a:pt x="264" y="127"/>
                    <a:pt x="481" y="127"/>
                  </a:cubicBezTo>
                  <a:cubicBezTo>
                    <a:pt x="698" y="127"/>
                    <a:pt x="884" y="76"/>
                    <a:pt x="960" y="16"/>
                  </a:cubicBezTo>
                  <a:cubicBezTo>
                    <a:pt x="917" y="435"/>
                    <a:pt x="719" y="753"/>
                    <a:pt x="481" y="753"/>
                  </a:cubicBezTo>
                  <a:cubicBezTo>
                    <a:pt x="244" y="753"/>
                    <a:pt x="46" y="436"/>
                    <a:pt x="2" y="16"/>
                  </a:cubicBezTo>
                  <a:close/>
                </a:path>
              </a:pathLst>
            </a:custGeom>
            <a:solidFill>
              <a:srgbClr val="E28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68" name="Freeform 29"/>
            <p:cNvSpPr>
              <a:spLocks/>
            </p:cNvSpPr>
            <p:nvPr/>
          </p:nvSpPr>
          <p:spPr bwMode="auto">
            <a:xfrm>
              <a:off x="4408488" y="2117725"/>
              <a:ext cx="330200" cy="53975"/>
            </a:xfrm>
            <a:custGeom>
              <a:avLst/>
              <a:gdLst>
                <a:gd name="T0" fmla="*/ 2 w 365"/>
                <a:gd name="T1" fmla="*/ 0 h 59"/>
                <a:gd name="T2" fmla="*/ 0 w 365"/>
                <a:gd name="T3" fmla="*/ 3 h 59"/>
                <a:gd name="T4" fmla="*/ 182 w 365"/>
                <a:gd name="T5" fmla="*/ 59 h 59"/>
                <a:gd name="T6" fmla="*/ 365 w 365"/>
                <a:gd name="T7" fmla="*/ 3 h 59"/>
                <a:gd name="T8" fmla="*/ 363 w 365"/>
                <a:gd name="T9" fmla="*/ 0 h 59"/>
                <a:gd name="T10" fmla="*/ 182 w 365"/>
                <a:gd name="T11" fmla="*/ 49 h 59"/>
                <a:gd name="T12" fmla="*/ 2 w 365"/>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365" h="59">
                  <a:moveTo>
                    <a:pt x="2" y="0"/>
                  </a:moveTo>
                  <a:cubicBezTo>
                    <a:pt x="1" y="1"/>
                    <a:pt x="1" y="2"/>
                    <a:pt x="0" y="3"/>
                  </a:cubicBezTo>
                  <a:cubicBezTo>
                    <a:pt x="0" y="34"/>
                    <a:pt x="82" y="59"/>
                    <a:pt x="182" y="59"/>
                  </a:cubicBezTo>
                  <a:cubicBezTo>
                    <a:pt x="283" y="59"/>
                    <a:pt x="365" y="34"/>
                    <a:pt x="365" y="3"/>
                  </a:cubicBezTo>
                  <a:cubicBezTo>
                    <a:pt x="364" y="2"/>
                    <a:pt x="364" y="1"/>
                    <a:pt x="363" y="0"/>
                  </a:cubicBezTo>
                  <a:cubicBezTo>
                    <a:pt x="351" y="27"/>
                    <a:pt x="275" y="49"/>
                    <a:pt x="182" y="49"/>
                  </a:cubicBezTo>
                  <a:cubicBezTo>
                    <a:pt x="90" y="49"/>
                    <a:pt x="14" y="27"/>
                    <a:pt x="2" y="0"/>
                  </a:cubicBezTo>
                  <a:close/>
                </a:path>
              </a:pathLst>
            </a:custGeom>
            <a:solidFill>
              <a:srgbClr val="E28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69" name="Freeform 30"/>
            <p:cNvSpPr>
              <a:spLocks/>
            </p:cNvSpPr>
            <p:nvPr/>
          </p:nvSpPr>
          <p:spPr bwMode="auto">
            <a:xfrm>
              <a:off x="4278313" y="2281238"/>
              <a:ext cx="590550" cy="111125"/>
            </a:xfrm>
            <a:custGeom>
              <a:avLst/>
              <a:gdLst>
                <a:gd name="T0" fmla="*/ 325 w 651"/>
                <a:gd name="T1" fmla="*/ 111 h 124"/>
                <a:gd name="T2" fmla="*/ 646 w 651"/>
                <a:gd name="T3" fmla="*/ 0 h 124"/>
                <a:gd name="T4" fmla="*/ 651 w 651"/>
                <a:gd name="T5" fmla="*/ 1 h 124"/>
                <a:gd name="T6" fmla="*/ 325 w 651"/>
                <a:gd name="T7" fmla="*/ 124 h 124"/>
                <a:gd name="T8" fmla="*/ 0 w 651"/>
                <a:gd name="T9" fmla="*/ 1 h 124"/>
                <a:gd name="T10" fmla="*/ 5 w 651"/>
                <a:gd name="T11" fmla="*/ 0 h 124"/>
                <a:gd name="T12" fmla="*/ 325 w 651"/>
                <a:gd name="T13" fmla="*/ 111 h 124"/>
              </a:gdLst>
              <a:ahLst/>
              <a:cxnLst>
                <a:cxn ang="0">
                  <a:pos x="T0" y="T1"/>
                </a:cxn>
                <a:cxn ang="0">
                  <a:pos x="T2" y="T3"/>
                </a:cxn>
                <a:cxn ang="0">
                  <a:pos x="T4" y="T5"/>
                </a:cxn>
                <a:cxn ang="0">
                  <a:pos x="T6" y="T7"/>
                </a:cxn>
                <a:cxn ang="0">
                  <a:pos x="T8" y="T9"/>
                </a:cxn>
                <a:cxn ang="0">
                  <a:pos x="T10" y="T11"/>
                </a:cxn>
                <a:cxn ang="0">
                  <a:pos x="T12" y="T13"/>
                </a:cxn>
              </a:cxnLst>
              <a:rect l="0" t="0" r="r" b="b"/>
              <a:pathLst>
                <a:path w="651" h="124">
                  <a:moveTo>
                    <a:pt x="325" y="111"/>
                  </a:moveTo>
                  <a:cubicBezTo>
                    <a:pt x="483" y="111"/>
                    <a:pt x="615" y="63"/>
                    <a:pt x="646" y="0"/>
                  </a:cubicBezTo>
                  <a:cubicBezTo>
                    <a:pt x="648" y="0"/>
                    <a:pt x="649" y="1"/>
                    <a:pt x="651" y="1"/>
                  </a:cubicBezTo>
                  <a:cubicBezTo>
                    <a:pt x="630" y="70"/>
                    <a:pt x="492" y="124"/>
                    <a:pt x="325" y="124"/>
                  </a:cubicBezTo>
                  <a:cubicBezTo>
                    <a:pt x="158" y="124"/>
                    <a:pt x="21" y="70"/>
                    <a:pt x="0" y="1"/>
                  </a:cubicBezTo>
                  <a:cubicBezTo>
                    <a:pt x="2" y="1"/>
                    <a:pt x="3" y="0"/>
                    <a:pt x="5" y="0"/>
                  </a:cubicBezTo>
                  <a:cubicBezTo>
                    <a:pt x="36" y="63"/>
                    <a:pt x="168" y="111"/>
                    <a:pt x="325" y="111"/>
                  </a:cubicBezTo>
                  <a:close/>
                </a:path>
              </a:pathLst>
            </a:custGeom>
            <a:solidFill>
              <a:srgbClr val="E28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sp>
        <p:nvSpPr>
          <p:cNvPr id="270" name="Rectangle 31"/>
          <p:cNvSpPr>
            <a:spLocks noChangeArrowheads="1"/>
          </p:cNvSpPr>
          <p:nvPr/>
        </p:nvSpPr>
        <p:spPr bwMode="auto">
          <a:xfrm>
            <a:off x="5613401" y="3475567"/>
            <a:ext cx="1026584" cy="228600"/>
          </a:xfrm>
          <a:prstGeom prst="rect">
            <a:avLst/>
          </a:prstGeom>
          <a:solidFill>
            <a:srgbClr val="ECB82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nvGrpSpPr>
          <p:cNvPr id="271" name="Group 270"/>
          <p:cNvGrpSpPr/>
          <p:nvPr/>
        </p:nvGrpSpPr>
        <p:grpSpPr>
          <a:xfrm>
            <a:off x="5662084" y="3507318"/>
            <a:ext cx="935568" cy="169333"/>
            <a:chOff x="4246563" y="2630488"/>
            <a:chExt cx="701676" cy="127000"/>
          </a:xfrm>
        </p:grpSpPr>
        <p:sp>
          <p:nvSpPr>
            <p:cNvPr id="272" name="Oval 32"/>
            <p:cNvSpPr>
              <a:spLocks noChangeArrowheads="1"/>
            </p:cNvSpPr>
            <p:nvPr/>
          </p:nvSpPr>
          <p:spPr bwMode="auto">
            <a:xfrm>
              <a:off x="4246563" y="2630488"/>
              <a:ext cx="23813" cy="23813"/>
            </a:xfrm>
            <a:prstGeom prst="ellipse">
              <a:avLst/>
            </a:prstGeom>
            <a:solidFill>
              <a:srgbClr val="331A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73" name="Oval 33"/>
            <p:cNvSpPr>
              <a:spLocks noChangeArrowheads="1"/>
            </p:cNvSpPr>
            <p:nvPr/>
          </p:nvSpPr>
          <p:spPr bwMode="auto">
            <a:xfrm>
              <a:off x="4246563" y="2733675"/>
              <a:ext cx="23813" cy="23813"/>
            </a:xfrm>
            <a:prstGeom prst="ellipse">
              <a:avLst/>
            </a:prstGeom>
            <a:solidFill>
              <a:srgbClr val="331A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74" name="Oval 34"/>
            <p:cNvSpPr>
              <a:spLocks noChangeArrowheads="1"/>
            </p:cNvSpPr>
            <p:nvPr/>
          </p:nvSpPr>
          <p:spPr bwMode="auto">
            <a:xfrm>
              <a:off x="4924426" y="2630488"/>
              <a:ext cx="23813" cy="23813"/>
            </a:xfrm>
            <a:prstGeom prst="ellipse">
              <a:avLst/>
            </a:prstGeom>
            <a:solidFill>
              <a:srgbClr val="331A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sp>
          <p:nvSpPr>
            <p:cNvPr id="275" name="Oval 35"/>
            <p:cNvSpPr>
              <a:spLocks noChangeArrowheads="1"/>
            </p:cNvSpPr>
            <p:nvPr/>
          </p:nvSpPr>
          <p:spPr bwMode="auto">
            <a:xfrm>
              <a:off x="4924426" y="2733675"/>
              <a:ext cx="23813" cy="23813"/>
            </a:xfrm>
            <a:prstGeom prst="ellipse">
              <a:avLst/>
            </a:prstGeom>
            <a:solidFill>
              <a:srgbClr val="331A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ID" sz="2400"/>
            </a:p>
          </p:txBody>
        </p:sp>
      </p:grpSp>
      <p:sp>
        <p:nvSpPr>
          <p:cNvPr id="276" name="Rectangle 275"/>
          <p:cNvSpPr/>
          <p:nvPr/>
        </p:nvSpPr>
        <p:spPr>
          <a:xfrm rot="16200000">
            <a:off x="6073139" y="-520823"/>
            <a:ext cx="45719" cy="10873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200406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80000">
                                      <p:stCondLst>
                                        <p:cond delay="0"/>
                                      </p:stCondLst>
                                      <p:childTnLst>
                                        <p:set>
                                          <p:cBhvr>
                                            <p:cTn id="6" dur="1" fill="hold">
                                              <p:stCondLst>
                                                <p:cond delay="0"/>
                                              </p:stCondLst>
                                            </p:cTn>
                                            <p:tgtEl>
                                              <p:spTgt spid="242"/>
                                            </p:tgtEl>
                                            <p:attrNameLst>
                                              <p:attrName>style.visibility</p:attrName>
                                            </p:attrNameLst>
                                          </p:cBhvr>
                                          <p:to>
                                            <p:strVal val="visible"/>
                                          </p:to>
                                        </p:set>
                                        <p:anim calcmode="lin" valueType="num" p14:bounceEnd="80000">
                                          <p:cBhvr additive="base">
                                            <p:cTn id="7" dur="750" fill="hold"/>
                                            <p:tgtEl>
                                              <p:spTgt spid="242"/>
                                            </p:tgtEl>
                                            <p:attrNameLst>
                                              <p:attrName>ppt_x</p:attrName>
                                            </p:attrNameLst>
                                          </p:cBhvr>
                                          <p:tavLst>
                                            <p:tav tm="0">
                                              <p:val>
                                                <p:strVal val="#ppt_x"/>
                                              </p:val>
                                            </p:tav>
                                            <p:tav tm="100000">
                                              <p:val>
                                                <p:strVal val="#ppt_x"/>
                                              </p:val>
                                            </p:tav>
                                          </p:tavLst>
                                        </p:anim>
                                        <p:anim calcmode="lin" valueType="num" p14:bounceEnd="80000">
                                          <p:cBhvr additive="base">
                                            <p:cTn id="8" dur="750" fill="hold"/>
                                            <p:tgtEl>
                                              <p:spTgt spid="242"/>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80000">
                                      <p:stCondLst>
                                        <p:cond delay="250"/>
                                      </p:stCondLst>
                                      <p:childTnLst>
                                        <p:set>
                                          <p:cBhvr>
                                            <p:cTn id="10" dur="1" fill="hold">
                                              <p:stCondLst>
                                                <p:cond delay="0"/>
                                              </p:stCondLst>
                                            </p:cTn>
                                            <p:tgtEl>
                                              <p:spTgt spid="246"/>
                                            </p:tgtEl>
                                            <p:attrNameLst>
                                              <p:attrName>style.visibility</p:attrName>
                                            </p:attrNameLst>
                                          </p:cBhvr>
                                          <p:to>
                                            <p:strVal val="visible"/>
                                          </p:to>
                                        </p:set>
                                        <p:anim calcmode="lin" valueType="num" p14:bounceEnd="80000">
                                          <p:cBhvr additive="base">
                                            <p:cTn id="11" dur="750" fill="hold"/>
                                            <p:tgtEl>
                                              <p:spTgt spid="246"/>
                                            </p:tgtEl>
                                            <p:attrNameLst>
                                              <p:attrName>ppt_x</p:attrName>
                                            </p:attrNameLst>
                                          </p:cBhvr>
                                          <p:tavLst>
                                            <p:tav tm="0">
                                              <p:val>
                                                <p:strVal val="#ppt_x"/>
                                              </p:val>
                                            </p:tav>
                                            <p:tav tm="100000">
                                              <p:val>
                                                <p:strVal val="#ppt_x"/>
                                              </p:val>
                                            </p:tav>
                                          </p:tavLst>
                                        </p:anim>
                                        <p:anim calcmode="lin" valueType="num" p14:bounceEnd="80000">
                                          <p:cBhvr additive="base">
                                            <p:cTn id="12" dur="750" fill="hold"/>
                                            <p:tgtEl>
                                              <p:spTgt spid="246"/>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80000">
                                      <p:stCondLst>
                                        <p:cond delay="500"/>
                                      </p:stCondLst>
                                      <p:childTnLst>
                                        <p:set>
                                          <p:cBhvr>
                                            <p:cTn id="14" dur="1" fill="hold">
                                              <p:stCondLst>
                                                <p:cond delay="0"/>
                                              </p:stCondLst>
                                            </p:cTn>
                                            <p:tgtEl>
                                              <p:spTgt spid="244"/>
                                            </p:tgtEl>
                                            <p:attrNameLst>
                                              <p:attrName>style.visibility</p:attrName>
                                            </p:attrNameLst>
                                          </p:cBhvr>
                                          <p:to>
                                            <p:strVal val="visible"/>
                                          </p:to>
                                        </p:set>
                                        <p:anim calcmode="lin" valueType="num" p14:bounceEnd="80000">
                                          <p:cBhvr additive="base">
                                            <p:cTn id="15" dur="750" fill="hold"/>
                                            <p:tgtEl>
                                              <p:spTgt spid="244"/>
                                            </p:tgtEl>
                                            <p:attrNameLst>
                                              <p:attrName>ppt_x</p:attrName>
                                            </p:attrNameLst>
                                          </p:cBhvr>
                                          <p:tavLst>
                                            <p:tav tm="0">
                                              <p:val>
                                                <p:strVal val="#ppt_x"/>
                                              </p:val>
                                            </p:tav>
                                            <p:tav tm="100000">
                                              <p:val>
                                                <p:strVal val="#ppt_x"/>
                                              </p:val>
                                            </p:tav>
                                          </p:tavLst>
                                        </p:anim>
                                        <p:anim calcmode="lin" valueType="num" p14:bounceEnd="80000">
                                          <p:cBhvr additive="base">
                                            <p:cTn id="16" dur="750" fill="hold"/>
                                            <p:tgtEl>
                                              <p:spTgt spid="244"/>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80000">
                                      <p:stCondLst>
                                        <p:cond delay="750"/>
                                      </p:stCondLst>
                                      <p:childTnLst>
                                        <p:set>
                                          <p:cBhvr>
                                            <p:cTn id="18" dur="1" fill="hold">
                                              <p:stCondLst>
                                                <p:cond delay="0"/>
                                              </p:stCondLst>
                                            </p:cTn>
                                            <p:tgtEl>
                                              <p:spTgt spid="245"/>
                                            </p:tgtEl>
                                            <p:attrNameLst>
                                              <p:attrName>style.visibility</p:attrName>
                                            </p:attrNameLst>
                                          </p:cBhvr>
                                          <p:to>
                                            <p:strVal val="visible"/>
                                          </p:to>
                                        </p:set>
                                        <p:anim calcmode="lin" valueType="num" p14:bounceEnd="80000">
                                          <p:cBhvr additive="base">
                                            <p:cTn id="19" dur="750" fill="hold"/>
                                            <p:tgtEl>
                                              <p:spTgt spid="245"/>
                                            </p:tgtEl>
                                            <p:attrNameLst>
                                              <p:attrName>ppt_x</p:attrName>
                                            </p:attrNameLst>
                                          </p:cBhvr>
                                          <p:tavLst>
                                            <p:tav tm="0">
                                              <p:val>
                                                <p:strVal val="#ppt_x"/>
                                              </p:val>
                                            </p:tav>
                                            <p:tav tm="100000">
                                              <p:val>
                                                <p:strVal val="#ppt_x"/>
                                              </p:val>
                                            </p:tav>
                                          </p:tavLst>
                                        </p:anim>
                                        <p:anim calcmode="lin" valueType="num" p14:bounceEnd="80000">
                                          <p:cBhvr additive="base">
                                            <p:cTn id="20" dur="750" fill="hold"/>
                                            <p:tgtEl>
                                              <p:spTgt spid="245"/>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14:presetBounceEnd="80000">
                                      <p:stCondLst>
                                        <p:cond delay="1000"/>
                                      </p:stCondLst>
                                      <p:childTnLst>
                                        <p:set>
                                          <p:cBhvr>
                                            <p:cTn id="22" dur="1" fill="hold">
                                              <p:stCondLst>
                                                <p:cond delay="0"/>
                                              </p:stCondLst>
                                            </p:cTn>
                                            <p:tgtEl>
                                              <p:spTgt spid="270"/>
                                            </p:tgtEl>
                                            <p:attrNameLst>
                                              <p:attrName>style.visibility</p:attrName>
                                            </p:attrNameLst>
                                          </p:cBhvr>
                                          <p:to>
                                            <p:strVal val="visible"/>
                                          </p:to>
                                        </p:set>
                                        <p:anim calcmode="lin" valueType="num" p14:bounceEnd="80000">
                                          <p:cBhvr additive="base">
                                            <p:cTn id="23" dur="750" fill="hold"/>
                                            <p:tgtEl>
                                              <p:spTgt spid="270"/>
                                            </p:tgtEl>
                                            <p:attrNameLst>
                                              <p:attrName>ppt_x</p:attrName>
                                            </p:attrNameLst>
                                          </p:cBhvr>
                                          <p:tavLst>
                                            <p:tav tm="0">
                                              <p:val>
                                                <p:strVal val="#ppt_x"/>
                                              </p:val>
                                            </p:tav>
                                            <p:tav tm="100000">
                                              <p:val>
                                                <p:strVal val="#ppt_x"/>
                                              </p:val>
                                            </p:tav>
                                          </p:tavLst>
                                        </p:anim>
                                        <p:anim calcmode="lin" valueType="num" p14:bounceEnd="80000">
                                          <p:cBhvr additive="base">
                                            <p:cTn id="24" dur="750" fill="hold"/>
                                            <p:tgtEl>
                                              <p:spTgt spid="270"/>
                                            </p:tgtEl>
                                            <p:attrNameLst>
                                              <p:attrName>ppt_y</p:attrName>
                                            </p:attrNameLst>
                                          </p:cBhvr>
                                          <p:tavLst>
                                            <p:tav tm="0">
                                              <p:val>
                                                <p:strVal val="0-#ppt_h/2"/>
                                              </p:val>
                                            </p:tav>
                                            <p:tav tm="100000">
                                              <p:val>
                                                <p:strVal val="#ppt_y"/>
                                              </p:val>
                                            </p:tav>
                                          </p:tavLst>
                                        </p:anim>
                                      </p:childTnLst>
                                    </p:cTn>
                                  </p:par>
                                  <p:par>
                                    <p:cTn id="25" presetID="2" presetClass="entr" presetSubtype="1" fill="hold" nodeType="withEffect" p14:presetBounceEnd="80000">
                                      <p:stCondLst>
                                        <p:cond delay="1250"/>
                                      </p:stCondLst>
                                      <p:childTnLst>
                                        <p:set>
                                          <p:cBhvr>
                                            <p:cTn id="26" dur="1" fill="hold">
                                              <p:stCondLst>
                                                <p:cond delay="0"/>
                                              </p:stCondLst>
                                            </p:cTn>
                                            <p:tgtEl>
                                              <p:spTgt spid="271"/>
                                            </p:tgtEl>
                                            <p:attrNameLst>
                                              <p:attrName>style.visibility</p:attrName>
                                            </p:attrNameLst>
                                          </p:cBhvr>
                                          <p:to>
                                            <p:strVal val="visible"/>
                                          </p:to>
                                        </p:set>
                                        <p:anim calcmode="lin" valueType="num" p14:bounceEnd="80000">
                                          <p:cBhvr additive="base">
                                            <p:cTn id="27" dur="750" fill="hold"/>
                                            <p:tgtEl>
                                              <p:spTgt spid="271"/>
                                            </p:tgtEl>
                                            <p:attrNameLst>
                                              <p:attrName>ppt_x</p:attrName>
                                            </p:attrNameLst>
                                          </p:cBhvr>
                                          <p:tavLst>
                                            <p:tav tm="0">
                                              <p:val>
                                                <p:strVal val="#ppt_x"/>
                                              </p:val>
                                            </p:tav>
                                            <p:tav tm="100000">
                                              <p:val>
                                                <p:strVal val="#ppt_x"/>
                                              </p:val>
                                            </p:tav>
                                          </p:tavLst>
                                        </p:anim>
                                        <p:anim calcmode="lin" valueType="num" p14:bounceEnd="80000">
                                          <p:cBhvr additive="base">
                                            <p:cTn id="28" dur="750" fill="hold"/>
                                            <p:tgtEl>
                                              <p:spTgt spid="271"/>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14:presetBounceEnd="80000">
                                      <p:stCondLst>
                                        <p:cond delay="1500"/>
                                      </p:stCondLst>
                                      <p:childTnLst>
                                        <p:set>
                                          <p:cBhvr>
                                            <p:cTn id="30" dur="1" fill="hold">
                                              <p:stCondLst>
                                                <p:cond delay="0"/>
                                              </p:stCondLst>
                                            </p:cTn>
                                            <p:tgtEl>
                                              <p:spTgt spid="243"/>
                                            </p:tgtEl>
                                            <p:attrNameLst>
                                              <p:attrName>style.visibility</p:attrName>
                                            </p:attrNameLst>
                                          </p:cBhvr>
                                          <p:to>
                                            <p:strVal val="visible"/>
                                          </p:to>
                                        </p:set>
                                        <p:anim calcmode="lin" valueType="num" p14:bounceEnd="80000">
                                          <p:cBhvr additive="base">
                                            <p:cTn id="31" dur="750" fill="hold"/>
                                            <p:tgtEl>
                                              <p:spTgt spid="243"/>
                                            </p:tgtEl>
                                            <p:attrNameLst>
                                              <p:attrName>ppt_x</p:attrName>
                                            </p:attrNameLst>
                                          </p:cBhvr>
                                          <p:tavLst>
                                            <p:tav tm="0">
                                              <p:val>
                                                <p:strVal val="#ppt_x"/>
                                              </p:val>
                                            </p:tav>
                                            <p:tav tm="100000">
                                              <p:val>
                                                <p:strVal val="#ppt_x"/>
                                              </p:val>
                                            </p:tav>
                                          </p:tavLst>
                                        </p:anim>
                                        <p:anim calcmode="lin" valueType="num" p14:bounceEnd="80000">
                                          <p:cBhvr additive="base">
                                            <p:cTn id="32" dur="750" fill="hold"/>
                                            <p:tgtEl>
                                              <p:spTgt spid="243"/>
                                            </p:tgtEl>
                                            <p:attrNameLst>
                                              <p:attrName>ppt_y</p:attrName>
                                            </p:attrNameLst>
                                          </p:cBhvr>
                                          <p:tavLst>
                                            <p:tav tm="0">
                                              <p:val>
                                                <p:strVal val="0-#ppt_h/2"/>
                                              </p:val>
                                            </p:tav>
                                            <p:tav tm="100000">
                                              <p:val>
                                                <p:strVal val="#ppt_y"/>
                                              </p:val>
                                            </p:tav>
                                          </p:tavLst>
                                        </p:anim>
                                      </p:childTnLst>
                                    </p:cTn>
                                  </p:par>
                                  <p:par>
                                    <p:cTn id="33" presetID="2" presetClass="entr" presetSubtype="1" fill="hold" nodeType="withEffect" p14:presetBounceEnd="80000">
                                      <p:stCondLst>
                                        <p:cond delay="1750"/>
                                      </p:stCondLst>
                                      <p:childTnLst>
                                        <p:set>
                                          <p:cBhvr>
                                            <p:cTn id="34" dur="1" fill="hold">
                                              <p:stCondLst>
                                                <p:cond delay="0"/>
                                              </p:stCondLst>
                                            </p:cTn>
                                            <p:tgtEl>
                                              <p:spTgt spid="253"/>
                                            </p:tgtEl>
                                            <p:attrNameLst>
                                              <p:attrName>style.visibility</p:attrName>
                                            </p:attrNameLst>
                                          </p:cBhvr>
                                          <p:to>
                                            <p:strVal val="visible"/>
                                          </p:to>
                                        </p:set>
                                        <p:anim calcmode="lin" valueType="num" p14:bounceEnd="80000">
                                          <p:cBhvr additive="base">
                                            <p:cTn id="35" dur="750" fill="hold"/>
                                            <p:tgtEl>
                                              <p:spTgt spid="253"/>
                                            </p:tgtEl>
                                            <p:attrNameLst>
                                              <p:attrName>ppt_x</p:attrName>
                                            </p:attrNameLst>
                                          </p:cBhvr>
                                          <p:tavLst>
                                            <p:tav tm="0">
                                              <p:val>
                                                <p:strVal val="#ppt_x"/>
                                              </p:val>
                                            </p:tav>
                                            <p:tav tm="100000">
                                              <p:val>
                                                <p:strVal val="#ppt_x"/>
                                              </p:val>
                                            </p:tav>
                                          </p:tavLst>
                                        </p:anim>
                                        <p:anim calcmode="lin" valueType="num" p14:bounceEnd="80000">
                                          <p:cBhvr additive="base">
                                            <p:cTn id="36" dur="750" fill="hold"/>
                                            <p:tgtEl>
                                              <p:spTgt spid="253"/>
                                            </p:tgtEl>
                                            <p:attrNameLst>
                                              <p:attrName>ppt_y</p:attrName>
                                            </p:attrNameLst>
                                          </p:cBhvr>
                                          <p:tavLst>
                                            <p:tav tm="0">
                                              <p:val>
                                                <p:strVal val="0-#ppt_h/2"/>
                                              </p:val>
                                            </p:tav>
                                            <p:tav tm="100000">
                                              <p:val>
                                                <p:strVal val="#ppt_y"/>
                                              </p:val>
                                            </p:tav>
                                          </p:tavLst>
                                        </p:anim>
                                      </p:childTnLst>
                                    </p:cTn>
                                  </p:par>
                                  <p:par>
                                    <p:cTn id="37" presetID="2" presetClass="entr" presetSubtype="1" fill="hold" nodeType="withEffect" p14:presetBounceEnd="80000">
                                      <p:stCondLst>
                                        <p:cond delay="2000"/>
                                      </p:stCondLst>
                                      <p:childTnLst>
                                        <p:set>
                                          <p:cBhvr>
                                            <p:cTn id="38" dur="1" fill="hold">
                                              <p:stCondLst>
                                                <p:cond delay="0"/>
                                              </p:stCondLst>
                                            </p:cTn>
                                            <p:tgtEl>
                                              <p:spTgt spid="247"/>
                                            </p:tgtEl>
                                            <p:attrNameLst>
                                              <p:attrName>style.visibility</p:attrName>
                                            </p:attrNameLst>
                                          </p:cBhvr>
                                          <p:to>
                                            <p:strVal val="visible"/>
                                          </p:to>
                                        </p:set>
                                        <p:anim calcmode="lin" valueType="num" p14:bounceEnd="80000">
                                          <p:cBhvr additive="base">
                                            <p:cTn id="39" dur="750" fill="hold"/>
                                            <p:tgtEl>
                                              <p:spTgt spid="247"/>
                                            </p:tgtEl>
                                            <p:attrNameLst>
                                              <p:attrName>ppt_x</p:attrName>
                                            </p:attrNameLst>
                                          </p:cBhvr>
                                          <p:tavLst>
                                            <p:tav tm="0">
                                              <p:val>
                                                <p:strVal val="#ppt_x"/>
                                              </p:val>
                                            </p:tav>
                                            <p:tav tm="100000">
                                              <p:val>
                                                <p:strVal val="#ppt_x"/>
                                              </p:val>
                                            </p:tav>
                                          </p:tavLst>
                                        </p:anim>
                                        <p:anim calcmode="lin" valueType="num" p14:bounceEnd="80000">
                                          <p:cBhvr additive="base">
                                            <p:cTn id="40" dur="750" fill="hold"/>
                                            <p:tgtEl>
                                              <p:spTgt spid="247"/>
                                            </p:tgtEl>
                                            <p:attrNameLst>
                                              <p:attrName>ppt_y</p:attrName>
                                            </p:attrNameLst>
                                          </p:cBhvr>
                                          <p:tavLst>
                                            <p:tav tm="0">
                                              <p:val>
                                                <p:strVal val="0-#ppt_h/2"/>
                                              </p:val>
                                            </p:tav>
                                            <p:tav tm="100000">
                                              <p:val>
                                                <p:strVal val="#ppt_y"/>
                                              </p:val>
                                            </p:tav>
                                          </p:tavLst>
                                        </p:anim>
                                      </p:childTnLst>
                                    </p:cTn>
                                  </p:par>
                                  <p:par>
                                    <p:cTn id="41" presetID="2" presetClass="entr" presetSubtype="1" fill="hold" nodeType="withEffect" p14:presetBounceEnd="80000">
                                      <p:stCondLst>
                                        <p:cond delay="2250"/>
                                      </p:stCondLst>
                                      <p:childTnLst>
                                        <p:set>
                                          <p:cBhvr>
                                            <p:cTn id="42" dur="1" fill="hold">
                                              <p:stCondLst>
                                                <p:cond delay="0"/>
                                              </p:stCondLst>
                                            </p:cTn>
                                            <p:tgtEl>
                                              <p:spTgt spid="250"/>
                                            </p:tgtEl>
                                            <p:attrNameLst>
                                              <p:attrName>style.visibility</p:attrName>
                                            </p:attrNameLst>
                                          </p:cBhvr>
                                          <p:to>
                                            <p:strVal val="visible"/>
                                          </p:to>
                                        </p:set>
                                        <p:anim calcmode="lin" valueType="num" p14:bounceEnd="80000">
                                          <p:cBhvr additive="base">
                                            <p:cTn id="43" dur="750" fill="hold"/>
                                            <p:tgtEl>
                                              <p:spTgt spid="250"/>
                                            </p:tgtEl>
                                            <p:attrNameLst>
                                              <p:attrName>ppt_x</p:attrName>
                                            </p:attrNameLst>
                                          </p:cBhvr>
                                          <p:tavLst>
                                            <p:tav tm="0">
                                              <p:val>
                                                <p:strVal val="#ppt_x"/>
                                              </p:val>
                                            </p:tav>
                                            <p:tav tm="100000">
                                              <p:val>
                                                <p:strVal val="#ppt_x"/>
                                              </p:val>
                                            </p:tav>
                                          </p:tavLst>
                                        </p:anim>
                                        <p:anim calcmode="lin" valueType="num" p14:bounceEnd="80000">
                                          <p:cBhvr additive="base">
                                            <p:cTn id="44" dur="750" fill="hold"/>
                                            <p:tgtEl>
                                              <p:spTgt spid="250"/>
                                            </p:tgtEl>
                                            <p:attrNameLst>
                                              <p:attrName>ppt_y</p:attrName>
                                            </p:attrNameLst>
                                          </p:cBhvr>
                                          <p:tavLst>
                                            <p:tav tm="0">
                                              <p:val>
                                                <p:strVal val="0-#ppt_h/2"/>
                                              </p:val>
                                            </p:tav>
                                            <p:tav tm="100000">
                                              <p:val>
                                                <p:strVal val="#ppt_y"/>
                                              </p:val>
                                            </p:tav>
                                          </p:tavLst>
                                        </p:anim>
                                      </p:childTnLst>
                                    </p:cTn>
                                  </p:par>
                                  <p:par>
                                    <p:cTn id="45" presetID="10" presetClass="entr" presetSubtype="0" fill="hold" grpId="0" nodeType="withEffect">
                                      <p:stCondLst>
                                        <p:cond delay="2000"/>
                                      </p:stCondLst>
                                      <p:childTnLst>
                                        <p:set>
                                          <p:cBhvr>
                                            <p:cTn id="46" dur="1" fill="hold">
                                              <p:stCondLst>
                                                <p:cond delay="0"/>
                                              </p:stCondLst>
                                            </p:cTn>
                                            <p:tgtEl>
                                              <p:spTgt spid="239"/>
                                            </p:tgtEl>
                                            <p:attrNameLst>
                                              <p:attrName>style.visibility</p:attrName>
                                            </p:attrNameLst>
                                          </p:cBhvr>
                                          <p:to>
                                            <p:strVal val="visible"/>
                                          </p:to>
                                        </p:set>
                                        <p:animEffect transition="in" filter="fade">
                                          <p:cBhvr>
                                            <p:cTn id="47" dur="750"/>
                                            <p:tgtEl>
                                              <p:spTgt spid="239"/>
                                            </p:tgtEl>
                                          </p:cBhvr>
                                        </p:animEffect>
                                      </p:childTnLst>
                                    </p:cTn>
                                  </p:par>
                                  <p:par>
                                    <p:cTn id="48" presetID="2" presetClass="entr" presetSubtype="4" fill="hold" grpId="0" nodeType="withEffect" p14:presetBounceEnd="80000">
                                      <p:stCondLst>
                                        <p:cond delay="2500"/>
                                      </p:stCondLst>
                                      <p:childTnLst>
                                        <p:set>
                                          <p:cBhvr>
                                            <p:cTn id="49" dur="1" fill="hold">
                                              <p:stCondLst>
                                                <p:cond delay="0"/>
                                              </p:stCondLst>
                                            </p:cTn>
                                            <p:tgtEl>
                                              <p:spTgt spid="240"/>
                                            </p:tgtEl>
                                            <p:attrNameLst>
                                              <p:attrName>style.visibility</p:attrName>
                                            </p:attrNameLst>
                                          </p:cBhvr>
                                          <p:to>
                                            <p:strVal val="visible"/>
                                          </p:to>
                                        </p:set>
                                        <p:anim calcmode="lin" valueType="num" p14:bounceEnd="80000">
                                          <p:cBhvr additive="base">
                                            <p:cTn id="50" dur="750" fill="hold"/>
                                            <p:tgtEl>
                                              <p:spTgt spid="240"/>
                                            </p:tgtEl>
                                            <p:attrNameLst>
                                              <p:attrName>ppt_x</p:attrName>
                                            </p:attrNameLst>
                                          </p:cBhvr>
                                          <p:tavLst>
                                            <p:tav tm="0">
                                              <p:val>
                                                <p:strVal val="#ppt_x"/>
                                              </p:val>
                                            </p:tav>
                                            <p:tav tm="100000">
                                              <p:val>
                                                <p:strVal val="#ppt_x"/>
                                              </p:val>
                                            </p:tav>
                                          </p:tavLst>
                                        </p:anim>
                                        <p:anim calcmode="lin" valueType="num" p14:bounceEnd="80000">
                                          <p:cBhvr additive="base">
                                            <p:cTn id="51" dur="750" fill="hold"/>
                                            <p:tgtEl>
                                              <p:spTgt spid="240"/>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14:presetBounceEnd="80000">
                                      <p:stCondLst>
                                        <p:cond delay="2750"/>
                                      </p:stCondLst>
                                      <p:childTnLst>
                                        <p:set>
                                          <p:cBhvr>
                                            <p:cTn id="53" dur="1" fill="hold">
                                              <p:stCondLst>
                                                <p:cond delay="0"/>
                                              </p:stCondLst>
                                            </p:cTn>
                                            <p:tgtEl>
                                              <p:spTgt spid="241"/>
                                            </p:tgtEl>
                                            <p:attrNameLst>
                                              <p:attrName>style.visibility</p:attrName>
                                            </p:attrNameLst>
                                          </p:cBhvr>
                                          <p:to>
                                            <p:strVal val="visible"/>
                                          </p:to>
                                        </p:set>
                                        <p:anim calcmode="lin" valueType="num" p14:bounceEnd="80000">
                                          <p:cBhvr additive="base">
                                            <p:cTn id="54" dur="750" fill="hold"/>
                                            <p:tgtEl>
                                              <p:spTgt spid="241"/>
                                            </p:tgtEl>
                                            <p:attrNameLst>
                                              <p:attrName>ppt_x</p:attrName>
                                            </p:attrNameLst>
                                          </p:cBhvr>
                                          <p:tavLst>
                                            <p:tav tm="0">
                                              <p:val>
                                                <p:strVal val="#ppt_x"/>
                                              </p:val>
                                            </p:tav>
                                            <p:tav tm="100000">
                                              <p:val>
                                                <p:strVal val="#ppt_x"/>
                                              </p:val>
                                            </p:tav>
                                          </p:tavLst>
                                        </p:anim>
                                        <p:anim calcmode="lin" valueType="num" p14:bounceEnd="80000">
                                          <p:cBhvr additive="base">
                                            <p:cTn id="55" dur="750" fill="hold"/>
                                            <p:tgtEl>
                                              <p:spTgt spid="2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9" grpId="0" animBg="1"/>
          <p:bldP spid="240" grpId="0"/>
          <p:bldP spid="241" grpId="0"/>
          <p:bldP spid="242" grpId="0" animBg="1"/>
          <p:bldP spid="243" grpId="0" animBg="1"/>
          <p:bldP spid="244" grpId="0" animBg="1"/>
          <p:bldP spid="245" grpId="0" animBg="1"/>
          <p:bldP spid="246" grpId="0" animBg="1"/>
          <p:bldP spid="27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42"/>
                                            </p:tgtEl>
                                            <p:attrNameLst>
                                              <p:attrName>style.visibility</p:attrName>
                                            </p:attrNameLst>
                                          </p:cBhvr>
                                          <p:to>
                                            <p:strVal val="visible"/>
                                          </p:to>
                                        </p:set>
                                        <p:anim calcmode="lin" valueType="num">
                                          <p:cBhvr additive="base">
                                            <p:cTn id="7" dur="750" fill="hold"/>
                                            <p:tgtEl>
                                              <p:spTgt spid="242"/>
                                            </p:tgtEl>
                                            <p:attrNameLst>
                                              <p:attrName>ppt_x</p:attrName>
                                            </p:attrNameLst>
                                          </p:cBhvr>
                                          <p:tavLst>
                                            <p:tav tm="0">
                                              <p:val>
                                                <p:strVal val="#ppt_x"/>
                                              </p:val>
                                            </p:tav>
                                            <p:tav tm="100000">
                                              <p:val>
                                                <p:strVal val="#ppt_x"/>
                                              </p:val>
                                            </p:tav>
                                          </p:tavLst>
                                        </p:anim>
                                        <p:anim calcmode="lin" valueType="num">
                                          <p:cBhvr additive="base">
                                            <p:cTn id="8" dur="750" fill="hold"/>
                                            <p:tgtEl>
                                              <p:spTgt spid="242"/>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50"/>
                                      </p:stCondLst>
                                      <p:childTnLst>
                                        <p:set>
                                          <p:cBhvr>
                                            <p:cTn id="10" dur="1" fill="hold">
                                              <p:stCondLst>
                                                <p:cond delay="0"/>
                                              </p:stCondLst>
                                            </p:cTn>
                                            <p:tgtEl>
                                              <p:spTgt spid="246"/>
                                            </p:tgtEl>
                                            <p:attrNameLst>
                                              <p:attrName>style.visibility</p:attrName>
                                            </p:attrNameLst>
                                          </p:cBhvr>
                                          <p:to>
                                            <p:strVal val="visible"/>
                                          </p:to>
                                        </p:set>
                                        <p:anim calcmode="lin" valueType="num">
                                          <p:cBhvr additive="base">
                                            <p:cTn id="11" dur="750" fill="hold"/>
                                            <p:tgtEl>
                                              <p:spTgt spid="246"/>
                                            </p:tgtEl>
                                            <p:attrNameLst>
                                              <p:attrName>ppt_x</p:attrName>
                                            </p:attrNameLst>
                                          </p:cBhvr>
                                          <p:tavLst>
                                            <p:tav tm="0">
                                              <p:val>
                                                <p:strVal val="#ppt_x"/>
                                              </p:val>
                                            </p:tav>
                                            <p:tav tm="100000">
                                              <p:val>
                                                <p:strVal val="#ppt_x"/>
                                              </p:val>
                                            </p:tav>
                                          </p:tavLst>
                                        </p:anim>
                                        <p:anim calcmode="lin" valueType="num">
                                          <p:cBhvr additive="base">
                                            <p:cTn id="12" dur="750" fill="hold"/>
                                            <p:tgtEl>
                                              <p:spTgt spid="246"/>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500"/>
                                      </p:stCondLst>
                                      <p:childTnLst>
                                        <p:set>
                                          <p:cBhvr>
                                            <p:cTn id="14" dur="1" fill="hold">
                                              <p:stCondLst>
                                                <p:cond delay="0"/>
                                              </p:stCondLst>
                                            </p:cTn>
                                            <p:tgtEl>
                                              <p:spTgt spid="244"/>
                                            </p:tgtEl>
                                            <p:attrNameLst>
                                              <p:attrName>style.visibility</p:attrName>
                                            </p:attrNameLst>
                                          </p:cBhvr>
                                          <p:to>
                                            <p:strVal val="visible"/>
                                          </p:to>
                                        </p:set>
                                        <p:anim calcmode="lin" valueType="num">
                                          <p:cBhvr additive="base">
                                            <p:cTn id="15" dur="750" fill="hold"/>
                                            <p:tgtEl>
                                              <p:spTgt spid="244"/>
                                            </p:tgtEl>
                                            <p:attrNameLst>
                                              <p:attrName>ppt_x</p:attrName>
                                            </p:attrNameLst>
                                          </p:cBhvr>
                                          <p:tavLst>
                                            <p:tav tm="0">
                                              <p:val>
                                                <p:strVal val="#ppt_x"/>
                                              </p:val>
                                            </p:tav>
                                            <p:tav tm="100000">
                                              <p:val>
                                                <p:strVal val="#ppt_x"/>
                                              </p:val>
                                            </p:tav>
                                          </p:tavLst>
                                        </p:anim>
                                        <p:anim calcmode="lin" valueType="num">
                                          <p:cBhvr additive="base">
                                            <p:cTn id="16" dur="750" fill="hold"/>
                                            <p:tgtEl>
                                              <p:spTgt spid="244"/>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750"/>
                                      </p:stCondLst>
                                      <p:childTnLst>
                                        <p:set>
                                          <p:cBhvr>
                                            <p:cTn id="18" dur="1" fill="hold">
                                              <p:stCondLst>
                                                <p:cond delay="0"/>
                                              </p:stCondLst>
                                            </p:cTn>
                                            <p:tgtEl>
                                              <p:spTgt spid="245"/>
                                            </p:tgtEl>
                                            <p:attrNameLst>
                                              <p:attrName>style.visibility</p:attrName>
                                            </p:attrNameLst>
                                          </p:cBhvr>
                                          <p:to>
                                            <p:strVal val="visible"/>
                                          </p:to>
                                        </p:set>
                                        <p:anim calcmode="lin" valueType="num">
                                          <p:cBhvr additive="base">
                                            <p:cTn id="19" dur="750" fill="hold"/>
                                            <p:tgtEl>
                                              <p:spTgt spid="245"/>
                                            </p:tgtEl>
                                            <p:attrNameLst>
                                              <p:attrName>ppt_x</p:attrName>
                                            </p:attrNameLst>
                                          </p:cBhvr>
                                          <p:tavLst>
                                            <p:tav tm="0">
                                              <p:val>
                                                <p:strVal val="#ppt_x"/>
                                              </p:val>
                                            </p:tav>
                                            <p:tav tm="100000">
                                              <p:val>
                                                <p:strVal val="#ppt_x"/>
                                              </p:val>
                                            </p:tav>
                                          </p:tavLst>
                                        </p:anim>
                                        <p:anim calcmode="lin" valueType="num">
                                          <p:cBhvr additive="base">
                                            <p:cTn id="20" dur="750" fill="hold"/>
                                            <p:tgtEl>
                                              <p:spTgt spid="245"/>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1000"/>
                                      </p:stCondLst>
                                      <p:childTnLst>
                                        <p:set>
                                          <p:cBhvr>
                                            <p:cTn id="22" dur="1" fill="hold">
                                              <p:stCondLst>
                                                <p:cond delay="0"/>
                                              </p:stCondLst>
                                            </p:cTn>
                                            <p:tgtEl>
                                              <p:spTgt spid="270"/>
                                            </p:tgtEl>
                                            <p:attrNameLst>
                                              <p:attrName>style.visibility</p:attrName>
                                            </p:attrNameLst>
                                          </p:cBhvr>
                                          <p:to>
                                            <p:strVal val="visible"/>
                                          </p:to>
                                        </p:set>
                                        <p:anim calcmode="lin" valueType="num">
                                          <p:cBhvr additive="base">
                                            <p:cTn id="23" dur="750" fill="hold"/>
                                            <p:tgtEl>
                                              <p:spTgt spid="270"/>
                                            </p:tgtEl>
                                            <p:attrNameLst>
                                              <p:attrName>ppt_x</p:attrName>
                                            </p:attrNameLst>
                                          </p:cBhvr>
                                          <p:tavLst>
                                            <p:tav tm="0">
                                              <p:val>
                                                <p:strVal val="#ppt_x"/>
                                              </p:val>
                                            </p:tav>
                                            <p:tav tm="100000">
                                              <p:val>
                                                <p:strVal val="#ppt_x"/>
                                              </p:val>
                                            </p:tav>
                                          </p:tavLst>
                                        </p:anim>
                                        <p:anim calcmode="lin" valueType="num">
                                          <p:cBhvr additive="base">
                                            <p:cTn id="24" dur="750" fill="hold"/>
                                            <p:tgtEl>
                                              <p:spTgt spid="270"/>
                                            </p:tgtEl>
                                            <p:attrNameLst>
                                              <p:attrName>ppt_y</p:attrName>
                                            </p:attrNameLst>
                                          </p:cBhvr>
                                          <p:tavLst>
                                            <p:tav tm="0">
                                              <p:val>
                                                <p:strVal val="0-#ppt_h/2"/>
                                              </p:val>
                                            </p:tav>
                                            <p:tav tm="100000">
                                              <p:val>
                                                <p:strVal val="#ppt_y"/>
                                              </p:val>
                                            </p:tav>
                                          </p:tavLst>
                                        </p:anim>
                                      </p:childTnLst>
                                    </p:cTn>
                                  </p:par>
                                  <p:par>
                                    <p:cTn id="25" presetID="2" presetClass="entr" presetSubtype="1" fill="hold" nodeType="withEffect">
                                      <p:stCondLst>
                                        <p:cond delay="1250"/>
                                      </p:stCondLst>
                                      <p:childTnLst>
                                        <p:set>
                                          <p:cBhvr>
                                            <p:cTn id="26" dur="1" fill="hold">
                                              <p:stCondLst>
                                                <p:cond delay="0"/>
                                              </p:stCondLst>
                                            </p:cTn>
                                            <p:tgtEl>
                                              <p:spTgt spid="271"/>
                                            </p:tgtEl>
                                            <p:attrNameLst>
                                              <p:attrName>style.visibility</p:attrName>
                                            </p:attrNameLst>
                                          </p:cBhvr>
                                          <p:to>
                                            <p:strVal val="visible"/>
                                          </p:to>
                                        </p:set>
                                        <p:anim calcmode="lin" valueType="num">
                                          <p:cBhvr additive="base">
                                            <p:cTn id="27" dur="750" fill="hold"/>
                                            <p:tgtEl>
                                              <p:spTgt spid="271"/>
                                            </p:tgtEl>
                                            <p:attrNameLst>
                                              <p:attrName>ppt_x</p:attrName>
                                            </p:attrNameLst>
                                          </p:cBhvr>
                                          <p:tavLst>
                                            <p:tav tm="0">
                                              <p:val>
                                                <p:strVal val="#ppt_x"/>
                                              </p:val>
                                            </p:tav>
                                            <p:tav tm="100000">
                                              <p:val>
                                                <p:strVal val="#ppt_x"/>
                                              </p:val>
                                            </p:tav>
                                          </p:tavLst>
                                        </p:anim>
                                        <p:anim calcmode="lin" valueType="num">
                                          <p:cBhvr additive="base">
                                            <p:cTn id="28" dur="750" fill="hold"/>
                                            <p:tgtEl>
                                              <p:spTgt spid="271"/>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stCondLst>
                                        <p:cond delay="1500"/>
                                      </p:stCondLst>
                                      <p:childTnLst>
                                        <p:set>
                                          <p:cBhvr>
                                            <p:cTn id="30" dur="1" fill="hold">
                                              <p:stCondLst>
                                                <p:cond delay="0"/>
                                              </p:stCondLst>
                                            </p:cTn>
                                            <p:tgtEl>
                                              <p:spTgt spid="243"/>
                                            </p:tgtEl>
                                            <p:attrNameLst>
                                              <p:attrName>style.visibility</p:attrName>
                                            </p:attrNameLst>
                                          </p:cBhvr>
                                          <p:to>
                                            <p:strVal val="visible"/>
                                          </p:to>
                                        </p:set>
                                        <p:anim calcmode="lin" valueType="num">
                                          <p:cBhvr additive="base">
                                            <p:cTn id="31" dur="750" fill="hold"/>
                                            <p:tgtEl>
                                              <p:spTgt spid="243"/>
                                            </p:tgtEl>
                                            <p:attrNameLst>
                                              <p:attrName>ppt_x</p:attrName>
                                            </p:attrNameLst>
                                          </p:cBhvr>
                                          <p:tavLst>
                                            <p:tav tm="0">
                                              <p:val>
                                                <p:strVal val="#ppt_x"/>
                                              </p:val>
                                            </p:tav>
                                            <p:tav tm="100000">
                                              <p:val>
                                                <p:strVal val="#ppt_x"/>
                                              </p:val>
                                            </p:tav>
                                          </p:tavLst>
                                        </p:anim>
                                        <p:anim calcmode="lin" valueType="num">
                                          <p:cBhvr additive="base">
                                            <p:cTn id="32" dur="750" fill="hold"/>
                                            <p:tgtEl>
                                              <p:spTgt spid="243"/>
                                            </p:tgtEl>
                                            <p:attrNameLst>
                                              <p:attrName>ppt_y</p:attrName>
                                            </p:attrNameLst>
                                          </p:cBhvr>
                                          <p:tavLst>
                                            <p:tav tm="0">
                                              <p:val>
                                                <p:strVal val="0-#ppt_h/2"/>
                                              </p:val>
                                            </p:tav>
                                            <p:tav tm="100000">
                                              <p:val>
                                                <p:strVal val="#ppt_y"/>
                                              </p:val>
                                            </p:tav>
                                          </p:tavLst>
                                        </p:anim>
                                      </p:childTnLst>
                                    </p:cTn>
                                  </p:par>
                                  <p:par>
                                    <p:cTn id="33" presetID="2" presetClass="entr" presetSubtype="1" fill="hold" nodeType="withEffect">
                                      <p:stCondLst>
                                        <p:cond delay="1750"/>
                                      </p:stCondLst>
                                      <p:childTnLst>
                                        <p:set>
                                          <p:cBhvr>
                                            <p:cTn id="34" dur="1" fill="hold">
                                              <p:stCondLst>
                                                <p:cond delay="0"/>
                                              </p:stCondLst>
                                            </p:cTn>
                                            <p:tgtEl>
                                              <p:spTgt spid="253"/>
                                            </p:tgtEl>
                                            <p:attrNameLst>
                                              <p:attrName>style.visibility</p:attrName>
                                            </p:attrNameLst>
                                          </p:cBhvr>
                                          <p:to>
                                            <p:strVal val="visible"/>
                                          </p:to>
                                        </p:set>
                                        <p:anim calcmode="lin" valueType="num">
                                          <p:cBhvr additive="base">
                                            <p:cTn id="35" dur="750" fill="hold"/>
                                            <p:tgtEl>
                                              <p:spTgt spid="253"/>
                                            </p:tgtEl>
                                            <p:attrNameLst>
                                              <p:attrName>ppt_x</p:attrName>
                                            </p:attrNameLst>
                                          </p:cBhvr>
                                          <p:tavLst>
                                            <p:tav tm="0">
                                              <p:val>
                                                <p:strVal val="#ppt_x"/>
                                              </p:val>
                                            </p:tav>
                                            <p:tav tm="100000">
                                              <p:val>
                                                <p:strVal val="#ppt_x"/>
                                              </p:val>
                                            </p:tav>
                                          </p:tavLst>
                                        </p:anim>
                                        <p:anim calcmode="lin" valueType="num">
                                          <p:cBhvr additive="base">
                                            <p:cTn id="36" dur="750" fill="hold"/>
                                            <p:tgtEl>
                                              <p:spTgt spid="253"/>
                                            </p:tgtEl>
                                            <p:attrNameLst>
                                              <p:attrName>ppt_y</p:attrName>
                                            </p:attrNameLst>
                                          </p:cBhvr>
                                          <p:tavLst>
                                            <p:tav tm="0">
                                              <p:val>
                                                <p:strVal val="0-#ppt_h/2"/>
                                              </p:val>
                                            </p:tav>
                                            <p:tav tm="100000">
                                              <p:val>
                                                <p:strVal val="#ppt_y"/>
                                              </p:val>
                                            </p:tav>
                                          </p:tavLst>
                                        </p:anim>
                                      </p:childTnLst>
                                    </p:cTn>
                                  </p:par>
                                  <p:par>
                                    <p:cTn id="37" presetID="2" presetClass="entr" presetSubtype="1" fill="hold" nodeType="withEffect">
                                      <p:stCondLst>
                                        <p:cond delay="2000"/>
                                      </p:stCondLst>
                                      <p:childTnLst>
                                        <p:set>
                                          <p:cBhvr>
                                            <p:cTn id="38" dur="1" fill="hold">
                                              <p:stCondLst>
                                                <p:cond delay="0"/>
                                              </p:stCondLst>
                                            </p:cTn>
                                            <p:tgtEl>
                                              <p:spTgt spid="247"/>
                                            </p:tgtEl>
                                            <p:attrNameLst>
                                              <p:attrName>style.visibility</p:attrName>
                                            </p:attrNameLst>
                                          </p:cBhvr>
                                          <p:to>
                                            <p:strVal val="visible"/>
                                          </p:to>
                                        </p:set>
                                        <p:anim calcmode="lin" valueType="num">
                                          <p:cBhvr additive="base">
                                            <p:cTn id="39" dur="750" fill="hold"/>
                                            <p:tgtEl>
                                              <p:spTgt spid="247"/>
                                            </p:tgtEl>
                                            <p:attrNameLst>
                                              <p:attrName>ppt_x</p:attrName>
                                            </p:attrNameLst>
                                          </p:cBhvr>
                                          <p:tavLst>
                                            <p:tav tm="0">
                                              <p:val>
                                                <p:strVal val="#ppt_x"/>
                                              </p:val>
                                            </p:tav>
                                            <p:tav tm="100000">
                                              <p:val>
                                                <p:strVal val="#ppt_x"/>
                                              </p:val>
                                            </p:tav>
                                          </p:tavLst>
                                        </p:anim>
                                        <p:anim calcmode="lin" valueType="num">
                                          <p:cBhvr additive="base">
                                            <p:cTn id="40" dur="750" fill="hold"/>
                                            <p:tgtEl>
                                              <p:spTgt spid="247"/>
                                            </p:tgtEl>
                                            <p:attrNameLst>
                                              <p:attrName>ppt_y</p:attrName>
                                            </p:attrNameLst>
                                          </p:cBhvr>
                                          <p:tavLst>
                                            <p:tav tm="0">
                                              <p:val>
                                                <p:strVal val="0-#ppt_h/2"/>
                                              </p:val>
                                            </p:tav>
                                            <p:tav tm="100000">
                                              <p:val>
                                                <p:strVal val="#ppt_y"/>
                                              </p:val>
                                            </p:tav>
                                          </p:tavLst>
                                        </p:anim>
                                      </p:childTnLst>
                                    </p:cTn>
                                  </p:par>
                                  <p:par>
                                    <p:cTn id="41" presetID="2" presetClass="entr" presetSubtype="1" fill="hold" nodeType="withEffect">
                                      <p:stCondLst>
                                        <p:cond delay="2250"/>
                                      </p:stCondLst>
                                      <p:childTnLst>
                                        <p:set>
                                          <p:cBhvr>
                                            <p:cTn id="42" dur="1" fill="hold">
                                              <p:stCondLst>
                                                <p:cond delay="0"/>
                                              </p:stCondLst>
                                            </p:cTn>
                                            <p:tgtEl>
                                              <p:spTgt spid="250"/>
                                            </p:tgtEl>
                                            <p:attrNameLst>
                                              <p:attrName>style.visibility</p:attrName>
                                            </p:attrNameLst>
                                          </p:cBhvr>
                                          <p:to>
                                            <p:strVal val="visible"/>
                                          </p:to>
                                        </p:set>
                                        <p:anim calcmode="lin" valueType="num">
                                          <p:cBhvr additive="base">
                                            <p:cTn id="43" dur="750" fill="hold"/>
                                            <p:tgtEl>
                                              <p:spTgt spid="250"/>
                                            </p:tgtEl>
                                            <p:attrNameLst>
                                              <p:attrName>ppt_x</p:attrName>
                                            </p:attrNameLst>
                                          </p:cBhvr>
                                          <p:tavLst>
                                            <p:tav tm="0">
                                              <p:val>
                                                <p:strVal val="#ppt_x"/>
                                              </p:val>
                                            </p:tav>
                                            <p:tav tm="100000">
                                              <p:val>
                                                <p:strVal val="#ppt_x"/>
                                              </p:val>
                                            </p:tav>
                                          </p:tavLst>
                                        </p:anim>
                                        <p:anim calcmode="lin" valueType="num">
                                          <p:cBhvr additive="base">
                                            <p:cTn id="44" dur="750" fill="hold"/>
                                            <p:tgtEl>
                                              <p:spTgt spid="250"/>
                                            </p:tgtEl>
                                            <p:attrNameLst>
                                              <p:attrName>ppt_y</p:attrName>
                                            </p:attrNameLst>
                                          </p:cBhvr>
                                          <p:tavLst>
                                            <p:tav tm="0">
                                              <p:val>
                                                <p:strVal val="0-#ppt_h/2"/>
                                              </p:val>
                                            </p:tav>
                                            <p:tav tm="100000">
                                              <p:val>
                                                <p:strVal val="#ppt_y"/>
                                              </p:val>
                                            </p:tav>
                                          </p:tavLst>
                                        </p:anim>
                                      </p:childTnLst>
                                    </p:cTn>
                                  </p:par>
                                  <p:par>
                                    <p:cTn id="45" presetID="10" presetClass="entr" presetSubtype="0" fill="hold" grpId="0" nodeType="withEffect">
                                      <p:stCondLst>
                                        <p:cond delay="2000"/>
                                      </p:stCondLst>
                                      <p:childTnLst>
                                        <p:set>
                                          <p:cBhvr>
                                            <p:cTn id="46" dur="1" fill="hold">
                                              <p:stCondLst>
                                                <p:cond delay="0"/>
                                              </p:stCondLst>
                                            </p:cTn>
                                            <p:tgtEl>
                                              <p:spTgt spid="239"/>
                                            </p:tgtEl>
                                            <p:attrNameLst>
                                              <p:attrName>style.visibility</p:attrName>
                                            </p:attrNameLst>
                                          </p:cBhvr>
                                          <p:to>
                                            <p:strVal val="visible"/>
                                          </p:to>
                                        </p:set>
                                        <p:animEffect transition="in" filter="fade">
                                          <p:cBhvr>
                                            <p:cTn id="47" dur="750"/>
                                            <p:tgtEl>
                                              <p:spTgt spid="239"/>
                                            </p:tgtEl>
                                          </p:cBhvr>
                                        </p:animEffect>
                                      </p:childTnLst>
                                    </p:cTn>
                                  </p:par>
                                  <p:par>
                                    <p:cTn id="48" presetID="2" presetClass="entr" presetSubtype="4" fill="hold" grpId="0" nodeType="withEffect">
                                      <p:stCondLst>
                                        <p:cond delay="2500"/>
                                      </p:stCondLst>
                                      <p:childTnLst>
                                        <p:set>
                                          <p:cBhvr>
                                            <p:cTn id="49" dur="1" fill="hold">
                                              <p:stCondLst>
                                                <p:cond delay="0"/>
                                              </p:stCondLst>
                                            </p:cTn>
                                            <p:tgtEl>
                                              <p:spTgt spid="240"/>
                                            </p:tgtEl>
                                            <p:attrNameLst>
                                              <p:attrName>style.visibility</p:attrName>
                                            </p:attrNameLst>
                                          </p:cBhvr>
                                          <p:to>
                                            <p:strVal val="visible"/>
                                          </p:to>
                                        </p:set>
                                        <p:anim calcmode="lin" valueType="num">
                                          <p:cBhvr additive="base">
                                            <p:cTn id="50" dur="750" fill="hold"/>
                                            <p:tgtEl>
                                              <p:spTgt spid="240"/>
                                            </p:tgtEl>
                                            <p:attrNameLst>
                                              <p:attrName>ppt_x</p:attrName>
                                            </p:attrNameLst>
                                          </p:cBhvr>
                                          <p:tavLst>
                                            <p:tav tm="0">
                                              <p:val>
                                                <p:strVal val="#ppt_x"/>
                                              </p:val>
                                            </p:tav>
                                            <p:tav tm="100000">
                                              <p:val>
                                                <p:strVal val="#ppt_x"/>
                                              </p:val>
                                            </p:tav>
                                          </p:tavLst>
                                        </p:anim>
                                        <p:anim calcmode="lin" valueType="num">
                                          <p:cBhvr additive="base">
                                            <p:cTn id="51" dur="750" fill="hold"/>
                                            <p:tgtEl>
                                              <p:spTgt spid="240"/>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2750"/>
                                      </p:stCondLst>
                                      <p:childTnLst>
                                        <p:set>
                                          <p:cBhvr>
                                            <p:cTn id="53" dur="1" fill="hold">
                                              <p:stCondLst>
                                                <p:cond delay="0"/>
                                              </p:stCondLst>
                                            </p:cTn>
                                            <p:tgtEl>
                                              <p:spTgt spid="241"/>
                                            </p:tgtEl>
                                            <p:attrNameLst>
                                              <p:attrName>style.visibility</p:attrName>
                                            </p:attrNameLst>
                                          </p:cBhvr>
                                          <p:to>
                                            <p:strVal val="visible"/>
                                          </p:to>
                                        </p:set>
                                        <p:anim calcmode="lin" valueType="num">
                                          <p:cBhvr additive="base">
                                            <p:cTn id="54" dur="750" fill="hold"/>
                                            <p:tgtEl>
                                              <p:spTgt spid="241"/>
                                            </p:tgtEl>
                                            <p:attrNameLst>
                                              <p:attrName>ppt_x</p:attrName>
                                            </p:attrNameLst>
                                          </p:cBhvr>
                                          <p:tavLst>
                                            <p:tav tm="0">
                                              <p:val>
                                                <p:strVal val="#ppt_x"/>
                                              </p:val>
                                            </p:tav>
                                            <p:tav tm="100000">
                                              <p:val>
                                                <p:strVal val="#ppt_x"/>
                                              </p:val>
                                            </p:tav>
                                          </p:tavLst>
                                        </p:anim>
                                        <p:anim calcmode="lin" valueType="num">
                                          <p:cBhvr additive="base">
                                            <p:cTn id="55" dur="750" fill="hold"/>
                                            <p:tgtEl>
                                              <p:spTgt spid="2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9" grpId="0" animBg="1"/>
          <p:bldP spid="240" grpId="0"/>
          <p:bldP spid="241" grpId="0"/>
          <p:bldP spid="242" grpId="0" animBg="1"/>
          <p:bldP spid="243" grpId="0" animBg="1"/>
          <p:bldP spid="244" grpId="0" animBg="1"/>
          <p:bldP spid="245" grpId="0" animBg="1"/>
          <p:bldP spid="246" grpId="0" animBg="1"/>
          <p:bldP spid="270" grpId="0" animBg="1"/>
        </p:bldLst>
      </p:timing>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32" name="Rectangle 31"/>
          <p:cNvSpPr/>
          <p:nvPr/>
        </p:nvSpPr>
        <p:spPr>
          <a:xfrm>
            <a:off x="0" y="0"/>
            <a:ext cx="12192000" cy="52821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15"/>
          <p:cNvSpPr>
            <a:spLocks noEditPoints="1"/>
          </p:cNvSpPr>
          <p:nvPr/>
        </p:nvSpPr>
        <p:spPr bwMode="auto">
          <a:xfrm>
            <a:off x="0" y="2364393"/>
            <a:ext cx="12192000" cy="3196653"/>
          </a:xfrm>
          <a:custGeom>
            <a:avLst/>
            <a:gdLst>
              <a:gd name="T0" fmla="*/ 4114 w 5380"/>
              <a:gd name="T1" fmla="*/ 505 h 1412"/>
              <a:gd name="T2" fmla="*/ 3912 w 5380"/>
              <a:gd name="T3" fmla="*/ 397 h 1412"/>
              <a:gd name="T4" fmla="*/ 3842 w 5380"/>
              <a:gd name="T5" fmla="*/ 826 h 1412"/>
              <a:gd name="T6" fmla="*/ 3656 w 5380"/>
              <a:gd name="T7" fmla="*/ 690 h 1412"/>
              <a:gd name="T8" fmla="*/ 3525 w 5380"/>
              <a:gd name="T9" fmla="*/ 444 h 1412"/>
              <a:gd name="T10" fmla="*/ 3445 w 5380"/>
              <a:gd name="T11" fmla="*/ 346 h 1412"/>
              <a:gd name="T12" fmla="*/ 3440 w 5380"/>
              <a:gd name="T13" fmla="*/ 973 h 1412"/>
              <a:gd name="T14" fmla="*/ 3239 w 5380"/>
              <a:gd name="T15" fmla="*/ 548 h 1412"/>
              <a:gd name="T16" fmla="*/ 3163 w 5380"/>
              <a:gd name="T17" fmla="*/ 659 h 1412"/>
              <a:gd name="T18" fmla="*/ 3144 w 5380"/>
              <a:gd name="T19" fmla="*/ 707 h 1412"/>
              <a:gd name="T20" fmla="*/ 3124 w 5380"/>
              <a:gd name="T21" fmla="*/ 638 h 1412"/>
              <a:gd name="T22" fmla="*/ 3117 w 5380"/>
              <a:gd name="T23" fmla="*/ 642 h 1412"/>
              <a:gd name="T24" fmla="*/ 3097 w 5380"/>
              <a:gd name="T25" fmla="*/ 636 h 1412"/>
              <a:gd name="T26" fmla="*/ 3055 w 5380"/>
              <a:gd name="T27" fmla="*/ 607 h 1412"/>
              <a:gd name="T28" fmla="*/ 2982 w 5380"/>
              <a:gd name="T29" fmla="*/ 481 h 1412"/>
              <a:gd name="T30" fmla="*/ 2980 w 5380"/>
              <a:gd name="T31" fmla="*/ 487 h 1412"/>
              <a:gd name="T32" fmla="*/ 2881 w 5380"/>
              <a:gd name="T33" fmla="*/ 623 h 1412"/>
              <a:gd name="T34" fmla="*/ 2863 w 5380"/>
              <a:gd name="T35" fmla="*/ 644 h 1412"/>
              <a:gd name="T36" fmla="*/ 2846 w 5380"/>
              <a:gd name="T37" fmla="*/ 622 h 1412"/>
              <a:gd name="T38" fmla="*/ 2838 w 5380"/>
              <a:gd name="T39" fmla="*/ 635 h 1412"/>
              <a:gd name="T40" fmla="*/ 2821 w 5380"/>
              <a:gd name="T41" fmla="*/ 649 h 1412"/>
              <a:gd name="T42" fmla="*/ 2723 w 5380"/>
              <a:gd name="T43" fmla="*/ 769 h 1412"/>
              <a:gd name="T44" fmla="*/ 2686 w 5380"/>
              <a:gd name="T45" fmla="*/ 551 h 1412"/>
              <a:gd name="T46" fmla="*/ 2521 w 5380"/>
              <a:gd name="T47" fmla="*/ 585 h 1412"/>
              <a:gd name="T48" fmla="*/ 1795 w 5380"/>
              <a:gd name="T49" fmla="*/ 689 h 1412"/>
              <a:gd name="T50" fmla="*/ 1680 w 5380"/>
              <a:gd name="T51" fmla="*/ 257 h 1412"/>
              <a:gd name="T52" fmla="*/ 1577 w 5380"/>
              <a:gd name="T53" fmla="*/ 400 h 1412"/>
              <a:gd name="T54" fmla="*/ 1459 w 5380"/>
              <a:gd name="T55" fmla="*/ 745 h 1412"/>
              <a:gd name="T56" fmla="*/ 1125 w 5380"/>
              <a:gd name="T57" fmla="*/ 951 h 1412"/>
              <a:gd name="T58" fmla="*/ 2027 w 5380"/>
              <a:gd name="T59" fmla="*/ 648 h 1412"/>
              <a:gd name="T60" fmla="*/ 2137 w 5380"/>
              <a:gd name="T61" fmla="*/ 854 h 1412"/>
              <a:gd name="T62" fmla="*/ 2205 w 5380"/>
              <a:gd name="T63" fmla="*/ 647 h 1412"/>
              <a:gd name="T64" fmla="*/ 2349 w 5380"/>
              <a:gd name="T65" fmla="*/ 778 h 1412"/>
              <a:gd name="T66" fmla="*/ 2444 w 5380"/>
              <a:gd name="T67" fmla="*/ 755 h 1412"/>
              <a:gd name="T68" fmla="*/ 2521 w 5380"/>
              <a:gd name="T69" fmla="*/ 853 h 1412"/>
              <a:gd name="T70" fmla="*/ 3518 w 5380"/>
              <a:gd name="T71" fmla="*/ 467 h 1412"/>
              <a:gd name="T72" fmla="*/ 4011 w 5380"/>
              <a:gd name="T73" fmla="*/ 660 h 1412"/>
              <a:gd name="T74" fmla="*/ 4003 w 5380"/>
              <a:gd name="T75" fmla="*/ 623 h 1412"/>
              <a:gd name="T76" fmla="*/ 3936 w 5380"/>
              <a:gd name="T77" fmla="*/ 693 h 1412"/>
              <a:gd name="T78" fmla="*/ 3963 w 5380"/>
              <a:gd name="T79" fmla="*/ 688 h 1412"/>
              <a:gd name="T80" fmla="*/ 3958 w 5380"/>
              <a:gd name="T81" fmla="*/ 511 h 1412"/>
              <a:gd name="T82" fmla="*/ 3922 w 5380"/>
              <a:gd name="T83" fmla="*/ 630 h 1412"/>
              <a:gd name="T84" fmla="*/ 3907 w 5380"/>
              <a:gd name="T85" fmla="*/ 790 h 1412"/>
              <a:gd name="T86" fmla="*/ 3998 w 5380"/>
              <a:gd name="T87" fmla="*/ 650 h 1412"/>
              <a:gd name="T88" fmla="*/ 4052 w 5380"/>
              <a:gd name="T89" fmla="*/ 667 h 1412"/>
              <a:gd name="T90" fmla="*/ 4074 w 5380"/>
              <a:gd name="T91" fmla="*/ 844 h 1412"/>
              <a:gd name="T92" fmla="*/ 4038 w 5380"/>
              <a:gd name="T93" fmla="*/ 637 h 1412"/>
              <a:gd name="T94" fmla="*/ 4089 w 5380"/>
              <a:gd name="T95" fmla="*/ 571 h 1412"/>
              <a:gd name="T96" fmla="*/ 4079 w 5380"/>
              <a:gd name="T97" fmla="*/ 456 h 1412"/>
              <a:gd name="T98" fmla="*/ 4059 w 5380"/>
              <a:gd name="T99" fmla="*/ 633 h 1412"/>
              <a:gd name="T100" fmla="*/ 4038 w 5380"/>
              <a:gd name="T101" fmla="*/ 401 h 1412"/>
              <a:gd name="T102" fmla="*/ 4004 w 5380"/>
              <a:gd name="T103" fmla="*/ 472 h 1412"/>
              <a:gd name="T104" fmla="*/ 3964 w 5380"/>
              <a:gd name="T105" fmla="*/ 463 h 1412"/>
              <a:gd name="T106" fmla="*/ 3921 w 5380"/>
              <a:gd name="T107" fmla="*/ 518 h 1412"/>
              <a:gd name="T108" fmla="*/ 3881 w 5380"/>
              <a:gd name="T109" fmla="*/ 726 h 1412"/>
              <a:gd name="T110" fmla="*/ 4096 w 5380"/>
              <a:gd name="T111" fmla="*/ 751 h 1412"/>
              <a:gd name="T112" fmla="*/ 4097 w 5380"/>
              <a:gd name="T113" fmla="*/ 467 h 1412"/>
              <a:gd name="T114" fmla="*/ 4095 w 5380"/>
              <a:gd name="T115" fmla="*/ 395 h 1412"/>
              <a:gd name="T116" fmla="*/ 4064 w 5380"/>
              <a:gd name="T117" fmla="*/ 448 h 1412"/>
              <a:gd name="T118" fmla="*/ 4023 w 5380"/>
              <a:gd name="T119" fmla="*/ 389 h 1412"/>
              <a:gd name="T120" fmla="*/ 3962 w 5380"/>
              <a:gd name="T121" fmla="*/ 368 h 1412"/>
              <a:gd name="T122" fmla="*/ 3906 w 5380"/>
              <a:gd name="T123" fmla="*/ 482 h 1412"/>
              <a:gd name="T124" fmla="*/ 3854 w 5380"/>
              <a:gd name="T125" fmla="*/ 807 h 1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380" h="1412">
                <a:moveTo>
                  <a:pt x="4116" y="1071"/>
                </a:moveTo>
                <a:cubicBezTo>
                  <a:pt x="4118" y="1070"/>
                  <a:pt x="4120" y="1068"/>
                  <a:pt x="4123" y="1066"/>
                </a:cubicBezTo>
                <a:cubicBezTo>
                  <a:pt x="4104" y="1066"/>
                  <a:pt x="4104" y="1066"/>
                  <a:pt x="4104" y="1066"/>
                </a:cubicBezTo>
                <a:cubicBezTo>
                  <a:pt x="4104" y="1047"/>
                  <a:pt x="4104" y="1047"/>
                  <a:pt x="4104" y="1047"/>
                </a:cubicBezTo>
                <a:cubicBezTo>
                  <a:pt x="4104" y="1036"/>
                  <a:pt x="4104" y="1036"/>
                  <a:pt x="4104" y="1036"/>
                </a:cubicBezTo>
                <a:cubicBezTo>
                  <a:pt x="4104" y="1036"/>
                  <a:pt x="4104" y="1036"/>
                  <a:pt x="4104" y="1036"/>
                </a:cubicBezTo>
                <a:cubicBezTo>
                  <a:pt x="4103" y="1003"/>
                  <a:pt x="4103" y="1003"/>
                  <a:pt x="4103" y="1003"/>
                </a:cubicBezTo>
                <a:cubicBezTo>
                  <a:pt x="4096" y="1003"/>
                  <a:pt x="4096" y="1003"/>
                  <a:pt x="4096" y="1003"/>
                </a:cubicBezTo>
                <a:cubicBezTo>
                  <a:pt x="4104" y="917"/>
                  <a:pt x="4104" y="917"/>
                  <a:pt x="4104" y="917"/>
                </a:cubicBezTo>
                <a:cubicBezTo>
                  <a:pt x="4105" y="905"/>
                  <a:pt x="4105" y="905"/>
                  <a:pt x="4105" y="905"/>
                </a:cubicBezTo>
                <a:cubicBezTo>
                  <a:pt x="4105" y="875"/>
                  <a:pt x="4105" y="875"/>
                  <a:pt x="4105" y="875"/>
                </a:cubicBezTo>
                <a:cubicBezTo>
                  <a:pt x="4105" y="860"/>
                  <a:pt x="4105" y="860"/>
                  <a:pt x="4105" y="860"/>
                </a:cubicBezTo>
                <a:cubicBezTo>
                  <a:pt x="4105" y="860"/>
                  <a:pt x="4105" y="860"/>
                  <a:pt x="4105" y="860"/>
                </a:cubicBezTo>
                <a:cubicBezTo>
                  <a:pt x="4107" y="860"/>
                  <a:pt x="4109" y="858"/>
                  <a:pt x="4110" y="855"/>
                </a:cubicBezTo>
                <a:cubicBezTo>
                  <a:pt x="4110" y="853"/>
                  <a:pt x="4108" y="850"/>
                  <a:pt x="4105" y="850"/>
                </a:cubicBezTo>
                <a:cubicBezTo>
                  <a:pt x="4106" y="850"/>
                  <a:pt x="4106" y="850"/>
                  <a:pt x="4106" y="850"/>
                </a:cubicBezTo>
                <a:cubicBezTo>
                  <a:pt x="4106" y="818"/>
                  <a:pt x="4106" y="818"/>
                  <a:pt x="4106" y="818"/>
                </a:cubicBezTo>
                <a:cubicBezTo>
                  <a:pt x="4108" y="768"/>
                  <a:pt x="4108" y="768"/>
                  <a:pt x="4108" y="768"/>
                </a:cubicBezTo>
                <a:cubicBezTo>
                  <a:pt x="4108" y="765"/>
                  <a:pt x="4108" y="765"/>
                  <a:pt x="4108" y="765"/>
                </a:cubicBezTo>
                <a:cubicBezTo>
                  <a:pt x="4110" y="765"/>
                  <a:pt x="4113" y="764"/>
                  <a:pt x="4114" y="761"/>
                </a:cubicBezTo>
                <a:cubicBezTo>
                  <a:pt x="4115" y="758"/>
                  <a:pt x="4115" y="755"/>
                  <a:pt x="4113" y="754"/>
                </a:cubicBezTo>
                <a:cubicBezTo>
                  <a:pt x="4112" y="753"/>
                  <a:pt x="4112" y="753"/>
                  <a:pt x="4111" y="753"/>
                </a:cubicBezTo>
                <a:cubicBezTo>
                  <a:pt x="4110" y="752"/>
                  <a:pt x="4109" y="752"/>
                  <a:pt x="4108" y="751"/>
                </a:cubicBezTo>
                <a:cubicBezTo>
                  <a:pt x="4108" y="748"/>
                  <a:pt x="4108" y="748"/>
                  <a:pt x="4108" y="748"/>
                </a:cubicBezTo>
                <a:cubicBezTo>
                  <a:pt x="4109" y="722"/>
                  <a:pt x="4109" y="722"/>
                  <a:pt x="4109" y="722"/>
                </a:cubicBezTo>
                <a:cubicBezTo>
                  <a:pt x="4110" y="689"/>
                  <a:pt x="4110" y="689"/>
                  <a:pt x="4110" y="689"/>
                </a:cubicBezTo>
                <a:cubicBezTo>
                  <a:pt x="4110" y="674"/>
                  <a:pt x="4110" y="674"/>
                  <a:pt x="4110" y="674"/>
                </a:cubicBezTo>
                <a:cubicBezTo>
                  <a:pt x="4110" y="673"/>
                  <a:pt x="4110" y="673"/>
                  <a:pt x="4110" y="673"/>
                </a:cubicBezTo>
                <a:cubicBezTo>
                  <a:pt x="4111" y="673"/>
                  <a:pt x="4112" y="672"/>
                  <a:pt x="4113" y="672"/>
                </a:cubicBezTo>
                <a:cubicBezTo>
                  <a:pt x="4114" y="671"/>
                  <a:pt x="4114" y="671"/>
                  <a:pt x="4114" y="671"/>
                </a:cubicBezTo>
                <a:cubicBezTo>
                  <a:pt x="4115" y="670"/>
                  <a:pt x="4115" y="670"/>
                  <a:pt x="4115" y="669"/>
                </a:cubicBezTo>
                <a:cubicBezTo>
                  <a:pt x="4117" y="666"/>
                  <a:pt x="4116" y="663"/>
                  <a:pt x="4113" y="661"/>
                </a:cubicBezTo>
                <a:cubicBezTo>
                  <a:pt x="4111" y="660"/>
                  <a:pt x="4111" y="660"/>
                  <a:pt x="4111" y="660"/>
                </a:cubicBezTo>
                <a:cubicBezTo>
                  <a:pt x="4110" y="660"/>
                  <a:pt x="4110" y="660"/>
                  <a:pt x="4110" y="660"/>
                </a:cubicBezTo>
                <a:cubicBezTo>
                  <a:pt x="4111" y="643"/>
                  <a:pt x="4111" y="643"/>
                  <a:pt x="4111" y="643"/>
                </a:cubicBezTo>
                <a:cubicBezTo>
                  <a:pt x="4111" y="618"/>
                  <a:pt x="4111" y="618"/>
                  <a:pt x="4111" y="618"/>
                </a:cubicBezTo>
                <a:cubicBezTo>
                  <a:pt x="4112" y="608"/>
                  <a:pt x="4112" y="608"/>
                  <a:pt x="4112" y="608"/>
                </a:cubicBezTo>
                <a:cubicBezTo>
                  <a:pt x="4112" y="599"/>
                  <a:pt x="4112" y="599"/>
                  <a:pt x="4112" y="599"/>
                </a:cubicBezTo>
                <a:cubicBezTo>
                  <a:pt x="4112" y="584"/>
                  <a:pt x="4112" y="584"/>
                  <a:pt x="4112" y="584"/>
                </a:cubicBezTo>
                <a:cubicBezTo>
                  <a:pt x="4114" y="584"/>
                  <a:pt x="4116" y="583"/>
                  <a:pt x="4117" y="582"/>
                </a:cubicBezTo>
                <a:cubicBezTo>
                  <a:pt x="4117" y="581"/>
                  <a:pt x="4118" y="580"/>
                  <a:pt x="4118" y="579"/>
                </a:cubicBezTo>
                <a:cubicBezTo>
                  <a:pt x="4118" y="577"/>
                  <a:pt x="4117" y="575"/>
                  <a:pt x="4115" y="573"/>
                </a:cubicBezTo>
                <a:cubicBezTo>
                  <a:pt x="4114" y="573"/>
                  <a:pt x="4114" y="572"/>
                  <a:pt x="4113" y="571"/>
                </a:cubicBezTo>
                <a:cubicBezTo>
                  <a:pt x="4113" y="555"/>
                  <a:pt x="4113" y="555"/>
                  <a:pt x="4113" y="555"/>
                </a:cubicBezTo>
                <a:cubicBezTo>
                  <a:pt x="4113" y="547"/>
                  <a:pt x="4113" y="547"/>
                  <a:pt x="4113" y="547"/>
                </a:cubicBezTo>
                <a:cubicBezTo>
                  <a:pt x="4113" y="538"/>
                  <a:pt x="4113" y="538"/>
                  <a:pt x="4113" y="538"/>
                </a:cubicBezTo>
                <a:cubicBezTo>
                  <a:pt x="4114" y="528"/>
                  <a:pt x="4114" y="528"/>
                  <a:pt x="4114" y="528"/>
                </a:cubicBezTo>
                <a:cubicBezTo>
                  <a:pt x="4114" y="523"/>
                  <a:pt x="4114" y="523"/>
                  <a:pt x="4114" y="523"/>
                </a:cubicBezTo>
                <a:cubicBezTo>
                  <a:pt x="4114" y="505"/>
                  <a:pt x="4114" y="505"/>
                  <a:pt x="4114" y="505"/>
                </a:cubicBezTo>
                <a:cubicBezTo>
                  <a:pt x="4116" y="505"/>
                  <a:pt x="4117" y="504"/>
                  <a:pt x="4118" y="503"/>
                </a:cubicBezTo>
                <a:cubicBezTo>
                  <a:pt x="4120" y="501"/>
                  <a:pt x="4120" y="497"/>
                  <a:pt x="4118" y="494"/>
                </a:cubicBezTo>
                <a:cubicBezTo>
                  <a:pt x="4116" y="493"/>
                  <a:pt x="4116" y="493"/>
                  <a:pt x="4116" y="493"/>
                </a:cubicBezTo>
                <a:cubicBezTo>
                  <a:pt x="4115" y="492"/>
                  <a:pt x="4115" y="492"/>
                  <a:pt x="4115" y="492"/>
                </a:cubicBezTo>
                <a:cubicBezTo>
                  <a:pt x="4115" y="484"/>
                  <a:pt x="4115" y="484"/>
                  <a:pt x="4115" y="484"/>
                </a:cubicBezTo>
                <a:cubicBezTo>
                  <a:pt x="4115" y="474"/>
                  <a:pt x="4115" y="474"/>
                  <a:pt x="4115" y="474"/>
                </a:cubicBezTo>
                <a:cubicBezTo>
                  <a:pt x="4115" y="459"/>
                  <a:pt x="4115" y="459"/>
                  <a:pt x="4115" y="459"/>
                </a:cubicBezTo>
                <a:cubicBezTo>
                  <a:pt x="4116" y="445"/>
                  <a:pt x="4116" y="445"/>
                  <a:pt x="4116" y="445"/>
                </a:cubicBezTo>
                <a:cubicBezTo>
                  <a:pt x="4116" y="444"/>
                  <a:pt x="4116" y="444"/>
                  <a:pt x="4116" y="444"/>
                </a:cubicBezTo>
                <a:cubicBezTo>
                  <a:pt x="4116" y="438"/>
                  <a:pt x="4116" y="438"/>
                  <a:pt x="4116" y="438"/>
                </a:cubicBezTo>
                <a:cubicBezTo>
                  <a:pt x="4116" y="430"/>
                  <a:pt x="4116" y="430"/>
                  <a:pt x="4116" y="430"/>
                </a:cubicBezTo>
                <a:cubicBezTo>
                  <a:pt x="4118" y="430"/>
                  <a:pt x="4119" y="429"/>
                  <a:pt x="4120" y="428"/>
                </a:cubicBezTo>
                <a:cubicBezTo>
                  <a:pt x="4123" y="426"/>
                  <a:pt x="4122" y="422"/>
                  <a:pt x="4120" y="419"/>
                </a:cubicBezTo>
                <a:cubicBezTo>
                  <a:pt x="4119" y="418"/>
                  <a:pt x="4118" y="417"/>
                  <a:pt x="4116" y="416"/>
                </a:cubicBezTo>
                <a:cubicBezTo>
                  <a:pt x="4116" y="416"/>
                  <a:pt x="4116" y="416"/>
                  <a:pt x="4116" y="416"/>
                </a:cubicBezTo>
                <a:cubicBezTo>
                  <a:pt x="4117" y="404"/>
                  <a:pt x="4117" y="404"/>
                  <a:pt x="4117" y="404"/>
                </a:cubicBezTo>
                <a:cubicBezTo>
                  <a:pt x="4117" y="395"/>
                  <a:pt x="4117" y="395"/>
                  <a:pt x="4117" y="395"/>
                </a:cubicBezTo>
                <a:cubicBezTo>
                  <a:pt x="4117" y="380"/>
                  <a:pt x="4117" y="380"/>
                  <a:pt x="4117" y="380"/>
                </a:cubicBezTo>
                <a:cubicBezTo>
                  <a:pt x="4118" y="369"/>
                  <a:pt x="4118" y="369"/>
                  <a:pt x="4118" y="369"/>
                </a:cubicBezTo>
                <a:cubicBezTo>
                  <a:pt x="4118" y="366"/>
                  <a:pt x="4118" y="366"/>
                  <a:pt x="4118" y="366"/>
                </a:cubicBezTo>
                <a:cubicBezTo>
                  <a:pt x="4118" y="361"/>
                  <a:pt x="4118" y="361"/>
                  <a:pt x="4118" y="361"/>
                </a:cubicBezTo>
                <a:cubicBezTo>
                  <a:pt x="4118" y="357"/>
                  <a:pt x="4118" y="357"/>
                  <a:pt x="4118" y="357"/>
                </a:cubicBezTo>
                <a:cubicBezTo>
                  <a:pt x="4119" y="357"/>
                  <a:pt x="4121" y="357"/>
                  <a:pt x="4122" y="356"/>
                </a:cubicBezTo>
                <a:cubicBezTo>
                  <a:pt x="4124" y="353"/>
                  <a:pt x="4124" y="349"/>
                  <a:pt x="4122" y="347"/>
                </a:cubicBezTo>
                <a:cubicBezTo>
                  <a:pt x="4120" y="346"/>
                  <a:pt x="4119" y="345"/>
                  <a:pt x="4118" y="344"/>
                </a:cubicBezTo>
                <a:cubicBezTo>
                  <a:pt x="4116" y="342"/>
                  <a:pt x="4116" y="342"/>
                  <a:pt x="4116" y="342"/>
                </a:cubicBezTo>
                <a:cubicBezTo>
                  <a:pt x="4113" y="339"/>
                  <a:pt x="4109" y="336"/>
                  <a:pt x="4105" y="333"/>
                </a:cubicBezTo>
                <a:cubicBezTo>
                  <a:pt x="4102" y="331"/>
                  <a:pt x="4100" y="329"/>
                  <a:pt x="4097" y="327"/>
                </a:cubicBezTo>
                <a:cubicBezTo>
                  <a:pt x="4095" y="326"/>
                  <a:pt x="4095" y="326"/>
                  <a:pt x="4095" y="326"/>
                </a:cubicBezTo>
                <a:cubicBezTo>
                  <a:pt x="4096" y="324"/>
                  <a:pt x="4097" y="322"/>
                  <a:pt x="4097" y="320"/>
                </a:cubicBezTo>
                <a:cubicBezTo>
                  <a:pt x="4098" y="312"/>
                  <a:pt x="4098" y="312"/>
                  <a:pt x="4098" y="312"/>
                </a:cubicBezTo>
                <a:cubicBezTo>
                  <a:pt x="4098" y="308"/>
                  <a:pt x="4098" y="308"/>
                  <a:pt x="4098" y="308"/>
                </a:cubicBezTo>
                <a:cubicBezTo>
                  <a:pt x="4098" y="306"/>
                  <a:pt x="4098" y="306"/>
                  <a:pt x="4098" y="306"/>
                </a:cubicBezTo>
                <a:cubicBezTo>
                  <a:pt x="4099" y="300"/>
                  <a:pt x="4098" y="295"/>
                  <a:pt x="4097" y="290"/>
                </a:cubicBezTo>
                <a:cubicBezTo>
                  <a:pt x="4096" y="287"/>
                  <a:pt x="4095" y="285"/>
                  <a:pt x="4094" y="283"/>
                </a:cubicBezTo>
                <a:cubicBezTo>
                  <a:pt x="4091" y="277"/>
                  <a:pt x="4086" y="271"/>
                  <a:pt x="4080" y="266"/>
                </a:cubicBezTo>
                <a:cubicBezTo>
                  <a:pt x="4076" y="262"/>
                  <a:pt x="4072" y="259"/>
                  <a:pt x="4067" y="256"/>
                </a:cubicBezTo>
                <a:cubicBezTo>
                  <a:pt x="4059" y="252"/>
                  <a:pt x="4051" y="249"/>
                  <a:pt x="4042" y="247"/>
                </a:cubicBezTo>
                <a:cubicBezTo>
                  <a:pt x="4038" y="246"/>
                  <a:pt x="4033" y="245"/>
                  <a:pt x="4029" y="245"/>
                </a:cubicBezTo>
                <a:cubicBezTo>
                  <a:pt x="3987" y="241"/>
                  <a:pt x="3951" y="262"/>
                  <a:pt x="3948" y="292"/>
                </a:cubicBezTo>
                <a:cubicBezTo>
                  <a:pt x="3947" y="306"/>
                  <a:pt x="3947" y="306"/>
                  <a:pt x="3947" y="306"/>
                </a:cubicBezTo>
                <a:cubicBezTo>
                  <a:pt x="3947" y="309"/>
                  <a:pt x="3948" y="312"/>
                  <a:pt x="3949" y="315"/>
                </a:cubicBezTo>
                <a:cubicBezTo>
                  <a:pt x="3940" y="318"/>
                  <a:pt x="3932" y="321"/>
                  <a:pt x="3926" y="324"/>
                </a:cubicBezTo>
                <a:cubicBezTo>
                  <a:pt x="3924" y="325"/>
                  <a:pt x="3922" y="326"/>
                  <a:pt x="3919" y="327"/>
                </a:cubicBezTo>
                <a:cubicBezTo>
                  <a:pt x="3916" y="328"/>
                  <a:pt x="3915" y="332"/>
                  <a:pt x="3916" y="335"/>
                </a:cubicBezTo>
                <a:cubicBezTo>
                  <a:pt x="3917" y="337"/>
                  <a:pt x="3919" y="339"/>
                  <a:pt x="3921" y="339"/>
                </a:cubicBezTo>
                <a:cubicBezTo>
                  <a:pt x="3919" y="351"/>
                  <a:pt x="3919" y="351"/>
                  <a:pt x="3919" y="351"/>
                </a:cubicBezTo>
                <a:cubicBezTo>
                  <a:pt x="3913" y="385"/>
                  <a:pt x="3913" y="385"/>
                  <a:pt x="3913" y="385"/>
                </a:cubicBezTo>
                <a:cubicBezTo>
                  <a:pt x="3912" y="397"/>
                  <a:pt x="3912" y="397"/>
                  <a:pt x="3912" y="397"/>
                </a:cubicBezTo>
                <a:cubicBezTo>
                  <a:pt x="3910" y="398"/>
                  <a:pt x="3909" y="398"/>
                  <a:pt x="3908" y="399"/>
                </a:cubicBezTo>
                <a:cubicBezTo>
                  <a:pt x="3904" y="400"/>
                  <a:pt x="3903" y="404"/>
                  <a:pt x="3904" y="407"/>
                </a:cubicBezTo>
                <a:cubicBezTo>
                  <a:pt x="3905" y="409"/>
                  <a:pt x="3907" y="410"/>
                  <a:pt x="3909" y="411"/>
                </a:cubicBezTo>
                <a:cubicBezTo>
                  <a:pt x="3909" y="411"/>
                  <a:pt x="3909" y="411"/>
                  <a:pt x="3909" y="411"/>
                </a:cubicBezTo>
                <a:cubicBezTo>
                  <a:pt x="3904" y="443"/>
                  <a:pt x="3904" y="443"/>
                  <a:pt x="3904" y="443"/>
                </a:cubicBezTo>
                <a:cubicBezTo>
                  <a:pt x="3902" y="454"/>
                  <a:pt x="3902" y="454"/>
                  <a:pt x="3902" y="454"/>
                </a:cubicBezTo>
                <a:cubicBezTo>
                  <a:pt x="3899" y="472"/>
                  <a:pt x="3899" y="472"/>
                  <a:pt x="3899" y="472"/>
                </a:cubicBezTo>
                <a:cubicBezTo>
                  <a:pt x="3898" y="472"/>
                  <a:pt x="3897" y="472"/>
                  <a:pt x="3896" y="473"/>
                </a:cubicBezTo>
                <a:cubicBezTo>
                  <a:pt x="3893" y="474"/>
                  <a:pt x="3891" y="478"/>
                  <a:pt x="3893" y="481"/>
                </a:cubicBezTo>
                <a:cubicBezTo>
                  <a:pt x="3893" y="481"/>
                  <a:pt x="3893" y="481"/>
                  <a:pt x="3893" y="481"/>
                </a:cubicBezTo>
                <a:cubicBezTo>
                  <a:pt x="3893" y="482"/>
                  <a:pt x="3894" y="483"/>
                  <a:pt x="3895" y="484"/>
                </a:cubicBezTo>
                <a:cubicBezTo>
                  <a:pt x="3896" y="484"/>
                  <a:pt x="3896" y="485"/>
                  <a:pt x="3897" y="485"/>
                </a:cubicBezTo>
                <a:cubicBezTo>
                  <a:pt x="3895" y="497"/>
                  <a:pt x="3895" y="497"/>
                  <a:pt x="3895" y="497"/>
                </a:cubicBezTo>
                <a:cubicBezTo>
                  <a:pt x="3893" y="513"/>
                  <a:pt x="3893" y="513"/>
                  <a:pt x="3893" y="513"/>
                </a:cubicBezTo>
                <a:cubicBezTo>
                  <a:pt x="3889" y="534"/>
                  <a:pt x="3889" y="534"/>
                  <a:pt x="3889" y="534"/>
                </a:cubicBezTo>
                <a:cubicBezTo>
                  <a:pt x="3889" y="537"/>
                  <a:pt x="3889" y="537"/>
                  <a:pt x="3889" y="537"/>
                </a:cubicBezTo>
                <a:cubicBezTo>
                  <a:pt x="3887" y="550"/>
                  <a:pt x="3887" y="550"/>
                  <a:pt x="3887" y="550"/>
                </a:cubicBezTo>
                <a:cubicBezTo>
                  <a:pt x="3885" y="550"/>
                  <a:pt x="3884" y="551"/>
                  <a:pt x="3884" y="551"/>
                </a:cubicBezTo>
                <a:cubicBezTo>
                  <a:pt x="3880" y="552"/>
                  <a:pt x="3879" y="555"/>
                  <a:pt x="3880" y="559"/>
                </a:cubicBezTo>
                <a:cubicBezTo>
                  <a:pt x="3880" y="560"/>
                  <a:pt x="3880" y="560"/>
                  <a:pt x="3881" y="561"/>
                </a:cubicBezTo>
                <a:cubicBezTo>
                  <a:pt x="3882" y="562"/>
                  <a:pt x="3883" y="563"/>
                  <a:pt x="3885" y="563"/>
                </a:cubicBezTo>
                <a:cubicBezTo>
                  <a:pt x="3885" y="563"/>
                  <a:pt x="3885" y="563"/>
                  <a:pt x="3885" y="563"/>
                </a:cubicBezTo>
                <a:cubicBezTo>
                  <a:pt x="3884" y="566"/>
                  <a:pt x="3884" y="566"/>
                  <a:pt x="3884" y="566"/>
                </a:cubicBezTo>
                <a:cubicBezTo>
                  <a:pt x="3882" y="579"/>
                  <a:pt x="3882" y="579"/>
                  <a:pt x="3882" y="579"/>
                </a:cubicBezTo>
                <a:cubicBezTo>
                  <a:pt x="3879" y="595"/>
                  <a:pt x="3879" y="595"/>
                  <a:pt x="3879" y="595"/>
                </a:cubicBezTo>
                <a:cubicBezTo>
                  <a:pt x="3878" y="605"/>
                  <a:pt x="3878" y="605"/>
                  <a:pt x="3878" y="605"/>
                </a:cubicBezTo>
                <a:cubicBezTo>
                  <a:pt x="3876" y="619"/>
                  <a:pt x="3876" y="619"/>
                  <a:pt x="3876" y="619"/>
                </a:cubicBezTo>
                <a:cubicBezTo>
                  <a:pt x="3873" y="637"/>
                  <a:pt x="3873" y="637"/>
                  <a:pt x="3873" y="637"/>
                </a:cubicBezTo>
                <a:cubicBezTo>
                  <a:pt x="3871" y="638"/>
                  <a:pt x="3871" y="638"/>
                  <a:pt x="3870" y="638"/>
                </a:cubicBezTo>
                <a:cubicBezTo>
                  <a:pt x="3867" y="638"/>
                  <a:pt x="3864" y="642"/>
                  <a:pt x="3865" y="645"/>
                </a:cubicBezTo>
                <a:cubicBezTo>
                  <a:pt x="3865" y="646"/>
                  <a:pt x="3866" y="647"/>
                  <a:pt x="3867" y="648"/>
                </a:cubicBezTo>
                <a:cubicBezTo>
                  <a:pt x="3868" y="649"/>
                  <a:pt x="3869" y="650"/>
                  <a:pt x="3871" y="650"/>
                </a:cubicBezTo>
                <a:cubicBezTo>
                  <a:pt x="3870" y="651"/>
                  <a:pt x="3870" y="651"/>
                  <a:pt x="3870" y="651"/>
                </a:cubicBezTo>
                <a:cubicBezTo>
                  <a:pt x="3870" y="652"/>
                  <a:pt x="3870" y="652"/>
                  <a:pt x="3870" y="652"/>
                </a:cubicBezTo>
                <a:cubicBezTo>
                  <a:pt x="3868" y="668"/>
                  <a:pt x="3868" y="668"/>
                  <a:pt x="3868" y="668"/>
                </a:cubicBezTo>
                <a:cubicBezTo>
                  <a:pt x="3865" y="685"/>
                  <a:pt x="3865" y="685"/>
                  <a:pt x="3865" y="685"/>
                </a:cubicBezTo>
                <a:cubicBezTo>
                  <a:pt x="3863" y="697"/>
                  <a:pt x="3863" y="697"/>
                  <a:pt x="3863" y="697"/>
                </a:cubicBezTo>
                <a:cubicBezTo>
                  <a:pt x="3861" y="709"/>
                  <a:pt x="3861" y="709"/>
                  <a:pt x="3861" y="709"/>
                </a:cubicBezTo>
                <a:cubicBezTo>
                  <a:pt x="3858" y="729"/>
                  <a:pt x="3858" y="729"/>
                  <a:pt x="3858" y="729"/>
                </a:cubicBezTo>
                <a:cubicBezTo>
                  <a:pt x="3857" y="729"/>
                  <a:pt x="3857" y="729"/>
                  <a:pt x="3857" y="729"/>
                </a:cubicBezTo>
                <a:cubicBezTo>
                  <a:pt x="3854" y="729"/>
                  <a:pt x="3851" y="732"/>
                  <a:pt x="3852" y="736"/>
                </a:cubicBezTo>
                <a:cubicBezTo>
                  <a:pt x="3852" y="738"/>
                  <a:pt x="3854" y="740"/>
                  <a:pt x="3856" y="741"/>
                </a:cubicBezTo>
                <a:cubicBezTo>
                  <a:pt x="3856" y="741"/>
                  <a:pt x="3856" y="741"/>
                  <a:pt x="3856" y="741"/>
                </a:cubicBezTo>
                <a:cubicBezTo>
                  <a:pt x="3855" y="746"/>
                  <a:pt x="3855" y="746"/>
                  <a:pt x="3855" y="746"/>
                </a:cubicBezTo>
                <a:cubicBezTo>
                  <a:pt x="3853" y="758"/>
                  <a:pt x="3853" y="758"/>
                  <a:pt x="3853" y="758"/>
                </a:cubicBezTo>
                <a:cubicBezTo>
                  <a:pt x="3851" y="768"/>
                  <a:pt x="3851" y="768"/>
                  <a:pt x="3851" y="768"/>
                </a:cubicBezTo>
                <a:cubicBezTo>
                  <a:pt x="3850" y="776"/>
                  <a:pt x="3850" y="776"/>
                  <a:pt x="3850" y="776"/>
                </a:cubicBezTo>
                <a:cubicBezTo>
                  <a:pt x="3845" y="809"/>
                  <a:pt x="3845" y="809"/>
                  <a:pt x="3845" y="809"/>
                </a:cubicBezTo>
                <a:cubicBezTo>
                  <a:pt x="3842" y="826"/>
                  <a:pt x="3842" y="826"/>
                  <a:pt x="3842" y="826"/>
                </a:cubicBezTo>
                <a:cubicBezTo>
                  <a:pt x="3843" y="826"/>
                  <a:pt x="3843" y="826"/>
                  <a:pt x="3843" y="826"/>
                </a:cubicBezTo>
                <a:cubicBezTo>
                  <a:pt x="3841" y="825"/>
                  <a:pt x="3838" y="827"/>
                  <a:pt x="3838" y="830"/>
                </a:cubicBezTo>
                <a:cubicBezTo>
                  <a:pt x="3838" y="830"/>
                  <a:pt x="3838" y="830"/>
                  <a:pt x="3838" y="830"/>
                </a:cubicBezTo>
                <a:cubicBezTo>
                  <a:pt x="3838" y="833"/>
                  <a:pt x="3839" y="835"/>
                  <a:pt x="3842" y="835"/>
                </a:cubicBezTo>
                <a:cubicBezTo>
                  <a:pt x="3842" y="835"/>
                  <a:pt x="3842" y="835"/>
                  <a:pt x="3842" y="835"/>
                </a:cubicBezTo>
                <a:cubicBezTo>
                  <a:pt x="3840" y="847"/>
                  <a:pt x="3840" y="847"/>
                  <a:pt x="3840" y="847"/>
                </a:cubicBezTo>
                <a:cubicBezTo>
                  <a:pt x="3835" y="875"/>
                  <a:pt x="3835" y="875"/>
                  <a:pt x="3835" y="875"/>
                </a:cubicBezTo>
                <a:cubicBezTo>
                  <a:pt x="3835" y="876"/>
                  <a:pt x="3835" y="876"/>
                  <a:pt x="3835" y="876"/>
                </a:cubicBezTo>
                <a:cubicBezTo>
                  <a:pt x="3835" y="876"/>
                  <a:pt x="3835" y="877"/>
                  <a:pt x="3835" y="878"/>
                </a:cubicBezTo>
                <a:cubicBezTo>
                  <a:pt x="3834" y="894"/>
                  <a:pt x="3834" y="894"/>
                  <a:pt x="3834" y="894"/>
                </a:cubicBezTo>
                <a:cubicBezTo>
                  <a:pt x="3832" y="909"/>
                  <a:pt x="3832" y="909"/>
                  <a:pt x="3832" y="909"/>
                </a:cubicBezTo>
                <a:cubicBezTo>
                  <a:pt x="3831" y="924"/>
                  <a:pt x="3831" y="924"/>
                  <a:pt x="3831" y="924"/>
                </a:cubicBezTo>
                <a:cubicBezTo>
                  <a:pt x="3827" y="959"/>
                  <a:pt x="3827" y="959"/>
                  <a:pt x="3827" y="959"/>
                </a:cubicBezTo>
                <a:cubicBezTo>
                  <a:pt x="3825" y="987"/>
                  <a:pt x="3825" y="987"/>
                  <a:pt x="3825" y="987"/>
                </a:cubicBezTo>
                <a:cubicBezTo>
                  <a:pt x="3824" y="997"/>
                  <a:pt x="3824" y="997"/>
                  <a:pt x="3824" y="997"/>
                </a:cubicBezTo>
                <a:cubicBezTo>
                  <a:pt x="3823" y="1006"/>
                  <a:pt x="3823" y="1006"/>
                  <a:pt x="3823" y="1006"/>
                </a:cubicBezTo>
                <a:cubicBezTo>
                  <a:pt x="3814" y="1006"/>
                  <a:pt x="3814" y="1006"/>
                  <a:pt x="3814" y="1006"/>
                </a:cubicBezTo>
                <a:cubicBezTo>
                  <a:pt x="3809" y="1006"/>
                  <a:pt x="3809" y="1006"/>
                  <a:pt x="3809" y="1006"/>
                </a:cubicBezTo>
                <a:cubicBezTo>
                  <a:pt x="3809" y="1009"/>
                  <a:pt x="3809" y="1009"/>
                  <a:pt x="3809" y="1009"/>
                </a:cubicBezTo>
                <a:cubicBezTo>
                  <a:pt x="3809" y="1019"/>
                  <a:pt x="3809" y="1019"/>
                  <a:pt x="3809" y="1019"/>
                </a:cubicBezTo>
                <a:cubicBezTo>
                  <a:pt x="3809" y="1019"/>
                  <a:pt x="3809" y="1019"/>
                  <a:pt x="3809" y="1019"/>
                </a:cubicBezTo>
                <a:cubicBezTo>
                  <a:pt x="3810" y="1068"/>
                  <a:pt x="3810" y="1068"/>
                  <a:pt x="3810" y="1068"/>
                </a:cubicBezTo>
                <a:cubicBezTo>
                  <a:pt x="3810" y="1092"/>
                  <a:pt x="3810" y="1092"/>
                  <a:pt x="3810" y="1092"/>
                </a:cubicBezTo>
                <a:cubicBezTo>
                  <a:pt x="3791" y="1092"/>
                  <a:pt x="3791" y="1092"/>
                  <a:pt x="3791" y="1092"/>
                </a:cubicBezTo>
                <a:cubicBezTo>
                  <a:pt x="3791" y="1063"/>
                  <a:pt x="3791" y="1063"/>
                  <a:pt x="3791" y="1063"/>
                </a:cubicBezTo>
                <a:cubicBezTo>
                  <a:pt x="3770" y="1063"/>
                  <a:pt x="3770" y="1063"/>
                  <a:pt x="3770" y="1063"/>
                </a:cubicBezTo>
                <a:cubicBezTo>
                  <a:pt x="3770" y="916"/>
                  <a:pt x="3770" y="916"/>
                  <a:pt x="3770" y="916"/>
                </a:cubicBezTo>
                <a:cubicBezTo>
                  <a:pt x="3730" y="916"/>
                  <a:pt x="3730" y="916"/>
                  <a:pt x="3730" y="916"/>
                </a:cubicBezTo>
                <a:cubicBezTo>
                  <a:pt x="3730" y="1020"/>
                  <a:pt x="3730" y="1020"/>
                  <a:pt x="3730" y="1020"/>
                </a:cubicBezTo>
                <a:cubicBezTo>
                  <a:pt x="3718" y="1020"/>
                  <a:pt x="3718" y="1020"/>
                  <a:pt x="3718" y="1020"/>
                </a:cubicBezTo>
                <a:cubicBezTo>
                  <a:pt x="3718" y="1053"/>
                  <a:pt x="3718" y="1053"/>
                  <a:pt x="3718" y="1053"/>
                </a:cubicBezTo>
                <a:cubicBezTo>
                  <a:pt x="3689" y="1053"/>
                  <a:pt x="3689" y="1053"/>
                  <a:pt x="3689" y="1053"/>
                </a:cubicBezTo>
                <a:cubicBezTo>
                  <a:pt x="3689" y="954"/>
                  <a:pt x="3689" y="954"/>
                  <a:pt x="3689" y="954"/>
                </a:cubicBezTo>
                <a:cubicBezTo>
                  <a:pt x="3674" y="954"/>
                  <a:pt x="3674" y="954"/>
                  <a:pt x="3674" y="954"/>
                </a:cubicBezTo>
                <a:cubicBezTo>
                  <a:pt x="3674" y="940"/>
                  <a:pt x="3674" y="940"/>
                  <a:pt x="3674" y="940"/>
                </a:cubicBezTo>
                <a:cubicBezTo>
                  <a:pt x="3645" y="932"/>
                  <a:pt x="3645" y="932"/>
                  <a:pt x="3645" y="932"/>
                </a:cubicBezTo>
                <a:cubicBezTo>
                  <a:pt x="3645" y="931"/>
                  <a:pt x="3644" y="930"/>
                  <a:pt x="3643" y="929"/>
                </a:cubicBezTo>
                <a:cubicBezTo>
                  <a:pt x="3642" y="927"/>
                  <a:pt x="3641" y="925"/>
                  <a:pt x="3641" y="923"/>
                </a:cubicBezTo>
                <a:cubicBezTo>
                  <a:pt x="3641" y="890"/>
                  <a:pt x="3641" y="890"/>
                  <a:pt x="3641" y="890"/>
                </a:cubicBezTo>
                <a:cubicBezTo>
                  <a:pt x="3634" y="890"/>
                  <a:pt x="3634" y="890"/>
                  <a:pt x="3634" y="890"/>
                </a:cubicBezTo>
                <a:cubicBezTo>
                  <a:pt x="3634" y="889"/>
                  <a:pt x="3634" y="888"/>
                  <a:pt x="3634" y="887"/>
                </a:cubicBezTo>
                <a:cubicBezTo>
                  <a:pt x="3633" y="875"/>
                  <a:pt x="3631" y="862"/>
                  <a:pt x="3630" y="855"/>
                </a:cubicBezTo>
                <a:cubicBezTo>
                  <a:pt x="3630" y="848"/>
                  <a:pt x="3631" y="839"/>
                  <a:pt x="3631" y="839"/>
                </a:cubicBezTo>
                <a:cubicBezTo>
                  <a:pt x="3631" y="839"/>
                  <a:pt x="3637" y="836"/>
                  <a:pt x="3636" y="829"/>
                </a:cubicBezTo>
                <a:cubicBezTo>
                  <a:pt x="3634" y="823"/>
                  <a:pt x="3633" y="807"/>
                  <a:pt x="3633" y="807"/>
                </a:cubicBezTo>
                <a:cubicBezTo>
                  <a:pt x="3633" y="807"/>
                  <a:pt x="3636" y="808"/>
                  <a:pt x="3635" y="799"/>
                </a:cubicBezTo>
                <a:cubicBezTo>
                  <a:pt x="3634" y="790"/>
                  <a:pt x="3627" y="695"/>
                  <a:pt x="3627" y="695"/>
                </a:cubicBezTo>
                <a:cubicBezTo>
                  <a:pt x="3627" y="695"/>
                  <a:pt x="3633" y="696"/>
                  <a:pt x="3635" y="698"/>
                </a:cubicBezTo>
                <a:cubicBezTo>
                  <a:pt x="3638" y="700"/>
                  <a:pt x="3650" y="700"/>
                  <a:pt x="3656" y="690"/>
                </a:cubicBezTo>
                <a:cubicBezTo>
                  <a:pt x="3662" y="680"/>
                  <a:pt x="3664" y="672"/>
                  <a:pt x="3664" y="666"/>
                </a:cubicBezTo>
                <a:cubicBezTo>
                  <a:pt x="3665" y="661"/>
                  <a:pt x="3669" y="653"/>
                  <a:pt x="3669" y="648"/>
                </a:cubicBezTo>
                <a:cubicBezTo>
                  <a:pt x="3669" y="643"/>
                  <a:pt x="3670" y="631"/>
                  <a:pt x="3667" y="628"/>
                </a:cubicBezTo>
                <a:cubicBezTo>
                  <a:pt x="3664" y="624"/>
                  <a:pt x="3665" y="619"/>
                  <a:pt x="3664" y="615"/>
                </a:cubicBezTo>
                <a:cubicBezTo>
                  <a:pt x="3663" y="611"/>
                  <a:pt x="3663" y="610"/>
                  <a:pt x="3662" y="608"/>
                </a:cubicBezTo>
                <a:cubicBezTo>
                  <a:pt x="3660" y="606"/>
                  <a:pt x="3658" y="603"/>
                  <a:pt x="3658" y="603"/>
                </a:cubicBezTo>
                <a:cubicBezTo>
                  <a:pt x="3667" y="582"/>
                  <a:pt x="3667" y="582"/>
                  <a:pt x="3667" y="582"/>
                </a:cubicBezTo>
                <a:cubicBezTo>
                  <a:pt x="3659" y="567"/>
                  <a:pt x="3659" y="567"/>
                  <a:pt x="3659" y="567"/>
                </a:cubicBezTo>
                <a:cubicBezTo>
                  <a:pt x="3650" y="565"/>
                  <a:pt x="3650" y="565"/>
                  <a:pt x="3650" y="565"/>
                </a:cubicBezTo>
                <a:cubicBezTo>
                  <a:pt x="3642" y="582"/>
                  <a:pt x="3642" y="582"/>
                  <a:pt x="3642" y="582"/>
                </a:cubicBezTo>
                <a:cubicBezTo>
                  <a:pt x="3642" y="582"/>
                  <a:pt x="3639" y="581"/>
                  <a:pt x="3638" y="579"/>
                </a:cubicBezTo>
                <a:cubicBezTo>
                  <a:pt x="3636" y="578"/>
                  <a:pt x="3626" y="559"/>
                  <a:pt x="3624" y="553"/>
                </a:cubicBezTo>
                <a:cubicBezTo>
                  <a:pt x="3621" y="547"/>
                  <a:pt x="3617" y="542"/>
                  <a:pt x="3614" y="538"/>
                </a:cubicBezTo>
                <a:cubicBezTo>
                  <a:pt x="3610" y="534"/>
                  <a:pt x="3609" y="533"/>
                  <a:pt x="3606" y="532"/>
                </a:cubicBezTo>
                <a:cubicBezTo>
                  <a:pt x="3603" y="530"/>
                  <a:pt x="3607" y="529"/>
                  <a:pt x="3601" y="526"/>
                </a:cubicBezTo>
                <a:cubicBezTo>
                  <a:pt x="3595" y="523"/>
                  <a:pt x="3590" y="519"/>
                  <a:pt x="3588" y="514"/>
                </a:cubicBezTo>
                <a:cubicBezTo>
                  <a:pt x="3587" y="512"/>
                  <a:pt x="3587" y="511"/>
                  <a:pt x="3587" y="510"/>
                </a:cubicBezTo>
                <a:cubicBezTo>
                  <a:pt x="3587" y="510"/>
                  <a:pt x="3587" y="510"/>
                  <a:pt x="3587" y="510"/>
                </a:cubicBezTo>
                <a:cubicBezTo>
                  <a:pt x="3587" y="510"/>
                  <a:pt x="3587" y="510"/>
                  <a:pt x="3587" y="510"/>
                </a:cubicBezTo>
                <a:cubicBezTo>
                  <a:pt x="3587" y="510"/>
                  <a:pt x="3590" y="511"/>
                  <a:pt x="3590" y="508"/>
                </a:cubicBezTo>
                <a:cubicBezTo>
                  <a:pt x="3591" y="506"/>
                  <a:pt x="3588" y="500"/>
                  <a:pt x="3588" y="500"/>
                </a:cubicBezTo>
                <a:cubicBezTo>
                  <a:pt x="3588" y="500"/>
                  <a:pt x="3590" y="493"/>
                  <a:pt x="3589" y="489"/>
                </a:cubicBezTo>
                <a:cubicBezTo>
                  <a:pt x="3588" y="485"/>
                  <a:pt x="3585" y="483"/>
                  <a:pt x="3585" y="483"/>
                </a:cubicBezTo>
                <a:cubicBezTo>
                  <a:pt x="3584" y="477"/>
                  <a:pt x="3584" y="477"/>
                  <a:pt x="3584" y="477"/>
                </a:cubicBezTo>
                <a:cubicBezTo>
                  <a:pt x="3584" y="477"/>
                  <a:pt x="3585" y="480"/>
                  <a:pt x="3587" y="477"/>
                </a:cubicBezTo>
                <a:cubicBezTo>
                  <a:pt x="3589" y="474"/>
                  <a:pt x="3588" y="472"/>
                  <a:pt x="3587" y="467"/>
                </a:cubicBezTo>
                <a:cubicBezTo>
                  <a:pt x="3586" y="466"/>
                  <a:pt x="3586" y="464"/>
                  <a:pt x="3585" y="462"/>
                </a:cubicBezTo>
                <a:cubicBezTo>
                  <a:pt x="3616" y="455"/>
                  <a:pt x="3616" y="455"/>
                  <a:pt x="3616" y="455"/>
                </a:cubicBezTo>
                <a:cubicBezTo>
                  <a:pt x="3581" y="456"/>
                  <a:pt x="3581" y="456"/>
                  <a:pt x="3581" y="456"/>
                </a:cubicBezTo>
                <a:cubicBezTo>
                  <a:pt x="3580" y="454"/>
                  <a:pt x="3579" y="452"/>
                  <a:pt x="3577" y="450"/>
                </a:cubicBezTo>
                <a:cubicBezTo>
                  <a:pt x="3600" y="432"/>
                  <a:pt x="3600" y="432"/>
                  <a:pt x="3600" y="432"/>
                </a:cubicBezTo>
                <a:cubicBezTo>
                  <a:pt x="3572" y="445"/>
                  <a:pt x="3572" y="445"/>
                  <a:pt x="3572" y="445"/>
                </a:cubicBezTo>
                <a:cubicBezTo>
                  <a:pt x="3571" y="444"/>
                  <a:pt x="3570" y="443"/>
                  <a:pt x="3569" y="442"/>
                </a:cubicBezTo>
                <a:cubicBezTo>
                  <a:pt x="3567" y="442"/>
                  <a:pt x="3566" y="441"/>
                  <a:pt x="3564" y="440"/>
                </a:cubicBezTo>
                <a:cubicBezTo>
                  <a:pt x="3567" y="420"/>
                  <a:pt x="3567" y="420"/>
                  <a:pt x="3567" y="420"/>
                </a:cubicBezTo>
                <a:cubicBezTo>
                  <a:pt x="3569" y="412"/>
                  <a:pt x="3569" y="412"/>
                  <a:pt x="3569" y="412"/>
                </a:cubicBezTo>
                <a:cubicBezTo>
                  <a:pt x="3560" y="430"/>
                  <a:pt x="3560" y="430"/>
                  <a:pt x="3560" y="430"/>
                </a:cubicBezTo>
                <a:cubicBezTo>
                  <a:pt x="3556" y="438"/>
                  <a:pt x="3556" y="438"/>
                  <a:pt x="3556" y="438"/>
                </a:cubicBezTo>
                <a:cubicBezTo>
                  <a:pt x="3556" y="437"/>
                  <a:pt x="3555" y="437"/>
                  <a:pt x="3555" y="437"/>
                </a:cubicBezTo>
                <a:cubicBezTo>
                  <a:pt x="3552" y="437"/>
                  <a:pt x="3550" y="436"/>
                  <a:pt x="3547" y="436"/>
                </a:cubicBezTo>
                <a:cubicBezTo>
                  <a:pt x="3544" y="432"/>
                  <a:pt x="3544" y="432"/>
                  <a:pt x="3544" y="432"/>
                </a:cubicBezTo>
                <a:cubicBezTo>
                  <a:pt x="3539" y="424"/>
                  <a:pt x="3539" y="424"/>
                  <a:pt x="3539" y="424"/>
                </a:cubicBezTo>
                <a:cubicBezTo>
                  <a:pt x="3526" y="405"/>
                  <a:pt x="3526" y="405"/>
                  <a:pt x="3526" y="405"/>
                </a:cubicBezTo>
                <a:cubicBezTo>
                  <a:pt x="3536" y="429"/>
                  <a:pt x="3536" y="429"/>
                  <a:pt x="3536" y="429"/>
                </a:cubicBezTo>
                <a:cubicBezTo>
                  <a:pt x="3540" y="437"/>
                  <a:pt x="3540" y="437"/>
                  <a:pt x="3540" y="437"/>
                </a:cubicBezTo>
                <a:cubicBezTo>
                  <a:pt x="3537" y="438"/>
                  <a:pt x="3534" y="439"/>
                  <a:pt x="3531" y="441"/>
                </a:cubicBezTo>
                <a:cubicBezTo>
                  <a:pt x="3528" y="440"/>
                  <a:pt x="3528" y="440"/>
                  <a:pt x="3528" y="440"/>
                </a:cubicBezTo>
                <a:cubicBezTo>
                  <a:pt x="3497" y="424"/>
                  <a:pt x="3497" y="424"/>
                  <a:pt x="3497" y="424"/>
                </a:cubicBezTo>
                <a:cubicBezTo>
                  <a:pt x="3525" y="444"/>
                  <a:pt x="3525" y="444"/>
                  <a:pt x="3525" y="444"/>
                </a:cubicBezTo>
                <a:cubicBezTo>
                  <a:pt x="3528" y="446"/>
                  <a:pt x="3528" y="446"/>
                  <a:pt x="3528" y="446"/>
                </a:cubicBezTo>
                <a:cubicBezTo>
                  <a:pt x="3526" y="448"/>
                  <a:pt x="3525" y="451"/>
                  <a:pt x="3524" y="453"/>
                </a:cubicBezTo>
                <a:cubicBezTo>
                  <a:pt x="3518" y="454"/>
                  <a:pt x="3518" y="454"/>
                  <a:pt x="3518" y="454"/>
                </a:cubicBezTo>
                <a:cubicBezTo>
                  <a:pt x="3499" y="456"/>
                  <a:pt x="3499" y="456"/>
                  <a:pt x="3499" y="456"/>
                </a:cubicBezTo>
                <a:cubicBezTo>
                  <a:pt x="3499" y="456"/>
                  <a:pt x="3499" y="456"/>
                  <a:pt x="3499" y="456"/>
                </a:cubicBezTo>
                <a:cubicBezTo>
                  <a:pt x="3498" y="450"/>
                  <a:pt x="3493" y="431"/>
                  <a:pt x="3486" y="416"/>
                </a:cubicBezTo>
                <a:cubicBezTo>
                  <a:pt x="3480" y="401"/>
                  <a:pt x="3481" y="403"/>
                  <a:pt x="3478" y="393"/>
                </a:cubicBezTo>
                <a:cubicBezTo>
                  <a:pt x="3475" y="382"/>
                  <a:pt x="3476" y="379"/>
                  <a:pt x="3473" y="373"/>
                </a:cubicBezTo>
                <a:cubicBezTo>
                  <a:pt x="3471" y="366"/>
                  <a:pt x="3469" y="360"/>
                  <a:pt x="3466" y="356"/>
                </a:cubicBezTo>
                <a:cubicBezTo>
                  <a:pt x="3463" y="352"/>
                  <a:pt x="3462" y="352"/>
                  <a:pt x="3462" y="352"/>
                </a:cubicBezTo>
                <a:cubicBezTo>
                  <a:pt x="3463" y="344"/>
                  <a:pt x="3463" y="344"/>
                  <a:pt x="3463" y="344"/>
                </a:cubicBezTo>
                <a:cubicBezTo>
                  <a:pt x="3463" y="344"/>
                  <a:pt x="3466" y="343"/>
                  <a:pt x="3466" y="342"/>
                </a:cubicBezTo>
                <a:cubicBezTo>
                  <a:pt x="3466" y="340"/>
                  <a:pt x="3464" y="338"/>
                  <a:pt x="3464" y="338"/>
                </a:cubicBezTo>
                <a:cubicBezTo>
                  <a:pt x="3464" y="338"/>
                  <a:pt x="3476" y="336"/>
                  <a:pt x="3476" y="334"/>
                </a:cubicBezTo>
                <a:cubicBezTo>
                  <a:pt x="3476" y="332"/>
                  <a:pt x="3480" y="331"/>
                  <a:pt x="3478" y="328"/>
                </a:cubicBezTo>
                <a:cubicBezTo>
                  <a:pt x="3477" y="325"/>
                  <a:pt x="3474" y="323"/>
                  <a:pt x="3476" y="320"/>
                </a:cubicBezTo>
                <a:cubicBezTo>
                  <a:pt x="3477" y="318"/>
                  <a:pt x="3479" y="316"/>
                  <a:pt x="3479" y="316"/>
                </a:cubicBezTo>
                <a:cubicBezTo>
                  <a:pt x="3476" y="316"/>
                  <a:pt x="3476" y="316"/>
                  <a:pt x="3476" y="316"/>
                </a:cubicBezTo>
                <a:cubicBezTo>
                  <a:pt x="3477" y="313"/>
                  <a:pt x="3477" y="313"/>
                  <a:pt x="3477" y="313"/>
                </a:cubicBezTo>
                <a:cubicBezTo>
                  <a:pt x="3472" y="314"/>
                  <a:pt x="3472" y="314"/>
                  <a:pt x="3472" y="314"/>
                </a:cubicBezTo>
                <a:cubicBezTo>
                  <a:pt x="3471" y="311"/>
                  <a:pt x="3471" y="311"/>
                  <a:pt x="3471" y="311"/>
                </a:cubicBezTo>
                <a:cubicBezTo>
                  <a:pt x="3463" y="312"/>
                  <a:pt x="3463" y="312"/>
                  <a:pt x="3463" y="312"/>
                </a:cubicBezTo>
                <a:cubicBezTo>
                  <a:pt x="3463" y="311"/>
                  <a:pt x="3463" y="310"/>
                  <a:pt x="3463" y="308"/>
                </a:cubicBezTo>
                <a:cubicBezTo>
                  <a:pt x="3463" y="308"/>
                  <a:pt x="3463" y="308"/>
                  <a:pt x="3463" y="308"/>
                </a:cubicBezTo>
                <a:cubicBezTo>
                  <a:pt x="3463" y="307"/>
                  <a:pt x="3462" y="305"/>
                  <a:pt x="3463" y="305"/>
                </a:cubicBezTo>
                <a:cubicBezTo>
                  <a:pt x="3465" y="305"/>
                  <a:pt x="3465" y="303"/>
                  <a:pt x="3467" y="299"/>
                </a:cubicBezTo>
                <a:cubicBezTo>
                  <a:pt x="3469" y="296"/>
                  <a:pt x="3477" y="289"/>
                  <a:pt x="3477" y="286"/>
                </a:cubicBezTo>
                <a:cubicBezTo>
                  <a:pt x="3478" y="283"/>
                  <a:pt x="3479" y="281"/>
                  <a:pt x="3478" y="279"/>
                </a:cubicBezTo>
                <a:cubicBezTo>
                  <a:pt x="3477" y="278"/>
                  <a:pt x="3474" y="283"/>
                  <a:pt x="3471" y="285"/>
                </a:cubicBezTo>
                <a:cubicBezTo>
                  <a:pt x="3468" y="287"/>
                  <a:pt x="3466" y="284"/>
                  <a:pt x="3463" y="286"/>
                </a:cubicBezTo>
                <a:cubicBezTo>
                  <a:pt x="3461" y="288"/>
                  <a:pt x="3464" y="279"/>
                  <a:pt x="3461" y="278"/>
                </a:cubicBezTo>
                <a:cubicBezTo>
                  <a:pt x="3458" y="276"/>
                  <a:pt x="3455" y="280"/>
                  <a:pt x="3452" y="284"/>
                </a:cubicBezTo>
                <a:cubicBezTo>
                  <a:pt x="3449" y="287"/>
                  <a:pt x="3447" y="284"/>
                  <a:pt x="3443" y="289"/>
                </a:cubicBezTo>
                <a:cubicBezTo>
                  <a:pt x="3439" y="294"/>
                  <a:pt x="3443" y="301"/>
                  <a:pt x="3445" y="305"/>
                </a:cubicBezTo>
                <a:cubicBezTo>
                  <a:pt x="3447" y="307"/>
                  <a:pt x="3447" y="308"/>
                  <a:pt x="3447" y="310"/>
                </a:cubicBezTo>
                <a:cubicBezTo>
                  <a:pt x="3444" y="308"/>
                  <a:pt x="3444" y="308"/>
                  <a:pt x="3444" y="308"/>
                </a:cubicBezTo>
                <a:cubicBezTo>
                  <a:pt x="3441" y="312"/>
                  <a:pt x="3441" y="312"/>
                  <a:pt x="3441" y="312"/>
                </a:cubicBezTo>
                <a:cubicBezTo>
                  <a:pt x="3435" y="311"/>
                  <a:pt x="3435" y="311"/>
                  <a:pt x="3435" y="311"/>
                </a:cubicBezTo>
                <a:cubicBezTo>
                  <a:pt x="3434" y="314"/>
                  <a:pt x="3434" y="314"/>
                  <a:pt x="3434" y="314"/>
                </a:cubicBezTo>
                <a:cubicBezTo>
                  <a:pt x="3430" y="313"/>
                  <a:pt x="3430" y="313"/>
                  <a:pt x="3430" y="313"/>
                </a:cubicBezTo>
                <a:cubicBezTo>
                  <a:pt x="3431" y="316"/>
                  <a:pt x="3431" y="316"/>
                  <a:pt x="3431" y="316"/>
                </a:cubicBezTo>
                <a:cubicBezTo>
                  <a:pt x="3428" y="316"/>
                  <a:pt x="3428" y="316"/>
                  <a:pt x="3428" y="316"/>
                </a:cubicBezTo>
                <a:cubicBezTo>
                  <a:pt x="3428" y="316"/>
                  <a:pt x="3432" y="318"/>
                  <a:pt x="3433" y="321"/>
                </a:cubicBezTo>
                <a:cubicBezTo>
                  <a:pt x="3432" y="322"/>
                  <a:pt x="3431" y="326"/>
                  <a:pt x="3430" y="327"/>
                </a:cubicBezTo>
                <a:cubicBezTo>
                  <a:pt x="3429" y="328"/>
                  <a:pt x="3429" y="330"/>
                  <a:pt x="3430" y="331"/>
                </a:cubicBezTo>
                <a:cubicBezTo>
                  <a:pt x="3432" y="332"/>
                  <a:pt x="3433" y="335"/>
                  <a:pt x="3436" y="336"/>
                </a:cubicBezTo>
                <a:cubicBezTo>
                  <a:pt x="3437" y="336"/>
                  <a:pt x="3438" y="337"/>
                  <a:pt x="3439" y="337"/>
                </a:cubicBezTo>
                <a:cubicBezTo>
                  <a:pt x="3438" y="338"/>
                  <a:pt x="3440" y="341"/>
                  <a:pt x="3443" y="342"/>
                </a:cubicBezTo>
                <a:cubicBezTo>
                  <a:pt x="3444" y="344"/>
                  <a:pt x="3445" y="346"/>
                  <a:pt x="3445" y="346"/>
                </a:cubicBezTo>
                <a:cubicBezTo>
                  <a:pt x="3445" y="349"/>
                  <a:pt x="3445" y="349"/>
                  <a:pt x="3445" y="349"/>
                </a:cubicBezTo>
                <a:cubicBezTo>
                  <a:pt x="3445" y="349"/>
                  <a:pt x="3442" y="349"/>
                  <a:pt x="3441" y="351"/>
                </a:cubicBezTo>
                <a:cubicBezTo>
                  <a:pt x="3441" y="354"/>
                  <a:pt x="3443" y="356"/>
                  <a:pt x="3443" y="356"/>
                </a:cubicBezTo>
                <a:cubicBezTo>
                  <a:pt x="3443" y="356"/>
                  <a:pt x="3442" y="356"/>
                  <a:pt x="3442" y="359"/>
                </a:cubicBezTo>
                <a:cubicBezTo>
                  <a:pt x="3442" y="362"/>
                  <a:pt x="3444" y="363"/>
                  <a:pt x="3444" y="363"/>
                </a:cubicBezTo>
                <a:cubicBezTo>
                  <a:pt x="3444" y="363"/>
                  <a:pt x="3441" y="365"/>
                  <a:pt x="3443" y="368"/>
                </a:cubicBezTo>
                <a:cubicBezTo>
                  <a:pt x="3444" y="371"/>
                  <a:pt x="3447" y="372"/>
                  <a:pt x="3447" y="372"/>
                </a:cubicBezTo>
                <a:cubicBezTo>
                  <a:pt x="3447" y="372"/>
                  <a:pt x="3448" y="380"/>
                  <a:pt x="3447" y="382"/>
                </a:cubicBezTo>
                <a:cubicBezTo>
                  <a:pt x="3446" y="385"/>
                  <a:pt x="3446" y="387"/>
                  <a:pt x="3446" y="387"/>
                </a:cubicBezTo>
                <a:cubicBezTo>
                  <a:pt x="3446" y="387"/>
                  <a:pt x="3444" y="388"/>
                  <a:pt x="3445" y="390"/>
                </a:cubicBezTo>
                <a:cubicBezTo>
                  <a:pt x="3446" y="392"/>
                  <a:pt x="3448" y="392"/>
                  <a:pt x="3448" y="396"/>
                </a:cubicBezTo>
                <a:cubicBezTo>
                  <a:pt x="3448" y="400"/>
                  <a:pt x="3449" y="401"/>
                  <a:pt x="3449" y="401"/>
                </a:cubicBezTo>
                <a:cubicBezTo>
                  <a:pt x="3449" y="401"/>
                  <a:pt x="3452" y="407"/>
                  <a:pt x="3454" y="407"/>
                </a:cubicBezTo>
                <a:cubicBezTo>
                  <a:pt x="3456" y="407"/>
                  <a:pt x="3458" y="404"/>
                  <a:pt x="3458" y="403"/>
                </a:cubicBezTo>
                <a:cubicBezTo>
                  <a:pt x="3458" y="401"/>
                  <a:pt x="3459" y="411"/>
                  <a:pt x="3460" y="417"/>
                </a:cubicBezTo>
                <a:cubicBezTo>
                  <a:pt x="3461" y="424"/>
                  <a:pt x="3464" y="445"/>
                  <a:pt x="3469" y="456"/>
                </a:cubicBezTo>
                <a:cubicBezTo>
                  <a:pt x="3473" y="467"/>
                  <a:pt x="3475" y="473"/>
                  <a:pt x="3477" y="479"/>
                </a:cubicBezTo>
                <a:cubicBezTo>
                  <a:pt x="3478" y="484"/>
                  <a:pt x="3479" y="489"/>
                  <a:pt x="3478" y="492"/>
                </a:cubicBezTo>
                <a:cubicBezTo>
                  <a:pt x="3476" y="496"/>
                  <a:pt x="3471" y="509"/>
                  <a:pt x="3471" y="519"/>
                </a:cubicBezTo>
                <a:cubicBezTo>
                  <a:pt x="3471" y="519"/>
                  <a:pt x="3471" y="519"/>
                  <a:pt x="3471" y="519"/>
                </a:cubicBezTo>
                <a:cubicBezTo>
                  <a:pt x="3470" y="525"/>
                  <a:pt x="3470" y="530"/>
                  <a:pt x="3471" y="533"/>
                </a:cubicBezTo>
                <a:cubicBezTo>
                  <a:pt x="3471" y="535"/>
                  <a:pt x="3472" y="535"/>
                  <a:pt x="3474" y="535"/>
                </a:cubicBezTo>
                <a:cubicBezTo>
                  <a:pt x="3479" y="535"/>
                  <a:pt x="3480" y="537"/>
                  <a:pt x="3481" y="537"/>
                </a:cubicBezTo>
                <a:cubicBezTo>
                  <a:pt x="3481" y="536"/>
                  <a:pt x="3482" y="537"/>
                  <a:pt x="3482" y="538"/>
                </a:cubicBezTo>
                <a:cubicBezTo>
                  <a:pt x="3482" y="540"/>
                  <a:pt x="3482" y="544"/>
                  <a:pt x="3484" y="546"/>
                </a:cubicBezTo>
                <a:cubicBezTo>
                  <a:pt x="3487" y="550"/>
                  <a:pt x="3488" y="547"/>
                  <a:pt x="3490" y="558"/>
                </a:cubicBezTo>
                <a:cubicBezTo>
                  <a:pt x="3491" y="568"/>
                  <a:pt x="3491" y="569"/>
                  <a:pt x="3494" y="577"/>
                </a:cubicBezTo>
                <a:cubicBezTo>
                  <a:pt x="3497" y="584"/>
                  <a:pt x="3498" y="586"/>
                  <a:pt x="3498" y="586"/>
                </a:cubicBezTo>
                <a:cubicBezTo>
                  <a:pt x="3498" y="586"/>
                  <a:pt x="3487" y="599"/>
                  <a:pt x="3483" y="617"/>
                </a:cubicBezTo>
                <a:cubicBezTo>
                  <a:pt x="3479" y="634"/>
                  <a:pt x="3479" y="650"/>
                  <a:pt x="3482" y="654"/>
                </a:cubicBezTo>
                <a:cubicBezTo>
                  <a:pt x="3484" y="658"/>
                  <a:pt x="3486" y="661"/>
                  <a:pt x="3486" y="661"/>
                </a:cubicBezTo>
                <a:cubicBezTo>
                  <a:pt x="3486" y="661"/>
                  <a:pt x="3483" y="676"/>
                  <a:pt x="3483" y="688"/>
                </a:cubicBezTo>
                <a:cubicBezTo>
                  <a:pt x="3484" y="700"/>
                  <a:pt x="3484" y="708"/>
                  <a:pt x="3486" y="714"/>
                </a:cubicBezTo>
                <a:cubicBezTo>
                  <a:pt x="3487" y="720"/>
                  <a:pt x="3488" y="723"/>
                  <a:pt x="3488" y="723"/>
                </a:cubicBezTo>
                <a:cubicBezTo>
                  <a:pt x="3488" y="723"/>
                  <a:pt x="3489" y="729"/>
                  <a:pt x="3490" y="733"/>
                </a:cubicBezTo>
                <a:cubicBezTo>
                  <a:pt x="3491" y="737"/>
                  <a:pt x="3491" y="741"/>
                  <a:pt x="3491" y="741"/>
                </a:cubicBezTo>
                <a:cubicBezTo>
                  <a:pt x="3491" y="741"/>
                  <a:pt x="3491" y="768"/>
                  <a:pt x="3493" y="777"/>
                </a:cubicBezTo>
                <a:cubicBezTo>
                  <a:pt x="3495" y="786"/>
                  <a:pt x="3495" y="791"/>
                  <a:pt x="3496" y="797"/>
                </a:cubicBezTo>
                <a:cubicBezTo>
                  <a:pt x="3497" y="803"/>
                  <a:pt x="3500" y="811"/>
                  <a:pt x="3502" y="819"/>
                </a:cubicBezTo>
                <a:cubicBezTo>
                  <a:pt x="3505" y="828"/>
                  <a:pt x="3508" y="837"/>
                  <a:pt x="3508" y="837"/>
                </a:cubicBezTo>
                <a:cubicBezTo>
                  <a:pt x="3508" y="837"/>
                  <a:pt x="3509" y="842"/>
                  <a:pt x="3508" y="853"/>
                </a:cubicBezTo>
                <a:cubicBezTo>
                  <a:pt x="3507" y="862"/>
                  <a:pt x="3505" y="886"/>
                  <a:pt x="3502" y="899"/>
                </a:cubicBezTo>
                <a:cubicBezTo>
                  <a:pt x="3471" y="899"/>
                  <a:pt x="3471" y="899"/>
                  <a:pt x="3471" y="899"/>
                </a:cubicBezTo>
                <a:cubicBezTo>
                  <a:pt x="3471" y="921"/>
                  <a:pt x="3471" y="921"/>
                  <a:pt x="3471" y="921"/>
                </a:cubicBezTo>
                <a:cubicBezTo>
                  <a:pt x="3442" y="921"/>
                  <a:pt x="3442" y="921"/>
                  <a:pt x="3442" y="921"/>
                </a:cubicBezTo>
                <a:cubicBezTo>
                  <a:pt x="3442" y="950"/>
                  <a:pt x="3442" y="950"/>
                  <a:pt x="3442" y="950"/>
                </a:cubicBezTo>
                <a:cubicBezTo>
                  <a:pt x="3434" y="956"/>
                  <a:pt x="3434" y="956"/>
                  <a:pt x="3434" y="956"/>
                </a:cubicBezTo>
                <a:cubicBezTo>
                  <a:pt x="3440" y="966"/>
                  <a:pt x="3440" y="966"/>
                  <a:pt x="3440" y="966"/>
                </a:cubicBezTo>
                <a:cubicBezTo>
                  <a:pt x="3440" y="973"/>
                  <a:pt x="3440" y="973"/>
                  <a:pt x="3440" y="973"/>
                </a:cubicBezTo>
                <a:cubicBezTo>
                  <a:pt x="3399" y="973"/>
                  <a:pt x="3399" y="973"/>
                  <a:pt x="3399" y="973"/>
                </a:cubicBezTo>
                <a:cubicBezTo>
                  <a:pt x="3399" y="927"/>
                  <a:pt x="3399" y="927"/>
                  <a:pt x="3399" y="927"/>
                </a:cubicBezTo>
                <a:cubicBezTo>
                  <a:pt x="3365" y="927"/>
                  <a:pt x="3365" y="927"/>
                  <a:pt x="3365" y="927"/>
                </a:cubicBezTo>
                <a:cubicBezTo>
                  <a:pt x="3365" y="875"/>
                  <a:pt x="3365" y="875"/>
                  <a:pt x="3365" y="875"/>
                </a:cubicBezTo>
                <a:cubicBezTo>
                  <a:pt x="3356" y="866"/>
                  <a:pt x="3356" y="866"/>
                  <a:pt x="3356" y="866"/>
                </a:cubicBezTo>
                <a:cubicBezTo>
                  <a:pt x="3356" y="861"/>
                  <a:pt x="3356" y="861"/>
                  <a:pt x="3356" y="861"/>
                </a:cubicBezTo>
                <a:cubicBezTo>
                  <a:pt x="3350" y="861"/>
                  <a:pt x="3350" y="861"/>
                  <a:pt x="3350" y="861"/>
                </a:cubicBezTo>
                <a:cubicBezTo>
                  <a:pt x="3335" y="846"/>
                  <a:pt x="3335" y="846"/>
                  <a:pt x="3335" y="846"/>
                </a:cubicBezTo>
                <a:cubicBezTo>
                  <a:pt x="3324" y="861"/>
                  <a:pt x="3324" y="861"/>
                  <a:pt x="3324" y="861"/>
                </a:cubicBezTo>
                <a:cubicBezTo>
                  <a:pt x="3296" y="861"/>
                  <a:pt x="3296" y="861"/>
                  <a:pt x="3296" y="861"/>
                </a:cubicBezTo>
                <a:cubicBezTo>
                  <a:pt x="3296" y="830"/>
                  <a:pt x="3296" y="830"/>
                  <a:pt x="3296" y="830"/>
                </a:cubicBezTo>
                <a:cubicBezTo>
                  <a:pt x="3285" y="830"/>
                  <a:pt x="3285" y="830"/>
                  <a:pt x="3285" y="830"/>
                </a:cubicBezTo>
                <a:cubicBezTo>
                  <a:pt x="3284" y="765"/>
                  <a:pt x="3284" y="765"/>
                  <a:pt x="3284" y="765"/>
                </a:cubicBezTo>
                <a:cubicBezTo>
                  <a:pt x="3276" y="765"/>
                  <a:pt x="3276" y="765"/>
                  <a:pt x="3276" y="765"/>
                </a:cubicBezTo>
                <a:cubicBezTo>
                  <a:pt x="3274" y="711"/>
                  <a:pt x="3274" y="711"/>
                  <a:pt x="3274" y="711"/>
                </a:cubicBezTo>
                <a:cubicBezTo>
                  <a:pt x="3280" y="707"/>
                  <a:pt x="3280" y="707"/>
                  <a:pt x="3280" y="707"/>
                </a:cubicBezTo>
                <a:cubicBezTo>
                  <a:pt x="3280" y="703"/>
                  <a:pt x="3280" y="703"/>
                  <a:pt x="3280" y="703"/>
                </a:cubicBezTo>
                <a:cubicBezTo>
                  <a:pt x="3280" y="701"/>
                  <a:pt x="3278" y="700"/>
                  <a:pt x="3274" y="699"/>
                </a:cubicBezTo>
                <a:cubicBezTo>
                  <a:pt x="3272" y="649"/>
                  <a:pt x="3272" y="649"/>
                  <a:pt x="3272" y="649"/>
                </a:cubicBezTo>
                <a:cubicBezTo>
                  <a:pt x="3277" y="644"/>
                  <a:pt x="3277" y="644"/>
                  <a:pt x="3277" y="644"/>
                </a:cubicBezTo>
                <a:cubicBezTo>
                  <a:pt x="3277" y="641"/>
                  <a:pt x="3277" y="641"/>
                  <a:pt x="3277" y="641"/>
                </a:cubicBezTo>
                <a:cubicBezTo>
                  <a:pt x="3277" y="639"/>
                  <a:pt x="3275" y="637"/>
                  <a:pt x="3272" y="636"/>
                </a:cubicBezTo>
                <a:cubicBezTo>
                  <a:pt x="3270" y="579"/>
                  <a:pt x="3270" y="579"/>
                  <a:pt x="3270" y="579"/>
                </a:cubicBezTo>
                <a:cubicBezTo>
                  <a:pt x="3276" y="574"/>
                  <a:pt x="3276" y="574"/>
                  <a:pt x="3276" y="574"/>
                </a:cubicBezTo>
                <a:cubicBezTo>
                  <a:pt x="3276" y="571"/>
                  <a:pt x="3276" y="571"/>
                  <a:pt x="3276" y="571"/>
                </a:cubicBezTo>
                <a:cubicBezTo>
                  <a:pt x="3276" y="569"/>
                  <a:pt x="3273" y="567"/>
                  <a:pt x="3270" y="566"/>
                </a:cubicBezTo>
                <a:cubicBezTo>
                  <a:pt x="3269" y="552"/>
                  <a:pt x="3269" y="552"/>
                  <a:pt x="3269" y="552"/>
                </a:cubicBezTo>
                <a:cubicBezTo>
                  <a:pt x="3272" y="552"/>
                  <a:pt x="3272" y="552"/>
                  <a:pt x="3272" y="552"/>
                </a:cubicBezTo>
                <a:cubicBezTo>
                  <a:pt x="3276" y="548"/>
                  <a:pt x="3276" y="548"/>
                  <a:pt x="3276" y="548"/>
                </a:cubicBezTo>
                <a:cubicBezTo>
                  <a:pt x="3270" y="545"/>
                  <a:pt x="3270" y="545"/>
                  <a:pt x="3270" y="545"/>
                </a:cubicBezTo>
                <a:cubicBezTo>
                  <a:pt x="3270" y="542"/>
                  <a:pt x="3270" y="542"/>
                  <a:pt x="3270" y="542"/>
                </a:cubicBezTo>
                <a:cubicBezTo>
                  <a:pt x="3269" y="542"/>
                  <a:pt x="3269" y="542"/>
                  <a:pt x="3269" y="542"/>
                </a:cubicBezTo>
                <a:cubicBezTo>
                  <a:pt x="3269" y="542"/>
                  <a:pt x="3269" y="542"/>
                  <a:pt x="3269" y="542"/>
                </a:cubicBezTo>
                <a:cubicBezTo>
                  <a:pt x="3269" y="541"/>
                  <a:pt x="3269" y="540"/>
                  <a:pt x="3268" y="539"/>
                </a:cubicBezTo>
                <a:cubicBezTo>
                  <a:pt x="3268" y="537"/>
                  <a:pt x="3267" y="535"/>
                  <a:pt x="3265" y="534"/>
                </a:cubicBezTo>
                <a:cubicBezTo>
                  <a:pt x="3264" y="533"/>
                  <a:pt x="3263" y="533"/>
                  <a:pt x="3262" y="532"/>
                </a:cubicBezTo>
                <a:cubicBezTo>
                  <a:pt x="3262" y="531"/>
                  <a:pt x="3260" y="531"/>
                  <a:pt x="3259" y="530"/>
                </a:cubicBezTo>
                <a:cubicBezTo>
                  <a:pt x="3259" y="530"/>
                  <a:pt x="3259" y="530"/>
                  <a:pt x="3259" y="530"/>
                </a:cubicBezTo>
                <a:cubicBezTo>
                  <a:pt x="3259" y="530"/>
                  <a:pt x="3258" y="529"/>
                  <a:pt x="3258" y="529"/>
                </a:cubicBezTo>
                <a:cubicBezTo>
                  <a:pt x="3258" y="529"/>
                  <a:pt x="3258" y="529"/>
                  <a:pt x="3258" y="529"/>
                </a:cubicBezTo>
                <a:cubicBezTo>
                  <a:pt x="3257" y="529"/>
                  <a:pt x="3257" y="530"/>
                  <a:pt x="3257" y="530"/>
                </a:cubicBezTo>
                <a:cubicBezTo>
                  <a:pt x="3257" y="530"/>
                  <a:pt x="3257" y="530"/>
                  <a:pt x="3257" y="530"/>
                </a:cubicBezTo>
                <a:cubicBezTo>
                  <a:pt x="3255" y="531"/>
                  <a:pt x="3254" y="531"/>
                  <a:pt x="3253" y="532"/>
                </a:cubicBezTo>
                <a:cubicBezTo>
                  <a:pt x="3253" y="532"/>
                  <a:pt x="3253" y="532"/>
                  <a:pt x="3253" y="532"/>
                </a:cubicBezTo>
                <a:cubicBezTo>
                  <a:pt x="3253" y="532"/>
                  <a:pt x="3252" y="533"/>
                  <a:pt x="3252" y="533"/>
                </a:cubicBezTo>
                <a:cubicBezTo>
                  <a:pt x="3249" y="535"/>
                  <a:pt x="3247" y="538"/>
                  <a:pt x="3247" y="542"/>
                </a:cubicBezTo>
                <a:cubicBezTo>
                  <a:pt x="3245" y="542"/>
                  <a:pt x="3245" y="542"/>
                  <a:pt x="3245" y="542"/>
                </a:cubicBezTo>
                <a:cubicBezTo>
                  <a:pt x="3245" y="545"/>
                  <a:pt x="3245" y="545"/>
                  <a:pt x="3245" y="545"/>
                </a:cubicBezTo>
                <a:cubicBezTo>
                  <a:pt x="3239" y="548"/>
                  <a:pt x="3239" y="548"/>
                  <a:pt x="3239" y="548"/>
                </a:cubicBezTo>
                <a:cubicBezTo>
                  <a:pt x="3244" y="552"/>
                  <a:pt x="3244" y="552"/>
                  <a:pt x="3244" y="552"/>
                </a:cubicBezTo>
                <a:cubicBezTo>
                  <a:pt x="3247" y="552"/>
                  <a:pt x="3247" y="552"/>
                  <a:pt x="3247" y="552"/>
                </a:cubicBezTo>
                <a:cubicBezTo>
                  <a:pt x="3246" y="566"/>
                  <a:pt x="3246" y="566"/>
                  <a:pt x="3246" y="566"/>
                </a:cubicBezTo>
                <a:cubicBezTo>
                  <a:pt x="3243" y="567"/>
                  <a:pt x="3241" y="569"/>
                  <a:pt x="3240" y="570"/>
                </a:cubicBezTo>
                <a:cubicBezTo>
                  <a:pt x="3240" y="571"/>
                  <a:pt x="3240" y="571"/>
                  <a:pt x="3240" y="571"/>
                </a:cubicBezTo>
                <a:cubicBezTo>
                  <a:pt x="3240" y="575"/>
                  <a:pt x="3240" y="575"/>
                  <a:pt x="3240" y="575"/>
                </a:cubicBezTo>
                <a:cubicBezTo>
                  <a:pt x="3246" y="579"/>
                  <a:pt x="3246" y="579"/>
                  <a:pt x="3246" y="579"/>
                </a:cubicBezTo>
                <a:cubicBezTo>
                  <a:pt x="3246" y="581"/>
                  <a:pt x="3246" y="581"/>
                  <a:pt x="3246" y="581"/>
                </a:cubicBezTo>
                <a:cubicBezTo>
                  <a:pt x="3246" y="595"/>
                  <a:pt x="3246" y="595"/>
                  <a:pt x="3246" y="595"/>
                </a:cubicBezTo>
                <a:cubicBezTo>
                  <a:pt x="3245" y="631"/>
                  <a:pt x="3245" y="631"/>
                  <a:pt x="3245" y="631"/>
                </a:cubicBezTo>
                <a:cubicBezTo>
                  <a:pt x="3245" y="636"/>
                  <a:pt x="3245" y="636"/>
                  <a:pt x="3245" y="636"/>
                </a:cubicBezTo>
                <a:cubicBezTo>
                  <a:pt x="3245" y="636"/>
                  <a:pt x="3244" y="637"/>
                  <a:pt x="3244" y="637"/>
                </a:cubicBezTo>
                <a:cubicBezTo>
                  <a:pt x="3242" y="637"/>
                  <a:pt x="3241" y="638"/>
                  <a:pt x="3240" y="639"/>
                </a:cubicBezTo>
                <a:cubicBezTo>
                  <a:pt x="3240" y="640"/>
                  <a:pt x="3240" y="640"/>
                  <a:pt x="3240" y="640"/>
                </a:cubicBezTo>
                <a:cubicBezTo>
                  <a:pt x="3240" y="640"/>
                  <a:pt x="3240" y="640"/>
                  <a:pt x="3240" y="640"/>
                </a:cubicBezTo>
                <a:cubicBezTo>
                  <a:pt x="3240" y="641"/>
                  <a:pt x="3240" y="641"/>
                  <a:pt x="3240" y="641"/>
                </a:cubicBezTo>
                <a:cubicBezTo>
                  <a:pt x="3240" y="644"/>
                  <a:pt x="3240" y="644"/>
                  <a:pt x="3240" y="644"/>
                </a:cubicBezTo>
                <a:cubicBezTo>
                  <a:pt x="3240" y="645"/>
                  <a:pt x="3240" y="645"/>
                  <a:pt x="3240" y="645"/>
                </a:cubicBezTo>
                <a:cubicBezTo>
                  <a:pt x="3243" y="647"/>
                  <a:pt x="3243" y="647"/>
                  <a:pt x="3243" y="647"/>
                </a:cubicBezTo>
                <a:cubicBezTo>
                  <a:pt x="3245" y="649"/>
                  <a:pt x="3245" y="649"/>
                  <a:pt x="3245" y="649"/>
                </a:cubicBezTo>
                <a:cubicBezTo>
                  <a:pt x="3244" y="699"/>
                  <a:pt x="3244" y="699"/>
                  <a:pt x="3244" y="699"/>
                </a:cubicBezTo>
                <a:cubicBezTo>
                  <a:pt x="3240" y="700"/>
                  <a:pt x="3238" y="701"/>
                  <a:pt x="3238" y="703"/>
                </a:cubicBezTo>
                <a:cubicBezTo>
                  <a:pt x="3238" y="703"/>
                  <a:pt x="3238" y="703"/>
                  <a:pt x="3238" y="703"/>
                </a:cubicBezTo>
                <a:cubicBezTo>
                  <a:pt x="3238" y="703"/>
                  <a:pt x="3238" y="703"/>
                  <a:pt x="3238" y="703"/>
                </a:cubicBezTo>
                <a:cubicBezTo>
                  <a:pt x="3238" y="703"/>
                  <a:pt x="3237" y="703"/>
                  <a:pt x="3237" y="703"/>
                </a:cubicBezTo>
                <a:cubicBezTo>
                  <a:pt x="3238" y="707"/>
                  <a:pt x="3238" y="707"/>
                  <a:pt x="3238" y="707"/>
                </a:cubicBezTo>
                <a:cubicBezTo>
                  <a:pt x="3243" y="711"/>
                  <a:pt x="3243" y="711"/>
                  <a:pt x="3243" y="711"/>
                </a:cubicBezTo>
                <a:cubicBezTo>
                  <a:pt x="3243" y="711"/>
                  <a:pt x="3243" y="711"/>
                  <a:pt x="3243" y="711"/>
                </a:cubicBezTo>
                <a:cubicBezTo>
                  <a:pt x="3243" y="745"/>
                  <a:pt x="3243" y="745"/>
                  <a:pt x="3243" y="745"/>
                </a:cubicBezTo>
                <a:cubicBezTo>
                  <a:pt x="3242" y="760"/>
                  <a:pt x="3242" y="760"/>
                  <a:pt x="3242" y="760"/>
                </a:cubicBezTo>
                <a:cubicBezTo>
                  <a:pt x="3242" y="765"/>
                  <a:pt x="3242" y="765"/>
                  <a:pt x="3242" y="765"/>
                </a:cubicBezTo>
                <a:cubicBezTo>
                  <a:pt x="3242" y="765"/>
                  <a:pt x="3242" y="765"/>
                  <a:pt x="3242" y="765"/>
                </a:cubicBezTo>
                <a:cubicBezTo>
                  <a:pt x="3240" y="765"/>
                  <a:pt x="3240" y="765"/>
                  <a:pt x="3240" y="765"/>
                </a:cubicBezTo>
                <a:cubicBezTo>
                  <a:pt x="3236" y="766"/>
                  <a:pt x="3236" y="766"/>
                  <a:pt x="3236" y="766"/>
                </a:cubicBezTo>
                <a:cubicBezTo>
                  <a:pt x="3228" y="766"/>
                  <a:pt x="3228" y="766"/>
                  <a:pt x="3228" y="766"/>
                </a:cubicBezTo>
                <a:cubicBezTo>
                  <a:pt x="3225" y="766"/>
                  <a:pt x="3225" y="766"/>
                  <a:pt x="3225" y="766"/>
                </a:cubicBezTo>
                <a:cubicBezTo>
                  <a:pt x="3223" y="766"/>
                  <a:pt x="3223" y="766"/>
                  <a:pt x="3223" y="766"/>
                </a:cubicBezTo>
                <a:cubicBezTo>
                  <a:pt x="3163" y="766"/>
                  <a:pt x="3163" y="766"/>
                  <a:pt x="3163" y="766"/>
                </a:cubicBezTo>
                <a:cubicBezTo>
                  <a:pt x="3162" y="745"/>
                  <a:pt x="3162" y="745"/>
                  <a:pt x="3162" y="745"/>
                </a:cubicBezTo>
                <a:cubicBezTo>
                  <a:pt x="3166" y="743"/>
                  <a:pt x="3166" y="743"/>
                  <a:pt x="3166" y="743"/>
                </a:cubicBezTo>
                <a:cubicBezTo>
                  <a:pt x="3166" y="740"/>
                  <a:pt x="3166" y="740"/>
                  <a:pt x="3166" y="740"/>
                </a:cubicBezTo>
                <a:cubicBezTo>
                  <a:pt x="3166" y="739"/>
                  <a:pt x="3164" y="738"/>
                  <a:pt x="3162" y="738"/>
                </a:cubicBezTo>
                <a:cubicBezTo>
                  <a:pt x="3161" y="707"/>
                  <a:pt x="3161" y="707"/>
                  <a:pt x="3161" y="707"/>
                </a:cubicBezTo>
                <a:cubicBezTo>
                  <a:pt x="3164" y="704"/>
                  <a:pt x="3164" y="704"/>
                  <a:pt x="3164" y="704"/>
                </a:cubicBezTo>
                <a:cubicBezTo>
                  <a:pt x="3164" y="702"/>
                  <a:pt x="3164" y="702"/>
                  <a:pt x="3164" y="702"/>
                </a:cubicBezTo>
                <a:cubicBezTo>
                  <a:pt x="3164" y="701"/>
                  <a:pt x="3163" y="700"/>
                  <a:pt x="3160" y="699"/>
                </a:cubicBezTo>
                <a:cubicBezTo>
                  <a:pt x="3159" y="664"/>
                  <a:pt x="3159" y="664"/>
                  <a:pt x="3159" y="664"/>
                </a:cubicBezTo>
                <a:cubicBezTo>
                  <a:pt x="3163" y="661"/>
                  <a:pt x="3163" y="661"/>
                  <a:pt x="3163" y="661"/>
                </a:cubicBezTo>
                <a:cubicBezTo>
                  <a:pt x="3163" y="659"/>
                  <a:pt x="3163" y="659"/>
                  <a:pt x="3163" y="659"/>
                </a:cubicBezTo>
                <a:cubicBezTo>
                  <a:pt x="3163" y="658"/>
                  <a:pt x="3161" y="657"/>
                  <a:pt x="3159" y="656"/>
                </a:cubicBezTo>
                <a:cubicBezTo>
                  <a:pt x="3159" y="647"/>
                  <a:pt x="3159" y="647"/>
                  <a:pt x="3159" y="647"/>
                </a:cubicBezTo>
                <a:cubicBezTo>
                  <a:pt x="3160" y="647"/>
                  <a:pt x="3160" y="647"/>
                  <a:pt x="3160" y="647"/>
                </a:cubicBezTo>
                <a:cubicBezTo>
                  <a:pt x="3163" y="645"/>
                  <a:pt x="3163" y="645"/>
                  <a:pt x="3163" y="645"/>
                </a:cubicBezTo>
                <a:cubicBezTo>
                  <a:pt x="3159" y="643"/>
                  <a:pt x="3159" y="643"/>
                  <a:pt x="3159" y="643"/>
                </a:cubicBezTo>
                <a:cubicBezTo>
                  <a:pt x="3159" y="641"/>
                  <a:pt x="3159" y="641"/>
                  <a:pt x="3159" y="641"/>
                </a:cubicBezTo>
                <a:cubicBezTo>
                  <a:pt x="3159" y="641"/>
                  <a:pt x="3159" y="641"/>
                  <a:pt x="3159" y="641"/>
                </a:cubicBezTo>
                <a:cubicBezTo>
                  <a:pt x="3159" y="641"/>
                  <a:pt x="3159" y="641"/>
                  <a:pt x="3159" y="641"/>
                </a:cubicBezTo>
                <a:cubicBezTo>
                  <a:pt x="3159" y="640"/>
                  <a:pt x="3158" y="640"/>
                  <a:pt x="3158" y="639"/>
                </a:cubicBezTo>
                <a:cubicBezTo>
                  <a:pt x="3158" y="638"/>
                  <a:pt x="3157" y="637"/>
                  <a:pt x="3156" y="636"/>
                </a:cubicBezTo>
                <a:cubicBezTo>
                  <a:pt x="3156" y="636"/>
                  <a:pt x="3155" y="635"/>
                  <a:pt x="3154" y="635"/>
                </a:cubicBezTo>
                <a:cubicBezTo>
                  <a:pt x="3154" y="635"/>
                  <a:pt x="3153" y="634"/>
                  <a:pt x="3152" y="634"/>
                </a:cubicBezTo>
                <a:cubicBezTo>
                  <a:pt x="3152" y="634"/>
                  <a:pt x="3152" y="634"/>
                  <a:pt x="3152" y="634"/>
                </a:cubicBezTo>
                <a:cubicBezTo>
                  <a:pt x="3152" y="634"/>
                  <a:pt x="3152" y="633"/>
                  <a:pt x="3152" y="633"/>
                </a:cubicBezTo>
                <a:cubicBezTo>
                  <a:pt x="3152" y="633"/>
                  <a:pt x="3152" y="633"/>
                  <a:pt x="3152" y="633"/>
                </a:cubicBezTo>
                <a:cubicBezTo>
                  <a:pt x="3152" y="633"/>
                  <a:pt x="3152" y="633"/>
                  <a:pt x="3152" y="633"/>
                </a:cubicBezTo>
                <a:cubicBezTo>
                  <a:pt x="3152" y="633"/>
                  <a:pt x="3152" y="633"/>
                  <a:pt x="3152" y="633"/>
                </a:cubicBezTo>
                <a:cubicBezTo>
                  <a:pt x="3152" y="633"/>
                  <a:pt x="3152" y="633"/>
                  <a:pt x="3152" y="633"/>
                </a:cubicBezTo>
                <a:cubicBezTo>
                  <a:pt x="3152" y="633"/>
                  <a:pt x="3151" y="633"/>
                  <a:pt x="3151" y="633"/>
                </a:cubicBezTo>
                <a:cubicBezTo>
                  <a:pt x="3151" y="633"/>
                  <a:pt x="3152" y="633"/>
                  <a:pt x="3152" y="633"/>
                </a:cubicBezTo>
                <a:cubicBezTo>
                  <a:pt x="3152" y="633"/>
                  <a:pt x="3152" y="633"/>
                  <a:pt x="3152" y="633"/>
                </a:cubicBezTo>
                <a:cubicBezTo>
                  <a:pt x="3152" y="633"/>
                  <a:pt x="3152" y="633"/>
                  <a:pt x="3152" y="633"/>
                </a:cubicBezTo>
                <a:cubicBezTo>
                  <a:pt x="3151" y="633"/>
                  <a:pt x="3151" y="634"/>
                  <a:pt x="3151" y="634"/>
                </a:cubicBezTo>
                <a:cubicBezTo>
                  <a:pt x="3151" y="634"/>
                  <a:pt x="3151" y="634"/>
                  <a:pt x="3151" y="634"/>
                </a:cubicBezTo>
                <a:cubicBezTo>
                  <a:pt x="3150" y="634"/>
                  <a:pt x="3149" y="635"/>
                  <a:pt x="3149" y="635"/>
                </a:cubicBezTo>
                <a:cubicBezTo>
                  <a:pt x="3149" y="635"/>
                  <a:pt x="3149" y="635"/>
                  <a:pt x="3149" y="635"/>
                </a:cubicBezTo>
                <a:cubicBezTo>
                  <a:pt x="3147" y="636"/>
                  <a:pt x="3145" y="638"/>
                  <a:pt x="3145" y="641"/>
                </a:cubicBezTo>
                <a:cubicBezTo>
                  <a:pt x="3144" y="641"/>
                  <a:pt x="3144" y="641"/>
                  <a:pt x="3144" y="641"/>
                </a:cubicBezTo>
                <a:cubicBezTo>
                  <a:pt x="3144" y="643"/>
                  <a:pt x="3144" y="643"/>
                  <a:pt x="3144" y="643"/>
                </a:cubicBezTo>
                <a:cubicBezTo>
                  <a:pt x="3140" y="645"/>
                  <a:pt x="3140" y="645"/>
                  <a:pt x="3140" y="645"/>
                </a:cubicBezTo>
                <a:cubicBezTo>
                  <a:pt x="3143" y="647"/>
                  <a:pt x="3143" y="647"/>
                  <a:pt x="3143" y="647"/>
                </a:cubicBezTo>
                <a:cubicBezTo>
                  <a:pt x="3145" y="648"/>
                  <a:pt x="3145" y="648"/>
                  <a:pt x="3145" y="648"/>
                </a:cubicBezTo>
                <a:cubicBezTo>
                  <a:pt x="3145" y="656"/>
                  <a:pt x="3145" y="656"/>
                  <a:pt x="3145" y="656"/>
                </a:cubicBezTo>
                <a:cubicBezTo>
                  <a:pt x="3143" y="657"/>
                  <a:pt x="3141" y="658"/>
                  <a:pt x="3141" y="659"/>
                </a:cubicBezTo>
                <a:cubicBezTo>
                  <a:pt x="3141" y="659"/>
                  <a:pt x="3141" y="659"/>
                  <a:pt x="3141" y="659"/>
                </a:cubicBezTo>
                <a:cubicBezTo>
                  <a:pt x="3141" y="661"/>
                  <a:pt x="3141" y="661"/>
                  <a:pt x="3141" y="661"/>
                </a:cubicBezTo>
                <a:cubicBezTo>
                  <a:pt x="3144" y="664"/>
                  <a:pt x="3144" y="664"/>
                  <a:pt x="3144" y="664"/>
                </a:cubicBezTo>
                <a:cubicBezTo>
                  <a:pt x="3144" y="674"/>
                  <a:pt x="3144" y="674"/>
                  <a:pt x="3144" y="674"/>
                </a:cubicBezTo>
                <a:cubicBezTo>
                  <a:pt x="3144" y="696"/>
                  <a:pt x="3144" y="696"/>
                  <a:pt x="3144" y="696"/>
                </a:cubicBezTo>
                <a:cubicBezTo>
                  <a:pt x="3144" y="699"/>
                  <a:pt x="3144" y="699"/>
                  <a:pt x="3144" y="699"/>
                </a:cubicBezTo>
                <a:cubicBezTo>
                  <a:pt x="3143" y="699"/>
                  <a:pt x="3143" y="699"/>
                  <a:pt x="3143" y="699"/>
                </a:cubicBezTo>
                <a:cubicBezTo>
                  <a:pt x="3142" y="700"/>
                  <a:pt x="3141" y="701"/>
                  <a:pt x="3141" y="701"/>
                </a:cubicBezTo>
                <a:cubicBezTo>
                  <a:pt x="3141" y="701"/>
                  <a:pt x="3141" y="702"/>
                  <a:pt x="3141" y="702"/>
                </a:cubicBezTo>
                <a:cubicBezTo>
                  <a:pt x="3141" y="702"/>
                  <a:pt x="3141" y="702"/>
                  <a:pt x="3141" y="702"/>
                </a:cubicBezTo>
                <a:cubicBezTo>
                  <a:pt x="3141" y="702"/>
                  <a:pt x="3141" y="702"/>
                  <a:pt x="3141" y="702"/>
                </a:cubicBezTo>
                <a:cubicBezTo>
                  <a:pt x="3141" y="704"/>
                  <a:pt x="3141" y="704"/>
                  <a:pt x="3141" y="704"/>
                </a:cubicBezTo>
                <a:cubicBezTo>
                  <a:pt x="3141" y="704"/>
                  <a:pt x="3141" y="704"/>
                  <a:pt x="3141" y="704"/>
                </a:cubicBezTo>
                <a:cubicBezTo>
                  <a:pt x="3143" y="706"/>
                  <a:pt x="3143" y="706"/>
                  <a:pt x="3143" y="706"/>
                </a:cubicBezTo>
                <a:cubicBezTo>
                  <a:pt x="3144" y="707"/>
                  <a:pt x="3144" y="707"/>
                  <a:pt x="3144" y="707"/>
                </a:cubicBezTo>
                <a:cubicBezTo>
                  <a:pt x="3143" y="738"/>
                  <a:pt x="3143" y="738"/>
                  <a:pt x="3143" y="738"/>
                </a:cubicBezTo>
                <a:cubicBezTo>
                  <a:pt x="3141" y="738"/>
                  <a:pt x="3140" y="739"/>
                  <a:pt x="3139" y="740"/>
                </a:cubicBezTo>
                <a:cubicBezTo>
                  <a:pt x="3139" y="740"/>
                  <a:pt x="3139" y="740"/>
                  <a:pt x="3139" y="741"/>
                </a:cubicBezTo>
                <a:cubicBezTo>
                  <a:pt x="3139" y="743"/>
                  <a:pt x="3139" y="743"/>
                  <a:pt x="3139" y="743"/>
                </a:cubicBezTo>
                <a:cubicBezTo>
                  <a:pt x="3143" y="745"/>
                  <a:pt x="3143" y="745"/>
                  <a:pt x="3143" y="745"/>
                </a:cubicBezTo>
                <a:cubicBezTo>
                  <a:pt x="3143" y="745"/>
                  <a:pt x="3143" y="745"/>
                  <a:pt x="3143" y="745"/>
                </a:cubicBezTo>
                <a:cubicBezTo>
                  <a:pt x="3142" y="766"/>
                  <a:pt x="3142" y="766"/>
                  <a:pt x="3142" y="766"/>
                </a:cubicBezTo>
                <a:cubicBezTo>
                  <a:pt x="3140" y="766"/>
                  <a:pt x="3140" y="766"/>
                  <a:pt x="3140" y="766"/>
                </a:cubicBezTo>
                <a:cubicBezTo>
                  <a:pt x="3135" y="766"/>
                  <a:pt x="3135" y="766"/>
                  <a:pt x="3135" y="766"/>
                </a:cubicBezTo>
                <a:cubicBezTo>
                  <a:pt x="3133" y="766"/>
                  <a:pt x="3133" y="766"/>
                  <a:pt x="3133" y="766"/>
                </a:cubicBezTo>
                <a:cubicBezTo>
                  <a:pt x="3128" y="766"/>
                  <a:pt x="3128" y="766"/>
                  <a:pt x="3128" y="766"/>
                </a:cubicBezTo>
                <a:cubicBezTo>
                  <a:pt x="3128" y="659"/>
                  <a:pt x="3128" y="659"/>
                  <a:pt x="3128" y="659"/>
                </a:cubicBezTo>
                <a:cubicBezTo>
                  <a:pt x="3128" y="659"/>
                  <a:pt x="3128" y="659"/>
                  <a:pt x="3128" y="659"/>
                </a:cubicBezTo>
                <a:cubicBezTo>
                  <a:pt x="3127" y="643"/>
                  <a:pt x="3127" y="643"/>
                  <a:pt x="3127" y="643"/>
                </a:cubicBezTo>
                <a:cubicBezTo>
                  <a:pt x="3128" y="642"/>
                  <a:pt x="3128" y="642"/>
                  <a:pt x="3128" y="642"/>
                </a:cubicBezTo>
                <a:cubicBezTo>
                  <a:pt x="3128" y="642"/>
                  <a:pt x="3128" y="642"/>
                  <a:pt x="3127" y="641"/>
                </a:cubicBezTo>
                <a:cubicBezTo>
                  <a:pt x="3128" y="641"/>
                  <a:pt x="3128" y="641"/>
                  <a:pt x="3128" y="640"/>
                </a:cubicBezTo>
                <a:cubicBezTo>
                  <a:pt x="3128" y="638"/>
                  <a:pt x="3129" y="639"/>
                  <a:pt x="3129" y="638"/>
                </a:cubicBezTo>
                <a:cubicBezTo>
                  <a:pt x="3129" y="638"/>
                  <a:pt x="3129" y="638"/>
                  <a:pt x="3128" y="638"/>
                </a:cubicBezTo>
                <a:cubicBezTo>
                  <a:pt x="3128" y="638"/>
                  <a:pt x="3128" y="638"/>
                  <a:pt x="3128" y="637"/>
                </a:cubicBezTo>
                <a:cubicBezTo>
                  <a:pt x="3128" y="636"/>
                  <a:pt x="3127" y="636"/>
                  <a:pt x="3126" y="636"/>
                </a:cubicBezTo>
                <a:cubicBezTo>
                  <a:pt x="3126" y="635"/>
                  <a:pt x="3126" y="635"/>
                  <a:pt x="3126" y="635"/>
                </a:cubicBezTo>
                <a:cubicBezTo>
                  <a:pt x="3126" y="635"/>
                  <a:pt x="3126" y="635"/>
                  <a:pt x="3126" y="635"/>
                </a:cubicBezTo>
                <a:cubicBezTo>
                  <a:pt x="3126" y="635"/>
                  <a:pt x="3126" y="635"/>
                  <a:pt x="3126" y="634"/>
                </a:cubicBezTo>
                <a:cubicBezTo>
                  <a:pt x="3126" y="634"/>
                  <a:pt x="3127" y="634"/>
                  <a:pt x="3127" y="634"/>
                </a:cubicBezTo>
                <a:cubicBezTo>
                  <a:pt x="3127" y="634"/>
                  <a:pt x="3126" y="634"/>
                  <a:pt x="3126" y="634"/>
                </a:cubicBezTo>
                <a:cubicBezTo>
                  <a:pt x="3126" y="634"/>
                  <a:pt x="3126" y="634"/>
                  <a:pt x="3126" y="633"/>
                </a:cubicBezTo>
                <a:cubicBezTo>
                  <a:pt x="3126" y="633"/>
                  <a:pt x="3126" y="633"/>
                  <a:pt x="3126" y="633"/>
                </a:cubicBezTo>
                <a:cubicBezTo>
                  <a:pt x="3126" y="633"/>
                  <a:pt x="3126" y="633"/>
                  <a:pt x="3126" y="633"/>
                </a:cubicBezTo>
                <a:cubicBezTo>
                  <a:pt x="3126" y="633"/>
                  <a:pt x="3126" y="632"/>
                  <a:pt x="3126" y="632"/>
                </a:cubicBezTo>
                <a:cubicBezTo>
                  <a:pt x="3126" y="632"/>
                  <a:pt x="3126" y="632"/>
                  <a:pt x="3126" y="632"/>
                </a:cubicBezTo>
                <a:cubicBezTo>
                  <a:pt x="3126" y="632"/>
                  <a:pt x="3126" y="632"/>
                  <a:pt x="3126" y="632"/>
                </a:cubicBezTo>
                <a:cubicBezTo>
                  <a:pt x="3126" y="632"/>
                  <a:pt x="3126" y="632"/>
                  <a:pt x="3126" y="632"/>
                </a:cubicBezTo>
                <a:cubicBezTo>
                  <a:pt x="3126" y="631"/>
                  <a:pt x="3126" y="630"/>
                  <a:pt x="3126" y="630"/>
                </a:cubicBezTo>
                <a:cubicBezTo>
                  <a:pt x="3126" y="630"/>
                  <a:pt x="3126" y="631"/>
                  <a:pt x="3126" y="632"/>
                </a:cubicBezTo>
                <a:cubicBezTo>
                  <a:pt x="3126" y="632"/>
                  <a:pt x="3126" y="632"/>
                  <a:pt x="3126" y="632"/>
                </a:cubicBezTo>
                <a:cubicBezTo>
                  <a:pt x="3126" y="632"/>
                  <a:pt x="3126" y="632"/>
                  <a:pt x="3126" y="632"/>
                </a:cubicBezTo>
                <a:cubicBezTo>
                  <a:pt x="3126" y="632"/>
                  <a:pt x="3126" y="632"/>
                  <a:pt x="3126" y="632"/>
                </a:cubicBezTo>
                <a:cubicBezTo>
                  <a:pt x="3125" y="632"/>
                  <a:pt x="3125" y="633"/>
                  <a:pt x="3125" y="633"/>
                </a:cubicBezTo>
                <a:cubicBezTo>
                  <a:pt x="3125" y="633"/>
                  <a:pt x="3125" y="633"/>
                  <a:pt x="3126" y="633"/>
                </a:cubicBezTo>
                <a:cubicBezTo>
                  <a:pt x="3126" y="633"/>
                  <a:pt x="3125" y="633"/>
                  <a:pt x="3125" y="633"/>
                </a:cubicBezTo>
                <a:cubicBezTo>
                  <a:pt x="3126" y="634"/>
                  <a:pt x="3126" y="634"/>
                  <a:pt x="3126" y="634"/>
                </a:cubicBezTo>
                <a:cubicBezTo>
                  <a:pt x="3125" y="634"/>
                  <a:pt x="3125" y="634"/>
                  <a:pt x="3125" y="634"/>
                </a:cubicBezTo>
                <a:cubicBezTo>
                  <a:pt x="3125" y="634"/>
                  <a:pt x="3125" y="634"/>
                  <a:pt x="3126" y="634"/>
                </a:cubicBezTo>
                <a:cubicBezTo>
                  <a:pt x="3126" y="635"/>
                  <a:pt x="3126" y="635"/>
                  <a:pt x="3126" y="635"/>
                </a:cubicBezTo>
                <a:cubicBezTo>
                  <a:pt x="3126" y="635"/>
                  <a:pt x="3126" y="635"/>
                  <a:pt x="3126" y="635"/>
                </a:cubicBezTo>
                <a:cubicBezTo>
                  <a:pt x="3126" y="635"/>
                  <a:pt x="3126" y="635"/>
                  <a:pt x="3126" y="636"/>
                </a:cubicBezTo>
                <a:cubicBezTo>
                  <a:pt x="3125" y="636"/>
                  <a:pt x="3124" y="637"/>
                  <a:pt x="3124" y="637"/>
                </a:cubicBezTo>
                <a:cubicBezTo>
                  <a:pt x="3124" y="638"/>
                  <a:pt x="3124" y="638"/>
                  <a:pt x="3124" y="638"/>
                </a:cubicBezTo>
                <a:cubicBezTo>
                  <a:pt x="3123" y="638"/>
                  <a:pt x="3122" y="638"/>
                  <a:pt x="3122" y="638"/>
                </a:cubicBezTo>
                <a:cubicBezTo>
                  <a:pt x="3122" y="639"/>
                  <a:pt x="3124" y="638"/>
                  <a:pt x="3124" y="640"/>
                </a:cubicBezTo>
                <a:cubicBezTo>
                  <a:pt x="3124" y="641"/>
                  <a:pt x="3124" y="641"/>
                  <a:pt x="3125" y="641"/>
                </a:cubicBezTo>
                <a:cubicBezTo>
                  <a:pt x="3124" y="642"/>
                  <a:pt x="3124" y="642"/>
                  <a:pt x="3124" y="642"/>
                </a:cubicBezTo>
                <a:cubicBezTo>
                  <a:pt x="3124" y="642"/>
                  <a:pt x="3124" y="642"/>
                  <a:pt x="3124" y="643"/>
                </a:cubicBezTo>
                <a:cubicBezTo>
                  <a:pt x="3125" y="658"/>
                  <a:pt x="3125" y="658"/>
                  <a:pt x="3125" y="658"/>
                </a:cubicBezTo>
                <a:cubicBezTo>
                  <a:pt x="3120" y="657"/>
                  <a:pt x="3120" y="657"/>
                  <a:pt x="3120" y="657"/>
                </a:cubicBezTo>
                <a:cubicBezTo>
                  <a:pt x="3119" y="628"/>
                  <a:pt x="3119" y="628"/>
                  <a:pt x="3119" y="628"/>
                </a:cubicBezTo>
                <a:cubicBezTo>
                  <a:pt x="3120" y="628"/>
                  <a:pt x="3120" y="627"/>
                  <a:pt x="3120" y="627"/>
                </a:cubicBezTo>
                <a:cubicBezTo>
                  <a:pt x="3120" y="627"/>
                  <a:pt x="3120" y="627"/>
                  <a:pt x="3119" y="627"/>
                </a:cubicBezTo>
                <a:cubicBezTo>
                  <a:pt x="3120" y="626"/>
                  <a:pt x="3120" y="626"/>
                  <a:pt x="3120" y="625"/>
                </a:cubicBezTo>
                <a:cubicBezTo>
                  <a:pt x="3120" y="623"/>
                  <a:pt x="3121" y="624"/>
                  <a:pt x="3121" y="623"/>
                </a:cubicBezTo>
                <a:cubicBezTo>
                  <a:pt x="3121" y="623"/>
                  <a:pt x="3121" y="623"/>
                  <a:pt x="3120" y="623"/>
                </a:cubicBezTo>
                <a:cubicBezTo>
                  <a:pt x="3120" y="623"/>
                  <a:pt x="3120" y="623"/>
                  <a:pt x="3120" y="623"/>
                </a:cubicBezTo>
                <a:cubicBezTo>
                  <a:pt x="3120" y="622"/>
                  <a:pt x="3119" y="621"/>
                  <a:pt x="3118" y="621"/>
                </a:cubicBezTo>
                <a:cubicBezTo>
                  <a:pt x="3118" y="621"/>
                  <a:pt x="3118" y="620"/>
                  <a:pt x="3118" y="620"/>
                </a:cubicBezTo>
                <a:cubicBezTo>
                  <a:pt x="3118" y="620"/>
                  <a:pt x="3118" y="620"/>
                  <a:pt x="3118" y="620"/>
                </a:cubicBezTo>
                <a:cubicBezTo>
                  <a:pt x="3118" y="620"/>
                  <a:pt x="3118" y="620"/>
                  <a:pt x="3118" y="620"/>
                </a:cubicBezTo>
                <a:cubicBezTo>
                  <a:pt x="3118" y="620"/>
                  <a:pt x="3119" y="619"/>
                  <a:pt x="3119" y="619"/>
                </a:cubicBezTo>
                <a:cubicBezTo>
                  <a:pt x="3119" y="619"/>
                  <a:pt x="3118" y="619"/>
                  <a:pt x="3118" y="619"/>
                </a:cubicBezTo>
                <a:cubicBezTo>
                  <a:pt x="3118" y="619"/>
                  <a:pt x="3118" y="619"/>
                  <a:pt x="3118" y="619"/>
                </a:cubicBezTo>
                <a:cubicBezTo>
                  <a:pt x="3118" y="618"/>
                  <a:pt x="3118" y="618"/>
                  <a:pt x="3118" y="618"/>
                </a:cubicBezTo>
                <a:cubicBezTo>
                  <a:pt x="3118" y="618"/>
                  <a:pt x="3118" y="618"/>
                  <a:pt x="3118" y="618"/>
                </a:cubicBezTo>
                <a:cubicBezTo>
                  <a:pt x="3118" y="618"/>
                  <a:pt x="3118" y="618"/>
                  <a:pt x="3118" y="618"/>
                </a:cubicBezTo>
                <a:cubicBezTo>
                  <a:pt x="3118" y="618"/>
                  <a:pt x="3118" y="617"/>
                  <a:pt x="3118" y="617"/>
                </a:cubicBezTo>
                <a:cubicBezTo>
                  <a:pt x="3118" y="617"/>
                  <a:pt x="3118" y="617"/>
                  <a:pt x="3118" y="617"/>
                </a:cubicBezTo>
                <a:cubicBezTo>
                  <a:pt x="3118" y="617"/>
                  <a:pt x="3118" y="617"/>
                  <a:pt x="3118" y="617"/>
                </a:cubicBezTo>
                <a:cubicBezTo>
                  <a:pt x="3118" y="617"/>
                  <a:pt x="3118" y="615"/>
                  <a:pt x="3118" y="615"/>
                </a:cubicBezTo>
                <a:cubicBezTo>
                  <a:pt x="3118" y="615"/>
                  <a:pt x="3118" y="617"/>
                  <a:pt x="3118" y="617"/>
                </a:cubicBezTo>
                <a:cubicBezTo>
                  <a:pt x="3118" y="617"/>
                  <a:pt x="3118" y="617"/>
                  <a:pt x="3118" y="617"/>
                </a:cubicBezTo>
                <a:cubicBezTo>
                  <a:pt x="3118" y="617"/>
                  <a:pt x="3118" y="617"/>
                  <a:pt x="3118" y="617"/>
                </a:cubicBezTo>
                <a:cubicBezTo>
                  <a:pt x="3118" y="617"/>
                  <a:pt x="3118" y="618"/>
                  <a:pt x="3118" y="618"/>
                </a:cubicBezTo>
                <a:cubicBezTo>
                  <a:pt x="3117" y="618"/>
                  <a:pt x="3117" y="618"/>
                  <a:pt x="3117" y="618"/>
                </a:cubicBezTo>
                <a:cubicBezTo>
                  <a:pt x="3117" y="618"/>
                  <a:pt x="3117" y="618"/>
                  <a:pt x="3118" y="618"/>
                </a:cubicBezTo>
                <a:cubicBezTo>
                  <a:pt x="3118" y="618"/>
                  <a:pt x="3117" y="618"/>
                  <a:pt x="3118" y="619"/>
                </a:cubicBezTo>
                <a:cubicBezTo>
                  <a:pt x="3118" y="619"/>
                  <a:pt x="3118" y="619"/>
                  <a:pt x="3118" y="619"/>
                </a:cubicBezTo>
                <a:cubicBezTo>
                  <a:pt x="3117" y="619"/>
                  <a:pt x="3117" y="619"/>
                  <a:pt x="3117" y="619"/>
                </a:cubicBezTo>
                <a:cubicBezTo>
                  <a:pt x="3117" y="619"/>
                  <a:pt x="3117" y="620"/>
                  <a:pt x="3118" y="620"/>
                </a:cubicBezTo>
                <a:cubicBezTo>
                  <a:pt x="3118" y="620"/>
                  <a:pt x="3118" y="620"/>
                  <a:pt x="3118" y="620"/>
                </a:cubicBezTo>
                <a:cubicBezTo>
                  <a:pt x="3118" y="620"/>
                  <a:pt x="3118" y="620"/>
                  <a:pt x="3118" y="620"/>
                </a:cubicBezTo>
                <a:cubicBezTo>
                  <a:pt x="3118" y="620"/>
                  <a:pt x="3118" y="621"/>
                  <a:pt x="3118" y="621"/>
                </a:cubicBezTo>
                <a:cubicBezTo>
                  <a:pt x="3117" y="621"/>
                  <a:pt x="3116" y="622"/>
                  <a:pt x="3116" y="623"/>
                </a:cubicBezTo>
                <a:cubicBezTo>
                  <a:pt x="3116" y="623"/>
                  <a:pt x="3116" y="623"/>
                  <a:pt x="3116" y="623"/>
                </a:cubicBezTo>
                <a:cubicBezTo>
                  <a:pt x="3115" y="623"/>
                  <a:pt x="3114" y="623"/>
                  <a:pt x="3114" y="623"/>
                </a:cubicBezTo>
                <a:cubicBezTo>
                  <a:pt x="3114" y="624"/>
                  <a:pt x="3116" y="623"/>
                  <a:pt x="3116" y="626"/>
                </a:cubicBezTo>
                <a:cubicBezTo>
                  <a:pt x="3116" y="626"/>
                  <a:pt x="3116" y="626"/>
                  <a:pt x="3117" y="627"/>
                </a:cubicBezTo>
                <a:cubicBezTo>
                  <a:pt x="3116" y="627"/>
                  <a:pt x="3116" y="627"/>
                  <a:pt x="3116" y="627"/>
                </a:cubicBezTo>
                <a:cubicBezTo>
                  <a:pt x="3116" y="627"/>
                  <a:pt x="3116" y="628"/>
                  <a:pt x="3116" y="628"/>
                </a:cubicBezTo>
                <a:cubicBezTo>
                  <a:pt x="3117" y="642"/>
                  <a:pt x="3117" y="642"/>
                  <a:pt x="3117" y="642"/>
                </a:cubicBezTo>
                <a:cubicBezTo>
                  <a:pt x="3111" y="642"/>
                  <a:pt x="3111" y="642"/>
                  <a:pt x="3111" y="642"/>
                </a:cubicBezTo>
                <a:cubicBezTo>
                  <a:pt x="3110" y="642"/>
                  <a:pt x="3110" y="642"/>
                  <a:pt x="3110" y="642"/>
                </a:cubicBezTo>
                <a:cubicBezTo>
                  <a:pt x="3105" y="648"/>
                  <a:pt x="3105" y="648"/>
                  <a:pt x="3105" y="648"/>
                </a:cubicBezTo>
                <a:cubicBezTo>
                  <a:pt x="3105" y="646"/>
                  <a:pt x="3105" y="646"/>
                  <a:pt x="3105" y="646"/>
                </a:cubicBezTo>
                <a:cubicBezTo>
                  <a:pt x="3105" y="646"/>
                  <a:pt x="3105" y="645"/>
                  <a:pt x="3105" y="645"/>
                </a:cubicBezTo>
                <a:cubicBezTo>
                  <a:pt x="3105" y="645"/>
                  <a:pt x="3105" y="645"/>
                  <a:pt x="3104" y="645"/>
                </a:cubicBezTo>
                <a:cubicBezTo>
                  <a:pt x="3105" y="645"/>
                  <a:pt x="3105" y="644"/>
                  <a:pt x="3105" y="644"/>
                </a:cubicBezTo>
                <a:cubicBezTo>
                  <a:pt x="3105" y="642"/>
                  <a:pt x="3106" y="643"/>
                  <a:pt x="3106" y="643"/>
                </a:cubicBezTo>
                <a:cubicBezTo>
                  <a:pt x="3106" y="642"/>
                  <a:pt x="3106" y="642"/>
                  <a:pt x="3105" y="642"/>
                </a:cubicBezTo>
                <a:cubicBezTo>
                  <a:pt x="3105" y="642"/>
                  <a:pt x="3105" y="642"/>
                  <a:pt x="3105" y="642"/>
                </a:cubicBezTo>
                <a:cubicBezTo>
                  <a:pt x="3105" y="641"/>
                  <a:pt x="3104" y="641"/>
                  <a:pt x="3104" y="640"/>
                </a:cubicBezTo>
                <a:cubicBezTo>
                  <a:pt x="3104" y="640"/>
                  <a:pt x="3104" y="640"/>
                  <a:pt x="3104" y="640"/>
                </a:cubicBezTo>
                <a:cubicBezTo>
                  <a:pt x="3104" y="640"/>
                  <a:pt x="3104" y="640"/>
                  <a:pt x="3104" y="640"/>
                </a:cubicBezTo>
                <a:cubicBezTo>
                  <a:pt x="3104" y="640"/>
                  <a:pt x="3104" y="640"/>
                  <a:pt x="3104" y="640"/>
                </a:cubicBezTo>
                <a:cubicBezTo>
                  <a:pt x="3104" y="640"/>
                  <a:pt x="3104" y="640"/>
                  <a:pt x="3104" y="639"/>
                </a:cubicBezTo>
                <a:cubicBezTo>
                  <a:pt x="3104" y="639"/>
                  <a:pt x="3104" y="639"/>
                  <a:pt x="3104" y="639"/>
                </a:cubicBezTo>
                <a:cubicBezTo>
                  <a:pt x="3104" y="639"/>
                  <a:pt x="3104" y="639"/>
                  <a:pt x="3104" y="639"/>
                </a:cubicBezTo>
                <a:cubicBezTo>
                  <a:pt x="3104" y="639"/>
                  <a:pt x="3104" y="639"/>
                  <a:pt x="3104" y="639"/>
                </a:cubicBezTo>
                <a:cubicBezTo>
                  <a:pt x="3104" y="639"/>
                  <a:pt x="3104" y="639"/>
                  <a:pt x="3104" y="638"/>
                </a:cubicBezTo>
                <a:cubicBezTo>
                  <a:pt x="3104" y="638"/>
                  <a:pt x="3104" y="638"/>
                  <a:pt x="3104" y="638"/>
                </a:cubicBezTo>
                <a:cubicBezTo>
                  <a:pt x="3104" y="638"/>
                  <a:pt x="3104" y="638"/>
                  <a:pt x="3104" y="638"/>
                </a:cubicBezTo>
                <a:cubicBezTo>
                  <a:pt x="3104" y="638"/>
                  <a:pt x="3104" y="638"/>
                  <a:pt x="3104" y="638"/>
                </a:cubicBezTo>
                <a:cubicBezTo>
                  <a:pt x="3104" y="638"/>
                  <a:pt x="3104" y="638"/>
                  <a:pt x="3104" y="638"/>
                </a:cubicBezTo>
                <a:cubicBezTo>
                  <a:pt x="3104" y="637"/>
                  <a:pt x="3104" y="636"/>
                  <a:pt x="3103" y="636"/>
                </a:cubicBezTo>
                <a:cubicBezTo>
                  <a:pt x="3103" y="636"/>
                  <a:pt x="3103" y="637"/>
                  <a:pt x="3103" y="638"/>
                </a:cubicBezTo>
                <a:cubicBezTo>
                  <a:pt x="3103" y="638"/>
                  <a:pt x="3103" y="638"/>
                  <a:pt x="3103" y="638"/>
                </a:cubicBezTo>
                <a:cubicBezTo>
                  <a:pt x="3103" y="638"/>
                  <a:pt x="3103" y="638"/>
                  <a:pt x="3103" y="638"/>
                </a:cubicBezTo>
                <a:cubicBezTo>
                  <a:pt x="3103" y="638"/>
                  <a:pt x="3103" y="638"/>
                  <a:pt x="3103" y="638"/>
                </a:cubicBezTo>
                <a:cubicBezTo>
                  <a:pt x="3103" y="638"/>
                  <a:pt x="3103" y="638"/>
                  <a:pt x="3103" y="638"/>
                </a:cubicBezTo>
                <a:cubicBezTo>
                  <a:pt x="3103" y="639"/>
                  <a:pt x="3103" y="639"/>
                  <a:pt x="3103" y="639"/>
                </a:cubicBezTo>
                <a:cubicBezTo>
                  <a:pt x="3103" y="639"/>
                  <a:pt x="3103" y="639"/>
                  <a:pt x="3103" y="639"/>
                </a:cubicBezTo>
                <a:cubicBezTo>
                  <a:pt x="3103" y="639"/>
                  <a:pt x="3103" y="639"/>
                  <a:pt x="3103" y="639"/>
                </a:cubicBezTo>
                <a:cubicBezTo>
                  <a:pt x="3103" y="639"/>
                  <a:pt x="3103" y="639"/>
                  <a:pt x="3103" y="639"/>
                </a:cubicBezTo>
                <a:cubicBezTo>
                  <a:pt x="3103" y="640"/>
                  <a:pt x="3103" y="640"/>
                  <a:pt x="3103" y="640"/>
                </a:cubicBezTo>
                <a:cubicBezTo>
                  <a:pt x="3103" y="640"/>
                  <a:pt x="3103" y="640"/>
                  <a:pt x="3103" y="640"/>
                </a:cubicBezTo>
                <a:cubicBezTo>
                  <a:pt x="3103" y="640"/>
                  <a:pt x="3103" y="640"/>
                  <a:pt x="3103" y="640"/>
                </a:cubicBezTo>
                <a:cubicBezTo>
                  <a:pt x="3103" y="640"/>
                  <a:pt x="3103" y="640"/>
                  <a:pt x="3103" y="640"/>
                </a:cubicBezTo>
                <a:cubicBezTo>
                  <a:pt x="3103" y="641"/>
                  <a:pt x="3102" y="641"/>
                  <a:pt x="3102" y="642"/>
                </a:cubicBezTo>
                <a:cubicBezTo>
                  <a:pt x="3102" y="642"/>
                  <a:pt x="3102" y="642"/>
                  <a:pt x="3102" y="642"/>
                </a:cubicBezTo>
                <a:cubicBezTo>
                  <a:pt x="3101" y="642"/>
                  <a:pt x="3101" y="642"/>
                  <a:pt x="3101" y="643"/>
                </a:cubicBezTo>
                <a:cubicBezTo>
                  <a:pt x="3101" y="643"/>
                  <a:pt x="3102" y="642"/>
                  <a:pt x="3102" y="644"/>
                </a:cubicBezTo>
                <a:cubicBezTo>
                  <a:pt x="3102" y="644"/>
                  <a:pt x="3102" y="645"/>
                  <a:pt x="3103" y="645"/>
                </a:cubicBezTo>
                <a:cubicBezTo>
                  <a:pt x="3102" y="645"/>
                  <a:pt x="3102" y="645"/>
                  <a:pt x="3102" y="645"/>
                </a:cubicBezTo>
                <a:cubicBezTo>
                  <a:pt x="3102" y="646"/>
                  <a:pt x="3102" y="646"/>
                  <a:pt x="3102" y="646"/>
                </a:cubicBezTo>
                <a:cubicBezTo>
                  <a:pt x="3102" y="651"/>
                  <a:pt x="3102" y="651"/>
                  <a:pt x="3102" y="651"/>
                </a:cubicBezTo>
                <a:cubicBezTo>
                  <a:pt x="3101" y="653"/>
                  <a:pt x="3101" y="653"/>
                  <a:pt x="3101" y="653"/>
                </a:cubicBezTo>
                <a:cubicBezTo>
                  <a:pt x="3096" y="652"/>
                  <a:pt x="3096" y="652"/>
                  <a:pt x="3096" y="652"/>
                </a:cubicBezTo>
                <a:cubicBezTo>
                  <a:pt x="3096" y="636"/>
                  <a:pt x="3096" y="636"/>
                  <a:pt x="3096" y="636"/>
                </a:cubicBezTo>
                <a:cubicBezTo>
                  <a:pt x="3097" y="636"/>
                  <a:pt x="3097" y="636"/>
                  <a:pt x="3097" y="636"/>
                </a:cubicBezTo>
                <a:cubicBezTo>
                  <a:pt x="3097" y="635"/>
                  <a:pt x="3096" y="635"/>
                  <a:pt x="3096" y="635"/>
                </a:cubicBezTo>
                <a:cubicBezTo>
                  <a:pt x="3096" y="635"/>
                  <a:pt x="3096" y="634"/>
                  <a:pt x="3097" y="634"/>
                </a:cubicBezTo>
                <a:cubicBezTo>
                  <a:pt x="3097" y="632"/>
                  <a:pt x="3098" y="633"/>
                  <a:pt x="3098" y="632"/>
                </a:cubicBezTo>
                <a:cubicBezTo>
                  <a:pt x="3098" y="632"/>
                  <a:pt x="3098" y="631"/>
                  <a:pt x="3097" y="631"/>
                </a:cubicBezTo>
                <a:cubicBezTo>
                  <a:pt x="3097" y="631"/>
                  <a:pt x="3097" y="631"/>
                  <a:pt x="3097" y="631"/>
                </a:cubicBezTo>
                <a:cubicBezTo>
                  <a:pt x="3097" y="630"/>
                  <a:pt x="3096" y="629"/>
                  <a:pt x="3095" y="629"/>
                </a:cubicBezTo>
                <a:cubicBezTo>
                  <a:pt x="3095" y="629"/>
                  <a:pt x="3095" y="629"/>
                  <a:pt x="3095" y="629"/>
                </a:cubicBezTo>
                <a:cubicBezTo>
                  <a:pt x="3095" y="629"/>
                  <a:pt x="3095" y="629"/>
                  <a:pt x="3095" y="628"/>
                </a:cubicBezTo>
                <a:cubicBezTo>
                  <a:pt x="3095" y="628"/>
                  <a:pt x="3095" y="628"/>
                  <a:pt x="3095" y="628"/>
                </a:cubicBezTo>
                <a:cubicBezTo>
                  <a:pt x="3095" y="628"/>
                  <a:pt x="3095" y="628"/>
                  <a:pt x="3095" y="628"/>
                </a:cubicBezTo>
                <a:cubicBezTo>
                  <a:pt x="3095" y="628"/>
                  <a:pt x="3095" y="627"/>
                  <a:pt x="3095" y="627"/>
                </a:cubicBezTo>
                <a:cubicBezTo>
                  <a:pt x="3095" y="627"/>
                  <a:pt x="3095" y="627"/>
                  <a:pt x="3095" y="627"/>
                </a:cubicBezTo>
                <a:cubicBezTo>
                  <a:pt x="3095" y="627"/>
                  <a:pt x="3095" y="627"/>
                  <a:pt x="3095" y="627"/>
                </a:cubicBezTo>
                <a:cubicBezTo>
                  <a:pt x="3095" y="627"/>
                  <a:pt x="3095" y="627"/>
                  <a:pt x="3095" y="626"/>
                </a:cubicBezTo>
                <a:cubicBezTo>
                  <a:pt x="3095" y="626"/>
                  <a:pt x="3095" y="626"/>
                  <a:pt x="3095" y="626"/>
                </a:cubicBezTo>
                <a:cubicBezTo>
                  <a:pt x="3095" y="626"/>
                  <a:pt x="3095" y="626"/>
                  <a:pt x="3095" y="626"/>
                </a:cubicBezTo>
                <a:cubicBezTo>
                  <a:pt x="3095" y="626"/>
                  <a:pt x="3095" y="626"/>
                  <a:pt x="3095" y="626"/>
                </a:cubicBezTo>
                <a:cubicBezTo>
                  <a:pt x="3095" y="626"/>
                  <a:pt x="3095" y="625"/>
                  <a:pt x="3095" y="625"/>
                </a:cubicBezTo>
                <a:cubicBezTo>
                  <a:pt x="3095" y="625"/>
                  <a:pt x="3095" y="624"/>
                  <a:pt x="3095" y="624"/>
                </a:cubicBezTo>
                <a:cubicBezTo>
                  <a:pt x="3094" y="624"/>
                  <a:pt x="3094" y="625"/>
                  <a:pt x="3094" y="625"/>
                </a:cubicBezTo>
                <a:cubicBezTo>
                  <a:pt x="3094" y="625"/>
                  <a:pt x="3094" y="626"/>
                  <a:pt x="3094" y="626"/>
                </a:cubicBezTo>
                <a:cubicBezTo>
                  <a:pt x="3094" y="626"/>
                  <a:pt x="3094" y="626"/>
                  <a:pt x="3094" y="626"/>
                </a:cubicBezTo>
                <a:cubicBezTo>
                  <a:pt x="3094" y="626"/>
                  <a:pt x="3094" y="626"/>
                  <a:pt x="3094" y="626"/>
                </a:cubicBezTo>
                <a:cubicBezTo>
                  <a:pt x="3094" y="626"/>
                  <a:pt x="3094" y="626"/>
                  <a:pt x="3094" y="627"/>
                </a:cubicBezTo>
                <a:cubicBezTo>
                  <a:pt x="3094" y="627"/>
                  <a:pt x="3094" y="627"/>
                  <a:pt x="3094" y="627"/>
                </a:cubicBezTo>
                <a:cubicBezTo>
                  <a:pt x="3094" y="627"/>
                  <a:pt x="3094" y="627"/>
                  <a:pt x="3094" y="627"/>
                </a:cubicBezTo>
                <a:cubicBezTo>
                  <a:pt x="3094" y="627"/>
                  <a:pt x="3094" y="627"/>
                  <a:pt x="3094" y="627"/>
                </a:cubicBezTo>
                <a:cubicBezTo>
                  <a:pt x="3094" y="627"/>
                  <a:pt x="3094" y="628"/>
                  <a:pt x="3094" y="628"/>
                </a:cubicBezTo>
                <a:cubicBezTo>
                  <a:pt x="3094" y="628"/>
                  <a:pt x="3094" y="628"/>
                  <a:pt x="3094" y="628"/>
                </a:cubicBezTo>
                <a:cubicBezTo>
                  <a:pt x="3094" y="628"/>
                  <a:pt x="3094" y="628"/>
                  <a:pt x="3094" y="628"/>
                </a:cubicBezTo>
                <a:cubicBezTo>
                  <a:pt x="3094" y="629"/>
                  <a:pt x="3094" y="629"/>
                  <a:pt x="3094" y="629"/>
                </a:cubicBezTo>
                <a:cubicBezTo>
                  <a:pt x="3094" y="629"/>
                  <a:pt x="3094" y="629"/>
                  <a:pt x="3094" y="629"/>
                </a:cubicBezTo>
                <a:cubicBezTo>
                  <a:pt x="3093" y="629"/>
                  <a:pt x="3093" y="630"/>
                  <a:pt x="3093" y="631"/>
                </a:cubicBezTo>
                <a:cubicBezTo>
                  <a:pt x="3093" y="631"/>
                  <a:pt x="3093" y="631"/>
                  <a:pt x="3093" y="631"/>
                </a:cubicBezTo>
                <a:cubicBezTo>
                  <a:pt x="3092" y="631"/>
                  <a:pt x="3092" y="631"/>
                  <a:pt x="3092" y="632"/>
                </a:cubicBezTo>
                <a:cubicBezTo>
                  <a:pt x="3090" y="630"/>
                  <a:pt x="3090" y="630"/>
                  <a:pt x="3090" y="630"/>
                </a:cubicBezTo>
                <a:cubicBezTo>
                  <a:pt x="3085" y="627"/>
                  <a:pt x="3085" y="627"/>
                  <a:pt x="3085" y="627"/>
                </a:cubicBezTo>
                <a:cubicBezTo>
                  <a:pt x="3085" y="622"/>
                  <a:pt x="3085" y="622"/>
                  <a:pt x="3085" y="622"/>
                </a:cubicBezTo>
                <a:cubicBezTo>
                  <a:pt x="3082" y="622"/>
                  <a:pt x="3082" y="622"/>
                  <a:pt x="3082" y="622"/>
                </a:cubicBezTo>
                <a:cubicBezTo>
                  <a:pt x="3082" y="622"/>
                  <a:pt x="3082" y="622"/>
                  <a:pt x="3082" y="622"/>
                </a:cubicBezTo>
                <a:cubicBezTo>
                  <a:pt x="3082" y="616"/>
                  <a:pt x="3079" y="612"/>
                  <a:pt x="3074" y="609"/>
                </a:cubicBezTo>
                <a:cubicBezTo>
                  <a:pt x="3073" y="608"/>
                  <a:pt x="3072" y="607"/>
                  <a:pt x="3070" y="606"/>
                </a:cubicBezTo>
                <a:cubicBezTo>
                  <a:pt x="3069" y="605"/>
                  <a:pt x="3067" y="604"/>
                  <a:pt x="3064" y="603"/>
                </a:cubicBezTo>
                <a:cubicBezTo>
                  <a:pt x="3064" y="603"/>
                  <a:pt x="3064" y="603"/>
                  <a:pt x="3064" y="603"/>
                </a:cubicBezTo>
                <a:cubicBezTo>
                  <a:pt x="3064" y="602"/>
                  <a:pt x="3063" y="602"/>
                  <a:pt x="3062" y="602"/>
                </a:cubicBezTo>
                <a:cubicBezTo>
                  <a:pt x="3062" y="602"/>
                  <a:pt x="3061" y="602"/>
                  <a:pt x="3061" y="602"/>
                </a:cubicBezTo>
                <a:cubicBezTo>
                  <a:pt x="3061" y="602"/>
                  <a:pt x="3060" y="603"/>
                  <a:pt x="3060" y="603"/>
                </a:cubicBezTo>
                <a:cubicBezTo>
                  <a:pt x="3060" y="603"/>
                  <a:pt x="3060" y="603"/>
                  <a:pt x="3060" y="603"/>
                </a:cubicBezTo>
                <a:cubicBezTo>
                  <a:pt x="3058" y="604"/>
                  <a:pt x="3055" y="605"/>
                  <a:pt x="3055" y="607"/>
                </a:cubicBezTo>
                <a:cubicBezTo>
                  <a:pt x="3053" y="607"/>
                  <a:pt x="3052" y="608"/>
                  <a:pt x="3051" y="609"/>
                </a:cubicBezTo>
                <a:cubicBezTo>
                  <a:pt x="3047" y="611"/>
                  <a:pt x="3044" y="614"/>
                  <a:pt x="3043" y="619"/>
                </a:cubicBezTo>
                <a:cubicBezTo>
                  <a:pt x="3043" y="614"/>
                  <a:pt x="3043" y="614"/>
                  <a:pt x="3043" y="614"/>
                </a:cubicBezTo>
                <a:cubicBezTo>
                  <a:pt x="3046" y="607"/>
                  <a:pt x="3047" y="599"/>
                  <a:pt x="3047" y="591"/>
                </a:cubicBezTo>
                <a:cubicBezTo>
                  <a:pt x="3047" y="565"/>
                  <a:pt x="3032" y="543"/>
                  <a:pt x="3010" y="533"/>
                </a:cubicBezTo>
                <a:cubicBezTo>
                  <a:pt x="3011" y="533"/>
                  <a:pt x="3011" y="532"/>
                  <a:pt x="3011" y="532"/>
                </a:cubicBezTo>
                <a:cubicBezTo>
                  <a:pt x="3010" y="532"/>
                  <a:pt x="3010" y="532"/>
                  <a:pt x="3010" y="532"/>
                </a:cubicBezTo>
                <a:cubicBezTo>
                  <a:pt x="3010" y="532"/>
                  <a:pt x="3011" y="531"/>
                  <a:pt x="3011" y="530"/>
                </a:cubicBezTo>
                <a:cubicBezTo>
                  <a:pt x="3010" y="530"/>
                  <a:pt x="3009" y="530"/>
                  <a:pt x="3009" y="530"/>
                </a:cubicBezTo>
                <a:cubicBezTo>
                  <a:pt x="3009" y="530"/>
                  <a:pt x="3010" y="529"/>
                  <a:pt x="3010" y="528"/>
                </a:cubicBezTo>
                <a:cubicBezTo>
                  <a:pt x="3009" y="529"/>
                  <a:pt x="3007" y="529"/>
                  <a:pt x="3007" y="528"/>
                </a:cubicBezTo>
                <a:cubicBezTo>
                  <a:pt x="3007" y="528"/>
                  <a:pt x="3007" y="527"/>
                  <a:pt x="3007" y="526"/>
                </a:cubicBezTo>
                <a:cubicBezTo>
                  <a:pt x="3006" y="527"/>
                  <a:pt x="3004" y="527"/>
                  <a:pt x="3003" y="527"/>
                </a:cubicBezTo>
                <a:cubicBezTo>
                  <a:pt x="3004" y="526"/>
                  <a:pt x="3003" y="525"/>
                  <a:pt x="3003" y="525"/>
                </a:cubicBezTo>
                <a:cubicBezTo>
                  <a:pt x="2999" y="526"/>
                  <a:pt x="2997" y="522"/>
                  <a:pt x="2995" y="521"/>
                </a:cubicBezTo>
                <a:cubicBezTo>
                  <a:pt x="2994" y="519"/>
                  <a:pt x="2991" y="516"/>
                  <a:pt x="2989" y="515"/>
                </a:cubicBezTo>
                <a:cubicBezTo>
                  <a:pt x="2989" y="515"/>
                  <a:pt x="2989" y="515"/>
                  <a:pt x="2989" y="515"/>
                </a:cubicBezTo>
                <a:cubicBezTo>
                  <a:pt x="2989" y="514"/>
                  <a:pt x="2988" y="514"/>
                  <a:pt x="2987" y="513"/>
                </a:cubicBezTo>
                <a:cubicBezTo>
                  <a:pt x="2987" y="513"/>
                  <a:pt x="2986" y="512"/>
                  <a:pt x="2986" y="511"/>
                </a:cubicBezTo>
                <a:cubicBezTo>
                  <a:pt x="2985" y="510"/>
                  <a:pt x="2984" y="509"/>
                  <a:pt x="2983" y="509"/>
                </a:cubicBezTo>
                <a:cubicBezTo>
                  <a:pt x="2983" y="509"/>
                  <a:pt x="2983" y="508"/>
                  <a:pt x="2983" y="508"/>
                </a:cubicBezTo>
                <a:cubicBezTo>
                  <a:pt x="2985" y="508"/>
                  <a:pt x="2985" y="507"/>
                  <a:pt x="2985" y="506"/>
                </a:cubicBezTo>
                <a:cubicBezTo>
                  <a:pt x="2985" y="504"/>
                  <a:pt x="2984" y="503"/>
                  <a:pt x="2983" y="503"/>
                </a:cubicBezTo>
                <a:cubicBezTo>
                  <a:pt x="2983" y="503"/>
                  <a:pt x="2983" y="502"/>
                  <a:pt x="2983" y="502"/>
                </a:cubicBezTo>
                <a:cubicBezTo>
                  <a:pt x="2983" y="502"/>
                  <a:pt x="2983" y="502"/>
                  <a:pt x="2983" y="502"/>
                </a:cubicBezTo>
                <a:cubicBezTo>
                  <a:pt x="2985" y="502"/>
                  <a:pt x="2986" y="500"/>
                  <a:pt x="2986" y="498"/>
                </a:cubicBezTo>
                <a:cubicBezTo>
                  <a:pt x="2986" y="496"/>
                  <a:pt x="2983" y="494"/>
                  <a:pt x="2983" y="493"/>
                </a:cubicBezTo>
                <a:cubicBezTo>
                  <a:pt x="2983" y="492"/>
                  <a:pt x="2983" y="492"/>
                  <a:pt x="2983" y="492"/>
                </a:cubicBezTo>
                <a:cubicBezTo>
                  <a:pt x="2983" y="492"/>
                  <a:pt x="2983" y="492"/>
                  <a:pt x="2983" y="492"/>
                </a:cubicBezTo>
                <a:cubicBezTo>
                  <a:pt x="2983" y="492"/>
                  <a:pt x="2983" y="492"/>
                  <a:pt x="2983" y="492"/>
                </a:cubicBezTo>
                <a:cubicBezTo>
                  <a:pt x="2983" y="491"/>
                  <a:pt x="2983" y="491"/>
                  <a:pt x="2984" y="491"/>
                </a:cubicBezTo>
                <a:cubicBezTo>
                  <a:pt x="2984" y="490"/>
                  <a:pt x="2984" y="490"/>
                  <a:pt x="2983" y="490"/>
                </a:cubicBezTo>
                <a:cubicBezTo>
                  <a:pt x="2983" y="490"/>
                  <a:pt x="2983" y="490"/>
                  <a:pt x="2983" y="490"/>
                </a:cubicBezTo>
                <a:cubicBezTo>
                  <a:pt x="2983" y="490"/>
                  <a:pt x="2983" y="490"/>
                  <a:pt x="2983" y="490"/>
                </a:cubicBezTo>
                <a:cubicBezTo>
                  <a:pt x="2983" y="490"/>
                  <a:pt x="2983" y="490"/>
                  <a:pt x="2983" y="489"/>
                </a:cubicBezTo>
                <a:cubicBezTo>
                  <a:pt x="2983" y="489"/>
                  <a:pt x="2983" y="489"/>
                  <a:pt x="2983" y="489"/>
                </a:cubicBezTo>
                <a:cubicBezTo>
                  <a:pt x="2983" y="489"/>
                  <a:pt x="2983" y="489"/>
                  <a:pt x="2983" y="489"/>
                </a:cubicBezTo>
                <a:cubicBezTo>
                  <a:pt x="2983" y="489"/>
                  <a:pt x="2983" y="489"/>
                  <a:pt x="2983" y="489"/>
                </a:cubicBezTo>
                <a:cubicBezTo>
                  <a:pt x="2984" y="489"/>
                  <a:pt x="2985" y="488"/>
                  <a:pt x="2985" y="487"/>
                </a:cubicBezTo>
                <a:cubicBezTo>
                  <a:pt x="2985" y="486"/>
                  <a:pt x="2984" y="485"/>
                  <a:pt x="2983" y="485"/>
                </a:cubicBezTo>
                <a:cubicBezTo>
                  <a:pt x="2983" y="484"/>
                  <a:pt x="2983" y="484"/>
                  <a:pt x="2983" y="484"/>
                </a:cubicBezTo>
                <a:cubicBezTo>
                  <a:pt x="2983" y="484"/>
                  <a:pt x="2983" y="484"/>
                  <a:pt x="2982" y="484"/>
                </a:cubicBezTo>
                <a:cubicBezTo>
                  <a:pt x="2983" y="484"/>
                  <a:pt x="2983" y="483"/>
                  <a:pt x="2983" y="483"/>
                </a:cubicBezTo>
                <a:cubicBezTo>
                  <a:pt x="2983" y="483"/>
                  <a:pt x="2983" y="483"/>
                  <a:pt x="2982" y="482"/>
                </a:cubicBezTo>
                <a:cubicBezTo>
                  <a:pt x="2982" y="482"/>
                  <a:pt x="2982" y="482"/>
                  <a:pt x="2982" y="482"/>
                </a:cubicBezTo>
                <a:cubicBezTo>
                  <a:pt x="2982" y="482"/>
                  <a:pt x="2982" y="482"/>
                  <a:pt x="2982" y="482"/>
                </a:cubicBezTo>
                <a:cubicBezTo>
                  <a:pt x="2982" y="482"/>
                  <a:pt x="2983" y="482"/>
                  <a:pt x="2983" y="481"/>
                </a:cubicBezTo>
                <a:cubicBezTo>
                  <a:pt x="2983" y="481"/>
                  <a:pt x="2982" y="481"/>
                  <a:pt x="2982" y="481"/>
                </a:cubicBezTo>
                <a:cubicBezTo>
                  <a:pt x="2982" y="481"/>
                  <a:pt x="2982" y="481"/>
                  <a:pt x="2982" y="481"/>
                </a:cubicBezTo>
                <a:cubicBezTo>
                  <a:pt x="2982" y="481"/>
                  <a:pt x="2982" y="481"/>
                  <a:pt x="2982" y="481"/>
                </a:cubicBezTo>
                <a:cubicBezTo>
                  <a:pt x="2984" y="481"/>
                  <a:pt x="2986" y="479"/>
                  <a:pt x="2986" y="477"/>
                </a:cubicBezTo>
                <a:cubicBezTo>
                  <a:pt x="2986" y="477"/>
                  <a:pt x="2986" y="477"/>
                  <a:pt x="2986" y="477"/>
                </a:cubicBezTo>
                <a:cubicBezTo>
                  <a:pt x="2986" y="478"/>
                  <a:pt x="2984" y="480"/>
                  <a:pt x="2983" y="480"/>
                </a:cubicBezTo>
                <a:cubicBezTo>
                  <a:pt x="2983" y="480"/>
                  <a:pt x="2983" y="480"/>
                  <a:pt x="2983" y="480"/>
                </a:cubicBezTo>
                <a:cubicBezTo>
                  <a:pt x="2983" y="479"/>
                  <a:pt x="2983" y="479"/>
                  <a:pt x="2982" y="479"/>
                </a:cubicBezTo>
                <a:cubicBezTo>
                  <a:pt x="2982" y="479"/>
                  <a:pt x="2982" y="479"/>
                  <a:pt x="2982" y="479"/>
                </a:cubicBezTo>
                <a:cubicBezTo>
                  <a:pt x="2982" y="479"/>
                  <a:pt x="2982" y="479"/>
                  <a:pt x="2982" y="479"/>
                </a:cubicBezTo>
                <a:cubicBezTo>
                  <a:pt x="2983" y="478"/>
                  <a:pt x="2983" y="478"/>
                  <a:pt x="2983" y="477"/>
                </a:cubicBezTo>
                <a:cubicBezTo>
                  <a:pt x="2983" y="477"/>
                  <a:pt x="2983" y="476"/>
                  <a:pt x="2982" y="476"/>
                </a:cubicBezTo>
                <a:cubicBezTo>
                  <a:pt x="2982" y="476"/>
                  <a:pt x="2982" y="476"/>
                  <a:pt x="2982" y="476"/>
                </a:cubicBezTo>
                <a:cubicBezTo>
                  <a:pt x="2982" y="476"/>
                  <a:pt x="2982" y="476"/>
                  <a:pt x="2982" y="476"/>
                </a:cubicBezTo>
                <a:cubicBezTo>
                  <a:pt x="2982" y="476"/>
                  <a:pt x="2982" y="476"/>
                  <a:pt x="2982" y="476"/>
                </a:cubicBezTo>
                <a:cubicBezTo>
                  <a:pt x="2983" y="475"/>
                  <a:pt x="2983" y="475"/>
                  <a:pt x="2983" y="475"/>
                </a:cubicBezTo>
                <a:cubicBezTo>
                  <a:pt x="2983" y="475"/>
                  <a:pt x="2983" y="476"/>
                  <a:pt x="2983" y="476"/>
                </a:cubicBezTo>
                <a:cubicBezTo>
                  <a:pt x="2983" y="476"/>
                  <a:pt x="2983" y="476"/>
                  <a:pt x="2983" y="476"/>
                </a:cubicBezTo>
                <a:cubicBezTo>
                  <a:pt x="2983" y="475"/>
                  <a:pt x="2983" y="475"/>
                  <a:pt x="2983" y="475"/>
                </a:cubicBezTo>
                <a:cubicBezTo>
                  <a:pt x="2983" y="475"/>
                  <a:pt x="2983" y="475"/>
                  <a:pt x="2983" y="475"/>
                </a:cubicBezTo>
                <a:cubicBezTo>
                  <a:pt x="2983" y="474"/>
                  <a:pt x="2982" y="473"/>
                  <a:pt x="2982" y="473"/>
                </a:cubicBezTo>
                <a:cubicBezTo>
                  <a:pt x="2982" y="473"/>
                  <a:pt x="2982" y="474"/>
                  <a:pt x="2982" y="475"/>
                </a:cubicBezTo>
                <a:cubicBezTo>
                  <a:pt x="2981" y="475"/>
                  <a:pt x="2981" y="475"/>
                  <a:pt x="2981" y="475"/>
                </a:cubicBezTo>
                <a:cubicBezTo>
                  <a:pt x="2981" y="475"/>
                  <a:pt x="2981" y="475"/>
                  <a:pt x="2981" y="476"/>
                </a:cubicBezTo>
                <a:cubicBezTo>
                  <a:pt x="2981" y="476"/>
                  <a:pt x="2981" y="476"/>
                  <a:pt x="2981" y="476"/>
                </a:cubicBezTo>
                <a:cubicBezTo>
                  <a:pt x="2981" y="476"/>
                  <a:pt x="2981" y="475"/>
                  <a:pt x="2981" y="475"/>
                </a:cubicBezTo>
                <a:cubicBezTo>
                  <a:pt x="2981" y="475"/>
                  <a:pt x="2982" y="476"/>
                  <a:pt x="2982" y="476"/>
                </a:cubicBezTo>
                <a:cubicBezTo>
                  <a:pt x="2982" y="476"/>
                  <a:pt x="2982" y="476"/>
                  <a:pt x="2982" y="476"/>
                </a:cubicBezTo>
                <a:cubicBezTo>
                  <a:pt x="2982" y="476"/>
                  <a:pt x="2982" y="476"/>
                  <a:pt x="2982" y="476"/>
                </a:cubicBezTo>
                <a:cubicBezTo>
                  <a:pt x="2982" y="476"/>
                  <a:pt x="2982" y="476"/>
                  <a:pt x="2982" y="476"/>
                </a:cubicBezTo>
                <a:cubicBezTo>
                  <a:pt x="2982" y="476"/>
                  <a:pt x="2982" y="476"/>
                  <a:pt x="2982" y="476"/>
                </a:cubicBezTo>
                <a:cubicBezTo>
                  <a:pt x="2981" y="476"/>
                  <a:pt x="2981" y="477"/>
                  <a:pt x="2981" y="477"/>
                </a:cubicBezTo>
                <a:cubicBezTo>
                  <a:pt x="2981" y="478"/>
                  <a:pt x="2981" y="478"/>
                  <a:pt x="2982" y="479"/>
                </a:cubicBezTo>
                <a:cubicBezTo>
                  <a:pt x="2982" y="479"/>
                  <a:pt x="2982" y="479"/>
                  <a:pt x="2982" y="479"/>
                </a:cubicBezTo>
                <a:cubicBezTo>
                  <a:pt x="2982" y="479"/>
                  <a:pt x="2982" y="479"/>
                  <a:pt x="2982" y="479"/>
                </a:cubicBezTo>
                <a:cubicBezTo>
                  <a:pt x="2982" y="479"/>
                  <a:pt x="2981" y="479"/>
                  <a:pt x="2981" y="480"/>
                </a:cubicBezTo>
                <a:cubicBezTo>
                  <a:pt x="2981" y="480"/>
                  <a:pt x="2981" y="480"/>
                  <a:pt x="2981" y="480"/>
                </a:cubicBezTo>
                <a:cubicBezTo>
                  <a:pt x="2980" y="480"/>
                  <a:pt x="2979" y="478"/>
                  <a:pt x="2978" y="477"/>
                </a:cubicBezTo>
                <a:cubicBezTo>
                  <a:pt x="2978" y="477"/>
                  <a:pt x="2978" y="477"/>
                  <a:pt x="2978" y="477"/>
                </a:cubicBezTo>
                <a:cubicBezTo>
                  <a:pt x="2978" y="479"/>
                  <a:pt x="2980" y="481"/>
                  <a:pt x="2982" y="481"/>
                </a:cubicBezTo>
                <a:cubicBezTo>
                  <a:pt x="2982" y="481"/>
                  <a:pt x="2982" y="481"/>
                  <a:pt x="2982" y="481"/>
                </a:cubicBezTo>
                <a:cubicBezTo>
                  <a:pt x="2982" y="481"/>
                  <a:pt x="2982" y="481"/>
                  <a:pt x="2982" y="481"/>
                </a:cubicBezTo>
                <a:cubicBezTo>
                  <a:pt x="2982" y="481"/>
                  <a:pt x="2982" y="481"/>
                  <a:pt x="2982" y="482"/>
                </a:cubicBezTo>
                <a:cubicBezTo>
                  <a:pt x="2982" y="482"/>
                  <a:pt x="2982" y="482"/>
                  <a:pt x="2982" y="482"/>
                </a:cubicBezTo>
                <a:cubicBezTo>
                  <a:pt x="2982" y="482"/>
                  <a:pt x="2982" y="482"/>
                  <a:pt x="2982" y="482"/>
                </a:cubicBezTo>
                <a:cubicBezTo>
                  <a:pt x="2982" y="482"/>
                  <a:pt x="2982" y="482"/>
                  <a:pt x="2982" y="482"/>
                </a:cubicBezTo>
                <a:cubicBezTo>
                  <a:pt x="2982" y="483"/>
                  <a:pt x="2981" y="483"/>
                  <a:pt x="2981" y="483"/>
                </a:cubicBezTo>
                <a:cubicBezTo>
                  <a:pt x="2981" y="483"/>
                  <a:pt x="2981" y="484"/>
                  <a:pt x="2982" y="484"/>
                </a:cubicBezTo>
                <a:cubicBezTo>
                  <a:pt x="2981" y="484"/>
                  <a:pt x="2981" y="484"/>
                  <a:pt x="2981" y="484"/>
                </a:cubicBezTo>
                <a:cubicBezTo>
                  <a:pt x="2981" y="484"/>
                  <a:pt x="2981" y="484"/>
                  <a:pt x="2981" y="485"/>
                </a:cubicBezTo>
                <a:cubicBezTo>
                  <a:pt x="2980" y="485"/>
                  <a:pt x="2980" y="486"/>
                  <a:pt x="2980" y="487"/>
                </a:cubicBezTo>
                <a:cubicBezTo>
                  <a:pt x="2980" y="488"/>
                  <a:pt x="2980" y="489"/>
                  <a:pt x="2981" y="489"/>
                </a:cubicBezTo>
                <a:cubicBezTo>
                  <a:pt x="2981" y="489"/>
                  <a:pt x="2981" y="489"/>
                  <a:pt x="2981" y="489"/>
                </a:cubicBezTo>
                <a:cubicBezTo>
                  <a:pt x="2981" y="489"/>
                  <a:pt x="2981" y="489"/>
                  <a:pt x="2981" y="489"/>
                </a:cubicBezTo>
                <a:cubicBezTo>
                  <a:pt x="2981" y="489"/>
                  <a:pt x="2981" y="489"/>
                  <a:pt x="2981" y="489"/>
                </a:cubicBezTo>
                <a:cubicBezTo>
                  <a:pt x="2981" y="490"/>
                  <a:pt x="2981" y="490"/>
                  <a:pt x="2981" y="490"/>
                </a:cubicBezTo>
                <a:cubicBezTo>
                  <a:pt x="2981" y="490"/>
                  <a:pt x="2981" y="490"/>
                  <a:pt x="2981" y="490"/>
                </a:cubicBezTo>
                <a:cubicBezTo>
                  <a:pt x="2981" y="490"/>
                  <a:pt x="2981" y="490"/>
                  <a:pt x="2981" y="490"/>
                </a:cubicBezTo>
                <a:cubicBezTo>
                  <a:pt x="2981" y="490"/>
                  <a:pt x="2980" y="490"/>
                  <a:pt x="2981" y="491"/>
                </a:cubicBezTo>
                <a:cubicBezTo>
                  <a:pt x="2981" y="491"/>
                  <a:pt x="2981" y="491"/>
                  <a:pt x="2981" y="492"/>
                </a:cubicBezTo>
                <a:cubicBezTo>
                  <a:pt x="2981" y="492"/>
                  <a:pt x="2981" y="492"/>
                  <a:pt x="2981" y="492"/>
                </a:cubicBezTo>
                <a:cubicBezTo>
                  <a:pt x="2981" y="492"/>
                  <a:pt x="2981" y="492"/>
                  <a:pt x="2981" y="492"/>
                </a:cubicBezTo>
                <a:cubicBezTo>
                  <a:pt x="2981" y="492"/>
                  <a:pt x="2981" y="492"/>
                  <a:pt x="2981" y="493"/>
                </a:cubicBezTo>
                <a:cubicBezTo>
                  <a:pt x="2981" y="494"/>
                  <a:pt x="2978" y="496"/>
                  <a:pt x="2978" y="498"/>
                </a:cubicBezTo>
                <a:cubicBezTo>
                  <a:pt x="2978" y="500"/>
                  <a:pt x="2980" y="502"/>
                  <a:pt x="2981" y="502"/>
                </a:cubicBezTo>
                <a:cubicBezTo>
                  <a:pt x="2981" y="502"/>
                  <a:pt x="2981" y="502"/>
                  <a:pt x="2981" y="502"/>
                </a:cubicBezTo>
                <a:cubicBezTo>
                  <a:pt x="2981" y="502"/>
                  <a:pt x="2981" y="503"/>
                  <a:pt x="2981" y="503"/>
                </a:cubicBezTo>
                <a:cubicBezTo>
                  <a:pt x="2980" y="503"/>
                  <a:pt x="2979" y="504"/>
                  <a:pt x="2979" y="506"/>
                </a:cubicBezTo>
                <a:cubicBezTo>
                  <a:pt x="2979" y="507"/>
                  <a:pt x="2980" y="508"/>
                  <a:pt x="2981" y="508"/>
                </a:cubicBezTo>
                <a:cubicBezTo>
                  <a:pt x="2981" y="508"/>
                  <a:pt x="2981" y="509"/>
                  <a:pt x="2981" y="509"/>
                </a:cubicBezTo>
                <a:cubicBezTo>
                  <a:pt x="2980" y="509"/>
                  <a:pt x="2979" y="510"/>
                  <a:pt x="2979" y="511"/>
                </a:cubicBezTo>
                <a:cubicBezTo>
                  <a:pt x="2978" y="512"/>
                  <a:pt x="2978" y="513"/>
                  <a:pt x="2977" y="513"/>
                </a:cubicBezTo>
                <a:cubicBezTo>
                  <a:pt x="2977" y="514"/>
                  <a:pt x="2975" y="514"/>
                  <a:pt x="2976" y="516"/>
                </a:cubicBezTo>
                <a:cubicBezTo>
                  <a:pt x="2976" y="516"/>
                  <a:pt x="2976" y="516"/>
                  <a:pt x="2976" y="516"/>
                </a:cubicBezTo>
                <a:cubicBezTo>
                  <a:pt x="2974" y="517"/>
                  <a:pt x="2971" y="520"/>
                  <a:pt x="2970" y="521"/>
                </a:cubicBezTo>
                <a:cubicBezTo>
                  <a:pt x="2969" y="523"/>
                  <a:pt x="2967" y="526"/>
                  <a:pt x="2963" y="525"/>
                </a:cubicBezTo>
                <a:cubicBezTo>
                  <a:pt x="2962" y="526"/>
                  <a:pt x="2962" y="527"/>
                  <a:pt x="2962" y="527"/>
                </a:cubicBezTo>
                <a:cubicBezTo>
                  <a:pt x="2961" y="527"/>
                  <a:pt x="2959" y="527"/>
                  <a:pt x="2959" y="527"/>
                </a:cubicBezTo>
                <a:cubicBezTo>
                  <a:pt x="2958" y="527"/>
                  <a:pt x="2959" y="528"/>
                  <a:pt x="2959" y="529"/>
                </a:cubicBezTo>
                <a:cubicBezTo>
                  <a:pt x="2958" y="529"/>
                  <a:pt x="2957" y="529"/>
                  <a:pt x="2956" y="529"/>
                </a:cubicBezTo>
                <a:cubicBezTo>
                  <a:pt x="2956" y="530"/>
                  <a:pt x="2957" y="530"/>
                  <a:pt x="2957" y="530"/>
                </a:cubicBezTo>
                <a:cubicBezTo>
                  <a:pt x="2956" y="531"/>
                  <a:pt x="2956" y="531"/>
                  <a:pt x="2955" y="530"/>
                </a:cubicBezTo>
                <a:cubicBezTo>
                  <a:pt x="2955" y="531"/>
                  <a:pt x="2956" y="532"/>
                  <a:pt x="2956" y="532"/>
                </a:cubicBezTo>
                <a:cubicBezTo>
                  <a:pt x="2956" y="533"/>
                  <a:pt x="2955" y="533"/>
                  <a:pt x="2955" y="532"/>
                </a:cubicBezTo>
                <a:cubicBezTo>
                  <a:pt x="2955" y="533"/>
                  <a:pt x="2955" y="533"/>
                  <a:pt x="2955" y="534"/>
                </a:cubicBezTo>
                <a:cubicBezTo>
                  <a:pt x="2945" y="539"/>
                  <a:pt x="2936" y="547"/>
                  <a:pt x="2929" y="556"/>
                </a:cubicBezTo>
                <a:cubicBezTo>
                  <a:pt x="2923" y="567"/>
                  <a:pt x="2919" y="579"/>
                  <a:pt x="2919" y="592"/>
                </a:cubicBezTo>
                <a:cubicBezTo>
                  <a:pt x="2919" y="596"/>
                  <a:pt x="2920" y="600"/>
                  <a:pt x="2920" y="603"/>
                </a:cubicBezTo>
                <a:cubicBezTo>
                  <a:pt x="2920" y="619"/>
                  <a:pt x="2920" y="619"/>
                  <a:pt x="2920" y="619"/>
                </a:cubicBezTo>
                <a:cubicBezTo>
                  <a:pt x="2919" y="615"/>
                  <a:pt x="2917" y="612"/>
                  <a:pt x="2913" y="610"/>
                </a:cubicBezTo>
                <a:cubicBezTo>
                  <a:pt x="2912" y="609"/>
                  <a:pt x="2910" y="608"/>
                  <a:pt x="2909" y="607"/>
                </a:cubicBezTo>
                <a:cubicBezTo>
                  <a:pt x="2908" y="606"/>
                  <a:pt x="2906" y="605"/>
                  <a:pt x="2903" y="604"/>
                </a:cubicBezTo>
                <a:cubicBezTo>
                  <a:pt x="2903" y="604"/>
                  <a:pt x="2903" y="604"/>
                  <a:pt x="2903" y="604"/>
                </a:cubicBezTo>
                <a:cubicBezTo>
                  <a:pt x="2903" y="603"/>
                  <a:pt x="2902" y="603"/>
                  <a:pt x="2901" y="603"/>
                </a:cubicBezTo>
                <a:cubicBezTo>
                  <a:pt x="2901" y="603"/>
                  <a:pt x="2900" y="603"/>
                  <a:pt x="2900" y="603"/>
                </a:cubicBezTo>
                <a:cubicBezTo>
                  <a:pt x="2899" y="603"/>
                  <a:pt x="2899" y="604"/>
                  <a:pt x="2899" y="604"/>
                </a:cubicBezTo>
                <a:cubicBezTo>
                  <a:pt x="2899" y="604"/>
                  <a:pt x="2899" y="604"/>
                  <a:pt x="2899" y="604"/>
                </a:cubicBezTo>
                <a:cubicBezTo>
                  <a:pt x="2896" y="605"/>
                  <a:pt x="2894" y="606"/>
                  <a:pt x="2893" y="608"/>
                </a:cubicBezTo>
                <a:cubicBezTo>
                  <a:pt x="2892" y="608"/>
                  <a:pt x="2891" y="609"/>
                  <a:pt x="2890" y="610"/>
                </a:cubicBezTo>
                <a:cubicBezTo>
                  <a:pt x="2885" y="613"/>
                  <a:pt x="2882" y="617"/>
                  <a:pt x="2881" y="623"/>
                </a:cubicBezTo>
                <a:cubicBezTo>
                  <a:pt x="2879" y="624"/>
                  <a:pt x="2879" y="624"/>
                  <a:pt x="2879" y="624"/>
                </a:cubicBezTo>
                <a:cubicBezTo>
                  <a:pt x="2879" y="628"/>
                  <a:pt x="2879" y="628"/>
                  <a:pt x="2879" y="628"/>
                </a:cubicBezTo>
                <a:cubicBezTo>
                  <a:pt x="2877" y="630"/>
                  <a:pt x="2877" y="630"/>
                  <a:pt x="2877" y="630"/>
                </a:cubicBezTo>
                <a:cubicBezTo>
                  <a:pt x="2872" y="633"/>
                  <a:pt x="2872" y="633"/>
                  <a:pt x="2872" y="633"/>
                </a:cubicBezTo>
                <a:cubicBezTo>
                  <a:pt x="2872" y="633"/>
                  <a:pt x="2872" y="633"/>
                  <a:pt x="2872" y="633"/>
                </a:cubicBezTo>
                <a:cubicBezTo>
                  <a:pt x="2872" y="633"/>
                  <a:pt x="2871" y="633"/>
                  <a:pt x="2871" y="633"/>
                </a:cubicBezTo>
                <a:cubicBezTo>
                  <a:pt x="2871" y="633"/>
                  <a:pt x="2871" y="633"/>
                  <a:pt x="2871" y="633"/>
                </a:cubicBezTo>
                <a:cubicBezTo>
                  <a:pt x="2871" y="632"/>
                  <a:pt x="2870" y="631"/>
                  <a:pt x="2869" y="631"/>
                </a:cubicBezTo>
                <a:cubicBezTo>
                  <a:pt x="2869" y="630"/>
                  <a:pt x="2869" y="630"/>
                  <a:pt x="2869" y="630"/>
                </a:cubicBezTo>
                <a:cubicBezTo>
                  <a:pt x="2869" y="630"/>
                  <a:pt x="2869" y="630"/>
                  <a:pt x="2869" y="630"/>
                </a:cubicBezTo>
                <a:cubicBezTo>
                  <a:pt x="2869" y="630"/>
                  <a:pt x="2869" y="630"/>
                  <a:pt x="2869" y="630"/>
                </a:cubicBezTo>
                <a:cubicBezTo>
                  <a:pt x="2870" y="630"/>
                  <a:pt x="2870" y="629"/>
                  <a:pt x="2870" y="629"/>
                </a:cubicBezTo>
                <a:cubicBezTo>
                  <a:pt x="2870" y="629"/>
                  <a:pt x="2870" y="629"/>
                  <a:pt x="2869" y="629"/>
                </a:cubicBezTo>
                <a:cubicBezTo>
                  <a:pt x="2869" y="629"/>
                  <a:pt x="2869" y="629"/>
                  <a:pt x="2869" y="629"/>
                </a:cubicBezTo>
                <a:cubicBezTo>
                  <a:pt x="2869" y="628"/>
                  <a:pt x="2869" y="628"/>
                  <a:pt x="2869" y="628"/>
                </a:cubicBezTo>
                <a:cubicBezTo>
                  <a:pt x="2869" y="628"/>
                  <a:pt x="2870" y="628"/>
                  <a:pt x="2870" y="628"/>
                </a:cubicBezTo>
                <a:cubicBezTo>
                  <a:pt x="2870" y="628"/>
                  <a:pt x="2869" y="628"/>
                  <a:pt x="2869" y="628"/>
                </a:cubicBezTo>
                <a:cubicBezTo>
                  <a:pt x="2869" y="628"/>
                  <a:pt x="2869" y="627"/>
                  <a:pt x="2869" y="627"/>
                </a:cubicBezTo>
                <a:cubicBezTo>
                  <a:pt x="2869" y="627"/>
                  <a:pt x="2869" y="627"/>
                  <a:pt x="2869" y="627"/>
                </a:cubicBezTo>
                <a:cubicBezTo>
                  <a:pt x="2869" y="627"/>
                  <a:pt x="2869" y="627"/>
                  <a:pt x="2869" y="627"/>
                </a:cubicBezTo>
                <a:cubicBezTo>
                  <a:pt x="2869" y="627"/>
                  <a:pt x="2869" y="625"/>
                  <a:pt x="2869" y="625"/>
                </a:cubicBezTo>
                <a:cubicBezTo>
                  <a:pt x="2869" y="625"/>
                  <a:pt x="2869" y="627"/>
                  <a:pt x="2869" y="627"/>
                </a:cubicBezTo>
                <a:cubicBezTo>
                  <a:pt x="2869" y="627"/>
                  <a:pt x="2869" y="627"/>
                  <a:pt x="2869" y="627"/>
                </a:cubicBezTo>
                <a:cubicBezTo>
                  <a:pt x="2869" y="627"/>
                  <a:pt x="2869" y="627"/>
                  <a:pt x="2869" y="627"/>
                </a:cubicBezTo>
                <a:cubicBezTo>
                  <a:pt x="2869" y="627"/>
                  <a:pt x="2869" y="628"/>
                  <a:pt x="2869" y="628"/>
                </a:cubicBezTo>
                <a:cubicBezTo>
                  <a:pt x="2869" y="628"/>
                  <a:pt x="2868" y="628"/>
                  <a:pt x="2868" y="628"/>
                </a:cubicBezTo>
                <a:cubicBezTo>
                  <a:pt x="2868" y="628"/>
                  <a:pt x="2869" y="628"/>
                  <a:pt x="2869" y="628"/>
                </a:cubicBezTo>
                <a:cubicBezTo>
                  <a:pt x="2869" y="628"/>
                  <a:pt x="2869" y="628"/>
                  <a:pt x="2869" y="629"/>
                </a:cubicBezTo>
                <a:cubicBezTo>
                  <a:pt x="2869" y="629"/>
                  <a:pt x="2869" y="629"/>
                  <a:pt x="2869" y="629"/>
                </a:cubicBezTo>
                <a:cubicBezTo>
                  <a:pt x="2869" y="629"/>
                  <a:pt x="2868" y="629"/>
                  <a:pt x="2868" y="629"/>
                </a:cubicBezTo>
                <a:cubicBezTo>
                  <a:pt x="2868" y="629"/>
                  <a:pt x="2869" y="630"/>
                  <a:pt x="2869" y="630"/>
                </a:cubicBezTo>
                <a:cubicBezTo>
                  <a:pt x="2869" y="630"/>
                  <a:pt x="2869" y="630"/>
                  <a:pt x="2869" y="630"/>
                </a:cubicBezTo>
                <a:cubicBezTo>
                  <a:pt x="2869" y="630"/>
                  <a:pt x="2869" y="630"/>
                  <a:pt x="2869" y="630"/>
                </a:cubicBezTo>
                <a:cubicBezTo>
                  <a:pt x="2869" y="630"/>
                  <a:pt x="2869" y="631"/>
                  <a:pt x="2869" y="631"/>
                </a:cubicBezTo>
                <a:cubicBezTo>
                  <a:pt x="2868" y="631"/>
                  <a:pt x="2867" y="632"/>
                  <a:pt x="2867" y="633"/>
                </a:cubicBezTo>
                <a:cubicBezTo>
                  <a:pt x="2867" y="633"/>
                  <a:pt x="2867" y="633"/>
                  <a:pt x="2867" y="633"/>
                </a:cubicBezTo>
                <a:cubicBezTo>
                  <a:pt x="2866" y="633"/>
                  <a:pt x="2866" y="633"/>
                  <a:pt x="2866" y="633"/>
                </a:cubicBezTo>
                <a:cubicBezTo>
                  <a:pt x="2866" y="634"/>
                  <a:pt x="2867" y="633"/>
                  <a:pt x="2867" y="635"/>
                </a:cubicBezTo>
                <a:cubicBezTo>
                  <a:pt x="2867" y="636"/>
                  <a:pt x="2867" y="636"/>
                  <a:pt x="2868" y="637"/>
                </a:cubicBezTo>
                <a:cubicBezTo>
                  <a:pt x="2867" y="637"/>
                  <a:pt x="2867" y="637"/>
                  <a:pt x="2867" y="637"/>
                </a:cubicBezTo>
                <a:cubicBezTo>
                  <a:pt x="2867" y="637"/>
                  <a:pt x="2867" y="638"/>
                  <a:pt x="2868" y="638"/>
                </a:cubicBezTo>
                <a:cubicBezTo>
                  <a:pt x="2868" y="654"/>
                  <a:pt x="2868" y="654"/>
                  <a:pt x="2868" y="654"/>
                </a:cubicBezTo>
                <a:cubicBezTo>
                  <a:pt x="2863" y="655"/>
                  <a:pt x="2863" y="655"/>
                  <a:pt x="2863" y="655"/>
                </a:cubicBezTo>
                <a:cubicBezTo>
                  <a:pt x="2862" y="653"/>
                  <a:pt x="2862" y="653"/>
                  <a:pt x="2862" y="653"/>
                </a:cubicBezTo>
                <a:cubicBezTo>
                  <a:pt x="2862" y="647"/>
                  <a:pt x="2862" y="647"/>
                  <a:pt x="2862" y="647"/>
                </a:cubicBezTo>
                <a:cubicBezTo>
                  <a:pt x="2862" y="647"/>
                  <a:pt x="2862" y="647"/>
                  <a:pt x="2862" y="647"/>
                </a:cubicBezTo>
                <a:cubicBezTo>
                  <a:pt x="2862" y="647"/>
                  <a:pt x="2862" y="647"/>
                  <a:pt x="2861" y="646"/>
                </a:cubicBezTo>
                <a:cubicBezTo>
                  <a:pt x="2862" y="646"/>
                  <a:pt x="2862" y="646"/>
                  <a:pt x="2862" y="646"/>
                </a:cubicBezTo>
                <a:cubicBezTo>
                  <a:pt x="2862" y="644"/>
                  <a:pt x="2863" y="645"/>
                  <a:pt x="2863" y="644"/>
                </a:cubicBezTo>
                <a:cubicBezTo>
                  <a:pt x="2863" y="644"/>
                  <a:pt x="2863" y="644"/>
                  <a:pt x="2862" y="644"/>
                </a:cubicBezTo>
                <a:cubicBezTo>
                  <a:pt x="2862" y="644"/>
                  <a:pt x="2862" y="644"/>
                  <a:pt x="2862" y="643"/>
                </a:cubicBezTo>
                <a:cubicBezTo>
                  <a:pt x="2862" y="643"/>
                  <a:pt x="2861" y="642"/>
                  <a:pt x="2861" y="642"/>
                </a:cubicBezTo>
                <a:cubicBezTo>
                  <a:pt x="2861" y="642"/>
                  <a:pt x="2861" y="642"/>
                  <a:pt x="2861" y="642"/>
                </a:cubicBezTo>
                <a:cubicBezTo>
                  <a:pt x="2861" y="642"/>
                  <a:pt x="2861" y="642"/>
                  <a:pt x="2861" y="641"/>
                </a:cubicBezTo>
                <a:cubicBezTo>
                  <a:pt x="2861" y="641"/>
                  <a:pt x="2861" y="641"/>
                  <a:pt x="2861" y="641"/>
                </a:cubicBezTo>
                <a:cubicBezTo>
                  <a:pt x="2861" y="641"/>
                  <a:pt x="2861" y="641"/>
                  <a:pt x="2861" y="641"/>
                </a:cubicBezTo>
                <a:cubicBezTo>
                  <a:pt x="2861" y="641"/>
                  <a:pt x="2861" y="641"/>
                  <a:pt x="2861" y="641"/>
                </a:cubicBezTo>
                <a:cubicBezTo>
                  <a:pt x="2861" y="641"/>
                  <a:pt x="2861" y="641"/>
                  <a:pt x="2861" y="640"/>
                </a:cubicBezTo>
                <a:cubicBezTo>
                  <a:pt x="2861" y="640"/>
                  <a:pt x="2861" y="640"/>
                  <a:pt x="2861" y="640"/>
                </a:cubicBezTo>
                <a:cubicBezTo>
                  <a:pt x="2861" y="640"/>
                  <a:pt x="2861" y="640"/>
                  <a:pt x="2861" y="640"/>
                </a:cubicBezTo>
                <a:cubicBezTo>
                  <a:pt x="2861" y="640"/>
                  <a:pt x="2861" y="640"/>
                  <a:pt x="2861" y="640"/>
                </a:cubicBezTo>
                <a:cubicBezTo>
                  <a:pt x="2861" y="640"/>
                  <a:pt x="2861" y="640"/>
                  <a:pt x="2861" y="640"/>
                </a:cubicBezTo>
                <a:cubicBezTo>
                  <a:pt x="2861" y="639"/>
                  <a:pt x="2861" y="639"/>
                  <a:pt x="2861" y="639"/>
                </a:cubicBezTo>
                <a:cubicBezTo>
                  <a:pt x="2861" y="639"/>
                  <a:pt x="2861" y="639"/>
                  <a:pt x="2861" y="639"/>
                </a:cubicBezTo>
                <a:cubicBezTo>
                  <a:pt x="2861" y="639"/>
                  <a:pt x="2860" y="638"/>
                  <a:pt x="2860" y="638"/>
                </a:cubicBezTo>
                <a:cubicBezTo>
                  <a:pt x="2860" y="638"/>
                  <a:pt x="2860" y="639"/>
                  <a:pt x="2860" y="639"/>
                </a:cubicBezTo>
                <a:cubicBezTo>
                  <a:pt x="2860" y="639"/>
                  <a:pt x="2860" y="639"/>
                  <a:pt x="2860" y="639"/>
                </a:cubicBezTo>
                <a:cubicBezTo>
                  <a:pt x="2860" y="639"/>
                  <a:pt x="2860" y="639"/>
                  <a:pt x="2860" y="640"/>
                </a:cubicBezTo>
                <a:cubicBezTo>
                  <a:pt x="2860" y="640"/>
                  <a:pt x="2860" y="640"/>
                  <a:pt x="2860" y="640"/>
                </a:cubicBezTo>
                <a:cubicBezTo>
                  <a:pt x="2860" y="640"/>
                  <a:pt x="2860" y="640"/>
                  <a:pt x="2860" y="640"/>
                </a:cubicBezTo>
                <a:cubicBezTo>
                  <a:pt x="2860" y="640"/>
                  <a:pt x="2860" y="640"/>
                  <a:pt x="2860" y="640"/>
                </a:cubicBezTo>
                <a:cubicBezTo>
                  <a:pt x="2860" y="640"/>
                  <a:pt x="2860" y="640"/>
                  <a:pt x="2860" y="640"/>
                </a:cubicBezTo>
                <a:cubicBezTo>
                  <a:pt x="2860" y="641"/>
                  <a:pt x="2860" y="641"/>
                  <a:pt x="2860" y="641"/>
                </a:cubicBezTo>
                <a:cubicBezTo>
                  <a:pt x="2860" y="641"/>
                  <a:pt x="2860" y="641"/>
                  <a:pt x="2860" y="641"/>
                </a:cubicBezTo>
                <a:cubicBezTo>
                  <a:pt x="2860" y="641"/>
                  <a:pt x="2860" y="641"/>
                  <a:pt x="2860" y="641"/>
                </a:cubicBezTo>
                <a:cubicBezTo>
                  <a:pt x="2860" y="641"/>
                  <a:pt x="2860" y="641"/>
                  <a:pt x="2860" y="641"/>
                </a:cubicBezTo>
                <a:cubicBezTo>
                  <a:pt x="2860" y="642"/>
                  <a:pt x="2860" y="642"/>
                  <a:pt x="2860" y="642"/>
                </a:cubicBezTo>
                <a:cubicBezTo>
                  <a:pt x="2860" y="642"/>
                  <a:pt x="2860" y="642"/>
                  <a:pt x="2860" y="642"/>
                </a:cubicBezTo>
                <a:cubicBezTo>
                  <a:pt x="2859" y="642"/>
                  <a:pt x="2859" y="643"/>
                  <a:pt x="2859" y="644"/>
                </a:cubicBezTo>
                <a:cubicBezTo>
                  <a:pt x="2859" y="644"/>
                  <a:pt x="2859" y="644"/>
                  <a:pt x="2859" y="644"/>
                </a:cubicBezTo>
                <a:cubicBezTo>
                  <a:pt x="2858" y="644"/>
                  <a:pt x="2858" y="644"/>
                  <a:pt x="2858" y="644"/>
                </a:cubicBezTo>
                <a:cubicBezTo>
                  <a:pt x="2858" y="645"/>
                  <a:pt x="2859" y="644"/>
                  <a:pt x="2859" y="646"/>
                </a:cubicBezTo>
                <a:cubicBezTo>
                  <a:pt x="2859" y="646"/>
                  <a:pt x="2859" y="646"/>
                  <a:pt x="2859" y="646"/>
                </a:cubicBezTo>
                <a:cubicBezTo>
                  <a:pt x="2859" y="647"/>
                  <a:pt x="2859" y="647"/>
                  <a:pt x="2859" y="647"/>
                </a:cubicBezTo>
                <a:cubicBezTo>
                  <a:pt x="2859" y="647"/>
                  <a:pt x="2859" y="647"/>
                  <a:pt x="2859" y="647"/>
                </a:cubicBezTo>
                <a:cubicBezTo>
                  <a:pt x="2859" y="650"/>
                  <a:pt x="2859" y="650"/>
                  <a:pt x="2859" y="650"/>
                </a:cubicBezTo>
                <a:cubicBezTo>
                  <a:pt x="2856" y="646"/>
                  <a:pt x="2856" y="646"/>
                  <a:pt x="2856" y="646"/>
                </a:cubicBezTo>
                <a:cubicBezTo>
                  <a:pt x="2854" y="643"/>
                  <a:pt x="2854" y="643"/>
                  <a:pt x="2854" y="643"/>
                </a:cubicBezTo>
                <a:cubicBezTo>
                  <a:pt x="2847" y="644"/>
                  <a:pt x="2847" y="644"/>
                  <a:pt x="2847" y="644"/>
                </a:cubicBezTo>
                <a:cubicBezTo>
                  <a:pt x="2847" y="629"/>
                  <a:pt x="2847" y="629"/>
                  <a:pt x="2847" y="629"/>
                </a:cubicBezTo>
                <a:cubicBezTo>
                  <a:pt x="2848" y="629"/>
                  <a:pt x="2848" y="629"/>
                  <a:pt x="2848" y="629"/>
                </a:cubicBezTo>
                <a:cubicBezTo>
                  <a:pt x="2848" y="629"/>
                  <a:pt x="2847" y="628"/>
                  <a:pt x="2847" y="628"/>
                </a:cubicBezTo>
                <a:cubicBezTo>
                  <a:pt x="2847" y="628"/>
                  <a:pt x="2848" y="628"/>
                  <a:pt x="2848" y="627"/>
                </a:cubicBezTo>
                <a:cubicBezTo>
                  <a:pt x="2848" y="625"/>
                  <a:pt x="2849" y="626"/>
                  <a:pt x="2849" y="625"/>
                </a:cubicBezTo>
                <a:cubicBezTo>
                  <a:pt x="2849" y="625"/>
                  <a:pt x="2849" y="625"/>
                  <a:pt x="2848" y="625"/>
                </a:cubicBezTo>
                <a:cubicBezTo>
                  <a:pt x="2848" y="624"/>
                  <a:pt x="2848" y="624"/>
                  <a:pt x="2848" y="624"/>
                </a:cubicBezTo>
                <a:cubicBezTo>
                  <a:pt x="2848" y="623"/>
                  <a:pt x="2847" y="623"/>
                  <a:pt x="2846" y="622"/>
                </a:cubicBezTo>
                <a:cubicBezTo>
                  <a:pt x="2846" y="622"/>
                  <a:pt x="2846" y="622"/>
                  <a:pt x="2846" y="622"/>
                </a:cubicBezTo>
                <a:cubicBezTo>
                  <a:pt x="2846" y="622"/>
                  <a:pt x="2846" y="622"/>
                  <a:pt x="2846" y="622"/>
                </a:cubicBezTo>
                <a:cubicBezTo>
                  <a:pt x="2846" y="622"/>
                  <a:pt x="2846" y="621"/>
                  <a:pt x="2846" y="621"/>
                </a:cubicBezTo>
                <a:cubicBezTo>
                  <a:pt x="2846" y="621"/>
                  <a:pt x="2846" y="621"/>
                  <a:pt x="2846" y="621"/>
                </a:cubicBezTo>
                <a:cubicBezTo>
                  <a:pt x="2846" y="621"/>
                  <a:pt x="2846" y="621"/>
                  <a:pt x="2846" y="621"/>
                </a:cubicBezTo>
                <a:cubicBezTo>
                  <a:pt x="2846" y="621"/>
                  <a:pt x="2846" y="620"/>
                  <a:pt x="2846" y="620"/>
                </a:cubicBezTo>
                <a:cubicBezTo>
                  <a:pt x="2846" y="620"/>
                  <a:pt x="2846" y="620"/>
                  <a:pt x="2846" y="620"/>
                </a:cubicBezTo>
                <a:cubicBezTo>
                  <a:pt x="2846" y="620"/>
                  <a:pt x="2846" y="620"/>
                  <a:pt x="2846" y="620"/>
                </a:cubicBezTo>
                <a:cubicBezTo>
                  <a:pt x="2846" y="620"/>
                  <a:pt x="2846" y="619"/>
                  <a:pt x="2846" y="619"/>
                </a:cubicBezTo>
                <a:cubicBezTo>
                  <a:pt x="2846" y="619"/>
                  <a:pt x="2846" y="619"/>
                  <a:pt x="2846" y="619"/>
                </a:cubicBezTo>
                <a:cubicBezTo>
                  <a:pt x="2846" y="619"/>
                  <a:pt x="2846" y="619"/>
                  <a:pt x="2846" y="619"/>
                </a:cubicBezTo>
                <a:cubicBezTo>
                  <a:pt x="2846" y="619"/>
                  <a:pt x="2846" y="619"/>
                  <a:pt x="2846" y="619"/>
                </a:cubicBezTo>
                <a:cubicBezTo>
                  <a:pt x="2846" y="618"/>
                  <a:pt x="2846" y="617"/>
                  <a:pt x="2846" y="617"/>
                </a:cubicBezTo>
                <a:cubicBezTo>
                  <a:pt x="2845" y="617"/>
                  <a:pt x="2845" y="618"/>
                  <a:pt x="2845" y="619"/>
                </a:cubicBezTo>
                <a:cubicBezTo>
                  <a:pt x="2845" y="619"/>
                  <a:pt x="2845" y="619"/>
                  <a:pt x="2845" y="619"/>
                </a:cubicBezTo>
                <a:cubicBezTo>
                  <a:pt x="2845" y="619"/>
                  <a:pt x="2845" y="619"/>
                  <a:pt x="2845" y="619"/>
                </a:cubicBezTo>
                <a:cubicBezTo>
                  <a:pt x="2845" y="619"/>
                  <a:pt x="2845" y="619"/>
                  <a:pt x="2846" y="619"/>
                </a:cubicBezTo>
                <a:cubicBezTo>
                  <a:pt x="2845" y="619"/>
                  <a:pt x="2845" y="620"/>
                  <a:pt x="2845" y="620"/>
                </a:cubicBezTo>
                <a:cubicBezTo>
                  <a:pt x="2845" y="620"/>
                  <a:pt x="2845" y="620"/>
                  <a:pt x="2845" y="620"/>
                </a:cubicBezTo>
                <a:cubicBezTo>
                  <a:pt x="2845" y="620"/>
                  <a:pt x="2845" y="620"/>
                  <a:pt x="2845" y="620"/>
                </a:cubicBezTo>
                <a:cubicBezTo>
                  <a:pt x="2845" y="620"/>
                  <a:pt x="2845" y="621"/>
                  <a:pt x="2845" y="621"/>
                </a:cubicBezTo>
                <a:cubicBezTo>
                  <a:pt x="2845" y="621"/>
                  <a:pt x="2845" y="621"/>
                  <a:pt x="2845" y="621"/>
                </a:cubicBezTo>
                <a:cubicBezTo>
                  <a:pt x="2845" y="621"/>
                  <a:pt x="2845" y="621"/>
                  <a:pt x="2845" y="621"/>
                </a:cubicBezTo>
                <a:cubicBezTo>
                  <a:pt x="2845" y="621"/>
                  <a:pt x="2845" y="622"/>
                  <a:pt x="2845" y="622"/>
                </a:cubicBezTo>
                <a:cubicBezTo>
                  <a:pt x="2845" y="622"/>
                  <a:pt x="2845" y="622"/>
                  <a:pt x="2846" y="622"/>
                </a:cubicBezTo>
                <a:cubicBezTo>
                  <a:pt x="2845" y="622"/>
                  <a:pt x="2845" y="622"/>
                  <a:pt x="2845" y="622"/>
                </a:cubicBezTo>
                <a:cubicBezTo>
                  <a:pt x="2844" y="623"/>
                  <a:pt x="2844" y="623"/>
                  <a:pt x="2844" y="624"/>
                </a:cubicBezTo>
                <a:cubicBezTo>
                  <a:pt x="2844" y="624"/>
                  <a:pt x="2844" y="625"/>
                  <a:pt x="2844" y="625"/>
                </a:cubicBezTo>
                <a:cubicBezTo>
                  <a:pt x="2843" y="625"/>
                  <a:pt x="2842" y="625"/>
                  <a:pt x="2842" y="625"/>
                </a:cubicBezTo>
                <a:cubicBezTo>
                  <a:pt x="2842" y="626"/>
                  <a:pt x="2844" y="625"/>
                  <a:pt x="2844" y="627"/>
                </a:cubicBezTo>
                <a:cubicBezTo>
                  <a:pt x="2844" y="628"/>
                  <a:pt x="2844" y="628"/>
                  <a:pt x="2845" y="628"/>
                </a:cubicBezTo>
                <a:cubicBezTo>
                  <a:pt x="2844" y="628"/>
                  <a:pt x="2844" y="629"/>
                  <a:pt x="2844" y="629"/>
                </a:cubicBezTo>
                <a:cubicBezTo>
                  <a:pt x="2844" y="629"/>
                  <a:pt x="2844" y="629"/>
                  <a:pt x="2844" y="629"/>
                </a:cubicBezTo>
                <a:cubicBezTo>
                  <a:pt x="2844" y="659"/>
                  <a:pt x="2844" y="659"/>
                  <a:pt x="2844" y="659"/>
                </a:cubicBezTo>
                <a:cubicBezTo>
                  <a:pt x="2840" y="660"/>
                  <a:pt x="2840" y="660"/>
                  <a:pt x="2840" y="660"/>
                </a:cubicBezTo>
                <a:cubicBezTo>
                  <a:pt x="2839" y="644"/>
                  <a:pt x="2839" y="644"/>
                  <a:pt x="2839" y="644"/>
                </a:cubicBezTo>
                <a:cubicBezTo>
                  <a:pt x="2840" y="644"/>
                  <a:pt x="2840" y="644"/>
                  <a:pt x="2840" y="644"/>
                </a:cubicBezTo>
                <a:cubicBezTo>
                  <a:pt x="2840" y="644"/>
                  <a:pt x="2840" y="643"/>
                  <a:pt x="2839" y="643"/>
                </a:cubicBezTo>
                <a:cubicBezTo>
                  <a:pt x="2840" y="643"/>
                  <a:pt x="2840" y="643"/>
                  <a:pt x="2840" y="642"/>
                </a:cubicBezTo>
                <a:cubicBezTo>
                  <a:pt x="2840" y="640"/>
                  <a:pt x="2841" y="641"/>
                  <a:pt x="2841" y="640"/>
                </a:cubicBezTo>
                <a:cubicBezTo>
                  <a:pt x="2841" y="640"/>
                  <a:pt x="2841" y="640"/>
                  <a:pt x="2840" y="639"/>
                </a:cubicBezTo>
                <a:cubicBezTo>
                  <a:pt x="2840" y="639"/>
                  <a:pt x="2840" y="639"/>
                  <a:pt x="2840" y="639"/>
                </a:cubicBezTo>
                <a:cubicBezTo>
                  <a:pt x="2840" y="638"/>
                  <a:pt x="2839" y="638"/>
                  <a:pt x="2838" y="637"/>
                </a:cubicBezTo>
                <a:cubicBezTo>
                  <a:pt x="2838" y="637"/>
                  <a:pt x="2838" y="637"/>
                  <a:pt x="2838" y="637"/>
                </a:cubicBezTo>
                <a:cubicBezTo>
                  <a:pt x="2838" y="637"/>
                  <a:pt x="2838" y="637"/>
                  <a:pt x="2838" y="637"/>
                </a:cubicBezTo>
                <a:cubicBezTo>
                  <a:pt x="2838" y="636"/>
                  <a:pt x="2838" y="636"/>
                  <a:pt x="2838" y="636"/>
                </a:cubicBezTo>
                <a:cubicBezTo>
                  <a:pt x="2838" y="636"/>
                  <a:pt x="2839" y="636"/>
                  <a:pt x="2839" y="636"/>
                </a:cubicBezTo>
                <a:cubicBezTo>
                  <a:pt x="2839" y="636"/>
                  <a:pt x="2838" y="636"/>
                  <a:pt x="2838" y="636"/>
                </a:cubicBezTo>
                <a:cubicBezTo>
                  <a:pt x="2838" y="635"/>
                  <a:pt x="2838" y="635"/>
                  <a:pt x="2838" y="635"/>
                </a:cubicBezTo>
                <a:cubicBezTo>
                  <a:pt x="2838" y="635"/>
                  <a:pt x="2838" y="635"/>
                  <a:pt x="2838" y="635"/>
                </a:cubicBezTo>
                <a:cubicBezTo>
                  <a:pt x="2838" y="635"/>
                  <a:pt x="2838" y="635"/>
                  <a:pt x="2838" y="635"/>
                </a:cubicBezTo>
                <a:cubicBezTo>
                  <a:pt x="2838" y="634"/>
                  <a:pt x="2838" y="634"/>
                  <a:pt x="2838" y="634"/>
                </a:cubicBezTo>
                <a:cubicBezTo>
                  <a:pt x="2838" y="634"/>
                  <a:pt x="2838" y="634"/>
                  <a:pt x="2838" y="634"/>
                </a:cubicBezTo>
                <a:cubicBezTo>
                  <a:pt x="2838" y="634"/>
                  <a:pt x="2838" y="634"/>
                  <a:pt x="2838" y="634"/>
                </a:cubicBezTo>
                <a:cubicBezTo>
                  <a:pt x="2838" y="634"/>
                  <a:pt x="2838" y="634"/>
                  <a:pt x="2838" y="633"/>
                </a:cubicBezTo>
                <a:cubicBezTo>
                  <a:pt x="2838" y="633"/>
                  <a:pt x="2838" y="632"/>
                  <a:pt x="2838" y="632"/>
                </a:cubicBezTo>
                <a:cubicBezTo>
                  <a:pt x="2838" y="632"/>
                  <a:pt x="2838" y="633"/>
                  <a:pt x="2838" y="633"/>
                </a:cubicBezTo>
                <a:cubicBezTo>
                  <a:pt x="2838" y="634"/>
                  <a:pt x="2838" y="634"/>
                  <a:pt x="2838" y="634"/>
                </a:cubicBezTo>
                <a:cubicBezTo>
                  <a:pt x="2838" y="634"/>
                  <a:pt x="2838" y="634"/>
                  <a:pt x="2838" y="634"/>
                </a:cubicBezTo>
                <a:cubicBezTo>
                  <a:pt x="2838" y="634"/>
                  <a:pt x="2838" y="634"/>
                  <a:pt x="2838" y="634"/>
                </a:cubicBezTo>
                <a:cubicBezTo>
                  <a:pt x="2837" y="634"/>
                  <a:pt x="2837" y="634"/>
                  <a:pt x="2837" y="635"/>
                </a:cubicBezTo>
                <a:cubicBezTo>
                  <a:pt x="2837" y="635"/>
                  <a:pt x="2837" y="635"/>
                  <a:pt x="2838" y="635"/>
                </a:cubicBezTo>
                <a:cubicBezTo>
                  <a:pt x="2838" y="635"/>
                  <a:pt x="2838" y="635"/>
                  <a:pt x="2838" y="635"/>
                </a:cubicBezTo>
                <a:cubicBezTo>
                  <a:pt x="2837" y="635"/>
                  <a:pt x="2838" y="635"/>
                  <a:pt x="2838" y="636"/>
                </a:cubicBezTo>
                <a:cubicBezTo>
                  <a:pt x="2837" y="636"/>
                  <a:pt x="2837" y="636"/>
                  <a:pt x="2837" y="636"/>
                </a:cubicBezTo>
                <a:cubicBezTo>
                  <a:pt x="2837" y="636"/>
                  <a:pt x="2837" y="636"/>
                  <a:pt x="2838" y="636"/>
                </a:cubicBezTo>
                <a:cubicBezTo>
                  <a:pt x="2838" y="636"/>
                  <a:pt x="2838" y="636"/>
                  <a:pt x="2838" y="637"/>
                </a:cubicBezTo>
                <a:cubicBezTo>
                  <a:pt x="2838" y="637"/>
                  <a:pt x="2838" y="637"/>
                  <a:pt x="2838" y="637"/>
                </a:cubicBezTo>
                <a:cubicBezTo>
                  <a:pt x="2838" y="637"/>
                  <a:pt x="2838" y="637"/>
                  <a:pt x="2838" y="637"/>
                </a:cubicBezTo>
                <a:cubicBezTo>
                  <a:pt x="2837" y="638"/>
                  <a:pt x="2836" y="638"/>
                  <a:pt x="2836" y="639"/>
                </a:cubicBezTo>
                <a:cubicBezTo>
                  <a:pt x="2836" y="639"/>
                  <a:pt x="2836" y="639"/>
                  <a:pt x="2836" y="639"/>
                </a:cubicBezTo>
                <a:cubicBezTo>
                  <a:pt x="2835" y="640"/>
                  <a:pt x="2834" y="640"/>
                  <a:pt x="2834" y="640"/>
                </a:cubicBezTo>
                <a:cubicBezTo>
                  <a:pt x="2834" y="641"/>
                  <a:pt x="2836" y="640"/>
                  <a:pt x="2836" y="642"/>
                </a:cubicBezTo>
                <a:cubicBezTo>
                  <a:pt x="2836" y="643"/>
                  <a:pt x="2836" y="643"/>
                  <a:pt x="2837" y="643"/>
                </a:cubicBezTo>
                <a:cubicBezTo>
                  <a:pt x="2836" y="643"/>
                  <a:pt x="2836" y="644"/>
                  <a:pt x="2836" y="644"/>
                </a:cubicBezTo>
                <a:cubicBezTo>
                  <a:pt x="2836" y="644"/>
                  <a:pt x="2836" y="644"/>
                  <a:pt x="2836" y="644"/>
                </a:cubicBezTo>
                <a:cubicBezTo>
                  <a:pt x="2837" y="661"/>
                  <a:pt x="2837" y="661"/>
                  <a:pt x="2837" y="661"/>
                </a:cubicBezTo>
                <a:cubicBezTo>
                  <a:pt x="2837" y="661"/>
                  <a:pt x="2837" y="661"/>
                  <a:pt x="2837" y="661"/>
                </a:cubicBezTo>
                <a:cubicBezTo>
                  <a:pt x="2837" y="768"/>
                  <a:pt x="2837" y="768"/>
                  <a:pt x="2837" y="768"/>
                </a:cubicBezTo>
                <a:cubicBezTo>
                  <a:pt x="2823" y="768"/>
                  <a:pt x="2823" y="768"/>
                  <a:pt x="2823" y="768"/>
                </a:cubicBezTo>
                <a:cubicBezTo>
                  <a:pt x="2822" y="747"/>
                  <a:pt x="2822" y="747"/>
                  <a:pt x="2822" y="747"/>
                </a:cubicBezTo>
                <a:cubicBezTo>
                  <a:pt x="2826" y="745"/>
                  <a:pt x="2826" y="745"/>
                  <a:pt x="2826" y="745"/>
                </a:cubicBezTo>
                <a:cubicBezTo>
                  <a:pt x="2826" y="743"/>
                  <a:pt x="2826" y="743"/>
                  <a:pt x="2826" y="743"/>
                </a:cubicBezTo>
                <a:cubicBezTo>
                  <a:pt x="2826" y="742"/>
                  <a:pt x="2826" y="742"/>
                  <a:pt x="2826" y="742"/>
                </a:cubicBezTo>
                <a:cubicBezTo>
                  <a:pt x="2826" y="742"/>
                  <a:pt x="2826" y="742"/>
                  <a:pt x="2826" y="742"/>
                </a:cubicBezTo>
                <a:cubicBezTo>
                  <a:pt x="2826" y="741"/>
                  <a:pt x="2824" y="740"/>
                  <a:pt x="2822" y="740"/>
                </a:cubicBezTo>
                <a:cubicBezTo>
                  <a:pt x="2821" y="709"/>
                  <a:pt x="2821" y="709"/>
                  <a:pt x="2821" y="709"/>
                </a:cubicBezTo>
                <a:cubicBezTo>
                  <a:pt x="2824" y="706"/>
                  <a:pt x="2824" y="706"/>
                  <a:pt x="2824" y="706"/>
                </a:cubicBezTo>
                <a:cubicBezTo>
                  <a:pt x="2824" y="704"/>
                  <a:pt x="2824" y="704"/>
                  <a:pt x="2824" y="704"/>
                </a:cubicBezTo>
                <a:cubicBezTo>
                  <a:pt x="2824" y="704"/>
                  <a:pt x="2824" y="704"/>
                  <a:pt x="2824" y="704"/>
                </a:cubicBezTo>
                <a:cubicBezTo>
                  <a:pt x="2824" y="703"/>
                  <a:pt x="2823" y="702"/>
                  <a:pt x="2821" y="701"/>
                </a:cubicBezTo>
                <a:cubicBezTo>
                  <a:pt x="2820" y="666"/>
                  <a:pt x="2820" y="666"/>
                  <a:pt x="2820" y="666"/>
                </a:cubicBezTo>
                <a:cubicBezTo>
                  <a:pt x="2823" y="663"/>
                  <a:pt x="2823" y="663"/>
                  <a:pt x="2823" y="663"/>
                </a:cubicBezTo>
                <a:cubicBezTo>
                  <a:pt x="2823" y="661"/>
                  <a:pt x="2823" y="661"/>
                  <a:pt x="2823" y="661"/>
                </a:cubicBezTo>
                <a:cubicBezTo>
                  <a:pt x="2823" y="661"/>
                  <a:pt x="2823" y="661"/>
                  <a:pt x="2823" y="661"/>
                </a:cubicBezTo>
                <a:cubicBezTo>
                  <a:pt x="2823" y="661"/>
                  <a:pt x="2823" y="661"/>
                  <a:pt x="2823" y="661"/>
                </a:cubicBezTo>
                <a:cubicBezTo>
                  <a:pt x="2823" y="660"/>
                  <a:pt x="2822" y="659"/>
                  <a:pt x="2819" y="658"/>
                </a:cubicBezTo>
                <a:cubicBezTo>
                  <a:pt x="2819" y="650"/>
                  <a:pt x="2819" y="650"/>
                  <a:pt x="2819" y="650"/>
                </a:cubicBezTo>
                <a:cubicBezTo>
                  <a:pt x="2821" y="649"/>
                  <a:pt x="2821" y="649"/>
                  <a:pt x="2821" y="649"/>
                </a:cubicBezTo>
                <a:cubicBezTo>
                  <a:pt x="2824" y="647"/>
                  <a:pt x="2824" y="647"/>
                  <a:pt x="2824" y="647"/>
                </a:cubicBezTo>
                <a:cubicBezTo>
                  <a:pt x="2820" y="645"/>
                  <a:pt x="2820" y="645"/>
                  <a:pt x="2820" y="645"/>
                </a:cubicBezTo>
                <a:cubicBezTo>
                  <a:pt x="2820" y="643"/>
                  <a:pt x="2820" y="643"/>
                  <a:pt x="2820" y="643"/>
                </a:cubicBezTo>
                <a:cubicBezTo>
                  <a:pt x="2819" y="643"/>
                  <a:pt x="2819" y="643"/>
                  <a:pt x="2819" y="643"/>
                </a:cubicBezTo>
                <a:cubicBezTo>
                  <a:pt x="2819" y="643"/>
                  <a:pt x="2819" y="643"/>
                  <a:pt x="2819" y="643"/>
                </a:cubicBezTo>
                <a:cubicBezTo>
                  <a:pt x="2819" y="643"/>
                  <a:pt x="2819" y="642"/>
                  <a:pt x="2819" y="641"/>
                </a:cubicBezTo>
                <a:cubicBezTo>
                  <a:pt x="2818" y="640"/>
                  <a:pt x="2818" y="639"/>
                  <a:pt x="2817" y="639"/>
                </a:cubicBezTo>
                <a:cubicBezTo>
                  <a:pt x="2816" y="638"/>
                  <a:pt x="2815" y="638"/>
                  <a:pt x="2815" y="637"/>
                </a:cubicBezTo>
                <a:cubicBezTo>
                  <a:pt x="2814" y="637"/>
                  <a:pt x="2814" y="636"/>
                  <a:pt x="2813" y="636"/>
                </a:cubicBezTo>
                <a:cubicBezTo>
                  <a:pt x="2813" y="636"/>
                  <a:pt x="2813" y="636"/>
                  <a:pt x="2813" y="636"/>
                </a:cubicBezTo>
                <a:cubicBezTo>
                  <a:pt x="2813" y="636"/>
                  <a:pt x="2812" y="635"/>
                  <a:pt x="2812" y="635"/>
                </a:cubicBezTo>
                <a:cubicBezTo>
                  <a:pt x="2812" y="636"/>
                  <a:pt x="2812" y="636"/>
                  <a:pt x="2812" y="636"/>
                </a:cubicBezTo>
                <a:cubicBezTo>
                  <a:pt x="2812" y="636"/>
                  <a:pt x="2811" y="636"/>
                  <a:pt x="2811" y="636"/>
                </a:cubicBezTo>
                <a:cubicBezTo>
                  <a:pt x="2811" y="636"/>
                  <a:pt x="2811" y="636"/>
                  <a:pt x="2811" y="636"/>
                </a:cubicBezTo>
                <a:cubicBezTo>
                  <a:pt x="2810" y="636"/>
                  <a:pt x="2810" y="637"/>
                  <a:pt x="2809" y="637"/>
                </a:cubicBezTo>
                <a:cubicBezTo>
                  <a:pt x="2809" y="637"/>
                  <a:pt x="2809" y="637"/>
                  <a:pt x="2809" y="637"/>
                </a:cubicBezTo>
                <a:cubicBezTo>
                  <a:pt x="2809" y="638"/>
                  <a:pt x="2809" y="638"/>
                  <a:pt x="2809" y="638"/>
                </a:cubicBezTo>
                <a:cubicBezTo>
                  <a:pt x="2807" y="639"/>
                  <a:pt x="2805" y="641"/>
                  <a:pt x="2805" y="643"/>
                </a:cubicBezTo>
                <a:cubicBezTo>
                  <a:pt x="2805" y="644"/>
                  <a:pt x="2805" y="644"/>
                  <a:pt x="2805" y="644"/>
                </a:cubicBezTo>
                <a:cubicBezTo>
                  <a:pt x="2805" y="645"/>
                  <a:pt x="2805" y="645"/>
                  <a:pt x="2805" y="645"/>
                </a:cubicBezTo>
                <a:cubicBezTo>
                  <a:pt x="2801" y="647"/>
                  <a:pt x="2801" y="647"/>
                  <a:pt x="2801" y="647"/>
                </a:cubicBezTo>
                <a:cubicBezTo>
                  <a:pt x="2803" y="649"/>
                  <a:pt x="2803" y="649"/>
                  <a:pt x="2803" y="649"/>
                </a:cubicBezTo>
                <a:cubicBezTo>
                  <a:pt x="2805" y="650"/>
                  <a:pt x="2805" y="650"/>
                  <a:pt x="2805" y="650"/>
                </a:cubicBezTo>
                <a:cubicBezTo>
                  <a:pt x="2805" y="658"/>
                  <a:pt x="2805" y="658"/>
                  <a:pt x="2805" y="658"/>
                </a:cubicBezTo>
                <a:cubicBezTo>
                  <a:pt x="2803" y="659"/>
                  <a:pt x="2801" y="660"/>
                  <a:pt x="2801" y="661"/>
                </a:cubicBezTo>
                <a:cubicBezTo>
                  <a:pt x="2801" y="664"/>
                  <a:pt x="2801" y="664"/>
                  <a:pt x="2801" y="664"/>
                </a:cubicBezTo>
                <a:cubicBezTo>
                  <a:pt x="2805" y="666"/>
                  <a:pt x="2805" y="666"/>
                  <a:pt x="2805" y="666"/>
                </a:cubicBezTo>
                <a:cubicBezTo>
                  <a:pt x="2805" y="668"/>
                  <a:pt x="2805" y="668"/>
                  <a:pt x="2805" y="668"/>
                </a:cubicBezTo>
                <a:cubicBezTo>
                  <a:pt x="2805" y="676"/>
                  <a:pt x="2805" y="676"/>
                  <a:pt x="2805" y="676"/>
                </a:cubicBezTo>
                <a:cubicBezTo>
                  <a:pt x="2804" y="698"/>
                  <a:pt x="2804" y="698"/>
                  <a:pt x="2804" y="698"/>
                </a:cubicBezTo>
                <a:cubicBezTo>
                  <a:pt x="2804" y="702"/>
                  <a:pt x="2804" y="702"/>
                  <a:pt x="2804" y="702"/>
                </a:cubicBezTo>
                <a:cubicBezTo>
                  <a:pt x="2804" y="702"/>
                  <a:pt x="2804" y="702"/>
                  <a:pt x="2804" y="702"/>
                </a:cubicBezTo>
                <a:cubicBezTo>
                  <a:pt x="2803" y="702"/>
                  <a:pt x="2802" y="703"/>
                  <a:pt x="2801" y="703"/>
                </a:cubicBezTo>
                <a:cubicBezTo>
                  <a:pt x="2801" y="704"/>
                  <a:pt x="2801" y="704"/>
                  <a:pt x="2801" y="704"/>
                </a:cubicBezTo>
                <a:cubicBezTo>
                  <a:pt x="2801" y="707"/>
                  <a:pt x="2801" y="707"/>
                  <a:pt x="2801" y="707"/>
                </a:cubicBezTo>
                <a:cubicBezTo>
                  <a:pt x="2801" y="707"/>
                  <a:pt x="2801" y="707"/>
                  <a:pt x="2801" y="707"/>
                </a:cubicBezTo>
                <a:cubicBezTo>
                  <a:pt x="2803" y="708"/>
                  <a:pt x="2803" y="708"/>
                  <a:pt x="2803" y="708"/>
                </a:cubicBezTo>
                <a:cubicBezTo>
                  <a:pt x="2804" y="709"/>
                  <a:pt x="2804" y="709"/>
                  <a:pt x="2804" y="709"/>
                </a:cubicBezTo>
                <a:cubicBezTo>
                  <a:pt x="2803" y="740"/>
                  <a:pt x="2803" y="740"/>
                  <a:pt x="2803" y="740"/>
                </a:cubicBezTo>
                <a:cubicBezTo>
                  <a:pt x="2801" y="741"/>
                  <a:pt x="2800" y="742"/>
                  <a:pt x="2800" y="743"/>
                </a:cubicBezTo>
                <a:cubicBezTo>
                  <a:pt x="2800" y="745"/>
                  <a:pt x="2800" y="745"/>
                  <a:pt x="2800" y="745"/>
                </a:cubicBezTo>
                <a:cubicBezTo>
                  <a:pt x="2803" y="748"/>
                  <a:pt x="2803" y="748"/>
                  <a:pt x="2803" y="748"/>
                </a:cubicBezTo>
                <a:cubicBezTo>
                  <a:pt x="2803" y="748"/>
                  <a:pt x="2803" y="748"/>
                  <a:pt x="2803" y="748"/>
                </a:cubicBezTo>
                <a:cubicBezTo>
                  <a:pt x="2803" y="768"/>
                  <a:pt x="2803" y="768"/>
                  <a:pt x="2803" y="768"/>
                </a:cubicBezTo>
                <a:cubicBezTo>
                  <a:pt x="2801" y="768"/>
                  <a:pt x="2801" y="768"/>
                  <a:pt x="2801" y="768"/>
                </a:cubicBezTo>
                <a:cubicBezTo>
                  <a:pt x="2796" y="768"/>
                  <a:pt x="2796" y="768"/>
                  <a:pt x="2796" y="768"/>
                </a:cubicBezTo>
                <a:cubicBezTo>
                  <a:pt x="2793" y="768"/>
                  <a:pt x="2793" y="768"/>
                  <a:pt x="2793" y="768"/>
                </a:cubicBezTo>
                <a:cubicBezTo>
                  <a:pt x="2792" y="768"/>
                  <a:pt x="2792" y="768"/>
                  <a:pt x="2792" y="768"/>
                </a:cubicBezTo>
                <a:cubicBezTo>
                  <a:pt x="2723" y="769"/>
                  <a:pt x="2723" y="769"/>
                  <a:pt x="2723" y="769"/>
                </a:cubicBezTo>
                <a:cubicBezTo>
                  <a:pt x="2721" y="715"/>
                  <a:pt x="2721" y="715"/>
                  <a:pt x="2721" y="715"/>
                </a:cubicBezTo>
                <a:cubicBezTo>
                  <a:pt x="2727" y="710"/>
                  <a:pt x="2727" y="710"/>
                  <a:pt x="2727" y="710"/>
                </a:cubicBezTo>
                <a:cubicBezTo>
                  <a:pt x="2727" y="707"/>
                  <a:pt x="2727" y="707"/>
                  <a:pt x="2727" y="707"/>
                </a:cubicBezTo>
                <a:cubicBezTo>
                  <a:pt x="2727" y="706"/>
                  <a:pt x="2727" y="706"/>
                  <a:pt x="2727" y="706"/>
                </a:cubicBezTo>
                <a:cubicBezTo>
                  <a:pt x="2727" y="704"/>
                  <a:pt x="2724" y="703"/>
                  <a:pt x="2721" y="702"/>
                </a:cubicBezTo>
                <a:cubicBezTo>
                  <a:pt x="2719" y="652"/>
                  <a:pt x="2719" y="652"/>
                  <a:pt x="2719" y="652"/>
                </a:cubicBezTo>
                <a:cubicBezTo>
                  <a:pt x="2724" y="648"/>
                  <a:pt x="2724" y="648"/>
                  <a:pt x="2724" y="648"/>
                </a:cubicBezTo>
                <a:cubicBezTo>
                  <a:pt x="2724" y="644"/>
                  <a:pt x="2724" y="644"/>
                  <a:pt x="2724" y="644"/>
                </a:cubicBezTo>
                <a:cubicBezTo>
                  <a:pt x="2724" y="644"/>
                  <a:pt x="2724" y="644"/>
                  <a:pt x="2724" y="644"/>
                </a:cubicBezTo>
                <a:cubicBezTo>
                  <a:pt x="2724" y="642"/>
                  <a:pt x="2722" y="641"/>
                  <a:pt x="2719" y="640"/>
                </a:cubicBezTo>
                <a:cubicBezTo>
                  <a:pt x="2717" y="583"/>
                  <a:pt x="2717" y="583"/>
                  <a:pt x="2717" y="583"/>
                </a:cubicBezTo>
                <a:cubicBezTo>
                  <a:pt x="2723" y="578"/>
                  <a:pt x="2723" y="578"/>
                  <a:pt x="2723" y="578"/>
                </a:cubicBezTo>
                <a:cubicBezTo>
                  <a:pt x="2723" y="574"/>
                  <a:pt x="2723" y="574"/>
                  <a:pt x="2723" y="574"/>
                </a:cubicBezTo>
                <a:cubicBezTo>
                  <a:pt x="2723" y="574"/>
                  <a:pt x="2723" y="574"/>
                  <a:pt x="2723" y="574"/>
                </a:cubicBezTo>
                <a:cubicBezTo>
                  <a:pt x="2723" y="574"/>
                  <a:pt x="2723" y="574"/>
                  <a:pt x="2723" y="574"/>
                </a:cubicBezTo>
                <a:cubicBezTo>
                  <a:pt x="2722" y="572"/>
                  <a:pt x="2720" y="571"/>
                  <a:pt x="2717" y="569"/>
                </a:cubicBezTo>
                <a:cubicBezTo>
                  <a:pt x="2716" y="556"/>
                  <a:pt x="2716" y="556"/>
                  <a:pt x="2716" y="556"/>
                </a:cubicBezTo>
                <a:cubicBezTo>
                  <a:pt x="2719" y="555"/>
                  <a:pt x="2719" y="555"/>
                  <a:pt x="2719" y="555"/>
                </a:cubicBezTo>
                <a:cubicBezTo>
                  <a:pt x="2723" y="551"/>
                  <a:pt x="2723" y="551"/>
                  <a:pt x="2723" y="551"/>
                </a:cubicBezTo>
                <a:cubicBezTo>
                  <a:pt x="2717" y="549"/>
                  <a:pt x="2717" y="549"/>
                  <a:pt x="2717" y="549"/>
                </a:cubicBezTo>
                <a:cubicBezTo>
                  <a:pt x="2717" y="546"/>
                  <a:pt x="2717" y="546"/>
                  <a:pt x="2717" y="546"/>
                </a:cubicBezTo>
                <a:cubicBezTo>
                  <a:pt x="2716" y="545"/>
                  <a:pt x="2716" y="545"/>
                  <a:pt x="2716" y="545"/>
                </a:cubicBezTo>
                <a:cubicBezTo>
                  <a:pt x="2716" y="545"/>
                  <a:pt x="2716" y="545"/>
                  <a:pt x="2716" y="545"/>
                </a:cubicBezTo>
                <a:cubicBezTo>
                  <a:pt x="2716" y="544"/>
                  <a:pt x="2716" y="543"/>
                  <a:pt x="2715" y="542"/>
                </a:cubicBezTo>
                <a:cubicBezTo>
                  <a:pt x="2715" y="540"/>
                  <a:pt x="2714" y="539"/>
                  <a:pt x="2712" y="538"/>
                </a:cubicBezTo>
                <a:cubicBezTo>
                  <a:pt x="2711" y="537"/>
                  <a:pt x="2710" y="536"/>
                  <a:pt x="2709" y="536"/>
                </a:cubicBezTo>
                <a:cubicBezTo>
                  <a:pt x="2709" y="535"/>
                  <a:pt x="2707" y="534"/>
                  <a:pt x="2706" y="534"/>
                </a:cubicBezTo>
                <a:cubicBezTo>
                  <a:pt x="2706" y="534"/>
                  <a:pt x="2706" y="534"/>
                  <a:pt x="2706" y="534"/>
                </a:cubicBezTo>
                <a:cubicBezTo>
                  <a:pt x="2706" y="533"/>
                  <a:pt x="2705" y="533"/>
                  <a:pt x="2705" y="533"/>
                </a:cubicBezTo>
                <a:cubicBezTo>
                  <a:pt x="2705" y="533"/>
                  <a:pt x="2705" y="532"/>
                  <a:pt x="2705" y="532"/>
                </a:cubicBezTo>
                <a:cubicBezTo>
                  <a:pt x="2705" y="532"/>
                  <a:pt x="2705" y="532"/>
                  <a:pt x="2705" y="532"/>
                </a:cubicBezTo>
                <a:cubicBezTo>
                  <a:pt x="2705" y="532"/>
                  <a:pt x="2706" y="531"/>
                  <a:pt x="2706" y="531"/>
                </a:cubicBezTo>
                <a:cubicBezTo>
                  <a:pt x="2706" y="530"/>
                  <a:pt x="2706" y="530"/>
                  <a:pt x="2705" y="530"/>
                </a:cubicBezTo>
                <a:cubicBezTo>
                  <a:pt x="2705" y="530"/>
                  <a:pt x="2705" y="530"/>
                  <a:pt x="2705" y="530"/>
                </a:cubicBezTo>
                <a:cubicBezTo>
                  <a:pt x="2704" y="530"/>
                  <a:pt x="2703" y="530"/>
                  <a:pt x="2703" y="531"/>
                </a:cubicBezTo>
                <a:cubicBezTo>
                  <a:pt x="2703" y="531"/>
                  <a:pt x="2704" y="532"/>
                  <a:pt x="2705" y="532"/>
                </a:cubicBezTo>
                <a:cubicBezTo>
                  <a:pt x="2704" y="532"/>
                  <a:pt x="2704" y="532"/>
                  <a:pt x="2704" y="532"/>
                </a:cubicBezTo>
                <a:cubicBezTo>
                  <a:pt x="2704" y="532"/>
                  <a:pt x="2704" y="533"/>
                  <a:pt x="2705" y="533"/>
                </a:cubicBezTo>
                <a:cubicBezTo>
                  <a:pt x="2705" y="533"/>
                  <a:pt x="2705" y="533"/>
                  <a:pt x="2705" y="533"/>
                </a:cubicBezTo>
                <a:cubicBezTo>
                  <a:pt x="2705" y="533"/>
                  <a:pt x="2705" y="533"/>
                  <a:pt x="2705" y="533"/>
                </a:cubicBezTo>
                <a:cubicBezTo>
                  <a:pt x="2704" y="533"/>
                  <a:pt x="2704" y="533"/>
                  <a:pt x="2704" y="534"/>
                </a:cubicBezTo>
                <a:cubicBezTo>
                  <a:pt x="2704" y="534"/>
                  <a:pt x="2704" y="534"/>
                  <a:pt x="2704" y="534"/>
                </a:cubicBezTo>
                <a:cubicBezTo>
                  <a:pt x="2702" y="534"/>
                  <a:pt x="2701" y="535"/>
                  <a:pt x="2700" y="536"/>
                </a:cubicBezTo>
                <a:cubicBezTo>
                  <a:pt x="2700" y="536"/>
                  <a:pt x="2700" y="536"/>
                  <a:pt x="2700" y="536"/>
                </a:cubicBezTo>
                <a:cubicBezTo>
                  <a:pt x="2700" y="536"/>
                  <a:pt x="2699" y="536"/>
                  <a:pt x="2699" y="537"/>
                </a:cubicBezTo>
                <a:cubicBezTo>
                  <a:pt x="2696" y="538"/>
                  <a:pt x="2694" y="542"/>
                  <a:pt x="2694" y="545"/>
                </a:cubicBezTo>
                <a:cubicBezTo>
                  <a:pt x="2692" y="546"/>
                  <a:pt x="2692" y="546"/>
                  <a:pt x="2692" y="546"/>
                </a:cubicBezTo>
                <a:cubicBezTo>
                  <a:pt x="2692" y="549"/>
                  <a:pt x="2692" y="549"/>
                  <a:pt x="2692" y="549"/>
                </a:cubicBezTo>
                <a:cubicBezTo>
                  <a:pt x="2686" y="551"/>
                  <a:pt x="2686" y="551"/>
                  <a:pt x="2686" y="551"/>
                </a:cubicBezTo>
                <a:cubicBezTo>
                  <a:pt x="2691" y="555"/>
                  <a:pt x="2691" y="555"/>
                  <a:pt x="2691" y="555"/>
                </a:cubicBezTo>
                <a:cubicBezTo>
                  <a:pt x="2694" y="556"/>
                  <a:pt x="2694" y="556"/>
                  <a:pt x="2694" y="556"/>
                </a:cubicBezTo>
                <a:cubicBezTo>
                  <a:pt x="2693" y="570"/>
                  <a:pt x="2693" y="570"/>
                  <a:pt x="2693" y="570"/>
                </a:cubicBezTo>
                <a:cubicBezTo>
                  <a:pt x="2689" y="571"/>
                  <a:pt x="2687" y="573"/>
                  <a:pt x="2687" y="575"/>
                </a:cubicBezTo>
                <a:cubicBezTo>
                  <a:pt x="2687" y="578"/>
                  <a:pt x="2687" y="578"/>
                  <a:pt x="2687" y="578"/>
                </a:cubicBezTo>
                <a:cubicBezTo>
                  <a:pt x="2693" y="583"/>
                  <a:pt x="2693" y="583"/>
                  <a:pt x="2693" y="583"/>
                </a:cubicBezTo>
                <a:cubicBezTo>
                  <a:pt x="2693" y="585"/>
                  <a:pt x="2693" y="585"/>
                  <a:pt x="2693" y="585"/>
                </a:cubicBezTo>
                <a:cubicBezTo>
                  <a:pt x="2693" y="599"/>
                  <a:pt x="2693" y="599"/>
                  <a:pt x="2693" y="599"/>
                </a:cubicBezTo>
                <a:cubicBezTo>
                  <a:pt x="2692" y="635"/>
                  <a:pt x="2692" y="635"/>
                  <a:pt x="2692" y="635"/>
                </a:cubicBezTo>
                <a:cubicBezTo>
                  <a:pt x="2692" y="640"/>
                  <a:pt x="2692" y="640"/>
                  <a:pt x="2692" y="640"/>
                </a:cubicBezTo>
                <a:cubicBezTo>
                  <a:pt x="2692" y="640"/>
                  <a:pt x="2691" y="640"/>
                  <a:pt x="2691" y="640"/>
                </a:cubicBezTo>
                <a:cubicBezTo>
                  <a:pt x="2689" y="641"/>
                  <a:pt x="2688" y="642"/>
                  <a:pt x="2687" y="643"/>
                </a:cubicBezTo>
                <a:cubicBezTo>
                  <a:pt x="2687" y="643"/>
                  <a:pt x="2687" y="644"/>
                  <a:pt x="2687" y="645"/>
                </a:cubicBezTo>
                <a:cubicBezTo>
                  <a:pt x="2687" y="648"/>
                  <a:pt x="2687" y="648"/>
                  <a:pt x="2687" y="648"/>
                </a:cubicBezTo>
                <a:cubicBezTo>
                  <a:pt x="2687" y="648"/>
                  <a:pt x="2687" y="648"/>
                  <a:pt x="2687" y="648"/>
                </a:cubicBezTo>
                <a:cubicBezTo>
                  <a:pt x="2690" y="651"/>
                  <a:pt x="2690" y="651"/>
                  <a:pt x="2690" y="651"/>
                </a:cubicBezTo>
                <a:cubicBezTo>
                  <a:pt x="2692" y="652"/>
                  <a:pt x="2692" y="652"/>
                  <a:pt x="2692" y="652"/>
                </a:cubicBezTo>
                <a:cubicBezTo>
                  <a:pt x="2691" y="702"/>
                  <a:pt x="2691" y="702"/>
                  <a:pt x="2691" y="702"/>
                </a:cubicBezTo>
                <a:cubicBezTo>
                  <a:pt x="2687" y="704"/>
                  <a:pt x="2684" y="705"/>
                  <a:pt x="2684" y="707"/>
                </a:cubicBezTo>
                <a:cubicBezTo>
                  <a:pt x="2685" y="711"/>
                  <a:pt x="2685" y="711"/>
                  <a:pt x="2685" y="711"/>
                </a:cubicBezTo>
                <a:cubicBezTo>
                  <a:pt x="2690" y="715"/>
                  <a:pt x="2690" y="715"/>
                  <a:pt x="2690" y="715"/>
                </a:cubicBezTo>
                <a:cubicBezTo>
                  <a:pt x="2690" y="715"/>
                  <a:pt x="2690" y="715"/>
                  <a:pt x="2690" y="715"/>
                </a:cubicBezTo>
                <a:cubicBezTo>
                  <a:pt x="2690" y="749"/>
                  <a:pt x="2690" y="749"/>
                  <a:pt x="2690" y="749"/>
                </a:cubicBezTo>
                <a:cubicBezTo>
                  <a:pt x="2689" y="764"/>
                  <a:pt x="2689" y="764"/>
                  <a:pt x="2689" y="764"/>
                </a:cubicBezTo>
                <a:cubicBezTo>
                  <a:pt x="2689" y="769"/>
                  <a:pt x="2689" y="769"/>
                  <a:pt x="2689" y="769"/>
                </a:cubicBezTo>
                <a:cubicBezTo>
                  <a:pt x="2689" y="769"/>
                  <a:pt x="2689" y="769"/>
                  <a:pt x="2689" y="769"/>
                </a:cubicBezTo>
                <a:cubicBezTo>
                  <a:pt x="2687" y="769"/>
                  <a:pt x="2687" y="769"/>
                  <a:pt x="2687" y="769"/>
                </a:cubicBezTo>
                <a:cubicBezTo>
                  <a:pt x="2684" y="769"/>
                  <a:pt x="2684" y="769"/>
                  <a:pt x="2684" y="769"/>
                </a:cubicBezTo>
                <a:cubicBezTo>
                  <a:pt x="2684" y="793"/>
                  <a:pt x="2684" y="793"/>
                  <a:pt x="2684" y="793"/>
                </a:cubicBezTo>
                <a:cubicBezTo>
                  <a:pt x="2684" y="805"/>
                  <a:pt x="2684" y="805"/>
                  <a:pt x="2684" y="805"/>
                </a:cubicBezTo>
                <a:cubicBezTo>
                  <a:pt x="2685" y="867"/>
                  <a:pt x="2685" y="867"/>
                  <a:pt x="2685" y="867"/>
                </a:cubicBezTo>
                <a:cubicBezTo>
                  <a:pt x="2685" y="867"/>
                  <a:pt x="2685" y="867"/>
                  <a:pt x="2685" y="867"/>
                </a:cubicBezTo>
                <a:cubicBezTo>
                  <a:pt x="2685" y="861"/>
                  <a:pt x="2685" y="861"/>
                  <a:pt x="2685" y="861"/>
                </a:cubicBezTo>
                <a:cubicBezTo>
                  <a:pt x="2665" y="861"/>
                  <a:pt x="2665" y="861"/>
                  <a:pt x="2665" y="861"/>
                </a:cubicBezTo>
                <a:cubicBezTo>
                  <a:pt x="2673" y="905"/>
                  <a:pt x="2677" y="950"/>
                  <a:pt x="2665" y="996"/>
                </a:cubicBezTo>
                <a:cubicBezTo>
                  <a:pt x="2657" y="996"/>
                  <a:pt x="2657" y="996"/>
                  <a:pt x="2657" y="996"/>
                </a:cubicBezTo>
                <a:cubicBezTo>
                  <a:pt x="2657" y="940"/>
                  <a:pt x="2657" y="940"/>
                  <a:pt x="2657" y="940"/>
                </a:cubicBezTo>
                <a:cubicBezTo>
                  <a:pt x="2640" y="940"/>
                  <a:pt x="2640" y="940"/>
                  <a:pt x="2640" y="940"/>
                </a:cubicBezTo>
                <a:cubicBezTo>
                  <a:pt x="2640" y="921"/>
                  <a:pt x="2640" y="921"/>
                  <a:pt x="2640" y="921"/>
                </a:cubicBezTo>
                <a:cubicBezTo>
                  <a:pt x="2600" y="921"/>
                  <a:pt x="2600" y="921"/>
                  <a:pt x="2600" y="921"/>
                </a:cubicBezTo>
                <a:cubicBezTo>
                  <a:pt x="2600" y="942"/>
                  <a:pt x="2600" y="942"/>
                  <a:pt x="2600" y="942"/>
                </a:cubicBezTo>
                <a:cubicBezTo>
                  <a:pt x="2583" y="942"/>
                  <a:pt x="2583" y="942"/>
                  <a:pt x="2583" y="942"/>
                </a:cubicBezTo>
                <a:cubicBezTo>
                  <a:pt x="2583" y="925"/>
                  <a:pt x="2583" y="925"/>
                  <a:pt x="2583" y="925"/>
                </a:cubicBezTo>
                <a:cubicBezTo>
                  <a:pt x="2568" y="925"/>
                  <a:pt x="2568" y="925"/>
                  <a:pt x="2568" y="925"/>
                </a:cubicBezTo>
                <a:cubicBezTo>
                  <a:pt x="2568" y="946"/>
                  <a:pt x="2568" y="946"/>
                  <a:pt x="2568" y="946"/>
                </a:cubicBezTo>
                <a:cubicBezTo>
                  <a:pt x="2556" y="946"/>
                  <a:pt x="2556" y="946"/>
                  <a:pt x="2556" y="946"/>
                </a:cubicBezTo>
                <a:cubicBezTo>
                  <a:pt x="2550" y="607"/>
                  <a:pt x="2550" y="607"/>
                  <a:pt x="2550" y="607"/>
                </a:cubicBezTo>
                <a:cubicBezTo>
                  <a:pt x="2550" y="607"/>
                  <a:pt x="2548" y="605"/>
                  <a:pt x="2542" y="600"/>
                </a:cubicBezTo>
                <a:cubicBezTo>
                  <a:pt x="2538" y="596"/>
                  <a:pt x="2531" y="591"/>
                  <a:pt x="2521" y="585"/>
                </a:cubicBezTo>
                <a:cubicBezTo>
                  <a:pt x="2514" y="580"/>
                  <a:pt x="2505" y="575"/>
                  <a:pt x="2495" y="569"/>
                </a:cubicBezTo>
                <a:cubicBezTo>
                  <a:pt x="2492" y="567"/>
                  <a:pt x="2492" y="567"/>
                  <a:pt x="2492" y="567"/>
                </a:cubicBezTo>
                <a:cubicBezTo>
                  <a:pt x="2484" y="563"/>
                  <a:pt x="2475" y="559"/>
                  <a:pt x="2465" y="557"/>
                </a:cubicBezTo>
                <a:cubicBezTo>
                  <a:pt x="2454" y="554"/>
                  <a:pt x="2443" y="552"/>
                  <a:pt x="2431" y="550"/>
                </a:cubicBezTo>
                <a:cubicBezTo>
                  <a:pt x="2418" y="549"/>
                  <a:pt x="2404" y="548"/>
                  <a:pt x="2392" y="548"/>
                </a:cubicBezTo>
                <a:cubicBezTo>
                  <a:pt x="2373" y="548"/>
                  <a:pt x="2357" y="549"/>
                  <a:pt x="2349" y="549"/>
                </a:cubicBezTo>
                <a:cubicBezTo>
                  <a:pt x="2346" y="550"/>
                  <a:pt x="2344" y="550"/>
                  <a:pt x="2344" y="550"/>
                </a:cubicBezTo>
                <a:cubicBezTo>
                  <a:pt x="2339" y="567"/>
                  <a:pt x="2339" y="567"/>
                  <a:pt x="2339" y="567"/>
                </a:cubicBezTo>
                <a:cubicBezTo>
                  <a:pt x="2302" y="568"/>
                  <a:pt x="2302" y="568"/>
                  <a:pt x="2302" y="568"/>
                </a:cubicBezTo>
                <a:cubicBezTo>
                  <a:pt x="2287" y="568"/>
                  <a:pt x="2287" y="568"/>
                  <a:pt x="2287" y="568"/>
                </a:cubicBezTo>
                <a:cubicBezTo>
                  <a:pt x="2274" y="545"/>
                  <a:pt x="2274" y="545"/>
                  <a:pt x="2274" y="545"/>
                </a:cubicBezTo>
                <a:cubicBezTo>
                  <a:pt x="2237" y="545"/>
                  <a:pt x="2237" y="545"/>
                  <a:pt x="2237" y="545"/>
                </a:cubicBezTo>
                <a:cubicBezTo>
                  <a:pt x="2205" y="480"/>
                  <a:pt x="2205" y="480"/>
                  <a:pt x="2205" y="480"/>
                </a:cubicBezTo>
                <a:cubicBezTo>
                  <a:pt x="2168" y="405"/>
                  <a:pt x="2168" y="405"/>
                  <a:pt x="2168" y="405"/>
                </a:cubicBezTo>
                <a:cubicBezTo>
                  <a:pt x="2168" y="405"/>
                  <a:pt x="2166" y="405"/>
                  <a:pt x="2162" y="406"/>
                </a:cubicBezTo>
                <a:cubicBezTo>
                  <a:pt x="2156" y="408"/>
                  <a:pt x="2144" y="412"/>
                  <a:pt x="2124" y="419"/>
                </a:cubicBezTo>
                <a:cubicBezTo>
                  <a:pt x="2117" y="422"/>
                  <a:pt x="2109" y="425"/>
                  <a:pt x="2101" y="428"/>
                </a:cubicBezTo>
                <a:cubicBezTo>
                  <a:pt x="2097" y="430"/>
                  <a:pt x="2093" y="432"/>
                  <a:pt x="2089" y="434"/>
                </a:cubicBezTo>
                <a:cubicBezTo>
                  <a:pt x="2079" y="439"/>
                  <a:pt x="2069" y="446"/>
                  <a:pt x="2059" y="453"/>
                </a:cubicBezTo>
                <a:cubicBezTo>
                  <a:pt x="2050" y="460"/>
                  <a:pt x="2041" y="467"/>
                  <a:pt x="2034" y="474"/>
                </a:cubicBezTo>
                <a:cubicBezTo>
                  <a:pt x="2025" y="482"/>
                  <a:pt x="2018" y="489"/>
                  <a:pt x="2012" y="495"/>
                </a:cubicBezTo>
                <a:cubicBezTo>
                  <a:pt x="2005" y="502"/>
                  <a:pt x="2001" y="507"/>
                  <a:pt x="2001" y="507"/>
                </a:cubicBezTo>
                <a:cubicBezTo>
                  <a:pt x="1995" y="883"/>
                  <a:pt x="1995" y="883"/>
                  <a:pt x="1995" y="883"/>
                </a:cubicBezTo>
                <a:cubicBezTo>
                  <a:pt x="1978" y="883"/>
                  <a:pt x="1978" y="883"/>
                  <a:pt x="1978" y="883"/>
                </a:cubicBezTo>
                <a:cubicBezTo>
                  <a:pt x="1978" y="857"/>
                  <a:pt x="1978" y="857"/>
                  <a:pt x="1978" y="857"/>
                </a:cubicBezTo>
                <a:cubicBezTo>
                  <a:pt x="1871" y="857"/>
                  <a:pt x="1871" y="857"/>
                  <a:pt x="1871" y="857"/>
                </a:cubicBezTo>
                <a:cubicBezTo>
                  <a:pt x="1871" y="923"/>
                  <a:pt x="1871" y="923"/>
                  <a:pt x="1871" y="923"/>
                </a:cubicBezTo>
                <a:cubicBezTo>
                  <a:pt x="1848" y="923"/>
                  <a:pt x="1848" y="923"/>
                  <a:pt x="1848" y="923"/>
                </a:cubicBezTo>
                <a:cubicBezTo>
                  <a:pt x="1848" y="857"/>
                  <a:pt x="1848" y="857"/>
                  <a:pt x="1848" y="857"/>
                </a:cubicBezTo>
                <a:cubicBezTo>
                  <a:pt x="1780" y="857"/>
                  <a:pt x="1780" y="857"/>
                  <a:pt x="1780" y="857"/>
                </a:cubicBezTo>
                <a:cubicBezTo>
                  <a:pt x="1780" y="856"/>
                  <a:pt x="1780" y="856"/>
                  <a:pt x="1780" y="856"/>
                </a:cubicBezTo>
                <a:cubicBezTo>
                  <a:pt x="1802" y="856"/>
                  <a:pt x="1802" y="856"/>
                  <a:pt x="1802" y="856"/>
                </a:cubicBezTo>
                <a:cubicBezTo>
                  <a:pt x="1802" y="843"/>
                  <a:pt x="1801" y="831"/>
                  <a:pt x="1800" y="818"/>
                </a:cubicBezTo>
                <a:cubicBezTo>
                  <a:pt x="1725" y="818"/>
                  <a:pt x="1725" y="818"/>
                  <a:pt x="1725" y="818"/>
                </a:cubicBezTo>
                <a:cubicBezTo>
                  <a:pt x="1725" y="786"/>
                  <a:pt x="1725" y="786"/>
                  <a:pt x="1725" y="786"/>
                </a:cubicBezTo>
                <a:cubicBezTo>
                  <a:pt x="1800" y="786"/>
                  <a:pt x="1800" y="786"/>
                  <a:pt x="1800" y="786"/>
                </a:cubicBezTo>
                <a:cubicBezTo>
                  <a:pt x="1799" y="773"/>
                  <a:pt x="1799" y="773"/>
                  <a:pt x="1799" y="773"/>
                </a:cubicBezTo>
                <a:cubicBezTo>
                  <a:pt x="1775" y="772"/>
                  <a:pt x="1751" y="772"/>
                  <a:pt x="1725" y="771"/>
                </a:cubicBezTo>
                <a:cubicBezTo>
                  <a:pt x="1725" y="766"/>
                  <a:pt x="1725" y="761"/>
                  <a:pt x="1725" y="756"/>
                </a:cubicBezTo>
                <a:cubicBezTo>
                  <a:pt x="1750" y="756"/>
                  <a:pt x="1774" y="757"/>
                  <a:pt x="1798" y="757"/>
                </a:cubicBezTo>
                <a:cubicBezTo>
                  <a:pt x="1798" y="744"/>
                  <a:pt x="1798" y="744"/>
                  <a:pt x="1798" y="744"/>
                </a:cubicBezTo>
                <a:cubicBezTo>
                  <a:pt x="1775" y="743"/>
                  <a:pt x="1752" y="742"/>
                  <a:pt x="1725" y="741"/>
                </a:cubicBezTo>
                <a:cubicBezTo>
                  <a:pt x="1725" y="736"/>
                  <a:pt x="1725" y="731"/>
                  <a:pt x="1725" y="726"/>
                </a:cubicBezTo>
                <a:cubicBezTo>
                  <a:pt x="1750" y="726"/>
                  <a:pt x="1774" y="728"/>
                  <a:pt x="1797" y="729"/>
                </a:cubicBezTo>
                <a:cubicBezTo>
                  <a:pt x="1797" y="716"/>
                  <a:pt x="1797" y="716"/>
                  <a:pt x="1797" y="716"/>
                </a:cubicBezTo>
                <a:cubicBezTo>
                  <a:pt x="1775" y="715"/>
                  <a:pt x="1752" y="712"/>
                  <a:pt x="1725" y="711"/>
                </a:cubicBezTo>
                <a:cubicBezTo>
                  <a:pt x="1725" y="706"/>
                  <a:pt x="1725" y="701"/>
                  <a:pt x="1725" y="696"/>
                </a:cubicBezTo>
                <a:cubicBezTo>
                  <a:pt x="1751" y="697"/>
                  <a:pt x="1774" y="699"/>
                  <a:pt x="1796" y="701"/>
                </a:cubicBezTo>
                <a:cubicBezTo>
                  <a:pt x="1795" y="689"/>
                  <a:pt x="1795" y="689"/>
                  <a:pt x="1795" y="689"/>
                </a:cubicBezTo>
                <a:cubicBezTo>
                  <a:pt x="1775" y="687"/>
                  <a:pt x="1753" y="683"/>
                  <a:pt x="1725" y="682"/>
                </a:cubicBezTo>
                <a:cubicBezTo>
                  <a:pt x="1725" y="677"/>
                  <a:pt x="1725" y="672"/>
                  <a:pt x="1725" y="668"/>
                </a:cubicBezTo>
                <a:cubicBezTo>
                  <a:pt x="1751" y="669"/>
                  <a:pt x="1773" y="672"/>
                  <a:pt x="1795" y="674"/>
                </a:cubicBezTo>
                <a:cubicBezTo>
                  <a:pt x="1795" y="670"/>
                  <a:pt x="1794" y="666"/>
                  <a:pt x="1794" y="662"/>
                </a:cubicBezTo>
                <a:cubicBezTo>
                  <a:pt x="1775" y="660"/>
                  <a:pt x="1754" y="655"/>
                  <a:pt x="1725" y="653"/>
                </a:cubicBezTo>
                <a:cubicBezTo>
                  <a:pt x="1725" y="649"/>
                  <a:pt x="1725" y="644"/>
                  <a:pt x="1725" y="639"/>
                </a:cubicBezTo>
                <a:cubicBezTo>
                  <a:pt x="1751" y="641"/>
                  <a:pt x="1773" y="645"/>
                  <a:pt x="1793" y="648"/>
                </a:cubicBezTo>
                <a:cubicBezTo>
                  <a:pt x="1793" y="644"/>
                  <a:pt x="1793" y="640"/>
                  <a:pt x="1793" y="636"/>
                </a:cubicBezTo>
                <a:cubicBezTo>
                  <a:pt x="1775" y="633"/>
                  <a:pt x="1754" y="628"/>
                  <a:pt x="1725" y="625"/>
                </a:cubicBezTo>
                <a:cubicBezTo>
                  <a:pt x="1725" y="621"/>
                  <a:pt x="1725" y="616"/>
                  <a:pt x="1725" y="612"/>
                </a:cubicBezTo>
                <a:cubicBezTo>
                  <a:pt x="1751" y="613"/>
                  <a:pt x="1773" y="618"/>
                  <a:pt x="1792" y="622"/>
                </a:cubicBezTo>
                <a:cubicBezTo>
                  <a:pt x="1792" y="618"/>
                  <a:pt x="1792" y="614"/>
                  <a:pt x="1791" y="610"/>
                </a:cubicBezTo>
                <a:cubicBezTo>
                  <a:pt x="1775" y="607"/>
                  <a:pt x="1755" y="601"/>
                  <a:pt x="1725" y="598"/>
                </a:cubicBezTo>
                <a:cubicBezTo>
                  <a:pt x="1725" y="594"/>
                  <a:pt x="1725" y="589"/>
                  <a:pt x="1725" y="585"/>
                </a:cubicBezTo>
                <a:cubicBezTo>
                  <a:pt x="1751" y="587"/>
                  <a:pt x="1772" y="592"/>
                  <a:pt x="1791" y="596"/>
                </a:cubicBezTo>
                <a:cubicBezTo>
                  <a:pt x="1790" y="592"/>
                  <a:pt x="1790" y="588"/>
                  <a:pt x="1790" y="584"/>
                </a:cubicBezTo>
                <a:cubicBezTo>
                  <a:pt x="1774" y="581"/>
                  <a:pt x="1755" y="574"/>
                  <a:pt x="1725" y="571"/>
                </a:cubicBezTo>
                <a:cubicBezTo>
                  <a:pt x="1725" y="567"/>
                  <a:pt x="1725" y="563"/>
                  <a:pt x="1725" y="558"/>
                </a:cubicBezTo>
                <a:cubicBezTo>
                  <a:pt x="1751" y="560"/>
                  <a:pt x="1771" y="566"/>
                  <a:pt x="1789" y="571"/>
                </a:cubicBezTo>
                <a:cubicBezTo>
                  <a:pt x="1789" y="567"/>
                  <a:pt x="1788" y="563"/>
                  <a:pt x="1788" y="559"/>
                </a:cubicBezTo>
                <a:cubicBezTo>
                  <a:pt x="1774" y="555"/>
                  <a:pt x="1755" y="548"/>
                  <a:pt x="1725" y="545"/>
                </a:cubicBezTo>
                <a:cubicBezTo>
                  <a:pt x="1725" y="540"/>
                  <a:pt x="1725" y="536"/>
                  <a:pt x="1725" y="532"/>
                </a:cubicBezTo>
                <a:cubicBezTo>
                  <a:pt x="1751" y="534"/>
                  <a:pt x="1770" y="541"/>
                  <a:pt x="1787" y="547"/>
                </a:cubicBezTo>
                <a:cubicBezTo>
                  <a:pt x="1787" y="543"/>
                  <a:pt x="1786" y="539"/>
                  <a:pt x="1786" y="535"/>
                </a:cubicBezTo>
                <a:cubicBezTo>
                  <a:pt x="1773" y="530"/>
                  <a:pt x="1755" y="522"/>
                  <a:pt x="1725" y="519"/>
                </a:cubicBezTo>
                <a:cubicBezTo>
                  <a:pt x="1725" y="515"/>
                  <a:pt x="1725" y="511"/>
                  <a:pt x="1725" y="507"/>
                </a:cubicBezTo>
                <a:cubicBezTo>
                  <a:pt x="1751" y="509"/>
                  <a:pt x="1769" y="516"/>
                  <a:pt x="1785" y="522"/>
                </a:cubicBezTo>
                <a:cubicBezTo>
                  <a:pt x="1784" y="518"/>
                  <a:pt x="1784" y="514"/>
                  <a:pt x="1784" y="510"/>
                </a:cubicBezTo>
                <a:cubicBezTo>
                  <a:pt x="1772" y="504"/>
                  <a:pt x="1754" y="497"/>
                  <a:pt x="1725" y="493"/>
                </a:cubicBezTo>
                <a:cubicBezTo>
                  <a:pt x="1725" y="489"/>
                  <a:pt x="1725" y="485"/>
                  <a:pt x="1725" y="482"/>
                </a:cubicBezTo>
                <a:cubicBezTo>
                  <a:pt x="1750" y="484"/>
                  <a:pt x="1768" y="491"/>
                  <a:pt x="1782" y="498"/>
                </a:cubicBezTo>
                <a:cubicBezTo>
                  <a:pt x="1782" y="494"/>
                  <a:pt x="1782" y="489"/>
                  <a:pt x="1781" y="485"/>
                </a:cubicBezTo>
                <a:cubicBezTo>
                  <a:pt x="1770" y="479"/>
                  <a:pt x="1753" y="472"/>
                  <a:pt x="1725" y="468"/>
                </a:cubicBezTo>
                <a:cubicBezTo>
                  <a:pt x="1725" y="464"/>
                  <a:pt x="1725" y="461"/>
                  <a:pt x="1725" y="457"/>
                </a:cubicBezTo>
                <a:cubicBezTo>
                  <a:pt x="1749" y="460"/>
                  <a:pt x="1766" y="467"/>
                  <a:pt x="1780" y="474"/>
                </a:cubicBezTo>
                <a:cubicBezTo>
                  <a:pt x="1779" y="469"/>
                  <a:pt x="1779" y="465"/>
                  <a:pt x="1778" y="460"/>
                </a:cubicBezTo>
                <a:cubicBezTo>
                  <a:pt x="1768" y="454"/>
                  <a:pt x="1752" y="447"/>
                  <a:pt x="1725" y="443"/>
                </a:cubicBezTo>
                <a:cubicBezTo>
                  <a:pt x="1725" y="433"/>
                  <a:pt x="1725" y="433"/>
                  <a:pt x="1725" y="433"/>
                </a:cubicBezTo>
                <a:cubicBezTo>
                  <a:pt x="1748" y="435"/>
                  <a:pt x="1764" y="442"/>
                  <a:pt x="1777" y="450"/>
                </a:cubicBezTo>
                <a:cubicBezTo>
                  <a:pt x="1775" y="438"/>
                  <a:pt x="1774" y="426"/>
                  <a:pt x="1772" y="414"/>
                </a:cubicBezTo>
                <a:cubicBezTo>
                  <a:pt x="1738" y="390"/>
                  <a:pt x="1733" y="388"/>
                  <a:pt x="1690" y="388"/>
                </a:cubicBezTo>
                <a:cubicBezTo>
                  <a:pt x="1690" y="464"/>
                  <a:pt x="1690" y="464"/>
                  <a:pt x="1690" y="464"/>
                </a:cubicBezTo>
                <a:cubicBezTo>
                  <a:pt x="1689" y="464"/>
                  <a:pt x="1689" y="464"/>
                  <a:pt x="1689" y="464"/>
                </a:cubicBezTo>
                <a:cubicBezTo>
                  <a:pt x="1666" y="464"/>
                  <a:pt x="1666" y="464"/>
                  <a:pt x="1666" y="464"/>
                </a:cubicBezTo>
                <a:cubicBezTo>
                  <a:pt x="1661" y="464"/>
                  <a:pt x="1661" y="464"/>
                  <a:pt x="1661" y="464"/>
                </a:cubicBezTo>
                <a:cubicBezTo>
                  <a:pt x="1658" y="303"/>
                  <a:pt x="1658" y="303"/>
                  <a:pt x="1658" y="303"/>
                </a:cubicBezTo>
                <a:cubicBezTo>
                  <a:pt x="1661" y="303"/>
                  <a:pt x="1661" y="303"/>
                  <a:pt x="1661" y="303"/>
                </a:cubicBezTo>
                <a:cubicBezTo>
                  <a:pt x="1680" y="303"/>
                  <a:pt x="1680" y="303"/>
                  <a:pt x="1680" y="303"/>
                </a:cubicBezTo>
                <a:cubicBezTo>
                  <a:pt x="1680" y="257"/>
                  <a:pt x="1680" y="257"/>
                  <a:pt x="1680" y="257"/>
                </a:cubicBezTo>
                <a:cubicBezTo>
                  <a:pt x="1659" y="257"/>
                  <a:pt x="1659" y="257"/>
                  <a:pt x="1659" y="257"/>
                </a:cubicBezTo>
                <a:cubicBezTo>
                  <a:pt x="1657" y="257"/>
                  <a:pt x="1657" y="257"/>
                  <a:pt x="1657" y="257"/>
                </a:cubicBezTo>
                <a:cubicBezTo>
                  <a:pt x="1654" y="200"/>
                  <a:pt x="1654" y="200"/>
                  <a:pt x="1654" y="200"/>
                </a:cubicBezTo>
                <a:cubicBezTo>
                  <a:pt x="1662" y="197"/>
                  <a:pt x="1668" y="190"/>
                  <a:pt x="1668" y="181"/>
                </a:cubicBezTo>
                <a:cubicBezTo>
                  <a:pt x="1668" y="172"/>
                  <a:pt x="1662" y="164"/>
                  <a:pt x="1654" y="162"/>
                </a:cubicBezTo>
                <a:cubicBezTo>
                  <a:pt x="1651" y="89"/>
                  <a:pt x="1651" y="89"/>
                  <a:pt x="1651" y="89"/>
                </a:cubicBezTo>
                <a:cubicBezTo>
                  <a:pt x="1648" y="0"/>
                  <a:pt x="1648" y="0"/>
                  <a:pt x="1648" y="0"/>
                </a:cubicBezTo>
                <a:cubicBezTo>
                  <a:pt x="1646" y="26"/>
                  <a:pt x="1646" y="26"/>
                  <a:pt x="1646" y="26"/>
                </a:cubicBezTo>
                <a:cubicBezTo>
                  <a:pt x="1644" y="89"/>
                  <a:pt x="1644" y="89"/>
                  <a:pt x="1644" y="89"/>
                </a:cubicBezTo>
                <a:cubicBezTo>
                  <a:pt x="1641" y="162"/>
                  <a:pt x="1641" y="162"/>
                  <a:pt x="1641" y="162"/>
                </a:cubicBezTo>
                <a:cubicBezTo>
                  <a:pt x="1633" y="164"/>
                  <a:pt x="1627" y="172"/>
                  <a:pt x="1627" y="181"/>
                </a:cubicBezTo>
                <a:cubicBezTo>
                  <a:pt x="1627" y="190"/>
                  <a:pt x="1633" y="197"/>
                  <a:pt x="1641" y="200"/>
                </a:cubicBezTo>
                <a:cubicBezTo>
                  <a:pt x="1639" y="257"/>
                  <a:pt x="1639" y="257"/>
                  <a:pt x="1639" y="257"/>
                </a:cubicBezTo>
                <a:cubicBezTo>
                  <a:pt x="1636" y="257"/>
                  <a:pt x="1636" y="257"/>
                  <a:pt x="1636" y="257"/>
                </a:cubicBezTo>
                <a:cubicBezTo>
                  <a:pt x="1606" y="257"/>
                  <a:pt x="1606" y="257"/>
                  <a:pt x="1606" y="257"/>
                </a:cubicBezTo>
                <a:cubicBezTo>
                  <a:pt x="1605" y="257"/>
                  <a:pt x="1605" y="257"/>
                  <a:pt x="1605" y="257"/>
                </a:cubicBezTo>
                <a:cubicBezTo>
                  <a:pt x="1605" y="143"/>
                  <a:pt x="1605" y="143"/>
                  <a:pt x="1605" y="143"/>
                </a:cubicBezTo>
                <a:cubicBezTo>
                  <a:pt x="1550" y="143"/>
                  <a:pt x="1536" y="140"/>
                  <a:pt x="1489" y="187"/>
                </a:cubicBezTo>
                <a:cubicBezTo>
                  <a:pt x="1487" y="202"/>
                  <a:pt x="1486" y="218"/>
                  <a:pt x="1484" y="233"/>
                </a:cubicBezTo>
                <a:cubicBezTo>
                  <a:pt x="1507" y="218"/>
                  <a:pt x="1541" y="201"/>
                  <a:pt x="1582" y="201"/>
                </a:cubicBezTo>
                <a:cubicBezTo>
                  <a:pt x="1582" y="206"/>
                  <a:pt x="1581" y="208"/>
                  <a:pt x="1581" y="213"/>
                </a:cubicBezTo>
                <a:cubicBezTo>
                  <a:pt x="1541" y="212"/>
                  <a:pt x="1506" y="228"/>
                  <a:pt x="1484" y="242"/>
                </a:cubicBezTo>
                <a:cubicBezTo>
                  <a:pt x="1483" y="248"/>
                  <a:pt x="1482" y="254"/>
                  <a:pt x="1482" y="260"/>
                </a:cubicBezTo>
                <a:cubicBezTo>
                  <a:pt x="1504" y="245"/>
                  <a:pt x="1539" y="227"/>
                  <a:pt x="1582" y="227"/>
                </a:cubicBezTo>
                <a:cubicBezTo>
                  <a:pt x="1582" y="232"/>
                  <a:pt x="1580" y="234"/>
                  <a:pt x="1580" y="239"/>
                </a:cubicBezTo>
                <a:cubicBezTo>
                  <a:pt x="1540" y="238"/>
                  <a:pt x="1503" y="255"/>
                  <a:pt x="1481" y="269"/>
                </a:cubicBezTo>
                <a:cubicBezTo>
                  <a:pt x="1481" y="275"/>
                  <a:pt x="1480" y="281"/>
                  <a:pt x="1480" y="287"/>
                </a:cubicBezTo>
                <a:cubicBezTo>
                  <a:pt x="1501" y="272"/>
                  <a:pt x="1537" y="254"/>
                  <a:pt x="1581" y="254"/>
                </a:cubicBezTo>
                <a:cubicBezTo>
                  <a:pt x="1581" y="259"/>
                  <a:pt x="1580" y="261"/>
                  <a:pt x="1580" y="266"/>
                </a:cubicBezTo>
                <a:cubicBezTo>
                  <a:pt x="1538" y="265"/>
                  <a:pt x="1501" y="282"/>
                  <a:pt x="1479" y="295"/>
                </a:cubicBezTo>
                <a:cubicBezTo>
                  <a:pt x="1479" y="301"/>
                  <a:pt x="1478" y="308"/>
                  <a:pt x="1478" y="314"/>
                </a:cubicBezTo>
                <a:cubicBezTo>
                  <a:pt x="1499" y="299"/>
                  <a:pt x="1536" y="280"/>
                  <a:pt x="1580" y="280"/>
                </a:cubicBezTo>
                <a:cubicBezTo>
                  <a:pt x="1580" y="285"/>
                  <a:pt x="1579" y="287"/>
                  <a:pt x="1579" y="292"/>
                </a:cubicBezTo>
                <a:cubicBezTo>
                  <a:pt x="1537" y="291"/>
                  <a:pt x="1499" y="309"/>
                  <a:pt x="1477" y="322"/>
                </a:cubicBezTo>
                <a:cubicBezTo>
                  <a:pt x="1477" y="328"/>
                  <a:pt x="1476" y="334"/>
                  <a:pt x="1476" y="340"/>
                </a:cubicBezTo>
                <a:cubicBezTo>
                  <a:pt x="1497" y="327"/>
                  <a:pt x="1534" y="307"/>
                  <a:pt x="1580" y="307"/>
                </a:cubicBezTo>
                <a:cubicBezTo>
                  <a:pt x="1580" y="312"/>
                  <a:pt x="1579" y="314"/>
                  <a:pt x="1579" y="319"/>
                </a:cubicBezTo>
                <a:cubicBezTo>
                  <a:pt x="1535" y="318"/>
                  <a:pt x="1497" y="336"/>
                  <a:pt x="1475" y="349"/>
                </a:cubicBezTo>
                <a:cubicBezTo>
                  <a:pt x="1475" y="355"/>
                  <a:pt x="1474" y="361"/>
                  <a:pt x="1474" y="367"/>
                </a:cubicBezTo>
                <a:cubicBezTo>
                  <a:pt x="1495" y="354"/>
                  <a:pt x="1533" y="333"/>
                  <a:pt x="1579" y="333"/>
                </a:cubicBezTo>
                <a:cubicBezTo>
                  <a:pt x="1579" y="338"/>
                  <a:pt x="1578" y="341"/>
                  <a:pt x="1578" y="346"/>
                </a:cubicBezTo>
                <a:cubicBezTo>
                  <a:pt x="1534" y="345"/>
                  <a:pt x="1495" y="364"/>
                  <a:pt x="1474" y="375"/>
                </a:cubicBezTo>
                <a:cubicBezTo>
                  <a:pt x="1473" y="381"/>
                  <a:pt x="1473" y="387"/>
                  <a:pt x="1472" y="393"/>
                </a:cubicBezTo>
                <a:cubicBezTo>
                  <a:pt x="1493" y="382"/>
                  <a:pt x="1531" y="360"/>
                  <a:pt x="1579" y="360"/>
                </a:cubicBezTo>
                <a:cubicBezTo>
                  <a:pt x="1579" y="365"/>
                  <a:pt x="1578" y="368"/>
                  <a:pt x="1578" y="373"/>
                </a:cubicBezTo>
                <a:cubicBezTo>
                  <a:pt x="1533" y="372"/>
                  <a:pt x="1494" y="391"/>
                  <a:pt x="1472" y="402"/>
                </a:cubicBezTo>
                <a:cubicBezTo>
                  <a:pt x="1472" y="408"/>
                  <a:pt x="1471" y="414"/>
                  <a:pt x="1471" y="420"/>
                </a:cubicBezTo>
                <a:cubicBezTo>
                  <a:pt x="1491" y="409"/>
                  <a:pt x="1530" y="387"/>
                  <a:pt x="1578" y="387"/>
                </a:cubicBezTo>
                <a:cubicBezTo>
                  <a:pt x="1578" y="392"/>
                  <a:pt x="1577" y="395"/>
                  <a:pt x="1577" y="400"/>
                </a:cubicBezTo>
                <a:cubicBezTo>
                  <a:pt x="1532" y="400"/>
                  <a:pt x="1492" y="418"/>
                  <a:pt x="1470" y="428"/>
                </a:cubicBezTo>
                <a:cubicBezTo>
                  <a:pt x="1470" y="434"/>
                  <a:pt x="1470" y="440"/>
                  <a:pt x="1470" y="446"/>
                </a:cubicBezTo>
                <a:cubicBezTo>
                  <a:pt x="1489" y="437"/>
                  <a:pt x="1529" y="415"/>
                  <a:pt x="1578" y="415"/>
                </a:cubicBezTo>
                <a:cubicBezTo>
                  <a:pt x="1578" y="420"/>
                  <a:pt x="1577" y="423"/>
                  <a:pt x="1577" y="428"/>
                </a:cubicBezTo>
                <a:cubicBezTo>
                  <a:pt x="1532" y="427"/>
                  <a:pt x="1491" y="445"/>
                  <a:pt x="1469" y="454"/>
                </a:cubicBezTo>
                <a:cubicBezTo>
                  <a:pt x="1469" y="460"/>
                  <a:pt x="1469" y="466"/>
                  <a:pt x="1468" y="471"/>
                </a:cubicBezTo>
                <a:cubicBezTo>
                  <a:pt x="1488" y="464"/>
                  <a:pt x="1528" y="442"/>
                  <a:pt x="1577" y="442"/>
                </a:cubicBezTo>
                <a:cubicBezTo>
                  <a:pt x="1577" y="447"/>
                  <a:pt x="1576" y="450"/>
                  <a:pt x="1576" y="455"/>
                </a:cubicBezTo>
                <a:cubicBezTo>
                  <a:pt x="1531" y="455"/>
                  <a:pt x="1490" y="472"/>
                  <a:pt x="1468" y="480"/>
                </a:cubicBezTo>
                <a:cubicBezTo>
                  <a:pt x="1468" y="486"/>
                  <a:pt x="1467" y="492"/>
                  <a:pt x="1467" y="497"/>
                </a:cubicBezTo>
                <a:cubicBezTo>
                  <a:pt x="1487" y="491"/>
                  <a:pt x="1527" y="469"/>
                  <a:pt x="1577" y="469"/>
                </a:cubicBezTo>
                <a:cubicBezTo>
                  <a:pt x="1577" y="474"/>
                  <a:pt x="1576" y="478"/>
                  <a:pt x="1576" y="483"/>
                </a:cubicBezTo>
                <a:cubicBezTo>
                  <a:pt x="1531" y="482"/>
                  <a:pt x="1490" y="499"/>
                  <a:pt x="1467" y="507"/>
                </a:cubicBezTo>
                <a:cubicBezTo>
                  <a:pt x="1466" y="512"/>
                  <a:pt x="1466" y="517"/>
                  <a:pt x="1466" y="523"/>
                </a:cubicBezTo>
                <a:cubicBezTo>
                  <a:pt x="1486" y="518"/>
                  <a:pt x="1527" y="497"/>
                  <a:pt x="1576" y="497"/>
                </a:cubicBezTo>
                <a:cubicBezTo>
                  <a:pt x="1576" y="502"/>
                  <a:pt x="1575" y="506"/>
                  <a:pt x="1575" y="511"/>
                </a:cubicBezTo>
                <a:cubicBezTo>
                  <a:pt x="1530" y="510"/>
                  <a:pt x="1489" y="527"/>
                  <a:pt x="1466" y="533"/>
                </a:cubicBezTo>
                <a:cubicBezTo>
                  <a:pt x="1465" y="538"/>
                  <a:pt x="1465" y="543"/>
                  <a:pt x="1465" y="548"/>
                </a:cubicBezTo>
                <a:cubicBezTo>
                  <a:pt x="1486" y="545"/>
                  <a:pt x="1527" y="525"/>
                  <a:pt x="1576" y="525"/>
                </a:cubicBezTo>
                <a:cubicBezTo>
                  <a:pt x="1576" y="530"/>
                  <a:pt x="1575" y="534"/>
                  <a:pt x="1575" y="539"/>
                </a:cubicBezTo>
                <a:cubicBezTo>
                  <a:pt x="1530" y="538"/>
                  <a:pt x="1489" y="554"/>
                  <a:pt x="1465" y="559"/>
                </a:cubicBezTo>
                <a:cubicBezTo>
                  <a:pt x="1464" y="564"/>
                  <a:pt x="1464" y="569"/>
                  <a:pt x="1464" y="574"/>
                </a:cubicBezTo>
                <a:cubicBezTo>
                  <a:pt x="1486" y="572"/>
                  <a:pt x="1527" y="553"/>
                  <a:pt x="1575" y="553"/>
                </a:cubicBezTo>
                <a:cubicBezTo>
                  <a:pt x="1575" y="558"/>
                  <a:pt x="1574" y="562"/>
                  <a:pt x="1574" y="567"/>
                </a:cubicBezTo>
                <a:cubicBezTo>
                  <a:pt x="1530" y="567"/>
                  <a:pt x="1489" y="581"/>
                  <a:pt x="1464" y="585"/>
                </a:cubicBezTo>
                <a:cubicBezTo>
                  <a:pt x="1463" y="600"/>
                  <a:pt x="1463" y="600"/>
                  <a:pt x="1463" y="600"/>
                </a:cubicBezTo>
                <a:cubicBezTo>
                  <a:pt x="1487" y="598"/>
                  <a:pt x="1527" y="581"/>
                  <a:pt x="1574" y="581"/>
                </a:cubicBezTo>
                <a:cubicBezTo>
                  <a:pt x="1574" y="586"/>
                  <a:pt x="1574" y="591"/>
                  <a:pt x="1574" y="596"/>
                </a:cubicBezTo>
                <a:cubicBezTo>
                  <a:pt x="1530" y="595"/>
                  <a:pt x="1490" y="608"/>
                  <a:pt x="1463" y="612"/>
                </a:cubicBezTo>
                <a:cubicBezTo>
                  <a:pt x="1462" y="625"/>
                  <a:pt x="1462" y="625"/>
                  <a:pt x="1462" y="625"/>
                </a:cubicBezTo>
                <a:cubicBezTo>
                  <a:pt x="1487" y="624"/>
                  <a:pt x="1527" y="610"/>
                  <a:pt x="1574" y="609"/>
                </a:cubicBezTo>
                <a:cubicBezTo>
                  <a:pt x="1574" y="615"/>
                  <a:pt x="1573" y="619"/>
                  <a:pt x="1573" y="624"/>
                </a:cubicBezTo>
                <a:cubicBezTo>
                  <a:pt x="1530" y="624"/>
                  <a:pt x="1490" y="635"/>
                  <a:pt x="1462" y="638"/>
                </a:cubicBezTo>
                <a:cubicBezTo>
                  <a:pt x="1462" y="651"/>
                  <a:pt x="1462" y="651"/>
                  <a:pt x="1462" y="651"/>
                </a:cubicBezTo>
                <a:cubicBezTo>
                  <a:pt x="1488" y="651"/>
                  <a:pt x="1528" y="638"/>
                  <a:pt x="1573" y="638"/>
                </a:cubicBezTo>
                <a:cubicBezTo>
                  <a:pt x="1573" y="643"/>
                  <a:pt x="1573" y="648"/>
                  <a:pt x="1573" y="653"/>
                </a:cubicBezTo>
                <a:cubicBezTo>
                  <a:pt x="1531" y="653"/>
                  <a:pt x="1491" y="662"/>
                  <a:pt x="1461" y="665"/>
                </a:cubicBezTo>
                <a:cubicBezTo>
                  <a:pt x="1461" y="677"/>
                  <a:pt x="1461" y="677"/>
                  <a:pt x="1461" y="677"/>
                </a:cubicBezTo>
                <a:cubicBezTo>
                  <a:pt x="1489" y="677"/>
                  <a:pt x="1529" y="667"/>
                  <a:pt x="1573" y="667"/>
                </a:cubicBezTo>
                <a:cubicBezTo>
                  <a:pt x="1573" y="672"/>
                  <a:pt x="1572" y="677"/>
                  <a:pt x="1572" y="682"/>
                </a:cubicBezTo>
                <a:cubicBezTo>
                  <a:pt x="1531" y="682"/>
                  <a:pt x="1491" y="689"/>
                  <a:pt x="1460" y="691"/>
                </a:cubicBezTo>
                <a:cubicBezTo>
                  <a:pt x="1460" y="704"/>
                  <a:pt x="1460" y="704"/>
                  <a:pt x="1460" y="704"/>
                </a:cubicBezTo>
                <a:cubicBezTo>
                  <a:pt x="1491" y="704"/>
                  <a:pt x="1530" y="696"/>
                  <a:pt x="1572" y="696"/>
                </a:cubicBezTo>
                <a:cubicBezTo>
                  <a:pt x="1572" y="701"/>
                  <a:pt x="1572" y="706"/>
                  <a:pt x="1572" y="711"/>
                </a:cubicBezTo>
                <a:cubicBezTo>
                  <a:pt x="1531" y="711"/>
                  <a:pt x="1492" y="717"/>
                  <a:pt x="1460" y="718"/>
                </a:cubicBezTo>
                <a:cubicBezTo>
                  <a:pt x="1459" y="730"/>
                  <a:pt x="1459" y="730"/>
                  <a:pt x="1459" y="730"/>
                </a:cubicBezTo>
                <a:cubicBezTo>
                  <a:pt x="1492" y="730"/>
                  <a:pt x="1531" y="725"/>
                  <a:pt x="1572" y="725"/>
                </a:cubicBezTo>
                <a:cubicBezTo>
                  <a:pt x="1572" y="730"/>
                  <a:pt x="1571" y="735"/>
                  <a:pt x="1571" y="740"/>
                </a:cubicBezTo>
                <a:cubicBezTo>
                  <a:pt x="1532" y="740"/>
                  <a:pt x="1493" y="744"/>
                  <a:pt x="1459" y="745"/>
                </a:cubicBezTo>
                <a:cubicBezTo>
                  <a:pt x="1459" y="757"/>
                  <a:pt x="1459" y="757"/>
                  <a:pt x="1459" y="757"/>
                </a:cubicBezTo>
                <a:cubicBezTo>
                  <a:pt x="1494" y="757"/>
                  <a:pt x="1532" y="754"/>
                  <a:pt x="1571" y="754"/>
                </a:cubicBezTo>
                <a:cubicBezTo>
                  <a:pt x="1571" y="759"/>
                  <a:pt x="1571" y="764"/>
                  <a:pt x="1571" y="770"/>
                </a:cubicBezTo>
                <a:cubicBezTo>
                  <a:pt x="1532" y="770"/>
                  <a:pt x="1494" y="772"/>
                  <a:pt x="1458" y="772"/>
                </a:cubicBezTo>
                <a:cubicBezTo>
                  <a:pt x="1458" y="783"/>
                  <a:pt x="1458" y="783"/>
                  <a:pt x="1458" y="783"/>
                </a:cubicBezTo>
                <a:cubicBezTo>
                  <a:pt x="1570" y="783"/>
                  <a:pt x="1570" y="783"/>
                  <a:pt x="1570" y="783"/>
                </a:cubicBezTo>
                <a:cubicBezTo>
                  <a:pt x="1570" y="798"/>
                  <a:pt x="1570" y="798"/>
                  <a:pt x="1570" y="798"/>
                </a:cubicBezTo>
                <a:cubicBezTo>
                  <a:pt x="1570" y="799"/>
                  <a:pt x="1570" y="799"/>
                  <a:pt x="1570" y="799"/>
                </a:cubicBezTo>
                <a:cubicBezTo>
                  <a:pt x="1458" y="799"/>
                  <a:pt x="1458" y="799"/>
                  <a:pt x="1458" y="799"/>
                </a:cubicBezTo>
                <a:cubicBezTo>
                  <a:pt x="1457" y="840"/>
                  <a:pt x="1457" y="840"/>
                  <a:pt x="1457" y="840"/>
                </a:cubicBezTo>
                <a:cubicBezTo>
                  <a:pt x="1480" y="840"/>
                  <a:pt x="1480" y="840"/>
                  <a:pt x="1480" y="840"/>
                </a:cubicBezTo>
                <a:cubicBezTo>
                  <a:pt x="1480" y="865"/>
                  <a:pt x="1480" y="865"/>
                  <a:pt x="1480" y="865"/>
                </a:cubicBezTo>
                <a:cubicBezTo>
                  <a:pt x="1480" y="867"/>
                  <a:pt x="1480" y="867"/>
                  <a:pt x="1480" y="867"/>
                </a:cubicBezTo>
                <a:cubicBezTo>
                  <a:pt x="1432" y="867"/>
                  <a:pt x="1432" y="867"/>
                  <a:pt x="1432" y="867"/>
                </a:cubicBezTo>
                <a:cubicBezTo>
                  <a:pt x="1432" y="954"/>
                  <a:pt x="1432" y="954"/>
                  <a:pt x="1432" y="954"/>
                </a:cubicBezTo>
                <a:cubicBezTo>
                  <a:pt x="1422" y="954"/>
                  <a:pt x="1422" y="954"/>
                  <a:pt x="1422" y="954"/>
                </a:cubicBezTo>
                <a:cubicBezTo>
                  <a:pt x="1422" y="989"/>
                  <a:pt x="1422" y="989"/>
                  <a:pt x="1422" y="989"/>
                </a:cubicBezTo>
                <a:cubicBezTo>
                  <a:pt x="1396" y="989"/>
                  <a:pt x="1396" y="989"/>
                  <a:pt x="1396" y="989"/>
                </a:cubicBezTo>
                <a:cubicBezTo>
                  <a:pt x="1396" y="840"/>
                  <a:pt x="1396" y="840"/>
                  <a:pt x="1396" y="840"/>
                </a:cubicBezTo>
                <a:cubicBezTo>
                  <a:pt x="1381" y="840"/>
                  <a:pt x="1381" y="840"/>
                  <a:pt x="1381" y="840"/>
                </a:cubicBezTo>
                <a:cubicBezTo>
                  <a:pt x="1381" y="737"/>
                  <a:pt x="1381" y="737"/>
                  <a:pt x="1381" y="737"/>
                </a:cubicBezTo>
                <a:cubicBezTo>
                  <a:pt x="1367" y="737"/>
                  <a:pt x="1367" y="737"/>
                  <a:pt x="1367" y="737"/>
                </a:cubicBezTo>
                <a:cubicBezTo>
                  <a:pt x="1367" y="657"/>
                  <a:pt x="1367" y="657"/>
                  <a:pt x="1367" y="657"/>
                </a:cubicBezTo>
                <a:cubicBezTo>
                  <a:pt x="1357" y="657"/>
                  <a:pt x="1357" y="657"/>
                  <a:pt x="1357" y="657"/>
                </a:cubicBezTo>
                <a:cubicBezTo>
                  <a:pt x="1357" y="616"/>
                  <a:pt x="1357" y="616"/>
                  <a:pt x="1357" y="616"/>
                </a:cubicBezTo>
                <a:cubicBezTo>
                  <a:pt x="1344" y="616"/>
                  <a:pt x="1344" y="616"/>
                  <a:pt x="1344" y="616"/>
                </a:cubicBezTo>
                <a:cubicBezTo>
                  <a:pt x="1344" y="564"/>
                  <a:pt x="1344" y="564"/>
                  <a:pt x="1344" y="564"/>
                </a:cubicBezTo>
                <a:cubicBezTo>
                  <a:pt x="1329" y="564"/>
                  <a:pt x="1329" y="564"/>
                  <a:pt x="1329" y="564"/>
                </a:cubicBezTo>
                <a:cubicBezTo>
                  <a:pt x="1329" y="618"/>
                  <a:pt x="1329" y="618"/>
                  <a:pt x="1329" y="618"/>
                </a:cubicBezTo>
                <a:cubicBezTo>
                  <a:pt x="1319" y="618"/>
                  <a:pt x="1319" y="618"/>
                  <a:pt x="1319" y="618"/>
                </a:cubicBezTo>
                <a:cubicBezTo>
                  <a:pt x="1319" y="668"/>
                  <a:pt x="1319" y="668"/>
                  <a:pt x="1319" y="668"/>
                </a:cubicBezTo>
                <a:cubicBezTo>
                  <a:pt x="1308" y="668"/>
                  <a:pt x="1308" y="668"/>
                  <a:pt x="1308" y="668"/>
                </a:cubicBezTo>
                <a:cubicBezTo>
                  <a:pt x="1308" y="733"/>
                  <a:pt x="1308" y="733"/>
                  <a:pt x="1308" y="733"/>
                </a:cubicBezTo>
                <a:cubicBezTo>
                  <a:pt x="1294" y="733"/>
                  <a:pt x="1294" y="733"/>
                  <a:pt x="1294" y="733"/>
                </a:cubicBezTo>
                <a:cubicBezTo>
                  <a:pt x="1294" y="835"/>
                  <a:pt x="1294" y="835"/>
                  <a:pt x="1294" y="835"/>
                </a:cubicBezTo>
                <a:cubicBezTo>
                  <a:pt x="1274" y="835"/>
                  <a:pt x="1274" y="835"/>
                  <a:pt x="1274" y="835"/>
                </a:cubicBezTo>
                <a:cubicBezTo>
                  <a:pt x="1274" y="967"/>
                  <a:pt x="1274" y="967"/>
                  <a:pt x="1274" y="967"/>
                </a:cubicBezTo>
                <a:cubicBezTo>
                  <a:pt x="1243" y="967"/>
                  <a:pt x="1243" y="967"/>
                  <a:pt x="1243" y="967"/>
                </a:cubicBezTo>
                <a:cubicBezTo>
                  <a:pt x="1243" y="894"/>
                  <a:pt x="1243" y="894"/>
                  <a:pt x="1243" y="894"/>
                </a:cubicBezTo>
                <a:cubicBezTo>
                  <a:pt x="1229" y="894"/>
                  <a:pt x="1229" y="894"/>
                  <a:pt x="1229" y="894"/>
                </a:cubicBezTo>
                <a:cubicBezTo>
                  <a:pt x="1229" y="808"/>
                  <a:pt x="1229" y="808"/>
                  <a:pt x="1229" y="808"/>
                </a:cubicBezTo>
                <a:cubicBezTo>
                  <a:pt x="1213" y="808"/>
                  <a:pt x="1213" y="808"/>
                  <a:pt x="1213" y="808"/>
                </a:cubicBezTo>
                <a:cubicBezTo>
                  <a:pt x="1213" y="785"/>
                  <a:pt x="1213" y="785"/>
                  <a:pt x="1213" y="785"/>
                </a:cubicBezTo>
                <a:cubicBezTo>
                  <a:pt x="1175" y="785"/>
                  <a:pt x="1175" y="785"/>
                  <a:pt x="1175" y="785"/>
                </a:cubicBezTo>
                <a:cubicBezTo>
                  <a:pt x="1175" y="808"/>
                  <a:pt x="1175" y="808"/>
                  <a:pt x="1175" y="808"/>
                </a:cubicBezTo>
                <a:cubicBezTo>
                  <a:pt x="1160" y="808"/>
                  <a:pt x="1160" y="808"/>
                  <a:pt x="1160" y="808"/>
                </a:cubicBezTo>
                <a:cubicBezTo>
                  <a:pt x="1160" y="906"/>
                  <a:pt x="1160" y="906"/>
                  <a:pt x="1160" y="906"/>
                </a:cubicBezTo>
                <a:cubicBezTo>
                  <a:pt x="1125" y="906"/>
                  <a:pt x="1125" y="906"/>
                  <a:pt x="1125" y="906"/>
                </a:cubicBezTo>
                <a:cubicBezTo>
                  <a:pt x="1125" y="951"/>
                  <a:pt x="1125" y="951"/>
                  <a:pt x="1125" y="951"/>
                </a:cubicBezTo>
                <a:cubicBezTo>
                  <a:pt x="1093" y="951"/>
                  <a:pt x="1093" y="951"/>
                  <a:pt x="1093" y="951"/>
                </a:cubicBezTo>
                <a:cubicBezTo>
                  <a:pt x="1093" y="906"/>
                  <a:pt x="1093" y="906"/>
                  <a:pt x="1093" y="906"/>
                </a:cubicBezTo>
                <a:cubicBezTo>
                  <a:pt x="1034" y="906"/>
                  <a:pt x="1034" y="906"/>
                  <a:pt x="1034" y="906"/>
                </a:cubicBezTo>
                <a:cubicBezTo>
                  <a:pt x="1034" y="946"/>
                  <a:pt x="1034" y="946"/>
                  <a:pt x="1034" y="946"/>
                </a:cubicBezTo>
                <a:cubicBezTo>
                  <a:pt x="939" y="946"/>
                  <a:pt x="939" y="946"/>
                  <a:pt x="939" y="946"/>
                </a:cubicBezTo>
                <a:cubicBezTo>
                  <a:pt x="939" y="992"/>
                  <a:pt x="939" y="992"/>
                  <a:pt x="939" y="992"/>
                </a:cubicBezTo>
                <a:cubicBezTo>
                  <a:pt x="0" y="1168"/>
                  <a:pt x="0" y="1168"/>
                  <a:pt x="0" y="1168"/>
                </a:cubicBezTo>
                <a:cubicBezTo>
                  <a:pt x="0" y="1412"/>
                  <a:pt x="0" y="1412"/>
                  <a:pt x="0" y="1412"/>
                </a:cubicBezTo>
                <a:cubicBezTo>
                  <a:pt x="5380" y="1412"/>
                  <a:pt x="5380" y="1412"/>
                  <a:pt x="5380" y="1412"/>
                </a:cubicBezTo>
                <a:cubicBezTo>
                  <a:pt x="5380" y="1248"/>
                  <a:pt x="5380" y="1248"/>
                  <a:pt x="5380" y="1248"/>
                </a:cubicBezTo>
                <a:lnTo>
                  <a:pt x="4116" y="1071"/>
                </a:lnTo>
                <a:close/>
                <a:moveTo>
                  <a:pt x="2017" y="853"/>
                </a:moveTo>
                <a:cubicBezTo>
                  <a:pt x="2012" y="853"/>
                  <a:pt x="2012" y="853"/>
                  <a:pt x="2012" y="853"/>
                </a:cubicBezTo>
                <a:cubicBezTo>
                  <a:pt x="2007" y="853"/>
                  <a:pt x="2007" y="853"/>
                  <a:pt x="2007" y="853"/>
                </a:cubicBezTo>
                <a:cubicBezTo>
                  <a:pt x="2007" y="801"/>
                  <a:pt x="2007" y="801"/>
                  <a:pt x="2007" y="801"/>
                </a:cubicBezTo>
                <a:cubicBezTo>
                  <a:pt x="2007" y="798"/>
                  <a:pt x="2010" y="795"/>
                  <a:pt x="2012" y="795"/>
                </a:cubicBezTo>
                <a:cubicBezTo>
                  <a:pt x="2015" y="795"/>
                  <a:pt x="2017" y="797"/>
                  <a:pt x="2017" y="801"/>
                </a:cubicBezTo>
                <a:lnTo>
                  <a:pt x="2017" y="853"/>
                </a:lnTo>
                <a:close/>
                <a:moveTo>
                  <a:pt x="2017" y="772"/>
                </a:moveTo>
                <a:cubicBezTo>
                  <a:pt x="2012" y="773"/>
                  <a:pt x="2012" y="773"/>
                  <a:pt x="2012" y="773"/>
                </a:cubicBezTo>
                <a:cubicBezTo>
                  <a:pt x="2007" y="774"/>
                  <a:pt x="2007" y="774"/>
                  <a:pt x="2007" y="774"/>
                </a:cubicBezTo>
                <a:cubicBezTo>
                  <a:pt x="2007" y="717"/>
                  <a:pt x="2007" y="717"/>
                  <a:pt x="2007" y="717"/>
                </a:cubicBezTo>
                <a:cubicBezTo>
                  <a:pt x="2007" y="713"/>
                  <a:pt x="2010" y="710"/>
                  <a:pt x="2012" y="710"/>
                </a:cubicBezTo>
                <a:cubicBezTo>
                  <a:pt x="2015" y="709"/>
                  <a:pt x="2017" y="711"/>
                  <a:pt x="2017" y="715"/>
                </a:cubicBezTo>
                <a:lnTo>
                  <a:pt x="2017" y="772"/>
                </a:lnTo>
                <a:close/>
                <a:moveTo>
                  <a:pt x="2017" y="696"/>
                </a:moveTo>
                <a:cubicBezTo>
                  <a:pt x="2012" y="698"/>
                  <a:pt x="2012" y="698"/>
                  <a:pt x="2012" y="698"/>
                </a:cubicBezTo>
                <a:cubicBezTo>
                  <a:pt x="2007" y="699"/>
                  <a:pt x="2007" y="699"/>
                  <a:pt x="2007" y="699"/>
                </a:cubicBezTo>
                <a:cubicBezTo>
                  <a:pt x="2007" y="655"/>
                  <a:pt x="2007" y="655"/>
                  <a:pt x="2007" y="655"/>
                </a:cubicBezTo>
                <a:cubicBezTo>
                  <a:pt x="2007" y="652"/>
                  <a:pt x="2010" y="649"/>
                  <a:pt x="2012" y="648"/>
                </a:cubicBezTo>
                <a:cubicBezTo>
                  <a:pt x="2015" y="647"/>
                  <a:pt x="2017" y="648"/>
                  <a:pt x="2017" y="651"/>
                </a:cubicBezTo>
                <a:lnTo>
                  <a:pt x="2017" y="696"/>
                </a:lnTo>
                <a:close/>
                <a:moveTo>
                  <a:pt x="2040" y="853"/>
                </a:moveTo>
                <a:cubicBezTo>
                  <a:pt x="2027" y="853"/>
                  <a:pt x="2027" y="853"/>
                  <a:pt x="2027" y="853"/>
                </a:cubicBezTo>
                <a:cubicBezTo>
                  <a:pt x="2027" y="801"/>
                  <a:pt x="2027" y="801"/>
                  <a:pt x="2027" y="801"/>
                </a:cubicBezTo>
                <a:cubicBezTo>
                  <a:pt x="2027" y="795"/>
                  <a:pt x="2030" y="792"/>
                  <a:pt x="2034" y="792"/>
                </a:cubicBezTo>
                <a:cubicBezTo>
                  <a:pt x="2037" y="792"/>
                  <a:pt x="2040" y="794"/>
                  <a:pt x="2040" y="800"/>
                </a:cubicBezTo>
                <a:lnTo>
                  <a:pt x="2040" y="853"/>
                </a:lnTo>
                <a:close/>
                <a:moveTo>
                  <a:pt x="2040" y="767"/>
                </a:moveTo>
                <a:cubicBezTo>
                  <a:pt x="2034" y="768"/>
                  <a:pt x="2034" y="768"/>
                  <a:pt x="2034" y="768"/>
                </a:cubicBezTo>
                <a:cubicBezTo>
                  <a:pt x="2027" y="770"/>
                  <a:pt x="2027" y="770"/>
                  <a:pt x="2027" y="770"/>
                </a:cubicBezTo>
                <a:cubicBezTo>
                  <a:pt x="2027" y="714"/>
                  <a:pt x="2027" y="714"/>
                  <a:pt x="2027" y="714"/>
                </a:cubicBezTo>
                <a:cubicBezTo>
                  <a:pt x="2027" y="708"/>
                  <a:pt x="2030" y="704"/>
                  <a:pt x="2034" y="704"/>
                </a:cubicBezTo>
                <a:cubicBezTo>
                  <a:pt x="2037" y="703"/>
                  <a:pt x="2040" y="705"/>
                  <a:pt x="2040" y="711"/>
                </a:cubicBezTo>
                <a:lnTo>
                  <a:pt x="2040" y="767"/>
                </a:lnTo>
                <a:close/>
                <a:moveTo>
                  <a:pt x="2040" y="687"/>
                </a:moveTo>
                <a:cubicBezTo>
                  <a:pt x="2034" y="689"/>
                  <a:pt x="2034" y="689"/>
                  <a:pt x="2034" y="689"/>
                </a:cubicBezTo>
                <a:cubicBezTo>
                  <a:pt x="2027" y="692"/>
                  <a:pt x="2027" y="692"/>
                  <a:pt x="2027" y="692"/>
                </a:cubicBezTo>
                <a:cubicBezTo>
                  <a:pt x="2027" y="648"/>
                  <a:pt x="2027" y="648"/>
                  <a:pt x="2027" y="648"/>
                </a:cubicBezTo>
                <a:cubicBezTo>
                  <a:pt x="2027" y="643"/>
                  <a:pt x="2030" y="639"/>
                  <a:pt x="2034" y="638"/>
                </a:cubicBezTo>
                <a:cubicBezTo>
                  <a:pt x="2037" y="636"/>
                  <a:pt x="2040" y="637"/>
                  <a:pt x="2040" y="642"/>
                </a:cubicBezTo>
                <a:lnTo>
                  <a:pt x="2040" y="687"/>
                </a:lnTo>
                <a:close/>
                <a:moveTo>
                  <a:pt x="2068" y="853"/>
                </a:moveTo>
                <a:cubicBezTo>
                  <a:pt x="2050" y="853"/>
                  <a:pt x="2050" y="853"/>
                  <a:pt x="2050" y="853"/>
                </a:cubicBezTo>
                <a:cubicBezTo>
                  <a:pt x="2050" y="800"/>
                  <a:pt x="2050" y="800"/>
                  <a:pt x="2050" y="800"/>
                </a:cubicBezTo>
                <a:cubicBezTo>
                  <a:pt x="2050" y="793"/>
                  <a:pt x="2055" y="789"/>
                  <a:pt x="2059" y="788"/>
                </a:cubicBezTo>
                <a:cubicBezTo>
                  <a:pt x="2064" y="788"/>
                  <a:pt x="2068" y="792"/>
                  <a:pt x="2068" y="799"/>
                </a:cubicBezTo>
                <a:lnTo>
                  <a:pt x="2068" y="853"/>
                </a:lnTo>
                <a:close/>
                <a:moveTo>
                  <a:pt x="2068" y="762"/>
                </a:moveTo>
                <a:cubicBezTo>
                  <a:pt x="2059" y="763"/>
                  <a:pt x="2059" y="763"/>
                  <a:pt x="2059" y="763"/>
                </a:cubicBezTo>
                <a:cubicBezTo>
                  <a:pt x="2050" y="765"/>
                  <a:pt x="2050" y="765"/>
                  <a:pt x="2050" y="765"/>
                </a:cubicBezTo>
                <a:cubicBezTo>
                  <a:pt x="2050" y="711"/>
                  <a:pt x="2050" y="711"/>
                  <a:pt x="2050" y="711"/>
                </a:cubicBezTo>
                <a:cubicBezTo>
                  <a:pt x="2050" y="703"/>
                  <a:pt x="2055" y="698"/>
                  <a:pt x="2059" y="697"/>
                </a:cubicBezTo>
                <a:cubicBezTo>
                  <a:pt x="2064" y="697"/>
                  <a:pt x="2068" y="700"/>
                  <a:pt x="2068" y="707"/>
                </a:cubicBezTo>
                <a:lnTo>
                  <a:pt x="2068" y="762"/>
                </a:lnTo>
                <a:close/>
                <a:moveTo>
                  <a:pt x="2068" y="677"/>
                </a:moveTo>
                <a:cubicBezTo>
                  <a:pt x="2059" y="680"/>
                  <a:pt x="2059" y="680"/>
                  <a:pt x="2059" y="680"/>
                </a:cubicBezTo>
                <a:cubicBezTo>
                  <a:pt x="2050" y="683"/>
                  <a:pt x="2050" y="683"/>
                  <a:pt x="2050" y="683"/>
                </a:cubicBezTo>
                <a:cubicBezTo>
                  <a:pt x="2050" y="639"/>
                  <a:pt x="2050" y="639"/>
                  <a:pt x="2050" y="639"/>
                </a:cubicBezTo>
                <a:cubicBezTo>
                  <a:pt x="2050" y="633"/>
                  <a:pt x="2055" y="628"/>
                  <a:pt x="2059" y="626"/>
                </a:cubicBezTo>
                <a:cubicBezTo>
                  <a:pt x="2064" y="625"/>
                  <a:pt x="2068" y="626"/>
                  <a:pt x="2068" y="632"/>
                </a:cubicBezTo>
                <a:lnTo>
                  <a:pt x="2068" y="677"/>
                </a:lnTo>
                <a:close/>
                <a:moveTo>
                  <a:pt x="2100" y="854"/>
                </a:moveTo>
                <a:cubicBezTo>
                  <a:pt x="2078" y="854"/>
                  <a:pt x="2078" y="854"/>
                  <a:pt x="2078" y="854"/>
                </a:cubicBezTo>
                <a:cubicBezTo>
                  <a:pt x="2078" y="800"/>
                  <a:pt x="2078" y="800"/>
                  <a:pt x="2078" y="800"/>
                </a:cubicBezTo>
                <a:cubicBezTo>
                  <a:pt x="2078" y="790"/>
                  <a:pt x="2084" y="785"/>
                  <a:pt x="2089" y="785"/>
                </a:cubicBezTo>
                <a:cubicBezTo>
                  <a:pt x="2095" y="784"/>
                  <a:pt x="2100" y="789"/>
                  <a:pt x="2100" y="799"/>
                </a:cubicBezTo>
                <a:lnTo>
                  <a:pt x="2100" y="854"/>
                </a:lnTo>
                <a:close/>
                <a:moveTo>
                  <a:pt x="2100" y="757"/>
                </a:moveTo>
                <a:cubicBezTo>
                  <a:pt x="2089" y="758"/>
                  <a:pt x="2089" y="758"/>
                  <a:pt x="2089" y="758"/>
                </a:cubicBezTo>
                <a:cubicBezTo>
                  <a:pt x="2078" y="760"/>
                  <a:pt x="2078" y="760"/>
                  <a:pt x="2078" y="760"/>
                </a:cubicBezTo>
                <a:cubicBezTo>
                  <a:pt x="2078" y="707"/>
                  <a:pt x="2078" y="707"/>
                  <a:pt x="2078" y="707"/>
                </a:cubicBezTo>
                <a:cubicBezTo>
                  <a:pt x="2078" y="697"/>
                  <a:pt x="2084" y="692"/>
                  <a:pt x="2089" y="691"/>
                </a:cubicBezTo>
                <a:cubicBezTo>
                  <a:pt x="2095" y="690"/>
                  <a:pt x="2100" y="694"/>
                  <a:pt x="2100" y="703"/>
                </a:cubicBezTo>
                <a:lnTo>
                  <a:pt x="2100" y="757"/>
                </a:lnTo>
                <a:close/>
                <a:moveTo>
                  <a:pt x="2100" y="668"/>
                </a:moveTo>
                <a:cubicBezTo>
                  <a:pt x="2089" y="671"/>
                  <a:pt x="2089" y="671"/>
                  <a:pt x="2089" y="671"/>
                </a:cubicBezTo>
                <a:cubicBezTo>
                  <a:pt x="2078" y="674"/>
                  <a:pt x="2078" y="674"/>
                  <a:pt x="2078" y="674"/>
                </a:cubicBezTo>
                <a:cubicBezTo>
                  <a:pt x="2078" y="630"/>
                  <a:pt x="2078" y="630"/>
                  <a:pt x="2078" y="630"/>
                </a:cubicBezTo>
                <a:cubicBezTo>
                  <a:pt x="2078" y="622"/>
                  <a:pt x="2084" y="616"/>
                  <a:pt x="2089" y="614"/>
                </a:cubicBezTo>
                <a:cubicBezTo>
                  <a:pt x="2095" y="613"/>
                  <a:pt x="2100" y="615"/>
                  <a:pt x="2100" y="623"/>
                </a:cubicBezTo>
                <a:lnTo>
                  <a:pt x="2100" y="668"/>
                </a:lnTo>
                <a:close/>
                <a:moveTo>
                  <a:pt x="2137" y="854"/>
                </a:moveTo>
                <a:cubicBezTo>
                  <a:pt x="2110" y="854"/>
                  <a:pt x="2110" y="854"/>
                  <a:pt x="2110" y="854"/>
                </a:cubicBezTo>
                <a:cubicBezTo>
                  <a:pt x="2110" y="799"/>
                  <a:pt x="2110" y="799"/>
                  <a:pt x="2110" y="799"/>
                </a:cubicBezTo>
                <a:cubicBezTo>
                  <a:pt x="2110" y="787"/>
                  <a:pt x="2117" y="781"/>
                  <a:pt x="2124" y="781"/>
                </a:cubicBezTo>
                <a:cubicBezTo>
                  <a:pt x="2130" y="781"/>
                  <a:pt x="2137" y="786"/>
                  <a:pt x="2137" y="798"/>
                </a:cubicBezTo>
                <a:lnTo>
                  <a:pt x="2137" y="854"/>
                </a:lnTo>
                <a:close/>
                <a:moveTo>
                  <a:pt x="2137" y="751"/>
                </a:moveTo>
                <a:cubicBezTo>
                  <a:pt x="2124" y="753"/>
                  <a:pt x="2124" y="753"/>
                  <a:pt x="2124" y="753"/>
                </a:cubicBezTo>
                <a:cubicBezTo>
                  <a:pt x="2110" y="755"/>
                  <a:pt x="2110" y="755"/>
                  <a:pt x="2110" y="755"/>
                </a:cubicBezTo>
                <a:cubicBezTo>
                  <a:pt x="2110" y="703"/>
                  <a:pt x="2110" y="703"/>
                  <a:pt x="2110" y="703"/>
                </a:cubicBezTo>
                <a:cubicBezTo>
                  <a:pt x="2110" y="691"/>
                  <a:pt x="2117" y="685"/>
                  <a:pt x="2124" y="684"/>
                </a:cubicBezTo>
                <a:cubicBezTo>
                  <a:pt x="2130" y="683"/>
                  <a:pt x="2137" y="688"/>
                  <a:pt x="2137" y="699"/>
                </a:cubicBezTo>
                <a:lnTo>
                  <a:pt x="2137" y="751"/>
                </a:lnTo>
                <a:close/>
                <a:moveTo>
                  <a:pt x="2137" y="659"/>
                </a:moveTo>
                <a:cubicBezTo>
                  <a:pt x="2124" y="662"/>
                  <a:pt x="2124" y="662"/>
                  <a:pt x="2124" y="662"/>
                </a:cubicBezTo>
                <a:cubicBezTo>
                  <a:pt x="2110" y="665"/>
                  <a:pt x="2110" y="665"/>
                  <a:pt x="2110" y="665"/>
                </a:cubicBezTo>
                <a:cubicBezTo>
                  <a:pt x="2110" y="620"/>
                  <a:pt x="2110" y="620"/>
                  <a:pt x="2110" y="620"/>
                </a:cubicBezTo>
                <a:cubicBezTo>
                  <a:pt x="2110" y="611"/>
                  <a:pt x="2117" y="604"/>
                  <a:pt x="2124" y="602"/>
                </a:cubicBezTo>
                <a:cubicBezTo>
                  <a:pt x="2130" y="601"/>
                  <a:pt x="2137" y="604"/>
                  <a:pt x="2137" y="613"/>
                </a:cubicBezTo>
                <a:lnTo>
                  <a:pt x="2137" y="659"/>
                </a:lnTo>
                <a:close/>
                <a:moveTo>
                  <a:pt x="2178" y="854"/>
                </a:moveTo>
                <a:cubicBezTo>
                  <a:pt x="2147" y="854"/>
                  <a:pt x="2147" y="854"/>
                  <a:pt x="2147" y="854"/>
                </a:cubicBezTo>
                <a:cubicBezTo>
                  <a:pt x="2147" y="800"/>
                  <a:pt x="2147" y="800"/>
                  <a:pt x="2147" y="800"/>
                </a:cubicBezTo>
                <a:cubicBezTo>
                  <a:pt x="2147" y="786"/>
                  <a:pt x="2154" y="779"/>
                  <a:pt x="2162" y="779"/>
                </a:cubicBezTo>
                <a:cubicBezTo>
                  <a:pt x="2170" y="778"/>
                  <a:pt x="2178" y="785"/>
                  <a:pt x="2178" y="799"/>
                </a:cubicBezTo>
                <a:lnTo>
                  <a:pt x="2178" y="854"/>
                </a:lnTo>
                <a:close/>
                <a:moveTo>
                  <a:pt x="2178" y="747"/>
                </a:moveTo>
                <a:cubicBezTo>
                  <a:pt x="2173" y="748"/>
                  <a:pt x="2167" y="748"/>
                  <a:pt x="2162" y="749"/>
                </a:cubicBezTo>
                <a:cubicBezTo>
                  <a:pt x="2157" y="749"/>
                  <a:pt x="2152" y="750"/>
                  <a:pt x="2147" y="750"/>
                </a:cubicBezTo>
                <a:cubicBezTo>
                  <a:pt x="2147" y="700"/>
                  <a:pt x="2147" y="700"/>
                  <a:pt x="2147" y="700"/>
                </a:cubicBezTo>
                <a:cubicBezTo>
                  <a:pt x="2147" y="688"/>
                  <a:pt x="2154" y="681"/>
                  <a:pt x="2162" y="680"/>
                </a:cubicBezTo>
                <a:cubicBezTo>
                  <a:pt x="2170" y="679"/>
                  <a:pt x="2178" y="685"/>
                  <a:pt x="2178" y="697"/>
                </a:cubicBezTo>
                <a:lnTo>
                  <a:pt x="2178" y="747"/>
                </a:lnTo>
                <a:close/>
                <a:moveTo>
                  <a:pt x="2178" y="651"/>
                </a:moveTo>
                <a:cubicBezTo>
                  <a:pt x="2173" y="652"/>
                  <a:pt x="2167" y="653"/>
                  <a:pt x="2162" y="654"/>
                </a:cubicBezTo>
                <a:cubicBezTo>
                  <a:pt x="2157" y="655"/>
                  <a:pt x="2152" y="656"/>
                  <a:pt x="2147" y="656"/>
                </a:cubicBezTo>
                <a:cubicBezTo>
                  <a:pt x="2147" y="613"/>
                  <a:pt x="2147" y="613"/>
                  <a:pt x="2147" y="613"/>
                </a:cubicBezTo>
                <a:cubicBezTo>
                  <a:pt x="2147" y="602"/>
                  <a:pt x="2154" y="595"/>
                  <a:pt x="2162" y="593"/>
                </a:cubicBezTo>
                <a:cubicBezTo>
                  <a:pt x="2170" y="591"/>
                  <a:pt x="2178" y="595"/>
                  <a:pt x="2178" y="607"/>
                </a:cubicBezTo>
                <a:lnTo>
                  <a:pt x="2178" y="651"/>
                </a:lnTo>
                <a:close/>
                <a:moveTo>
                  <a:pt x="2223" y="853"/>
                </a:moveTo>
                <a:cubicBezTo>
                  <a:pt x="2188" y="853"/>
                  <a:pt x="2188" y="853"/>
                  <a:pt x="2188" y="853"/>
                </a:cubicBezTo>
                <a:cubicBezTo>
                  <a:pt x="2188" y="801"/>
                  <a:pt x="2188" y="801"/>
                  <a:pt x="2188" y="801"/>
                </a:cubicBezTo>
                <a:cubicBezTo>
                  <a:pt x="2188" y="786"/>
                  <a:pt x="2196" y="778"/>
                  <a:pt x="2205" y="778"/>
                </a:cubicBezTo>
                <a:cubicBezTo>
                  <a:pt x="2214" y="778"/>
                  <a:pt x="2223" y="785"/>
                  <a:pt x="2223" y="801"/>
                </a:cubicBezTo>
                <a:lnTo>
                  <a:pt x="2223" y="853"/>
                </a:lnTo>
                <a:close/>
                <a:moveTo>
                  <a:pt x="2223" y="744"/>
                </a:moveTo>
                <a:cubicBezTo>
                  <a:pt x="2217" y="744"/>
                  <a:pt x="2211" y="745"/>
                  <a:pt x="2205" y="745"/>
                </a:cubicBezTo>
                <a:cubicBezTo>
                  <a:pt x="2199" y="745"/>
                  <a:pt x="2193" y="746"/>
                  <a:pt x="2188" y="746"/>
                </a:cubicBezTo>
                <a:cubicBezTo>
                  <a:pt x="2188" y="699"/>
                  <a:pt x="2188" y="699"/>
                  <a:pt x="2188" y="699"/>
                </a:cubicBezTo>
                <a:cubicBezTo>
                  <a:pt x="2188" y="685"/>
                  <a:pt x="2196" y="678"/>
                  <a:pt x="2205" y="677"/>
                </a:cubicBezTo>
                <a:cubicBezTo>
                  <a:pt x="2214" y="677"/>
                  <a:pt x="2223" y="683"/>
                  <a:pt x="2223" y="697"/>
                </a:cubicBezTo>
                <a:lnTo>
                  <a:pt x="2223" y="744"/>
                </a:lnTo>
                <a:close/>
                <a:moveTo>
                  <a:pt x="2223" y="645"/>
                </a:moveTo>
                <a:cubicBezTo>
                  <a:pt x="2217" y="646"/>
                  <a:pt x="2211" y="647"/>
                  <a:pt x="2205" y="647"/>
                </a:cubicBezTo>
                <a:cubicBezTo>
                  <a:pt x="2199" y="648"/>
                  <a:pt x="2193" y="649"/>
                  <a:pt x="2188" y="649"/>
                </a:cubicBezTo>
                <a:cubicBezTo>
                  <a:pt x="2188" y="607"/>
                  <a:pt x="2188" y="607"/>
                  <a:pt x="2188" y="607"/>
                </a:cubicBezTo>
                <a:cubicBezTo>
                  <a:pt x="2188" y="595"/>
                  <a:pt x="2196" y="588"/>
                  <a:pt x="2205" y="586"/>
                </a:cubicBezTo>
                <a:cubicBezTo>
                  <a:pt x="2214" y="585"/>
                  <a:pt x="2223" y="590"/>
                  <a:pt x="2223" y="603"/>
                </a:cubicBezTo>
                <a:lnTo>
                  <a:pt x="2223" y="645"/>
                </a:lnTo>
                <a:close/>
                <a:moveTo>
                  <a:pt x="2272" y="853"/>
                </a:moveTo>
                <a:cubicBezTo>
                  <a:pt x="2233" y="853"/>
                  <a:pt x="2233" y="853"/>
                  <a:pt x="2233" y="853"/>
                </a:cubicBezTo>
                <a:cubicBezTo>
                  <a:pt x="2233" y="803"/>
                  <a:pt x="2233" y="803"/>
                  <a:pt x="2233" y="803"/>
                </a:cubicBezTo>
                <a:cubicBezTo>
                  <a:pt x="2233" y="787"/>
                  <a:pt x="2243" y="778"/>
                  <a:pt x="2252" y="778"/>
                </a:cubicBezTo>
                <a:cubicBezTo>
                  <a:pt x="2262" y="778"/>
                  <a:pt x="2272" y="786"/>
                  <a:pt x="2272" y="803"/>
                </a:cubicBezTo>
                <a:lnTo>
                  <a:pt x="2272" y="853"/>
                </a:lnTo>
                <a:close/>
                <a:moveTo>
                  <a:pt x="2272" y="742"/>
                </a:moveTo>
                <a:cubicBezTo>
                  <a:pt x="2266" y="742"/>
                  <a:pt x="2259" y="743"/>
                  <a:pt x="2252" y="743"/>
                </a:cubicBezTo>
                <a:cubicBezTo>
                  <a:pt x="2246" y="743"/>
                  <a:pt x="2239" y="743"/>
                  <a:pt x="2233" y="743"/>
                </a:cubicBezTo>
                <a:cubicBezTo>
                  <a:pt x="2233" y="699"/>
                  <a:pt x="2233" y="699"/>
                  <a:pt x="2233" y="699"/>
                </a:cubicBezTo>
                <a:cubicBezTo>
                  <a:pt x="2233" y="684"/>
                  <a:pt x="2243" y="676"/>
                  <a:pt x="2252" y="676"/>
                </a:cubicBezTo>
                <a:cubicBezTo>
                  <a:pt x="2262" y="676"/>
                  <a:pt x="2272" y="683"/>
                  <a:pt x="2272" y="698"/>
                </a:cubicBezTo>
                <a:lnTo>
                  <a:pt x="2272" y="742"/>
                </a:lnTo>
                <a:close/>
                <a:moveTo>
                  <a:pt x="2272" y="643"/>
                </a:moveTo>
                <a:cubicBezTo>
                  <a:pt x="2266" y="643"/>
                  <a:pt x="2259" y="643"/>
                  <a:pt x="2252" y="643"/>
                </a:cubicBezTo>
                <a:cubicBezTo>
                  <a:pt x="2246" y="644"/>
                  <a:pt x="2239" y="644"/>
                  <a:pt x="2233" y="644"/>
                </a:cubicBezTo>
                <a:cubicBezTo>
                  <a:pt x="2233" y="604"/>
                  <a:pt x="2233" y="604"/>
                  <a:pt x="2233" y="604"/>
                </a:cubicBezTo>
                <a:cubicBezTo>
                  <a:pt x="2233" y="590"/>
                  <a:pt x="2243" y="583"/>
                  <a:pt x="2252" y="582"/>
                </a:cubicBezTo>
                <a:cubicBezTo>
                  <a:pt x="2262" y="582"/>
                  <a:pt x="2272" y="588"/>
                  <a:pt x="2272" y="602"/>
                </a:cubicBezTo>
                <a:lnTo>
                  <a:pt x="2272" y="643"/>
                </a:lnTo>
                <a:close/>
                <a:moveTo>
                  <a:pt x="2322" y="853"/>
                </a:moveTo>
                <a:cubicBezTo>
                  <a:pt x="2282" y="853"/>
                  <a:pt x="2282" y="853"/>
                  <a:pt x="2282" y="853"/>
                </a:cubicBezTo>
                <a:cubicBezTo>
                  <a:pt x="2282" y="803"/>
                  <a:pt x="2282" y="803"/>
                  <a:pt x="2282" y="803"/>
                </a:cubicBezTo>
                <a:cubicBezTo>
                  <a:pt x="2282" y="786"/>
                  <a:pt x="2292" y="778"/>
                  <a:pt x="2302" y="778"/>
                </a:cubicBezTo>
                <a:cubicBezTo>
                  <a:pt x="2312" y="778"/>
                  <a:pt x="2322" y="787"/>
                  <a:pt x="2322" y="803"/>
                </a:cubicBezTo>
                <a:lnTo>
                  <a:pt x="2322" y="853"/>
                </a:lnTo>
                <a:close/>
                <a:moveTo>
                  <a:pt x="2322" y="743"/>
                </a:moveTo>
                <a:cubicBezTo>
                  <a:pt x="2315" y="743"/>
                  <a:pt x="2309" y="743"/>
                  <a:pt x="2302" y="743"/>
                </a:cubicBezTo>
                <a:cubicBezTo>
                  <a:pt x="2295" y="743"/>
                  <a:pt x="2289" y="742"/>
                  <a:pt x="2282" y="742"/>
                </a:cubicBezTo>
                <a:cubicBezTo>
                  <a:pt x="2282" y="698"/>
                  <a:pt x="2282" y="698"/>
                  <a:pt x="2282" y="698"/>
                </a:cubicBezTo>
                <a:cubicBezTo>
                  <a:pt x="2282" y="683"/>
                  <a:pt x="2292" y="676"/>
                  <a:pt x="2302" y="676"/>
                </a:cubicBezTo>
                <a:cubicBezTo>
                  <a:pt x="2312" y="676"/>
                  <a:pt x="2322" y="684"/>
                  <a:pt x="2322" y="699"/>
                </a:cubicBezTo>
                <a:lnTo>
                  <a:pt x="2322" y="743"/>
                </a:lnTo>
                <a:close/>
                <a:moveTo>
                  <a:pt x="2322" y="645"/>
                </a:moveTo>
                <a:cubicBezTo>
                  <a:pt x="2315" y="644"/>
                  <a:pt x="2309" y="644"/>
                  <a:pt x="2302" y="643"/>
                </a:cubicBezTo>
                <a:cubicBezTo>
                  <a:pt x="2295" y="643"/>
                  <a:pt x="2289" y="643"/>
                  <a:pt x="2282" y="643"/>
                </a:cubicBezTo>
                <a:cubicBezTo>
                  <a:pt x="2282" y="602"/>
                  <a:pt x="2282" y="602"/>
                  <a:pt x="2282" y="602"/>
                </a:cubicBezTo>
                <a:cubicBezTo>
                  <a:pt x="2282" y="588"/>
                  <a:pt x="2292" y="581"/>
                  <a:pt x="2302" y="581"/>
                </a:cubicBezTo>
                <a:cubicBezTo>
                  <a:pt x="2312" y="582"/>
                  <a:pt x="2322" y="589"/>
                  <a:pt x="2322" y="603"/>
                </a:cubicBezTo>
                <a:lnTo>
                  <a:pt x="2322" y="645"/>
                </a:lnTo>
                <a:close/>
                <a:moveTo>
                  <a:pt x="2367" y="853"/>
                </a:moveTo>
                <a:cubicBezTo>
                  <a:pt x="2331" y="853"/>
                  <a:pt x="2331" y="853"/>
                  <a:pt x="2331" y="853"/>
                </a:cubicBezTo>
                <a:cubicBezTo>
                  <a:pt x="2331" y="801"/>
                  <a:pt x="2331" y="801"/>
                  <a:pt x="2331" y="801"/>
                </a:cubicBezTo>
                <a:cubicBezTo>
                  <a:pt x="2331" y="786"/>
                  <a:pt x="2340" y="778"/>
                  <a:pt x="2349" y="778"/>
                </a:cubicBezTo>
                <a:cubicBezTo>
                  <a:pt x="2358" y="779"/>
                  <a:pt x="2367" y="786"/>
                  <a:pt x="2367" y="801"/>
                </a:cubicBezTo>
                <a:lnTo>
                  <a:pt x="2367" y="853"/>
                </a:lnTo>
                <a:close/>
                <a:moveTo>
                  <a:pt x="2367" y="746"/>
                </a:moveTo>
                <a:cubicBezTo>
                  <a:pt x="2361" y="746"/>
                  <a:pt x="2355" y="745"/>
                  <a:pt x="2349" y="745"/>
                </a:cubicBezTo>
                <a:cubicBezTo>
                  <a:pt x="2343" y="745"/>
                  <a:pt x="2337" y="744"/>
                  <a:pt x="2331" y="744"/>
                </a:cubicBezTo>
                <a:cubicBezTo>
                  <a:pt x="2331" y="697"/>
                  <a:pt x="2331" y="697"/>
                  <a:pt x="2331" y="697"/>
                </a:cubicBezTo>
                <a:cubicBezTo>
                  <a:pt x="2331" y="683"/>
                  <a:pt x="2340" y="677"/>
                  <a:pt x="2349" y="677"/>
                </a:cubicBezTo>
                <a:cubicBezTo>
                  <a:pt x="2358" y="677"/>
                  <a:pt x="2367" y="685"/>
                  <a:pt x="2367" y="699"/>
                </a:cubicBezTo>
                <a:lnTo>
                  <a:pt x="2367" y="746"/>
                </a:lnTo>
                <a:close/>
                <a:moveTo>
                  <a:pt x="2367" y="650"/>
                </a:moveTo>
                <a:cubicBezTo>
                  <a:pt x="2361" y="649"/>
                  <a:pt x="2355" y="648"/>
                  <a:pt x="2349" y="647"/>
                </a:cubicBezTo>
                <a:cubicBezTo>
                  <a:pt x="2343" y="647"/>
                  <a:pt x="2337" y="646"/>
                  <a:pt x="2331" y="646"/>
                </a:cubicBezTo>
                <a:cubicBezTo>
                  <a:pt x="2331" y="601"/>
                  <a:pt x="2331" y="601"/>
                  <a:pt x="2331" y="601"/>
                </a:cubicBezTo>
                <a:cubicBezTo>
                  <a:pt x="2331" y="589"/>
                  <a:pt x="2340" y="583"/>
                  <a:pt x="2349" y="584"/>
                </a:cubicBezTo>
                <a:cubicBezTo>
                  <a:pt x="2358" y="585"/>
                  <a:pt x="2367" y="592"/>
                  <a:pt x="2367" y="605"/>
                </a:cubicBezTo>
                <a:lnTo>
                  <a:pt x="2367" y="650"/>
                </a:lnTo>
                <a:close/>
                <a:moveTo>
                  <a:pt x="2408" y="854"/>
                </a:moveTo>
                <a:cubicBezTo>
                  <a:pt x="2377" y="854"/>
                  <a:pt x="2377" y="854"/>
                  <a:pt x="2377" y="854"/>
                </a:cubicBezTo>
                <a:cubicBezTo>
                  <a:pt x="2377" y="799"/>
                  <a:pt x="2377" y="799"/>
                  <a:pt x="2377" y="799"/>
                </a:cubicBezTo>
                <a:cubicBezTo>
                  <a:pt x="2377" y="785"/>
                  <a:pt x="2384" y="779"/>
                  <a:pt x="2392" y="779"/>
                </a:cubicBezTo>
                <a:cubicBezTo>
                  <a:pt x="2400" y="779"/>
                  <a:pt x="2408" y="786"/>
                  <a:pt x="2408" y="800"/>
                </a:cubicBezTo>
                <a:lnTo>
                  <a:pt x="2408" y="854"/>
                </a:lnTo>
                <a:close/>
                <a:moveTo>
                  <a:pt x="2408" y="750"/>
                </a:moveTo>
                <a:cubicBezTo>
                  <a:pt x="2392" y="749"/>
                  <a:pt x="2392" y="749"/>
                  <a:pt x="2392" y="749"/>
                </a:cubicBezTo>
                <a:cubicBezTo>
                  <a:pt x="2377" y="747"/>
                  <a:pt x="2377" y="747"/>
                  <a:pt x="2377" y="747"/>
                </a:cubicBezTo>
                <a:cubicBezTo>
                  <a:pt x="2377" y="697"/>
                  <a:pt x="2377" y="697"/>
                  <a:pt x="2377" y="697"/>
                </a:cubicBezTo>
                <a:cubicBezTo>
                  <a:pt x="2377" y="684"/>
                  <a:pt x="2384" y="679"/>
                  <a:pt x="2392" y="679"/>
                </a:cubicBezTo>
                <a:cubicBezTo>
                  <a:pt x="2400" y="680"/>
                  <a:pt x="2408" y="687"/>
                  <a:pt x="2408" y="700"/>
                </a:cubicBezTo>
                <a:lnTo>
                  <a:pt x="2408" y="750"/>
                </a:lnTo>
                <a:close/>
                <a:moveTo>
                  <a:pt x="2408" y="657"/>
                </a:moveTo>
                <a:cubicBezTo>
                  <a:pt x="2392" y="654"/>
                  <a:pt x="2392" y="654"/>
                  <a:pt x="2392" y="654"/>
                </a:cubicBezTo>
                <a:cubicBezTo>
                  <a:pt x="2377" y="651"/>
                  <a:pt x="2377" y="651"/>
                  <a:pt x="2377" y="651"/>
                </a:cubicBezTo>
                <a:cubicBezTo>
                  <a:pt x="2377" y="604"/>
                  <a:pt x="2377" y="604"/>
                  <a:pt x="2377" y="604"/>
                </a:cubicBezTo>
                <a:cubicBezTo>
                  <a:pt x="2377" y="592"/>
                  <a:pt x="2384" y="588"/>
                  <a:pt x="2392" y="589"/>
                </a:cubicBezTo>
                <a:cubicBezTo>
                  <a:pt x="2400" y="591"/>
                  <a:pt x="2408" y="598"/>
                  <a:pt x="2408" y="610"/>
                </a:cubicBezTo>
                <a:lnTo>
                  <a:pt x="2408" y="657"/>
                </a:lnTo>
                <a:close/>
                <a:moveTo>
                  <a:pt x="2444" y="854"/>
                </a:moveTo>
                <a:cubicBezTo>
                  <a:pt x="2417" y="854"/>
                  <a:pt x="2417" y="854"/>
                  <a:pt x="2417" y="854"/>
                </a:cubicBezTo>
                <a:cubicBezTo>
                  <a:pt x="2417" y="798"/>
                  <a:pt x="2417" y="798"/>
                  <a:pt x="2417" y="798"/>
                </a:cubicBezTo>
                <a:cubicBezTo>
                  <a:pt x="2417" y="786"/>
                  <a:pt x="2424" y="781"/>
                  <a:pt x="2431" y="781"/>
                </a:cubicBezTo>
                <a:cubicBezTo>
                  <a:pt x="2437" y="781"/>
                  <a:pt x="2444" y="788"/>
                  <a:pt x="2444" y="799"/>
                </a:cubicBezTo>
                <a:lnTo>
                  <a:pt x="2444" y="854"/>
                </a:lnTo>
                <a:close/>
                <a:moveTo>
                  <a:pt x="2444" y="755"/>
                </a:moveTo>
                <a:cubicBezTo>
                  <a:pt x="2431" y="753"/>
                  <a:pt x="2431" y="753"/>
                  <a:pt x="2431" y="753"/>
                </a:cubicBezTo>
                <a:cubicBezTo>
                  <a:pt x="2417" y="751"/>
                  <a:pt x="2417" y="751"/>
                  <a:pt x="2417" y="751"/>
                </a:cubicBezTo>
                <a:cubicBezTo>
                  <a:pt x="2417" y="699"/>
                  <a:pt x="2417" y="699"/>
                  <a:pt x="2417" y="699"/>
                </a:cubicBezTo>
                <a:cubicBezTo>
                  <a:pt x="2417" y="688"/>
                  <a:pt x="2424" y="683"/>
                  <a:pt x="2431" y="684"/>
                </a:cubicBezTo>
                <a:cubicBezTo>
                  <a:pt x="2437" y="685"/>
                  <a:pt x="2444" y="691"/>
                  <a:pt x="2444" y="702"/>
                </a:cubicBezTo>
                <a:lnTo>
                  <a:pt x="2444" y="755"/>
                </a:lnTo>
                <a:close/>
                <a:moveTo>
                  <a:pt x="2444" y="665"/>
                </a:moveTo>
                <a:cubicBezTo>
                  <a:pt x="2440" y="664"/>
                  <a:pt x="2435" y="663"/>
                  <a:pt x="2431" y="662"/>
                </a:cubicBezTo>
                <a:cubicBezTo>
                  <a:pt x="2426" y="661"/>
                  <a:pt x="2422" y="660"/>
                  <a:pt x="2417" y="659"/>
                </a:cubicBezTo>
                <a:cubicBezTo>
                  <a:pt x="2417" y="610"/>
                  <a:pt x="2417" y="610"/>
                  <a:pt x="2417" y="610"/>
                </a:cubicBezTo>
                <a:cubicBezTo>
                  <a:pt x="2417" y="600"/>
                  <a:pt x="2424" y="596"/>
                  <a:pt x="2431" y="598"/>
                </a:cubicBezTo>
                <a:cubicBezTo>
                  <a:pt x="2437" y="600"/>
                  <a:pt x="2444" y="607"/>
                  <a:pt x="2444" y="617"/>
                </a:cubicBezTo>
                <a:lnTo>
                  <a:pt x="2444" y="665"/>
                </a:lnTo>
                <a:close/>
                <a:moveTo>
                  <a:pt x="2476" y="854"/>
                </a:moveTo>
                <a:cubicBezTo>
                  <a:pt x="2454" y="854"/>
                  <a:pt x="2454" y="854"/>
                  <a:pt x="2454" y="854"/>
                </a:cubicBezTo>
                <a:cubicBezTo>
                  <a:pt x="2454" y="799"/>
                  <a:pt x="2454" y="799"/>
                  <a:pt x="2454" y="799"/>
                </a:cubicBezTo>
                <a:cubicBezTo>
                  <a:pt x="2454" y="789"/>
                  <a:pt x="2459" y="785"/>
                  <a:pt x="2465" y="785"/>
                </a:cubicBezTo>
                <a:cubicBezTo>
                  <a:pt x="2471" y="785"/>
                  <a:pt x="2476" y="790"/>
                  <a:pt x="2476" y="800"/>
                </a:cubicBezTo>
                <a:lnTo>
                  <a:pt x="2476" y="854"/>
                </a:lnTo>
                <a:close/>
                <a:moveTo>
                  <a:pt x="2476" y="760"/>
                </a:moveTo>
                <a:cubicBezTo>
                  <a:pt x="2465" y="758"/>
                  <a:pt x="2465" y="758"/>
                  <a:pt x="2465" y="758"/>
                </a:cubicBezTo>
                <a:cubicBezTo>
                  <a:pt x="2454" y="756"/>
                  <a:pt x="2454" y="756"/>
                  <a:pt x="2454" y="756"/>
                </a:cubicBezTo>
                <a:cubicBezTo>
                  <a:pt x="2454" y="703"/>
                  <a:pt x="2454" y="703"/>
                  <a:pt x="2454" y="703"/>
                </a:cubicBezTo>
                <a:cubicBezTo>
                  <a:pt x="2454" y="693"/>
                  <a:pt x="2459" y="690"/>
                  <a:pt x="2465" y="690"/>
                </a:cubicBezTo>
                <a:cubicBezTo>
                  <a:pt x="2471" y="691"/>
                  <a:pt x="2476" y="697"/>
                  <a:pt x="2476" y="706"/>
                </a:cubicBezTo>
                <a:lnTo>
                  <a:pt x="2476" y="760"/>
                </a:lnTo>
                <a:close/>
                <a:moveTo>
                  <a:pt x="2476" y="674"/>
                </a:moveTo>
                <a:cubicBezTo>
                  <a:pt x="2465" y="671"/>
                  <a:pt x="2465" y="671"/>
                  <a:pt x="2465" y="671"/>
                </a:cubicBezTo>
                <a:cubicBezTo>
                  <a:pt x="2454" y="668"/>
                  <a:pt x="2454" y="668"/>
                  <a:pt x="2454" y="668"/>
                </a:cubicBezTo>
                <a:cubicBezTo>
                  <a:pt x="2454" y="619"/>
                  <a:pt x="2454" y="619"/>
                  <a:pt x="2454" y="619"/>
                </a:cubicBezTo>
                <a:cubicBezTo>
                  <a:pt x="2454" y="610"/>
                  <a:pt x="2459" y="608"/>
                  <a:pt x="2465" y="610"/>
                </a:cubicBezTo>
                <a:cubicBezTo>
                  <a:pt x="2471" y="611"/>
                  <a:pt x="2476" y="617"/>
                  <a:pt x="2476" y="626"/>
                </a:cubicBezTo>
                <a:lnTo>
                  <a:pt x="2476" y="674"/>
                </a:lnTo>
                <a:close/>
                <a:moveTo>
                  <a:pt x="2504" y="853"/>
                </a:moveTo>
                <a:cubicBezTo>
                  <a:pt x="2486" y="853"/>
                  <a:pt x="2486" y="853"/>
                  <a:pt x="2486" y="853"/>
                </a:cubicBezTo>
                <a:cubicBezTo>
                  <a:pt x="2486" y="800"/>
                  <a:pt x="2486" y="800"/>
                  <a:pt x="2486" y="800"/>
                </a:cubicBezTo>
                <a:cubicBezTo>
                  <a:pt x="2486" y="792"/>
                  <a:pt x="2491" y="788"/>
                  <a:pt x="2495" y="789"/>
                </a:cubicBezTo>
                <a:cubicBezTo>
                  <a:pt x="2500" y="789"/>
                  <a:pt x="2504" y="793"/>
                  <a:pt x="2504" y="801"/>
                </a:cubicBezTo>
                <a:lnTo>
                  <a:pt x="2504" y="853"/>
                </a:lnTo>
                <a:close/>
                <a:moveTo>
                  <a:pt x="2504" y="765"/>
                </a:moveTo>
                <a:cubicBezTo>
                  <a:pt x="2495" y="763"/>
                  <a:pt x="2495" y="763"/>
                  <a:pt x="2495" y="763"/>
                </a:cubicBezTo>
                <a:cubicBezTo>
                  <a:pt x="2486" y="762"/>
                  <a:pt x="2486" y="762"/>
                  <a:pt x="2486" y="762"/>
                </a:cubicBezTo>
                <a:cubicBezTo>
                  <a:pt x="2486" y="707"/>
                  <a:pt x="2486" y="707"/>
                  <a:pt x="2486" y="707"/>
                </a:cubicBezTo>
                <a:cubicBezTo>
                  <a:pt x="2486" y="699"/>
                  <a:pt x="2491" y="696"/>
                  <a:pt x="2495" y="697"/>
                </a:cubicBezTo>
                <a:cubicBezTo>
                  <a:pt x="2500" y="698"/>
                  <a:pt x="2504" y="702"/>
                  <a:pt x="2504" y="710"/>
                </a:cubicBezTo>
                <a:lnTo>
                  <a:pt x="2504" y="765"/>
                </a:lnTo>
                <a:close/>
                <a:moveTo>
                  <a:pt x="2504" y="684"/>
                </a:moveTo>
                <a:cubicBezTo>
                  <a:pt x="2495" y="681"/>
                  <a:pt x="2495" y="681"/>
                  <a:pt x="2495" y="681"/>
                </a:cubicBezTo>
                <a:cubicBezTo>
                  <a:pt x="2486" y="677"/>
                  <a:pt x="2486" y="677"/>
                  <a:pt x="2486" y="677"/>
                </a:cubicBezTo>
                <a:cubicBezTo>
                  <a:pt x="2486" y="629"/>
                  <a:pt x="2486" y="629"/>
                  <a:pt x="2486" y="629"/>
                </a:cubicBezTo>
                <a:cubicBezTo>
                  <a:pt x="2486" y="622"/>
                  <a:pt x="2491" y="620"/>
                  <a:pt x="2495" y="621"/>
                </a:cubicBezTo>
                <a:cubicBezTo>
                  <a:pt x="2500" y="623"/>
                  <a:pt x="2504" y="628"/>
                  <a:pt x="2504" y="635"/>
                </a:cubicBezTo>
                <a:lnTo>
                  <a:pt x="2504" y="684"/>
                </a:lnTo>
                <a:close/>
                <a:moveTo>
                  <a:pt x="2528" y="853"/>
                </a:moveTo>
                <a:cubicBezTo>
                  <a:pt x="2521" y="853"/>
                  <a:pt x="2521" y="853"/>
                  <a:pt x="2521" y="853"/>
                </a:cubicBezTo>
                <a:cubicBezTo>
                  <a:pt x="2514" y="853"/>
                  <a:pt x="2514" y="853"/>
                  <a:pt x="2514" y="853"/>
                </a:cubicBezTo>
                <a:cubicBezTo>
                  <a:pt x="2514" y="800"/>
                  <a:pt x="2514" y="800"/>
                  <a:pt x="2514" y="800"/>
                </a:cubicBezTo>
                <a:cubicBezTo>
                  <a:pt x="2514" y="794"/>
                  <a:pt x="2517" y="792"/>
                  <a:pt x="2521" y="792"/>
                </a:cubicBezTo>
                <a:cubicBezTo>
                  <a:pt x="2524" y="792"/>
                  <a:pt x="2528" y="795"/>
                  <a:pt x="2528" y="801"/>
                </a:cubicBezTo>
                <a:lnTo>
                  <a:pt x="2528" y="853"/>
                </a:lnTo>
                <a:close/>
                <a:moveTo>
                  <a:pt x="2528" y="770"/>
                </a:moveTo>
                <a:cubicBezTo>
                  <a:pt x="2521" y="768"/>
                  <a:pt x="2521" y="768"/>
                  <a:pt x="2521" y="768"/>
                </a:cubicBezTo>
                <a:cubicBezTo>
                  <a:pt x="2514" y="767"/>
                  <a:pt x="2514" y="767"/>
                  <a:pt x="2514" y="767"/>
                </a:cubicBezTo>
                <a:cubicBezTo>
                  <a:pt x="2514" y="711"/>
                  <a:pt x="2514" y="711"/>
                  <a:pt x="2514" y="711"/>
                </a:cubicBezTo>
                <a:cubicBezTo>
                  <a:pt x="2514" y="705"/>
                  <a:pt x="2517" y="703"/>
                  <a:pt x="2521" y="704"/>
                </a:cubicBezTo>
                <a:cubicBezTo>
                  <a:pt x="2524" y="704"/>
                  <a:pt x="2528" y="708"/>
                  <a:pt x="2528" y="714"/>
                </a:cubicBezTo>
                <a:lnTo>
                  <a:pt x="2528" y="770"/>
                </a:lnTo>
                <a:close/>
                <a:moveTo>
                  <a:pt x="2528" y="692"/>
                </a:moveTo>
                <a:cubicBezTo>
                  <a:pt x="2521" y="689"/>
                  <a:pt x="2521" y="689"/>
                  <a:pt x="2521" y="689"/>
                </a:cubicBezTo>
                <a:cubicBezTo>
                  <a:pt x="2514" y="687"/>
                  <a:pt x="2514" y="687"/>
                  <a:pt x="2514" y="687"/>
                </a:cubicBezTo>
                <a:cubicBezTo>
                  <a:pt x="2514" y="638"/>
                  <a:pt x="2514" y="638"/>
                  <a:pt x="2514" y="638"/>
                </a:cubicBezTo>
                <a:cubicBezTo>
                  <a:pt x="2514" y="633"/>
                  <a:pt x="2517" y="632"/>
                  <a:pt x="2521" y="633"/>
                </a:cubicBezTo>
                <a:cubicBezTo>
                  <a:pt x="2524" y="634"/>
                  <a:pt x="2528" y="638"/>
                  <a:pt x="2528" y="644"/>
                </a:cubicBezTo>
                <a:lnTo>
                  <a:pt x="2528" y="692"/>
                </a:lnTo>
                <a:close/>
                <a:moveTo>
                  <a:pt x="2547" y="853"/>
                </a:moveTo>
                <a:cubicBezTo>
                  <a:pt x="2542" y="853"/>
                  <a:pt x="2542" y="853"/>
                  <a:pt x="2542" y="853"/>
                </a:cubicBezTo>
                <a:cubicBezTo>
                  <a:pt x="2537" y="853"/>
                  <a:pt x="2537" y="853"/>
                  <a:pt x="2537" y="853"/>
                </a:cubicBezTo>
                <a:cubicBezTo>
                  <a:pt x="2537" y="801"/>
                  <a:pt x="2537" y="801"/>
                  <a:pt x="2537" y="801"/>
                </a:cubicBezTo>
                <a:cubicBezTo>
                  <a:pt x="2537" y="797"/>
                  <a:pt x="2540" y="795"/>
                  <a:pt x="2542" y="795"/>
                </a:cubicBezTo>
                <a:cubicBezTo>
                  <a:pt x="2545" y="795"/>
                  <a:pt x="2547" y="798"/>
                  <a:pt x="2547" y="801"/>
                </a:cubicBezTo>
                <a:lnTo>
                  <a:pt x="2547" y="853"/>
                </a:lnTo>
                <a:close/>
                <a:moveTo>
                  <a:pt x="2547" y="774"/>
                </a:moveTo>
                <a:cubicBezTo>
                  <a:pt x="2542" y="773"/>
                  <a:pt x="2542" y="773"/>
                  <a:pt x="2542" y="773"/>
                </a:cubicBezTo>
                <a:cubicBezTo>
                  <a:pt x="2537" y="772"/>
                  <a:pt x="2537" y="772"/>
                  <a:pt x="2537" y="772"/>
                </a:cubicBezTo>
                <a:cubicBezTo>
                  <a:pt x="2537" y="715"/>
                  <a:pt x="2537" y="715"/>
                  <a:pt x="2537" y="715"/>
                </a:cubicBezTo>
                <a:cubicBezTo>
                  <a:pt x="2537" y="711"/>
                  <a:pt x="2540" y="709"/>
                  <a:pt x="2542" y="710"/>
                </a:cubicBezTo>
                <a:cubicBezTo>
                  <a:pt x="2545" y="710"/>
                  <a:pt x="2547" y="713"/>
                  <a:pt x="2547" y="717"/>
                </a:cubicBezTo>
                <a:lnTo>
                  <a:pt x="2547" y="774"/>
                </a:lnTo>
                <a:close/>
                <a:moveTo>
                  <a:pt x="2547" y="699"/>
                </a:moveTo>
                <a:cubicBezTo>
                  <a:pt x="2542" y="698"/>
                  <a:pt x="2542" y="698"/>
                  <a:pt x="2542" y="698"/>
                </a:cubicBezTo>
                <a:cubicBezTo>
                  <a:pt x="2537" y="696"/>
                  <a:pt x="2537" y="696"/>
                  <a:pt x="2537" y="696"/>
                </a:cubicBezTo>
                <a:cubicBezTo>
                  <a:pt x="2537" y="647"/>
                  <a:pt x="2537" y="647"/>
                  <a:pt x="2537" y="647"/>
                </a:cubicBezTo>
                <a:cubicBezTo>
                  <a:pt x="2537" y="643"/>
                  <a:pt x="2540" y="643"/>
                  <a:pt x="2542" y="644"/>
                </a:cubicBezTo>
                <a:cubicBezTo>
                  <a:pt x="2545" y="645"/>
                  <a:pt x="2547" y="647"/>
                  <a:pt x="2547" y="651"/>
                </a:cubicBezTo>
                <a:lnTo>
                  <a:pt x="2547" y="699"/>
                </a:lnTo>
                <a:close/>
                <a:moveTo>
                  <a:pt x="3507" y="468"/>
                </a:moveTo>
                <a:cubicBezTo>
                  <a:pt x="3506" y="465"/>
                  <a:pt x="3505" y="463"/>
                  <a:pt x="3503" y="463"/>
                </a:cubicBezTo>
                <a:cubicBezTo>
                  <a:pt x="3502" y="463"/>
                  <a:pt x="3499" y="461"/>
                  <a:pt x="3499" y="457"/>
                </a:cubicBezTo>
                <a:cubicBezTo>
                  <a:pt x="3515" y="458"/>
                  <a:pt x="3515" y="458"/>
                  <a:pt x="3515" y="458"/>
                </a:cubicBezTo>
                <a:cubicBezTo>
                  <a:pt x="3524" y="458"/>
                  <a:pt x="3524" y="458"/>
                  <a:pt x="3524" y="458"/>
                </a:cubicBezTo>
                <a:cubicBezTo>
                  <a:pt x="3524" y="459"/>
                  <a:pt x="3524" y="459"/>
                  <a:pt x="3524" y="459"/>
                </a:cubicBezTo>
                <a:cubicBezTo>
                  <a:pt x="3525" y="462"/>
                  <a:pt x="3527" y="464"/>
                  <a:pt x="3527" y="464"/>
                </a:cubicBezTo>
                <a:cubicBezTo>
                  <a:pt x="3527" y="465"/>
                  <a:pt x="3527" y="465"/>
                  <a:pt x="3527" y="465"/>
                </a:cubicBezTo>
                <a:cubicBezTo>
                  <a:pt x="3518" y="467"/>
                  <a:pt x="3518" y="467"/>
                  <a:pt x="3518" y="467"/>
                </a:cubicBezTo>
                <a:cubicBezTo>
                  <a:pt x="3509" y="470"/>
                  <a:pt x="3509" y="470"/>
                  <a:pt x="3509" y="470"/>
                </a:cubicBezTo>
                <a:cubicBezTo>
                  <a:pt x="3508" y="470"/>
                  <a:pt x="3508" y="469"/>
                  <a:pt x="3507" y="468"/>
                </a:cubicBezTo>
                <a:close/>
                <a:moveTo>
                  <a:pt x="3532" y="495"/>
                </a:moveTo>
                <a:cubicBezTo>
                  <a:pt x="3530" y="497"/>
                  <a:pt x="3529" y="501"/>
                  <a:pt x="3529" y="501"/>
                </a:cubicBezTo>
                <a:cubicBezTo>
                  <a:pt x="3529" y="501"/>
                  <a:pt x="3522" y="498"/>
                  <a:pt x="3519" y="495"/>
                </a:cubicBezTo>
                <a:cubicBezTo>
                  <a:pt x="3517" y="493"/>
                  <a:pt x="3516" y="493"/>
                  <a:pt x="3516" y="491"/>
                </a:cubicBezTo>
                <a:cubicBezTo>
                  <a:pt x="3515" y="491"/>
                  <a:pt x="3515" y="490"/>
                  <a:pt x="3515" y="490"/>
                </a:cubicBezTo>
                <a:cubicBezTo>
                  <a:pt x="3514" y="486"/>
                  <a:pt x="3515" y="484"/>
                  <a:pt x="3513" y="482"/>
                </a:cubicBezTo>
                <a:cubicBezTo>
                  <a:pt x="3512" y="480"/>
                  <a:pt x="3512" y="479"/>
                  <a:pt x="3511" y="477"/>
                </a:cubicBezTo>
                <a:cubicBezTo>
                  <a:pt x="3511" y="475"/>
                  <a:pt x="3511" y="473"/>
                  <a:pt x="3509" y="471"/>
                </a:cubicBezTo>
                <a:cubicBezTo>
                  <a:pt x="3516" y="471"/>
                  <a:pt x="3516" y="471"/>
                  <a:pt x="3516" y="471"/>
                </a:cubicBezTo>
                <a:cubicBezTo>
                  <a:pt x="3527" y="470"/>
                  <a:pt x="3527" y="470"/>
                  <a:pt x="3527" y="470"/>
                </a:cubicBezTo>
                <a:cubicBezTo>
                  <a:pt x="3527" y="472"/>
                  <a:pt x="3527" y="473"/>
                  <a:pt x="3527" y="475"/>
                </a:cubicBezTo>
                <a:cubicBezTo>
                  <a:pt x="3528" y="477"/>
                  <a:pt x="3528" y="478"/>
                  <a:pt x="3528" y="479"/>
                </a:cubicBezTo>
                <a:cubicBezTo>
                  <a:pt x="3529" y="484"/>
                  <a:pt x="3529" y="486"/>
                  <a:pt x="3531" y="486"/>
                </a:cubicBezTo>
                <a:cubicBezTo>
                  <a:pt x="3533" y="486"/>
                  <a:pt x="3534" y="485"/>
                  <a:pt x="3534" y="485"/>
                </a:cubicBezTo>
                <a:cubicBezTo>
                  <a:pt x="3535" y="488"/>
                  <a:pt x="3535" y="488"/>
                  <a:pt x="3535" y="488"/>
                </a:cubicBezTo>
                <a:cubicBezTo>
                  <a:pt x="3535" y="488"/>
                  <a:pt x="3533" y="492"/>
                  <a:pt x="3532" y="495"/>
                </a:cubicBezTo>
                <a:close/>
                <a:moveTo>
                  <a:pt x="3983" y="1003"/>
                </a:moveTo>
                <a:cubicBezTo>
                  <a:pt x="3951" y="1003"/>
                  <a:pt x="3951" y="1003"/>
                  <a:pt x="3951" y="1003"/>
                </a:cubicBezTo>
                <a:cubicBezTo>
                  <a:pt x="3932" y="1003"/>
                  <a:pt x="3932" y="1003"/>
                  <a:pt x="3932" y="1003"/>
                </a:cubicBezTo>
                <a:cubicBezTo>
                  <a:pt x="3936" y="961"/>
                  <a:pt x="3936" y="961"/>
                  <a:pt x="3936" y="961"/>
                </a:cubicBezTo>
                <a:cubicBezTo>
                  <a:pt x="3941" y="909"/>
                  <a:pt x="3941" y="909"/>
                  <a:pt x="3941" y="909"/>
                </a:cubicBezTo>
                <a:cubicBezTo>
                  <a:pt x="3942" y="898"/>
                  <a:pt x="3942" y="898"/>
                  <a:pt x="3942" y="898"/>
                </a:cubicBezTo>
                <a:cubicBezTo>
                  <a:pt x="3943" y="888"/>
                  <a:pt x="3943" y="888"/>
                  <a:pt x="3943" y="888"/>
                </a:cubicBezTo>
                <a:cubicBezTo>
                  <a:pt x="3943" y="885"/>
                  <a:pt x="3943" y="885"/>
                  <a:pt x="3943" y="885"/>
                </a:cubicBezTo>
                <a:cubicBezTo>
                  <a:pt x="3945" y="864"/>
                  <a:pt x="3961" y="857"/>
                  <a:pt x="3974" y="861"/>
                </a:cubicBezTo>
                <a:cubicBezTo>
                  <a:pt x="3977" y="862"/>
                  <a:pt x="3980" y="863"/>
                  <a:pt x="3982" y="864"/>
                </a:cubicBezTo>
                <a:cubicBezTo>
                  <a:pt x="3984" y="866"/>
                  <a:pt x="3986" y="867"/>
                  <a:pt x="3987" y="869"/>
                </a:cubicBezTo>
                <a:cubicBezTo>
                  <a:pt x="3992" y="874"/>
                  <a:pt x="3994" y="881"/>
                  <a:pt x="3993" y="890"/>
                </a:cubicBezTo>
                <a:cubicBezTo>
                  <a:pt x="3991" y="914"/>
                  <a:pt x="3991" y="914"/>
                  <a:pt x="3991" y="914"/>
                </a:cubicBezTo>
                <a:cubicBezTo>
                  <a:pt x="3986" y="973"/>
                  <a:pt x="3986" y="973"/>
                  <a:pt x="3986" y="973"/>
                </a:cubicBezTo>
                <a:lnTo>
                  <a:pt x="3983" y="1003"/>
                </a:lnTo>
                <a:close/>
                <a:moveTo>
                  <a:pt x="4029" y="658"/>
                </a:moveTo>
                <a:cubicBezTo>
                  <a:pt x="4029" y="660"/>
                  <a:pt x="4030" y="661"/>
                  <a:pt x="4029" y="663"/>
                </a:cubicBezTo>
                <a:cubicBezTo>
                  <a:pt x="4029" y="673"/>
                  <a:pt x="4029" y="673"/>
                  <a:pt x="4029" y="673"/>
                </a:cubicBezTo>
                <a:cubicBezTo>
                  <a:pt x="4028" y="682"/>
                  <a:pt x="4028" y="682"/>
                  <a:pt x="4028" y="682"/>
                </a:cubicBezTo>
                <a:cubicBezTo>
                  <a:pt x="4027" y="693"/>
                  <a:pt x="4027" y="693"/>
                  <a:pt x="4027" y="693"/>
                </a:cubicBezTo>
                <a:cubicBezTo>
                  <a:pt x="4027" y="696"/>
                  <a:pt x="4027" y="696"/>
                  <a:pt x="4027" y="696"/>
                </a:cubicBezTo>
                <a:cubicBezTo>
                  <a:pt x="4027" y="703"/>
                  <a:pt x="4026" y="710"/>
                  <a:pt x="4026" y="718"/>
                </a:cubicBezTo>
                <a:cubicBezTo>
                  <a:pt x="4025" y="729"/>
                  <a:pt x="4025" y="729"/>
                  <a:pt x="4025" y="729"/>
                </a:cubicBezTo>
                <a:cubicBezTo>
                  <a:pt x="4021" y="728"/>
                  <a:pt x="4018" y="727"/>
                  <a:pt x="4015" y="727"/>
                </a:cubicBezTo>
                <a:cubicBezTo>
                  <a:pt x="4012" y="726"/>
                  <a:pt x="4008" y="726"/>
                  <a:pt x="4005" y="725"/>
                </a:cubicBezTo>
                <a:cubicBezTo>
                  <a:pt x="4006" y="710"/>
                  <a:pt x="4006" y="710"/>
                  <a:pt x="4006" y="710"/>
                </a:cubicBezTo>
                <a:cubicBezTo>
                  <a:pt x="4007" y="700"/>
                  <a:pt x="4007" y="700"/>
                  <a:pt x="4007" y="700"/>
                </a:cubicBezTo>
                <a:cubicBezTo>
                  <a:pt x="4008" y="692"/>
                  <a:pt x="4008" y="692"/>
                  <a:pt x="4008" y="692"/>
                </a:cubicBezTo>
                <a:cubicBezTo>
                  <a:pt x="4008" y="691"/>
                  <a:pt x="4008" y="691"/>
                  <a:pt x="4008" y="691"/>
                </a:cubicBezTo>
                <a:cubicBezTo>
                  <a:pt x="4009" y="675"/>
                  <a:pt x="4009" y="675"/>
                  <a:pt x="4009" y="675"/>
                </a:cubicBezTo>
                <a:cubicBezTo>
                  <a:pt x="4010" y="670"/>
                  <a:pt x="4010" y="665"/>
                  <a:pt x="4011" y="660"/>
                </a:cubicBezTo>
                <a:cubicBezTo>
                  <a:pt x="4012" y="646"/>
                  <a:pt x="4027" y="647"/>
                  <a:pt x="4029" y="658"/>
                </a:cubicBezTo>
                <a:close/>
                <a:moveTo>
                  <a:pt x="4013" y="631"/>
                </a:moveTo>
                <a:cubicBezTo>
                  <a:pt x="4013" y="629"/>
                  <a:pt x="4013" y="629"/>
                  <a:pt x="4013" y="629"/>
                </a:cubicBezTo>
                <a:cubicBezTo>
                  <a:pt x="4014" y="618"/>
                  <a:pt x="4014" y="618"/>
                  <a:pt x="4014" y="618"/>
                </a:cubicBezTo>
                <a:cubicBezTo>
                  <a:pt x="4014" y="613"/>
                  <a:pt x="4014" y="613"/>
                  <a:pt x="4014" y="613"/>
                </a:cubicBezTo>
                <a:cubicBezTo>
                  <a:pt x="4015" y="599"/>
                  <a:pt x="4015" y="599"/>
                  <a:pt x="4015" y="599"/>
                </a:cubicBezTo>
                <a:cubicBezTo>
                  <a:pt x="4017" y="584"/>
                  <a:pt x="4017" y="584"/>
                  <a:pt x="4017" y="584"/>
                </a:cubicBezTo>
                <a:cubicBezTo>
                  <a:pt x="4017" y="574"/>
                  <a:pt x="4017" y="574"/>
                  <a:pt x="4017" y="574"/>
                </a:cubicBezTo>
                <a:cubicBezTo>
                  <a:pt x="4018" y="566"/>
                  <a:pt x="4018" y="566"/>
                  <a:pt x="4018" y="566"/>
                </a:cubicBezTo>
                <a:cubicBezTo>
                  <a:pt x="4018" y="565"/>
                  <a:pt x="4018" y="564"/>
                  <a:pt x="4019" y="563"/>
                </a:cubicBezTo>
                <a:cubicBezTo>
                  <a:pt x="4020" y="559"/>
                  <a:pt x="4023" y="557"/>
                  <a:pt x="4026" y="557"/>
                </a:cubicBezTo>
                <a:cubicBezTo>
                  <a:pt x="4029" y="556"/>
                  <a:pt x="4031" y="558"/>
                  <a:pt x="4033" y="560"/>
                </a:cubicBezTo>
                <a:cubicBezTo>
                  <a:pt x="4035" y="562"/>
                  <a:pt x="4036" y="565"/>
                  <a:pt x="4036" y="568"/>
                </a:cubicBezTo>
                <a:cubicBezTo>
                  <a:pt x="4036" y="569"/>
                  <a:pt x="4036" y="569"/>
                  <a:pt x="4036" y="570"/>
                </a:cubicBezTo>
                <a:cubicBezTo>
                  <a:pt x="4035" y="579"/>
                  <a:pt x="4035" y="588"/>
                  <a:pt x="4034" y="597"/>
                </a:cubicBezTo>
                <a:cubicBezTo>
                  <a:pt x="4034" y="601"/>
                  <a:pt x="4034" y="601"/>
                  <a:pt x="4034" y="601"/>
                </a:cubicBezTo>
                <a:cubicBezTo>
                  <a:pt x="4034" y="603"/>
                  <a:pt x="4034" y="603"/>
                  <a:pt x="4034" y="603"/>
                </a:cubicBezTo>
                <a:cubicBezTo>
                  <a:pt x="4033" y="612"/>
                  <a:pt x="4033" y="612"/>
                  <a:pt x="4033" y="612"/>
                </a:cubicBezTo>
                <a:cubicBezTo>
                  <a:pt x="4032" y="621"/>
                  <a:pt x="4032" y="621"/>
                  <a:pt x="4032" y="621"/>
                </a:cubicBezTo>
                <a:cubicBezTo>
                  <a:pt x="4032" y="628"/>
                  <a:pt x="4032" y="628"/>
                  <a:pt x="4032" y="628"/>
                </a:cubicBezTo>
                <a:cubicBezTo>
                  <a:pt x="4031" y="635"/>
                  <a:pt x="4031" y="635"/>
                  <a:pt x="4031" y="635"/>
                </a:cubicBezTo>
                <a:cubicBezTo>
                  <a:pt x="4029" y="635"/>
                  <a:pt x="4027" y="634"/>
                  <a:pt x="4025" y="634"/>
                </a:cubicBezTo>
                <a:cubicBezTo>
                  <a:pt x="4023" y="633"/>
                  <a:pt x="4021" y="633"/>
                  <a:pt x="4019" y="632"/>
                </a:cubicBezTo>
                <a:cubicBezTo>
                  <a:pt x="4017" y="632"/>
                  <a:pt x="4015" y="632"/>
                  <a:pt x="4013" y="631"/>
                </a:cubicBezTo>
                <a:close/>
                <a:moveTo>
                  <a:pt x="4023" y="759"/>
                </a:moveTo>
                <a:cubicBezTo>
                  <a:pt x="4022" y="764"/>
                  <a:pt x="4022" y="764"/>
                  <a:pt x="4022" y="764"/>
                </a:cubicBezTo>
                <a:cubicBezTo>
                  <a:pt x="4022" y="776"/>
                  <a:pt x="4021" y="787"/>
                  <a:pt x="4020" y="798"/>
                </a:cubicBezTo>
                <a:cubicBezTo>
                  <a:pt x="4020" y="798"/>
                  <a:pt x="4020" y="798"/>
                  <a:pt x="4020" y="798"/>
                </a:cubicBezTo>
                <a:cubicBezTo>
                  <a:pt x="4018" y="824"/>
                  <a:pt x="4018" y="824"/>
                  <a:pt x="4018" y="824"/>
                </a:cubicBezTo>
                <a:cubicBezTo>
                  <a:pt x="4017" y="834"/>
                  <a:pt x="4017" y="834"/>
                  <a:pt x="4017" y="834"/>
                </a:cubicBezTo>
                <a:cubicBezTo>
                  <a:pt x="4017" y="838"/>
                  <a:pt x="4017" y="838"/>
                  <a:pt x="4017" y="838"/>
                </a:cubicBezTo>
                <a:cubicBezTo>
                  <a:pt x="4013" y="837"/>
                  <a:pt x="4013" y="837"/>
                  <a:pt x="4013" y="837"/>
                </a:cubicBezTo>
                <a:cubicBezTo>
                  <a:pt x="4010" y="837"/>
                  <a:pt x="4007" y="837"/>
                  <a:pt x="4003" y="837"/>
                </a:cubicBezTo>
                <a:cubicBezTo>
                  <a:pt x="3996" y="836"/>
                  <a:pt x="3996" y="836"/>
                  <a:pt x="3996" y="836"/>
                </a:cubicBezTo>
                <a:cubicBezTo>
                  <a:pt x="3998" y="817"/>
                  <a:pt x="3998" y="817"/>
                  <a:pt x="3998" y="817"/>
                </a:cubicBezTo>
                <a:cubicBezTo>
                  <a:pt x="4000" y="796"/>
                  <a:pt x="4000" y="796"/>
                  <a:pt x="4000" y="796"/>
                </a:cubicBezTo>
                <a:cubicBezTo>
                  <a:pt x="4001" y="783"/>
                  <a:pt x="4001" y="783"/>
                  <a:pt x="4001" y="783"/>
                </a:cubicBezTo>
                <a:cubicBezTo>
                  <a:pt x="4002" y="768"/>
                  <a:pt x="4002" y="768"/>
                  <a:pt x="4002" y="768"/>
                </a:cubicBezTo>
                <a:cubicBezTo>
                  <a:pt x="4003" y="756"/>
                  <a:pt x="4003" y="756"/>
                  <a:pt x="4003" y="756"/>
                </a:cubicBezTo>
                <a:cubicBezTo>
                  <a:pt x="4003" y="755"/>
                  <a:pt x="4003" y="754"/>
                  <a:pt x="4003" y="754"/>
                </a:cubicBezTo>
                <a:cubicBezTo>
                  <a:pt x="4004" y="745"/>
                  <a:pt x="4010" y="742"/>
                  <a:pt x="4015" y="743"/>
                </a:cubicBezTo>
                <a:cubicBezTo>
                  <a:pt x="4018" y="744"/>
                  <a:pt x="4021" y="747"/>
                  <a:pt x="4022" y="751"/>
                </a:cubicBezTo>
                <a:cubicBezTo>
                  <a:pt x="4023" y="753"/>
                  <a:pt x="4023" y="756"/>
                  <a:pt x="4023" y="759"/>
                </a:cubicBezTo>
                <a:close/>
                <a:moveTo>
                  <a:pt x="4008" y="566"/>
                </a:moveTo>
                <a:cubicBezTo>
                  <a:pt x="4007" y="572"/>
                  <a:pt x="4007" y="572"/>
                  <a:pt x="4007" y="572"/>
                </a:cubicBezTo>
                <a:cubicBezTo>
                  <a:pt x="4006" y="583"/>
                  <a:pt x="4006" y="583"/>
                  <a:pt x="4006" y="583"/>
                </a:cubicBezTo>
                <a:cubicBezTo>
                  <a:pt x="4005" y="594"/>
                  <a:pt x="4005" y="594"/>
                  <a:pt x="4005" y="594"/>
                </a:cubicBezTo>
                <a:cubicBezTo>
                  <a:pt x="4005" y="598"/>
                  <a:pt x="4005" y="598"/>
                  <a:pt x="4005" y="598"/>
                </a:cubicBezTo>
                <a:cubicBezTo>
                  <a:pt x="4004" y="606"/>
                  <a:pt x="4003" y="614"/>
                  <a:pt x="4003" y="623"/>
                </a:cubicBezTo>
                <a:cubicBezTo>
                  <a:pt x="4002" y="628"/>
                  <a:pt x="4002" y="628"/>
                  <a:pt x="4002" y="628"/>
                </a:cubicBezTo>
                <a:cubicBezTo>
                  <a:pt x="4002" y="630"/>
                  <a:pt x="4002" y="630"/>
                  <a:pt x="4002" y="630"/>
                </a:cubicBezTo>
                <a:cubicBezTo>
                  <a:pt x="4000" y="629"/>
                  <a:pt x="4000" y="629"/>
                  <a:pt x="4000" y="629"/>
                </a:cubicBezTo>
                <a:cubicBezTo>
                  <a:pt x="3999" y="629"/>
                  <a:pt x="3997" y="629"/>
                  <a:pt x="3996" y="629"/>
                </a:cubicBezTo>
                <a:cubicBezTo>
                  <a:pt x="3991" y="628"/>
                  <a:pt x="3986" y="628"/>
                  <a:pt x="3981" y="627"/>
                </a:cubicBezTo>
                <a:cubicBezTo>
                  <a:pt x="3981" y="623"/>
                  <a:pt x="3981" y="618"/>
                  <a:pt x="3982" y="613"/>
                </a:cubicBezTo>
                <a:cubicBezTo>
                  <a:pt x="3983" y="603"/>
                  <a:pt x="3983" y="603"/>
                  <a:pt x="3983" y="603"/>
                </a:cubicBezTo>
                <a:cubicBezTo>
                  <a:pt x="3984" y="596"/>
                  <a:pt x="3984" y="596"/>
                  <a:pt x="3984" y="596"/>
                </a:cubicBezTo>
                <a:cubicBezTo>
                  <a:pt x="3984" y="592"/>
                  <a:pt x="3984" y="592"/>
                  <a:pt x="3984" y="592"/>
                </a:cubicBezTo>
                <a:cubicBezTo>
                  <a:pt x="3986" y="576"/>
                  <a:pt x="3986" y="576"/>
                  <a:pt x="3986" y="576"/>
                </a:cubicBezTo>
                <a:cubicBezTo>
                  <a:pt x="3987" y="564"/>
                  <a:pt x="3987" y="564"/>
                  <a:pt x="3987" y="564"/>
                </a:cubicBezTo>
                <a:cubicBezTo>
                  <a:pt x="3987" y="563"/>
                  <a:pt x="3987" y="562"/>
                  <a:pt x="3987" y="561"/>
                </a:cubicBezTo>
                <a:cubicBezTo>
                  <a:pt x="3987" y="561"/>
                  <a:pt x="3988" y="560"/>
                  <a:pt x="3988" y="560"/>
                </a:cubicBezTo>
                <a:cubicBezTo>
                  <a:pt x="3989" y="556"/>
                  <a:pt x="3993" y="553"/>
                  <a:pt x="3996" y="553"/>
                </a:cubicBezTo>
                <a:cubicBezTo>
                  <a:pt x="3997" y="553"/>
                  <a:pt x="3997" y="553"/>
                  <a:pt x="3997" y="553"/>
                </a:cubicBezTo>
                <a:cubicBezTo>
                  <a:pt x="4001" y="553"/>
                  <a:pt x="4005" y="555"/>
                  <a:pt x="4007" y="558"/>
                </a:cubicBezTo>
                <a:cubicBezTo>
                  <a:pt x="4007" y="560"/>
                  <a:pt x="4008" y="563"/>
                  <a:pt x="4008" y="566"/>
                </a:cubicBezTo>
                <a:close/>
                <a:moveTo>
                  <a:pt x="3985" y="482"/>
                </a:moveTo>
                <a:cubicBezTo>
                  <a:pt x="3985" y="483"/>
                  <a:pt x="3985" y="483"/>
                  <a:pt x="3985" y="483"/>
                </a:cubicBezTo>
                <a:cubicBezTo>
                  <a:pt x="3984" y="489"/>
                  <a:pt x="3984" y="489"/>
                  <a:pt x="3984" y="489"/>
                </a:cubicBezTo>
                <a:cubicBezTo>
                  <a:pt x="3984" y="491"/>
                  <a:pt x="3984" y="491"/>
                  <a:pt x="3984" y="491"/>
                </a:cubicBezTo>
                <a:cubicBezTo>
                  <a:pt x="3983" y="503"/>
                  <a:pt x="3983" y="503"/>
                  <a:pt x="3983" y="503"/>
                </a:cubicBezTo>
                <a:cubicBezTo>
                  <a:pt x="3982" y="512"/>
                  <a:pt x="3982" y="512"/>
                  <a:pt x="3982" y="512"/>
                </a:cubicBezTo>
                <a:cubicBezTo>
                  <a:pt x="3981" y="519"/>
                  <a:pt x="3981" y="519"/>
                  <a:pt x="3981" y="519"/>
                </a:cubicBezTo>
                <a:cubicBezTo>
                  <a:pt x="3980" y="528"/>
                  <a:pt x="3980" y="528"/>
                  <a:pt x="3980" y="528"/>
                </a:cubicBezTo>
                <a:cubicBezTo>
                  <a:pt x="3979" y="541"/>
                  <a:pt x="3979" y="541"/>
                  <a:pt x="3979" y="541"/>
                </a:cubicBezTo>
                <a:cubicBezTo>
                  <a:pt x="3979" y="541"/>
                  <a:pt x="3979" y="541"/>
                  <a:pt x="3979" y="541"/>
                </a:cubicBezTo>
                <a:cubicBezTo>
                  <a:pt x="3978" y="541"/>
                  <a:pt x="3978" y="541"/>
                  <a:pt x="3978" y="541"/>
                </a:cubicBezTo>
                <a:cubicBezTo>
                  <a:pt x="3973" y="542"/>
                  <a:pt x="3968" y="542"/>
                  <a:pt x="3963" y="542"/>
                </a:cubicBezTo>
                <a:cubicBezTo>
                  <a:pt x="3961" y="542"/>
                  <a:pt x="3961" y="542"/>
                  <a:pt x="3961" y="542"/>
                </a:cubicBezTo>
                <a:cubicBezTo>
                  <a:pt x="3962" y="535"/>
                  <a:pt x="3962" y="535"/>
                  <a:pt x="3962" y="535"/>
                </a:cubicBezTo>
                <a:cubicBezTo>
                  <a:pt x="3964" y="520"/>
                  <a:pt x="3964" y="520"/>
                  <a:pt x="3964" y="520"/>
                </a:cubicBezTo>
                <a:cubicBezTo>
                  <a:pt x="3964" y="512"/>
                  <a:pt x="3964" y="512"/>
                  <a:pt x="3964" y="512"/>
                </a:cubicBezTo>
                <a:cubicBezTo>
                  <a:pt x="3965" y="507"/>
                  <a:pt x="3965" y="507"/>
                  <a:pt x="3965" y="507"/>
                </a:cubicBezTo>
                <a:cubicBezTo>
                  <a:pt x="3965" y="505"/>
                  <a:pt x="3965" y="505"/>
                  <a:pt x="3965" y="505"/>
                </a:cubicBezTo>
                <a:cubicBezTo>
                  <a:pt x="3966" y="499"/>
                  <a:pt x="3966" y="499"/>
                  <a:pt x="3966" y="499"/>
                </a:cubicBezTo>
                <a:cubicBezTo>
                  <a:pt x="3967" y="494"/>
                  <a:pt x="3967" y="488"/>
                  <a:pt x="3968" y="482"/>
                </a:cubicBezTo>
                <a:cubicBezTo>
                  <a:pt x="3968" y="482"/>
                  <a:pt x="3968" y="481"/>
                  <a:pt x="3968" y="481"/>
                </a:cubicBezTo>
                <a:cubicBezTo>
                  <a:pt x="3968" y="479"/>
                  <a:pt x="3969" y="478"/>
                  <a:pt x="3970" y="477"/>
                </a:cubicBezTo>
                <a:cubicBezTo>
                  <a:pt x="3971" y="474"/>
                  <a:pt x="3973" y="472"/>
                  <a:pt x="3976" y="472"/>
                </a:cubicBezTo>
                <a:cubicBezTo>
                  <a:pt x="3977" y="471"/>
                  <a:pt x="3978" y="471"/>
                  <a:pt x="3979" y="471"/>
                </a:cubicBezTo>
                <a:cubicBezTo>
                  <a:pt x="3983" y="472"/>
                  <a:pt x="3986" y="475"/>
                  <a:pt x="3985" y="482"/>
                </a:cubicBezTo>
                <a:close/>
                <a:moveTo>
                  <a:pt x="3933" y="645"/>
                </a:moveTo>
                <a:cubicBezTo>
                  <a:pt x="3936" y="644"/>
                  <a:pt x="3939" y="646"/>
                  <a:pt x="3940" y="649"/>
                </a:cubicBezTo>
                <a:cubicBezTo>
                  <a:pt x="3941" y="650"/>
                  <a:pt x="3941" y="652"/>
                  <a:pt x="3941" y="655"/>
                </a:cubicBezTo>
                <a:cubicBezTo>
                  <a:pt x="3938" y="677"/>
                  <a:pt x="3938" y="677"/>
                  <a:pt x="3938" y="677"/>
                </a:cubicBezTo>
                <a:cubicBezTo>
                  <a:pt x="3937" y="683"/>
                  <a:pt x="3937" y="683"/>
                  <a:pt x="3937" y="683"/>
                </a:cubicBezTo>
                <a:cubicBezTo>
                  <a:pt x="3937" y="688"/>
                  <a:pt x="3937" y="688"/>
                  <a:pt x="3937" y="688"/>
                </a:cubicBezTo>
                <a:cubicBezTo>
                  <a:pt x="3936" y="693"/>
                  <a:pt x="3936" y="693"/>
                  <a:pt x="3936" y="693"/>
                </a:cubicBezTo>
                <a:cubicBezTo>
                  <a:pt x="3935" y="703"/>
                  <a:pt x="3935" y="703"/>
                  <a:pt x="3935" y="703"/>
                </a:cubicBezTo>
                <a:cubicBezTo>
                  <a:pt x="3934" y="711"/>
                  <a:pt x="3934" y="711"/>
                  <a:pt x="3934" y="711"/>
                </a:cubicBezTo>
                <a:cubicBezTo>
                  <a:pt x="3933" y="720"/>
                  <a:pt x="3933" y="720"/>
                  <a:pt x="3933" y="720"/>
                </a:cubicBezTo>
                <a:cubicBezTo>
                  <a:pt x="3929" y="721"/>
                  <a:pt x="3926" y="721"/>
                  <a:pt x="3922" y="721"/>
                </a:cubicBezTo>
                <a:cubicBezTo>
                  <a:pt x="3920" y="721"/>
                  <a:pt x="3918" y="721"/>
                  <a:pt x="3916" y="721"/>
                </a:cubicBezTo>
                <a:cubicBezTo>
                  <a:pt x="3916" y="719"/>
                  <a:pt x="3916" y="719"/>
                  <a:pt x="3916" y="719"/>
                </a:cubicBezTo>
                <a:cubicBezTo>
                  <a:pt x="3918" y="709"/>
                  <a:pt x="3918" y="709"/>
                  <a:pt x="3918" y="709"/>
                </a:cubicBezTo>
                <a:cubicBezTo>
                  <a:pt x="3919" y="698"/>
                  <a:pt x="3919" y="698"/>
                  <a:pt x="3919" y="698"/>
                </a:cubicBezTo>
                <a:cubicBezTo>
                  <a:pt x="3920" y="693"/>
                  <a:pt x="3920" y="693"/>
                  <a:pt x="3920" y="693"/>
                </a:cubicBezTo>
                <a:cubicBezTo>
                  <a:pt x="3920" y="689"/>
                  <a:pt x="3920" y="689"/>
                  <a:pt x="3920" y="689"/>
                </a:cubicBezTo>
                <a:cubicBezTo>
                  <a:pt x="3921" y="680"/>
                  <a:pt x="3922" y="671"/>
                  <a:pt x="3924" y="663"/>
                </a:cubicBezTo>
                <a:cubicBezTo>
                  <a:pt x="3924" y="656"/>
                  <a:pt x="3924" y="656"/>
                  <a:pt x="3924" y="656"/>
                </a:cubicBezTo>
                <a:cubicBezTo>
                  <a:pt x="3925" y="654"/>
                  <a:pt x="3925" y="652"/>
                  <a:pt x="3926" y="651"/>
                </a:cubicBezTo>
                <a:cubicBezTo>
                  <a:pt x="3927" y="647"/>
                  <a:pt x="3930" y="645"/>
                  <a:pt x="3933" y="645"/>
                </a:cubicBezTo>
                <a:close/>
                <a:moveTo>
                  <a:pt x="3928" y="629"/>
                </a:moveTo>
                <a:cubicBezTo>
                  <a:pt x="3929" y="624"/>
                  <a:pt x="3929" y="624"/>
                  <a:pt x="3929" y="624"/>
                </a:cubicBezTo>
                <a:cubicBezTo>
                  <a:pt x="3931" y="609"/>
                  <a:pt x="3931" y="609"/>
                  <a:pt x="3931" y="609"/>
                </a:cubicBezTo>
                <a:cubicBezTo>
                  <a:pt x="3931" y="608"/>
                  <a:pt x="3931" y="608"/>
                  <a:pt x="3931" y="608"/>
                </a:cubicBezTo>
                <a:cubicBezTo>
                  <a:pt x="3932" y="601"/>
                  <a:pt x="3932" y="601"/>
                  <a:pt x="3932" y="601"/>
                </a:cubicBezTo>
                <a:cubicBezTo>
                  <a:pt x="3932" y="598"/>
                  <a:pt x="3932" y="598"/>
                  <a:pt x="3932" y="598"/>
                </a:cubicBezTo>
                <a:cubicBezTo>
                  <a:pt x="3935" y="578"/>
                  <a:pt x="3935" y="578"/>
                  <a:pt x="3935" y="578"/>
                </a:cubicBezTo>
                <a:cubicBezTo>
                  <a:pt x="3936" y="566"/>
                  <a:pt x="3936" y="566"/>
                  <a:pt x="3936" y="566"/>
                </a:cubicBezTo>
                <a:cubicBezTo>
                  <a:pt x="3936" y="566"/>
                  <a:pt x="3936" y="565"/>
                  <a:pt x="3936" y="565"/>
                </a:cubicBezTo>
                <a:cubicBezTo>
                  <a:pt x="3938" y="557"/>
                  <a:pt x="3944" y="553"/>
                  <a:pt x="3948" y="555"/>
                </a:cubicBezTo>
                <a:cubicBezTo>
                  <a:pt x="3951" y="556"/>
                  <a:pt x="3952" y="559"/>
                  <a:pt x="3952" y="564"/>
                </a:cubicBezTo>
                <a:cubicBezTo>
                  <a:pt x="3952" y="564"/>
                  <a:pt x="3952" y="564"/>
                  <a:pt x="3952" y="564"/>
                </a:cubicBezTo>
                <a:cubicBezTo>
                  <a:pt x="3949" y="587"/>
                  <a:pt x="3949" y="587"/>
                  <a:pt x="3949" y="587"/>
                </a:cubicBezTo>
                <a:cubicBezTo>
                  <a:pt x="3948" y="593"/>
                  <a:pt x="3948" y="593"/>
                  <a:pt x="3948" y="593"/>
                </a:cubicBezTo>
                <a:cubicBezTo>
                  <a:pt x="3948" y="594"/>
                  <a:pt x="3948" y="594"/>
                  <a:pt x="3948" y="594"/>
                </a:cubicBezTo>
                <a:cubicBezTo>
                  <a:pt x="3948" y="596"/>
                  <a:pt x="3948" y="596"/>
                  <a:pt x="3948" y="596"/>
                </a:cubicBezTo>
                <a:cubicBezTo>
                  <a:pt x="3946" y="609"/>
                  <a:pt x="3946" y="609"/>
                  <a:pt x="3946" y="609"/>
                </a:cubicBezTo>
                <a:cubicBezTo>
                  <a:pt x="3944" y="625"/>
                  <a:pt x="3944" y="625"/>
                  <a:pt x="3944" y="625"/>
                </a:cubicBezTo>
                <a:cubicBezTo>
                  <a:pt x="3944" y="628"/>
                  <a:pt x="3944" y="628"/>
                  <a:pt x="3944" y="628"/>
                </a:cubicBezTo>
                <a:cubicBezTo>
                  <a:pt x="3942" y="628"/>
                  <a:pt x="3942" y="628"/>
                  <a:pt x="3942" y="628"/>
                </a:cubicBezTo>
                <a:cubicBezTo>
                  <a:pt x="3937" y="628"/>
                  <a:pt x="3933" y="629"/>
                  <a:pt x="3928" y="629"/>
                </a:cubicBezTo>
                <a:close/>
                <a:moveTo>
                  <a:pt x="3942" y="704"/>
                </a:moveTo>
                <a:cubicBezTo>
                  <a:pt x="3943" y="697"/>
                  <a:pt x="3943" y="697"/>
                  <a:pt x="3943" y="697"/>
                </a:cubicBezTo>
                <a:cubicBezTo>
                  <a:pt x="3944" y="688"/>
                  <a:pt x="3944" y="688"/>
                  <a:pt x="3944" y="688"/>
                </a:cubicBezTo>
                <a:cubicBezTo>
                  <a:pt x="3944" y="687"/>
                  <a:pt x="3944" y="687"/>
                  <a:pt x="3944" y="687"/>
                </a:cubicBezTo>
                <a:cubicBezTo>
                  <a:pt x="3944" y="683"/>
                  <a:pt x="3945" y="680"/>
                  <a:pt x="3945" y="676"/>
                </a:cubicBezTo>
                <a:cubicBezTo>
                  <a:pt x="3946" y="671"/>
                  <a:pt x="3946" y="671"/>
                  <a:pt x="3946" y="671"/>
                </a:cubicBezTo>
                <a:cubicBezTo>
                  <a:pt x="3946" y="666"/>
                  <a:pt x="3947" y="661"/>
                  <a:pt x="3948" y="656"/>
                </a:cubicBezTo>
                <a:cubicBezTo>
                  <a:pt x="3949" y="641"/>
                  <a:pt x="3966" y="640"/>
                  <a:pt x="3967" y="653"/>
                </a:cubicBezTo>
                <a:cubicBezTo>
                  <a:pt x="3967" y="654"/>
                  <a:pt x="3967" y="655"/>
                  <a:pt x="3967" y="656"/>
                </a:cubicBezTo>
                <a:cubicBezTo>
                  <a:pt x="3966" y="658"/>
                  <a:pt x="3966" y="658"/>
                  <a:pt x="3966" y="658"/>
                </a:cubicBezTo>
                <a:cubicBezTo>
                  <a:pt x="3965" y="669"/>
                  <a:pt x="3965" y="669"/>
                  <a:pt x="3965" y="669"/>
                </a:cubicBezTo>
                <a:cubicBezTo>
                  <a:pt x="3964" y="678"/>
                  <a:pt x="3964" y="678"/>
                  <a:pt x="3964" y="678"/>
                </a:cubicBezTo>
                <a:cubicBezTo>
                  <a:pt x="3964" y="686"/>
                  <a:pt x="3964" y="686"/>
                  <a:pt x="3964" y="686"/>
                </a:cubicBezTo>
                <a:cubicBezTo>
                  <a:pt x="3963" y="688"/>
                  <a:pt x="3963" y="688"/>
                  <a:pt x="3963" y="688"/>
                </a:cubicBezTo>
                <a:cubicBezTo>
                  <a:pt x="3962" y="698"/>
                  <a:pt x="3961" y="707"/>
                  <a:pt x="3960" y="716"/>
                </a:cubicBezTo>
                <a:cubicBezTo>
                  <a:pt x="3960" y="721"/>
                  <a:pt x="3960" y="721"/>
                  <a:pt x="3960" y="721"/>
                </a:cubicBezTo>
                <a:cubicBezTo>
                  <a:pt x="3959" y="720"/>
                  <a:pt x="3957" y="720"/>
                  <a:pt x="3956" y="720"/>
                </a:cubicBezTo>
                <a:cubicBezTo>
                  <a:pt x="3951" y="720"/>
                  <a:pt x="3945" y="720"/>
                  <a:pt x="3940" y="720"/>
                </a:cubicBezTo>
                <a:cubicBezTo>
                  <a:pt x="3941" y="715"/>
                  <a:pt x="3941" y="710"/>
                  <a:pt x="3942" y="704"/>
                </a:cubicBezTo>
                <a:close/>
                <a:moveTo>
                  <a:pt x="3962" y="815"/>
                </a:moveTo>
                <a:cubicBezTo>
                  <a:pt x="3963" y="800"/>
                  <a:pt x="3963" y="800"/>
                  <a:pt x="3963" y="800"/>
                </a:cubicBezTo>
                <a:cubicBezTo>
                  <a:pt x="3964" y="793"/>
                  <a:pt x="3964" y="793"/>
                  <a:pt x="3964" y="793"/>
                </a:cubicBezTo>
                <a:cubicBezTo>
                  <a:pt x="3965" y="786"/>
                  <a:pt x="3965" y="786"/>
                  <a:pt x="3965" y="786"/>
                </a:cubicBezTo>
                <a:cubicBezTo>
                  <a:pt x="3967" y="767"/>
                  <a:pt x="3967" y="767"/>
                  <a:pt x="3967" y="767"/>
                </a:cubicBezTo>
                <a:cubicBezTo>
                  <a:pt x="3968" y="753"/>
                  <a:pt x="3968" y="753"/>
                  <a:pt x="3968" y="753"/>
                </a:cubicBezTo>
                <a:cubicBezTo>
                  <a:pt x="3970" y="736"/>
                  <a:pt x="3986" y="735"/>
                  <a:pt x="3990" y="747"/>
                </a:cubicBezTo>
                <a:cubicBezTo>
                  <a:pt x="3991" y="749"/>
                  <a:pt x="3992" y="752"/>
                  <a:pt x="3991" y="755"/>
                </a:cubicBezTo>
                <a:cubicBezTo>
                  <a:pt x="3990" y="764"/>
                  <a:pt x="3990" y="764"/>
                  <a:pt x="3990" y="764"/>
                </a:cubicBezTo>
                <a:cubicBezTo>
                  <a:pt x="3989" y="778"/>
                  <a:pt x="3989" y="778"/>
                  <a:pt x="3989" y="778"/>
                </a:cubicBezTo>
                <a:cubicBezTo>
                  <a:pt x="3988" y="793"/>
                  <a:pt x="3988" y="793"/>
                  <a:pt x="3988" y="793"/>
                </a:cubicBezTo>
                <a:cubicBezTo>
                  <a:pt x="3988" y="795"/>
                  <a:pt x="3988" y="795"/>
                  <a:pt x="3988" y="795"/>
                </a:cubicBezTo>
                <a:cubicBezTo>
                  <a:pt x="3987" y="806"/>
                  <a:pt x="3986" y="817"/>
                  <a:pt x="3985" y="827"/>
                </a:cubicBezTo>
                <a:cubicBezTo>
                  <a:pt x="3984" y="835"/>
                  <a:pt x="3984" y="835"/>
                  <a:pt x="3984" y="835"/>
                </a:cubicBezTo>
                <a:cubicBezTo>
                  <a:pt x="3977" y="834"/>
                  <a:pt x="3977" y="834"/>
                  <a:pt x="3977" y="834"/>
                </a:cubicBezTo>
                <a:cubicBezTo>
                  <a:pt x="3972" y="834"/>
                  <a:pt x="3966" y="833"/>
                  <a:pt x="3960" y="832"/>
                </a:cubicBezTo>
                <a:lnTo>
                  <a:pt x="3962" y="815"/>
                </a:lnTo>
                <a:close/>
                <a:moveTo>
                  <a:pt x="3970" y="627"/>
                </a:moveTo>
                <a:cubicBezTo>
                  <a:pt x="3969" y="627"/>
                  <a:pt x="3967" y="627"/>
                  <a:pt x="3966" y="627"/>
                </a:cubicBezTo>
                <a:cubicBezTo>
                  <a:pt x="3962" y="627"/>
                  <a:pt x="3958" y="627"/>
                  <a:pt x="3954" y="627"/>
                </a:cubicBezTo>
                <a:cubicBezTo>
                  <a:pt x="3951" y="627"/>
                  <a:pt x="3951" y="627"/>
                  <a:pt x="3951" y="627"/>
                </a:cubicBezTo>
                <a:cubicBezTo>
                  <a:pt x="3952" y="619"/>
                  <a:pt x="3952" y="619"/>
                  <a:pt x="3952" y="619"/>
                </a:cubicBezTo>
                <a:cubicBezTo>
                  <a:pt x="3954" y="603"/>
                  <a:pt x="3954" y="603"/>
                  <a:pt x="3954" y="603"/>
                </a:cubicBezTo>
                <a:cubicBezTo>
                  <a:pt x="3955" y="595"/>
                  <a:pt x="3955" y="595"/>
                  <a:pt x="3955" y="595"/>
                </a:cubicBezTo>
                <a:cubicBezTo>
                  <a:pt x="3955" y="588"/>
                  <a:pt x="3955" y="588"/>
                  <a:pt x="3955" y="588"/>
                </a:cubicBezTo>
                <a:cubicBezTo>
                  <a:pt x="3956" y="587"/>
                  <a:pt x="3956" y="587"/>
                  <a:pt x="3956" y="587"/>
                </a:cubicBezTo>
                <a:cubicBezTo>
                  <a:pt x="3956" y="580"/>
                  <a:pt x="3956" y="580"/>
                  <a:pt x="3956" y="580"/>
                </a:cubicBezTo>
                <a:cubicBezTo>
                  <a:pt x="3957" y="575"/>
                  <a:pt x="3958" y="569"/>
                  <a:pt x="3958" y="563"/>
                </a:cubicBezTo>
                <a:cubicBezTo>
                  <a:pt x="3959" y="560"/>
                  <a:pt x="3960" y="558"/>
                  <a:pt x="3961" y="556"/>
                </a:cubicBezTo>
                <a:cubicBezTo>
                  <a:pt x="3962" y="554"/>
                  <a:pt x="3964" y="553"/>
                  <a:pt x="3965" y="552"/>
                </a:cubicBezTo>
                <a:cubicBezTo>
                  <a:pt x="3971" y="550"/>
                  <a:pt x="3978" y="553"/>
                  <a:pt x="3977" y="563"/>
                </a:cubicBezTo>
                <a:cubicBezTo>
                  <a:pt x="3976" y="563"/>
                  <a:pt x="3976" y="563"/>
                  <a:pt x="3976" y="563"/>
                </a:cubicBezTo>
                <a:cubicBezTo>
                  <a:pt x="3976" y="570"/>
                  <a:pt x="3976" y="570"/>
                  <a:pt x="3976" y="570"/>
                </a:cubicBezTo>
                <a:cubicBezTo>
                  <a:pt x="3976" y="571"/>
                  <a:pt x="3976" y="571"/>
                  <a:pt x="3976" y="571"/>
                </a:cubicBezTo>
                <a:cubicBezTo>
                  <a:pt x="3974" y="586"/>
                  <a:pt x="3974" y="586"/>
                  <a:pt x="3974" y="586"/>
                </a:cubicBezTo>
                <a:cubicBezTo>
                  <a:pt x="3973" y="595"/>
                  <a:pt x="3973" y="595"/>
                  <a:pt x="3973" y="595"/>
                </a:cubicBezTo>
                <a:cubicBezTo>
                  <a:pt x="3972" y="602"/>
                  <a:pt x="3972" y="602"/>
                  <a:pt x="3972" y="602"/>
                </a:cubicBezTo>
                <a:cubicBezTo>
                  <a:pt x="3971" y="612"/>
                  <a:pt x="3971" y="612"/>
                  <a:pt x="3971" y="612"/>
                </a:cubicBezTo>
                <a:cubicBezTo>
                  <a:pt x="3970" y="623"/>
                  <a:pt x="3970" y="623"/>
                  <a:pt x="3970" y="623"/>
                </a:cubicBezTo>
                <a:lnTo>
                  <a:pt x="3970" y="627"/>
                </a:lnTo>
                <a:close/>
                <a:moveTo>
                  <a:pt x="3962" y="484"/>
                </a:moveTo>
                <a:cubicBezTo>
                  <a:pt x="3961" y="487"/>
                  <a:pt x="3961" y="487"/>
                  <a:pt x="3961" y="487"/>
                </a:cubicBezTo>
                <a:cubicBezTo>
                  <a:pt x="3961" y="493"/>
                  <a:pt x="3960" y="499"/>
                  <a:pt x="3959" y="505"/>
                </a:cubicBezTo>
                <a:cubicBezTo>
                  <a:pt x="3958" y="511"/>
                  <a:pt x="3958" y="511"/>
                  <a:pt x="3958" y="511"/>
                </a:cubicBezTo>
                <a:cubicBezTo>
                  <a:pt x="3958" y="513"/>
                  <a:pt x="3958" y="513"/>
                  <a:pt x="3958" y="513"/>
                </a:cubicBezTo>
                <a:cubicBezTo>
                  <a:pt x="3958" y="514"/>
                  <a:pt x="3958" y="514"/>
                  <a:pt x="3958" y="514"/>
                </a:cubicBezTo>
                <a:cubicBezTo>
                  <a:pt x="3957" y="526"/>
                  <a:pt x="3957" y="526"/>
                  <a:pt x="3957" y="526"/>
                </a:cubicBezTo>
                <a:cubicBezTo>
                  <a:pt x="3955" y="541"/>
                  <a:pt x="3955" y="541"/>
                  <a:pt x="3955" y="541"/>
                </a:cubicBezTo>
                <a:cubicBezTo>
                  <a:pt x="3955" y="543"/>
                  <a:pt x="3955" y="543"/>
                  <a:pt x="3955" y="543"/>
                </a:cubicBezTo>
                <a:cubicBezTo>
                  <a:pt x="3952" y="544"/>
                  <a:pt x="3952" y="544"/>
                  <a:pt x="3952" y="544"/>
                </a:cubicBezTo>
                <a:cubicBezTo>
                  <a:pt x="3948" y="544"/>
                  <a:pt x="3943" y="545"/>
                  <a:pt x="3939" y="546"/>
                </a:cubicBezTo>
                <a:cubicBezTo>
                  <a:pt x="3940" y="540"/>
                  <a:pt x="3940" y="540"/>
                  <a:pt x="3940" y="540"/>
                </a:cubicBezTo>
                <a:cubicBezTo>
                  <a:pt x="3942" y="527"/>
                  <a:pt x="3942" y="527"/>
                  <a:pt x="3942" y="527"/>
                </a:cubicBezTo>
                <a:cubicBezTo>
                  <a:pt x="3942" y="525"/>
                  <a:pt x="3942" y="525"/>
                  <a:pt x="3942" y="525"/>
                </a:cubicBezTo>
                <a:cubicBezTo>
                  <a:pt x="3943" y="519"/>
                  <a:pt x="3943" y="519"/>
                  <a:pt x="3943" y="519"/>
                </a:cubicBezTo>
                <a:cubicBezTo>
                  <a:pt x="3943" y="516"/>
                  <a:pt x="3943" y="516"/>
                  <a:pt x="3943" y="516"/>
                </a:cubicBezTo>
                <a:cubicBezTo>
                  <a:pt x="3945" y="501"/>
                  <a:pt x="3945" y="501"/>
                  <a:pt x="3945" y="501"/>
                </a:cubicBezTo>
                <a:cubicBezTo>
                  <a:pt x="3945" y="497"/>
                  <a:pt x="3945" y="497"/>
                  <a:pt x="3945" y="497"/>
                </a:cubicBezTo>
                <a:cubicBezTo>
                  <a:pt x="3947" y="487"/>
                  <a:pt x="3947" y="487"/>
                  <a:pt x="3947" y="487"/>
                </a:cubicBezTo>
                <a:cubicBezTo>
                  <a:pt x="3948" y="474"/>
                  <a:pt x="3962" y="472"/>
                  <a:pt x="3962" y="483"/>
                </a:cubicBezTo>
                <a:cubicBezTo>
                  <a:pt x="3962" y="484"/>
                  <a:pt x="3962" y="484"/>
                  <a:pt x="3962" y="484"/>
                </a:cubicBezTo>
                <a:close/>
                <a:moveTo>
                  <a:pt x="3942" y="488"/>
                </a:moveTo>
                <a:cubicBezTo>
                  <a:pt x="3940" y="502"/>
                  <a:pt x="3940" y="502"/>
                  <a:pt x="3940" y="502"/>
                </a:cubicBezTo>
                <a:cubicBezTo>
                  <a:pt x="3939" y="505"/>
                  <a:pt x="3939" y="505"/>
                  <a:pt x="3939" y="505"/>
                </a:cubicBezTo>
                <a:cubicBezTo>
                  <a:pt x="3938" y="518"/>
                  <a:pt x="3938" y="518"/>
                  <a:pt x="3938" y="518"/>
                </a:cubicBezTo>
                <a:cubicBezTo>
                  <a:pt x="3937" y="524"/>
                  <a:pt x="3937" y="524"/>
                  <a:pt x="3937" y="524"/>
                </a:cubicBezTo>
                <a:cubicBezTo>
                  <a:pt x="3936" y="529"/>
                  <a:pt x="3936" y="529"/>
                  <a:pt x="3936" y="529"/>
                </a:cubicBezTo>
                <a:cubicBezTo>
                  <a:pt x="3936" y="532"/>
                  <a:pt x="3936" y="532"/>
                  <a:pt x="3936" y="532"/>
                </a:cubicBezTo>
                <a:cubicBezTo>
                  <a:pt x="3935" y="536"/>
                  <a:pt x="3935" y="540"/>
                  <a:pt x="3934" y="544"/>
                </a:cubicBezTo>
                <a:cubicBezTo>
                  <a:pt x="3934" y="547"/>
                  <a:pt x="3934" y="547"/>
                  <a:pt x="3934" y="547"/>
                </a:cubicBezTo>
                <a:cubicBezTo>
                  <a:pt x="3933" y="547"/>
                  <a:pt x="3932" y="547"/>
                  <a:pt x="3931" y="547"/>
                </a:cubicBezTo>
                <a:cubicBezTo>
                  <a:pt x="3928" y="548"/>
                  <a:pt x="3924" y="549"/>
                  <a:pt x="3921" y="550"/>
                </a:cubicBezTo>
                <a:cubicBezTo>
                  <a:pt x="3922" y="544"/>
                  <a:pt x="3922" y="544"/>
                  <a:pt x="3922" y="544"/>
                </a:cubicBezTo>
                <a:cubicBezTo>
                  <a:pt x="3922" y="541"/>
                  <a:pt x="3922" y="541"/>
                  <a:pt x="3922" y="541"/>
                </a:cubicBezTo>
                <a:cubicBezTo>
                  <a:pt x="3923" y="535"/>
                  <a:pt x="3923" y="535"/>
                  <a:pt x="3923" y="535"/>
                </a:cubicBezTo>
                <a:cubicBezTo>
                  <a:pt x="3924" y="530"/>
                  <a:pt x="3925" y="525"/>
                  <a:pt x="3925" y="520"/>
                </a:cubicBezTo>
                <a:cubicBezTo>
                  <a:pt x="3926" y="517"/>
                  <a:pt x="3926" y="517"/>
                  <a:pt x="3926" y="517"/>
                </a:cubicBezTo>
                <a:cubicBezTo>
                  <a:pt x="3926" y="513"/>
                  <a:pt x="3926" y="513"/>
                  <a:pt x="3926" y="513"/>
                </a:cubicBezTo>
                <a:cubicBezTo>
                  <a:pt x="3927" y="506"/>
                  <a:pt x="3928" y="500"/>
                  <a:pt x="3929" y="493"/>
                </a:cubicBezTo>
                <a:cubicBezTo>
                  <a:pt x="3929" y="491"/>
                  <a:pt x="3929" y="491"/>
                  <a:pt x="3929" y="491"/>
                </a:cubicBezTo>
                <a:cubicBezTo>
                  <a:pt x="3931" y="482"/>
                  <a:pt x="3939" y="478"/>
                  <a:pt x="3941" y="483"/>
                </a:cubicBezTo>
                <a:cubicBezTo>
                  <a:pt x="3942" y="484"/>
                  <a:pt x="3942" y="486"/>
                  <a:pt x="3942" y="488"/>
                </a:cubicBezTo>
                <a:close/>
                <a:moveTo>
                  <a:pt x="3930" y="562"/>
                </a:moveTo>
                <a:cubicBezTo>
                  <a:pt x="3931" y="564"/>
                  <a:pt x="3931" y="566"/>
                  <a:pt x="3931" y="569"/>
                </a:cubicBezTo>
                <a:cubicBezTo>
                  <a:pt x="3931" y="570"/>
                  <a:pt x="3931" y="570"/>
                  <a:pt x="3931" y="570"/>
                </a:cubicBezTo>
                <a:cubicBezTo>
                  <a:pt x="3929" y="583"/>
                  <a:pt x="3929" y="583"/>
                  <a:pt x="3929" y="583"/>
                </a:cubicBezTo>
                <a:cubicBezTo>
                  <a:pt x="3927" y="599"/>
                  <a:pt x="3927" y="599"/>
                  <a:pt x="3927" y="599"/>
                </a:cubicBezTo>
                <a:cubicBezTo>
                  <a:pt x="3926" y="606"/>
                  <a:pt x="3926" y="606"/>
                  <a:pt x="3926" y="606"/>
                </a:cubicBezTo>
                <a:cubicBezTo>
                  <a:pt x="3925" y="613"/>
                  <a:pt x="3925" y="613"/>
                  <a:pt x="3925" y="613"/>
                </a:cubicBezTo>
                <a:cubicBezTo>
                  <a:pt x="3925" y="614"/>
                  <a:pt x="3925" y="614"/>
                  <a:pt x="3925" y="614"/>
                </a:cubicBezTo>
                <a:cubicBezTo>
                  <a:pt x="3924" y="619"/>
                  <a:pt x="3923" y="624"/>
                  <a:pt x="3923" y="629"/>
                </a:cubicBezTo>
                <a:cubicBezTo>
                  <a:pt x="3923" y="630"/>
                  <a:pt x="3923" y="630"/>
                  <a:pt x="3923" y="630"/>
                </a:cubicBezTo>
                <a:cubicBezTo>
                  <a:pt x="3922" y="630"/>
                  <a:pt x="3922" y="630"/>
                  <a:pt x="3922" y="630"/>
                </a:cubicBezTo>
                <a:cubicBezTo>
                  <a:pt x="3918" y="631"/>
                  <a:pt x="3913" y="631"/>
                  <a:pt x="3909" y="632"/>
                </a:cubicBezTo>
                <a:cubicBezTo>
                  <a:pt x="3910" y="626"/>
                  <a:pt x="3910" y="626"/>
                  <a:pt x="3910" y="626"/>
                </a:cubicBezTo>
                <a:cubicBezTo>
                  <a:pt x="3910" y="625"/>
                  <a:pt x="3910" y="625"/>
                  <a:pt x="3910" y="625"/>
                </a:cubicBezTo>
                <a:cubicBezTo>
                  <a:pt x="3911" y="618"/>
                  <a:pt x="3911" y="618"/>
                  <a:pt x="3911" y="618"/>
                </a:cubicBezTo>
                <a:cubicBezTo>
                  <a:pt x="3912" y="613"/>
                  <a:pt x="3913" y="607"/>
                  <a:pt x="3914" y="602"/>
                </a:cubicBezTo>
                <a:cubicBezTo>
                  <a:pt x="3915" y="595"/>
                  <a:pt x="3915" y="595"/>
                  <a:pt x="3915" y="595"/>
                </a:cubicBezTo>
                <a:cubicBezTo>
                  <a:pt x="3916" y="582"/>
                  <a:pt x="3916" y="582"/>
                  <a:pt x="3916" y="582"/>
                </a:cubicBezTo>
                <a:cubicBezTo>
                  <a:pt x="3918" y="572"/>
                  <a:pt x="3918" y="572"/>
                  <a:pt x="3918" y="572"/>
                </a:cubicBezTo>
                <a:cubicBezTo>
                  <a:pt x="3918" y="571"/>
                  <a:pt x="3918" y="571"/>
                  <a:pt x="3918" y="571"/>
                </a:cubicBezTo>
                <a:cubicBezTo>
                  <a:pt x="3919" y="562"/>
                  <a:pt x="3927" y="558"/>
                  <a:pt x="3930" y="562"/>
                </a:cubicBezTo>
                <a:close/>
                <a:moveTo>
                  <a:pt x="3917" y="649"/>
                </a:moveTo>
                <a:cubicBezTo>
                  <a:pt x="3918" y="650"/>
                  <a:pt x="3919" y="653"/>
                  <a:pt x="3919" y="657"/>
                </a:cubicBezTo>
                <a:cubicBezTo>
                  <a:pt x="3919" y="657"/>
                  <a:pt x="3919" y="657"/>
                  <a:pt x="3919" y="657"/>
                </a:cubicBezTo>
                <a:cubicBezTo>
                  <a:pt x="3917" y="668"/>
                  <a:pt x="3917" y="668"/>
                  <a:pt x="3917" y="668"/>
                </a:cubicBezTo>
                <a:cubicBezTo>
                  <a:pt x="3916" y="675"/>
                  <a:pt x="3916" y="682"/>
                  <a:pt x="3915" y="689"/>
                </a:cubicBezTo>
                <a:cubicBezTo>
                  <a:pt x="3913" y="698"/>
                  <a:pt x="3913" y="698"/>
                  <a:pt x="3913" y="698"/>
                </a:cubicBezTo>
                <a:cubicBezTo>
                  <a:pt x="3913" y="703"/>
                  <a:pt x="3913" y="703"/>
                  <a:pt x="3913" y="703"/>
                </a:cubicBezTo>
                <a:cubicBezTo>
                  <a:pt x="3911" y="714"/>
                  <a:pt x="3911" y="714"/>
                  <a:pt x="3911" y="714"/>
                </a:cubicBezTo>
                <a:cubicBezTo>
                  <a:pt x="3910" y="722"/>
                  <a:pt x="3910" y="722"/>
                  <a:pt x="3910" y="722"/>
                </a:cubicBezTo>
                <a:cubicBezTo>
                  <a:pt x="3907" y="722"/>
                  <a:pt x="3904" y="722"/>
                  <a:pt x="3901" y="723"/>
                </a:cubicBezTo>
                <a:cubicBezTo>
                  <a:pt x="3896" y="723"/>
                  <a:pt x="3896" y="723"/>
                  <a:pt x="3896" y="723"/>
                </a:cubicBezTo>
                <a:cubicBezTo>
                  <a:pt x="3897" y="716"/>
                  <a:pt x="3897" y="716"/>
                  <a:pt x="3897" y="716"/>
                </a:cubicBezTo>
                <a:cubicBezTo>
                  <a:pt x="3898" y="711"/>
                  <a:pt x="3898" y="711"/>
                  <a:pt x="3898" y="711"/>
                </a:cubicBezTo>
                <a:cubicBezTo>
                  <a:pt x="3901" y="691"/>
                  <a:pt x="3901" y="691"/>
                  <a:pt x="3901" y="691"/>
                </a:cubicBezTo>
                <a:cubicBezTo>
                  <a:pt x="3902" y="681"/>
                  <a:pt x="3902" y="681"/>
                  <a:pt x="3902" y="681"/>
                </a:cubicBezTo>
                <a:cubicBezTo>
                  <a:pt x="3904" y="669"/>
                  <a:pt x="3904" y="669"/>
                  <a:pt x="3904" y="669"/>
                </a:cubicBezTo>
                <a:cubicBezTo>
                  <a:pt x="3905" y="658"/>
                  <a:pt x="3905" y="658"/>
                  <a:pt x="3905" y="658"/>
                </a:cubicBezTo>
                <a:cubicBezTo>
                  <a:pt x="3905" y="658"/>
                  <a:pt x="3905" y="658"/>
                  <a:pt x="3905" y="658"/>
                </a:cubicBezTo>
                <a:cubicBezTo>
                  <a:pt x="3907" y="649"/>
                  <a:pt x="3913" y="646"/>
                  <a:pt x="3917" y="649"/>
                </a:cubicBezTo>
                <a:close/>
                <a:moveTo>
                  <a:pt x="3906" y="752"/>
                </a:moveTo>
                <a:cubicBezTo>
                  <a:pt x="3905" y="763"/>
                  <a:pt x="3905" y="763"/>
                  <a:pt x="3905" y="763"/>
                </a:cubicBezTo>
                <a:cubicBezTo>
                  <a:pt x="3903" y="780"/>
                  <a:pt x="3903" y="780"/>
                  <a:pt x="3903" y="780"/>
                </a:cubicBezTo>
                <a:cubicBezTo>
                  <a:pt x="3901" y="789"/>
                  <a:pt x="3901" y="789"/>
                  <a:pt x="3901" y="789"/>
                </a:cubicBezTo>
                <a:cubicBezTo>
                  <a:pt x="3901" y="789"/>
                  <a:pt x="3901" y="789"/>
                  <a:pt x="3901" y="789"/>
                </a:cubicBezTo>
                <a:cubicBezTo>
                  <a:pt x="3900" y="800"/>
                  <a:pt x="3900" y="800"/>
                  <a:pt x="3900" y="800"/>
                </a:cubicBezTo>
                <a:cubicBezTo>
                  <a:pt x="3899" y="809"/>
                  <a:pt x="3898" y="818"/>
                  <a:pt x="3896" y="827"/>
                </a:cubicBezTo>
                <a:cubicBezTo>
                  <a:pt x="3896" y="827"/>
                  <a:pt x="3896" y="827"/>
                  <a:pt x="3896" y="827"/>
                </a:cubicBezTo>
                <a:cubicBezTo>
                  <a:pt x="3896" y="827"/>
                  <a:pt x="3896" y="827"/>
                  <a:pt x="3896" y="827"/>
                </a:cubicBezTo>
                <a:cubicBezTo>
                  <a:pt x="3882" y="826"/>
                  <a:pt x="3882" y="826"/>
                  <a:pt x="3882" y="826"/>
                </a:cubicBezTo>
                <a:cubicBezTo>
                  <a:pt x="3884" y="814"/>
                  <a:pt x="3884" y="814"/>
                  <a:pt x="3884" y="814"/>
                </a:cubicBezTo>
                <a:cubicBezTo>
                  <a:pt x="3885" y="802"/>
                  <a:pt x="3885" y="802"/>
                  <a:pt x="3885" y="802"/>
                </a:cubicBezTo>
                <a:cubicBezTo>
                  <a:pt x="3887" y="793"/>
                  <a:pt x="3887" y="793"/>
                  <a:pt x="3887" y="793"/>
                </a:cubicBezTo>
                <a:cubicBezTo>
                  <a:pt x="3887" y="789"/>
                  <a:pt x="3887" y="789"/>
                  <a:pt x="3887" y="789"/>
                </a:cubicBezTo>
                <a:cubicBezTo>
                  <a:pt x="3889" y="777"/>
                  <a:pt x="3889" y="777"/>
                  <a:pt x="3889" y="777"/>
                </a:cubicBezTo>
                <a:cubicBezTo>
                  <a:pt x="3890" y="769"/>
                  <a:pt x="3891" y="761"/>
                  <a:pt x="3892" y="753"/>
                </a:cubicBezTo>
                <a:cubicBezTo>
                  <a:pt x="3894" y="738"/>
                  <a:pt x="3908" y="736"/>
                  <a:pt x="3906" y="752"/>
                </a:cubicBezTo>
                <a:close/>
                <a:moveTo>
                  <a:pt x="3903" y="821"/>
                </a:moveTo>
                <a:cubicBezTo>
                  <a:pt x="3907" y="794"/>
                  <a:pt x="3907" y="794"/>
                  <a:pt x="3907" y="794"/>
                </a:cubicBezTo>
                <a:cubicBezTo>
                  <a:pt x="3907" y="790"/>
                  <a:pt x="3907" y="790"/>
                  <a:pt x="3907" y="790"/>
                </a:cubicBezTo>
                <a:cubicBezTo>
                  <a:pt x="3908" y="783"/>
                  <a:pt x="3908" y="783"/>
                  <a:pt x="3908" y="783"/>
                </a:cubicBezTo>
                <a:cubicBezTo>
                  <a:pt x="3909" y="774"/>
                  <a:pt x="3909" y="774"/>
                  <a:pt x="3909" y="774"/>
                </a:cubicBezTo>
                <a:cubicBezTo>
                  <a:pt x="3911" y="758"/>
                  <a:pt x="3911" y="758"/>
                  <a:pt x="3911" y="758"/>
                </a:cubicBezTo>
                <a:cubicBezTo>
                  <a:pt x="3912" y="752"/>
                  <a:pt x="3912" y="752"/>
                  <a:pt x="3912" y="752"/>
                </a:cubicBezTo>
                <a:cubicBezTo>
                  <a:pt x="3914" y="738"/>
                  <a:pt x="3925" y="735"/>
                  <a:pt x="3929" y="743"/>
                </a:cubicBezTo>
                <a:cubicBezTo>
                  <a:pt x="3929" y="745"/>
                  <a:pt x="3930" y="748"/>
                  <a:pt x="3929" y="751"/>
                </a:cubicBezTo>
                <a:cubicBezTo>
                  <a:pt x="3928" y="758"/>
                  <a:pt x="3928" y="758"/>
                  <a:pt x="3928" y="758"/>
                </a:cubicBezTo>
                <a:cubicBezTo>
                  <a:pt x="3927" y="767"/>
                  <a:pt x="3927" y="767"/>
                  <a:pt x="3927" y="767"/>
                </a:cubicBezTo>
                <a:cubicBezTo>
                  <a:pt x="3926" y="778"/>
                  <a:pt x="3926" y="778"/>
                  <a:pt x="3926" y="778"/>
                </a:cubicBezTo>
                <a:cubicBezTo>
                  <a:pt x="3925" y="790"/>
                  <a:pt x="3925" y="790"/>
                  <a:pt x="3925" y="790"/>
                </a:cubicBezTo>
                <a:cubicBezTo>
                  <a:pt x="3923" y="804"/>
                  <a:pt x="3923" y="804"/>
                  <a:pt x="3923" y="804"/>
                </a:cubicBezTo>
                <a:cubicBezTo>
                  <a:pt x="3921" y="823"/>
                  <a:pt x="3921" y="823"/>
                  <a:pt x="3921" y="823"/>
                </a:cubicBezTo>
                <a:cubicBezTo>
                  <a:pt x="3920" y="829"/>
                  <a:pt x="3920" y="829"/>
                  <a:pt x="3920" y="829"/>
                </a:cubicBezTo>
                <a:cubicBezTo>
                  <a:pt x="3914" y="828"/>
                  <a:pt x="3914" y="828"/>
                  <a:pt x="3914" y="828"/>
                </a:cubicBezTo>
                <a:cubicBezTo>
                  <a:pt x="3902" y="827"/>
                  <a:pt x="3902" y="827"/>
                  <a:pt x="3902" y="827"/>
                </a:cubicBezTo>
                <a:lnTo>
                  <a:pt x="3903" y="821"/>
                </a:lnTo>
                <a:close/>
                <a:moveTo>
                  <a:pt x="3929" y="816"/>
                </a:moveTo>
                <a:cubicBezTo>
                  <a:pt x="3931" y="797"/>
                  <a:pt x="3931" y="797"/>
                  <a:pt x="3931" y="797"/>
                </a:cubicBezTo>
                <a:cubicBezTo>
                  <a:pt x="3932" y="790"/>
                  <a:pt x="3932" y="790"/>
                  <a:pt x="3932" y="790"/>
                </a:cubicBezTo>
                <a:cubicBezTo>
                  <a:pt x="3934" y="771"/>
                  <a:pt x="3934" y="771"/>
                  <a:pt x="3934" y="771"/>
                </a:cubicBezTo>
                <a:cubicBezTo>
                  <a:pt x="3935" y="760"/>
                  <a:pt x="3935" y="760"/>
                  <a:pt x="3935" y="760"/>
                </a:cubicBezTo>
                <a:cubicBezTo>
                  <a:pt x="3936" y="751"/>
                  <a:pt x="3936" y="751"/>
                  <a:pt x="3936" y="751"/>
                </a:cubicBezTo>
                <a:cubicBezTo>
                  <a:pt x="3936" y="751"/>
                  <a:pt x="3936" y="751"/>
                  <a:pt x="3936" y="751"/>
                </a:cubicBezTo>
                <a:cubicBezTo>
                  <a:pt x="3938" y="739"/>
                  <a:pt x="3946" y="735"/>
                  <a:pt x="3952" y="738"/>
                </a:cubicBezTo>
                <a:cubicBezTo>
                  <a:pt x="3954" y="739"/>
                  <a:pt x="3955" y="741"/>
                  <a:pt x="3956" y="743"/>
                </a:cubicBezTo>
                <a:cubicBezTo>
                  <a:pt x="3957" y="745"/>
                  <a:pt x="3957" y="748"/>
                  <a:pt x="3957" y="752"/>
                </a:cubicBezTo>
                <a:cubicBezTo>
                  <a:pt x="3957" y="752"/>
                  <a:pt x="3957" y="752"/>
                  <a:pt x="3957" y="752"/>
                </a:cubicBezTo>
                <a:cubicBezTo>
                  <a:pt x="3954" y="778"/>
                  <a:pt x="3954" y="778"/>
                  <a:pt x="3954" y="778"/>
                </a:cubicBezTo>
                <a:cubicBezTo>
                  <a:pt x="3952" y="791"/>
                  <a:pt x="3952" y="791"/>
                  <a:pt x="3952" y="791"/>
                </a:cubicBezTo>
                <a:cubicBezTo>
                  <a:pt x="3952" y="797"/>
                  <a:pt x="3952" y="797"/>
                  <a:pt x="3952" y="797"/>
                </a:cubicBezTo>
                <a:cubicBezTo>
                  <a:pt x="3951" y="802"/>
                  <a:pt x="3951" y="806"/>
                  <a:pt x="3950" y="811"/>
                </a:cubicBezTo>
                <a:cubicBezTo>
                  <a:pt x="3949" y="826"/>
                  <a:pt x="3949" y="826"/>
                  <a:pt x="3949" y="826"/>
                </a:cubicBezTo>
                <a:cubicBezTo>
                  <a:pt x="3948" y="831"/>
                  <a:pt x="3948" y="831"/>
                  <a:pt x="3948" y="831"/>
                </a:cubicBezTo>
                <a:cubicBezTo>
                  <a:pt x="3943" y="831"/>
                  <a:pt x="3943" y="831"/>
                  <a:pt x="3943" y="831"/>
                </a:cubicBezTo>
                <a:cubicBezTo>
                  <a:pt x="3938" y="831"/>
                  <a:pt x="3933" y="830"/>
                  <a:pt x="3929" y="830"/>
                </a:cubicBezTo>
                <a:cubicBezTo>
                  <a:pt x="3927" y="830"/>
                  <a:pt x="3927" y="830"/>
                  <a:pt x="3927" y="830"/>
                </a:cubicBezTo>
                <a:lnTo>
                  <a:pt x="3929" y="816"/>
                </a:lnTo>
                <a:close/>
                <a:moveTo>
                  <a:pt x="3991" y="723"/>
                </a:moveTo>
                <a:cubicBezTo>
                  <a:pt x="3988" y="723"/>
                  <a:pt x="3984" y="722"/>
                  <a:pt x="3981" y="722"/>
                </a:cubicBezTo>
                <a:cubicBezTo>
                  <a:pt x="3978" y="722"/>
                  <a:pt x="3975" y="721"/>
                  <a:pt x="3972" y="721"/>
                </a:cubicBezTo>
                <a:cubicBezTo>
                  <a:pt x="3971" y="721"/>
                  <a:pt x="3971" y="721"/>
                  <a:pt x="3971" y="721"/>
                </a:cubicBezTo>
                <a:cubicBezTo>
                  <a:pt x="3973" y="706"/>
                  <a:pt x="3973" y="706"/>
                  <a:pt x="3973" y="706"/>
                </a:cubicBezTo>
                <a:cubicBezTo>
                  <a:pt x="3974" y="689"/>
                  <a:pt x="3974" y="689"/>
                  <a:pt x="3974" y="689"/>
                </a:cubicBezTo>
                <a:cubicBezTo>
                  <a:pt x="3976" y="676"/>
                  <a:pt x="3976" y="676"/>
                  <a:pt x="3976" y="676"/>
                </a:cubicBezTo>
                <a:cubicBezTo>
                  <a:pt x="3976" y="668"/>
                  <a:pt x="3976" y="668"/>
                  <a:pt x="3976" y="668"/>
                </a:cubicBezTo>
                <a:cubicBezTo>
                  <a:pt x="3977" y="659"/>
                  <a:pt x="3977" y="659"/>
                  <a:pt x="3977" y="659"/>
                </a:cubicBezTo>
                <a:cubicBezTo>
                  <a:pt x="3978" y="657"/>
                  <a:pt x="3978" y="657"/>
                  <a:pt x="3978" y="657"/>
                </a:cubicBezTo>
                <a:cubicBezTo>
                  <a:pt x="3978" y="648"/>
                  <a:pt x="3986" y="644"/>
                  <a:pt x="3992" y="646"/>
                </a:cubicBezTo>
                <a:cubicBezTo>
                  <a:pt x="3994" y="647"/>
                  <a:pt x="3996" y="648"/>
                  <a:pt x="3998" y="650"/>
                </a:cubicBezTo>
                <a:cubicBezTo>
                  <a:pt x="3999" y="652"/>
                  <a:pt x="3999" y="654"/>
                  <a:pt x="4000" y="656"/>
                </a:cubicBezTo>
                <a:cubicBezTo>
                  <a:pt x="4000" y="657"/>
                  <a:pt x="4000" y="658"/>
                  <a:pt x="4000" y="659"/>
                </a:cubicBezTo>
                <a:cubicBezTo>
                  <a:pt x="3999" y="668"/>
                  <a:pt x="3998" y="677"/>
                  <a:pt x="3997" y="685"/>
                </a:cubicBezTo>
                <a:cubicBezTo>
                  <a:pt x="3997" y="691"/>
                  <a:pt x="3997" y="691"/>
                  <a:pt x="3997" y="691"/>
                </a:cubicBezTo>
                <a:cubicBezTo>
                  <a:pt x="3996" y="701"/>
                  <a:pt x="3996" y="701"/>
                  <a:pt x="3996" y="701"/>
                </a:cubicBezTo>
                <a:cubicBezTo>
                  <a:pt x="3995" y="710"/>
                  <a:pt x="3995" y="710"/>
                  <a:pt x="3995" y="710"/>
                </a:cubicBezTo>
                <a:cubicBezTo>
                  <a:pt x="3994" y="720"/>
                  <a:pt x="3994" y="720"/>
                  <a:pt x="3994" y="720"/>
                </a:cubicBezTo>
                <a:cubicBezTo>
                  <a:pt x="3994" y="723"/>
                  <a:pt x="3994" y="723"/>
                  <a:pt x="3994" y="723"/>
                </a:cubicBezTo>
                <a:lnTo>
                  <a:pt x="3991" y="723"/>
                </a:lnTo>
                <a:close/>
                <a:moveTo>
                  <a:pt x="3997" y="964"/>
                </a:moveTo>
                <a:cubicBezTo>
                  <a:pt x="4003" y="904"/>
                  <a:pt x="4003" y="904"/>
                  <a:pt x="4003" y="904"/>
                </a:cubicBezTo>
                <a:cubicBezTo>
                  <a:pt x="4004" y="896"/>
                  <a:pt x="4004" y="896"/>
                  <a:pt x="4004" y="896"/>
                </a:cubicBezTo>
                <a:cubicBezTo>
                  <a:pt x="4006" y="872"/>
                  <a:pt x="4026" y="865"/>
                  <a:pt x="4038" y="875"/>
                </a:cubicBezTo>
                <a:cubicBezTo>
                  <a:pt x="4044" y="879"/>
                  <a:pt x="4047" y="888"/>
                  <a:pt x="4046" y="900"/>
                </a:cubicBezTo>
                <a:cubicBezTo>
                  <a:pt x="4044" y="924"/>
                  <a:pt x="4044" y="924"/>
                  <a:pt x="4044" y="924"/>
                </a:cubicBezTo>
                <a:cubicBezTo>
                  <a:pt x="4040" y="968"/>
                  <a:pt x="4040" y="968"/>
                  <a:pt x="4040" y="968"/>
                </a:cubicBezTo>
                <a:cubicBezTo>
                  <a:pt x="4037" y="1002"/>
                  <a:pt x="4037" y="1002"/>
                  <a:pt x="4037" y="1002"/>
                </a:cubicBezTo>
                <a:cubicBezTo>
                  <a:pt x="3998" y="1003"/>
                  <a:pt x="3998" y="1003"/>
                  <a:pt x="3998" y="1003"/>
                </a:cubicBezTo>
                <a:cubicBezTo>
                  <a:pt x="3994" y="1003"/>
                  <a:pt x="3994" y="1003"/>
                  <a:pt x="3994" y="1003"/>
                </a:cubicBezTo>
                <a:lnTo>
                  <a:pt x="3997" y="964"/>
                </a:lnTo>
                <a:close/>
                <a:moveTo>
                  <a:pt x="4046" y="776"/>
                </a:moveTo>
                <a:cubicBezTo>
                  <a:pt x="4045" y="785"/>
                  <a:pt x="4045" y="793"/>
                  <a:pt x="4044" y="802"/>
                </a:cubicBezTo>
                <a:cubicBezTo>
                  <a:pt x="4044" y="802"/>
                  <a:pt x="4044" y="802"/>
                  <a:pt x="4044" y="802"/>
                </a:cubicBezTo>
                <a:cubicBezTo>
                  <a:pt x="4044" y="812"/>
                  <a:pt x="4044" y="812"/>
                  <a:pt x="4044" y="812"/>
                </a:cubicBezTo>
                <a:cubicBezTo>
                  <a:pt x="4043" y="822"/>
                  <a:pt x="4043" y="822"/>
                  <a:pt x="4043" y="822"/>
                </a:cubicBezTo>
                <a:cubicBezTo>
                  <a:pt x="4043" y="828"/>
                  <a:pt x="4043" y="834"/>
                  <a:pt x="4042" y="840"/>
                </a:cubicBezTo>
                <a:cubicBezTo>
                  <a:pt x="4036" y="840"/>
                  <a:pt x="4031" y="839"/>
                  <a:pt x="4025" y="839"/>
                </a:cubicBezTo>
                <a:cubicBezTo>
                  <a:pt x="4025" y="838"/>
                  <a:pt x="4025" y="838"/>
                  <a:pt x="4025" y="838"/>
                </a:cubicBezTo>
                <a:cubicBezTo>
                  <a:pt x="4025" y="827"/>
                  <a:pt x="4025" y="827"/>
                  <a:pt x="4025" y="827"/>
                </a:cubicBezTo>
                <a:cubicBezTo>
                  <a:pt x="4026" y="817"/>
                  <a:pt x="4026" y="817"/>
                  <a:pt x="4026" y="817"/>
                </a:cubicBezTo>
                <a:cubicBezTo>
                  <a:pt x="4027" y="799"/>
                  <a:pt x="4027" y="799"/>
                  <a:pt x="4027" y="799"/>
                </a:cubicBezTo>
                <a:cubicBezTo>
                  <a:pt x="4028" y="791"/>
                  <a:pt x="4028" y="791"/>
                  <a:pt x="4028" y="791"/>
                </a:cubicBezTo>
                <a:cubicBezTo>
                  <a:pt x="4030" y="760"/>
                  <a:pt x="4030" y="760"/>
                  <a:pt x="4030" y="760"/>
                </a:cubicBezTo>
                <a:cubicBezTo>
                  <a:pt x="4030" y="759"/>
                  <a:pt x="4030" y="758"/>
                  <a:pt x="4030" y="758"/>
                </a:cubicBezTo>
                <a:cubicBezTo>
                  <a:pt x="4031" y="750"/>
                  <a:pt x="4036" y="747"/>
                  <a:pt x="4040" y="749"/>
                </a:cubicBezTo>
                <a:cubicBezTo>
                  <a:pt x="4044" y="751"/>
                  <a:pt x="4047" y="756"/>
                  <a:pt x="4047" y="764"/>
                </a:cubicBezTo>
                <a:lnTo>
                  <a:pt x="4046" y="776"/>
                </a:lnTo>
                <a:close/>
                <a:moveTo>
                  <a:pt x="4043" y="733"/>
                </a:moveTo>
                <a:cubicBezTo>
                  <a:pt x="4039" y="732"/>
                  <a:pt x="4036" y="731"/>
                  <a:pt x="4032" y="730"/>
                </a:cubicBezTo>
                <a:cubicBezTo>
                  <a:pt x="4032" y="729"/>
                  <a:pt x="4032" y="729"/>
                  <a:pt x="4032" y="729"/>
                </a:cubicBezTo>
                <a:cubicBezTo>
                  <a:pt x="4033" y="711"/>
                  <a:pt x="4033" y="711"/>
                  <a:pt x="4033" y="711"/>
                </a:cubicBezTo>
                <a:cubicBezTo>
                  <a:pt x="4034" y="697"/>
                  <a:pt x="4034" y="697"/>
                  <a:pt x="4034" y="697"/>
                </a:cubicBezTo>
                <a:cubicBezTo>
                  <a:pt x="4035" y="686"/>
                  <a:pt x="4035" y="686"/>
                  <a:pt x="4035" y="686"/>
                </a:cubicBezTo>
                <a:cubicBezTo>
                  <a:pt x="4035" y="676"/>
                  <a:pt x="4035" y="676"/>
                  <a:pt x="4035" y="676"/>
                </a:cubicBezTo>
                <a:cubicBezTo>
                  <a:pt x="4036" y="667"/>
                  <a:pt x="4036" y="667"/>
                  <a:pt x="4036" y="667"/>
                </a:cubicBezTo>
                <a:cubicBezTo>
                  <a:pt x="4036" y="664"/>
                  <a:pt x="4036" y="664"/>
                  <a:pt x="4036" y="664"/>
                </a:cubicBezTo>
                <a:cubicBezTo>
                  <a:pt x="4037" y="654"/>
                  <a:pt x="4044" y="652"/>
                  <a:pt x="4049" y="657"/>
                </a:cubicBezTo>
                <a:cubicBezTo>
                  <a:pt x="4050" y="658"/>
                  <a:pt x="4051" y="660"/>
                  <a:pt x="4052" y="662"/>
                </a:cubicBezTo>
                <a:cubicBezTo>
                  <a:pt x="4052" y="664"/>
                  <a:pt x="4052" y="665"/>
                  <a:pt x="4052" y="667"/>
                </a:cubicBezTo>
                <a:cubicBezTo>
                  <a:pt x="4052" y="672"/>
                  <a:pt x="4052" y="672"/>
                  <a:pt x="4052" y="672"/>
                </a:cubicBezTo>
                <a:cubicBezTo>
                  <a:pt x="4051" y="680"/>
                  <a:pt x="4051" y="688"/>
                  <a:pt x="4050" y="697"/>
                </a:cubicBezTo>
                <a:cubicBezTo>
                  <a:pt x="4050" y="701"/>
                  <a:pt x="4050" y="701"/>
                  <a:pt x="4050" y="701"/>
                </a:cubicBezTo>
                <a:cubicBezTo>
                  <a:pt x="4050" y="705"/>
                  <a:pt x="4050" y="710"/>
                  <a:pt x="4049" y="714"/>
                </a:cubicBezTo>
                <a:cubicBezTo>
                  <a:pt x="4049" y="728"/>
                  <a:pt x="4049" y="728"/>
                  <a:pt x="4049" y="728"/>
                </a:cubicBezTo>
                <a:cubicBezTo>
                  <a:pt x="4048" y="734"/>
                  <a:pt x="4048" y="734"/>
                  <a:pt x="4048" y="734"/>
                </a:cubicBezTo>
                <a:cubicBezTo>
                  <a:pt x="4047" y="734"/>
                  <a:pt x="4045" y="733"/>
                  <a:pt x="4043" y="733"/>
                </a:cubicBezTo>
                <a:close/>
                <a:moveTo>
                  <a:pt x="4082" y="670"/>
                </a:moveTo>
                <a:cubicBezTo>
                  <a:pt x="4084" y="672"/>
                  <a:pt x="4085" y="675"/>
                  <a:pt x="4085" y="680"/>
                </a:cubicBezTo>
                <a:cubicBezTo>
                  <a:pt x="4085" y="684"/>
                  <a:pt x="4085" y="684"/>
                  <a:pt x="4085" y="684"/>
                </a:cubicBezTo>
                <a:cubicBezTo>
                  <a:pt x="4085" y="698"/>
                  <a:pt x="4085" y="698"/>
                  <a:pt x="4085" y="698"/>
                </a:cubicBezTo>
                <a:cubicBezTo>
                  <a:pt x="4084" y="703"/>
                  <a:pt x="4084" y="707"/>
                  <a:pt x="4084" y="712"/>
                </a:cubicBezTo>
                <a:cubicBezTo>
                  <a:pt x="4084" y="713"/>
                  <a:pt x="4084" y="713"/>
                  <a:pt x="4084" y="713"/>
                </a:cubicBezTo>
                <a:cubicBezTo>
                  <a:pt x="4084" y="723"/>
                  <a:pt x="4083" y="734"/>
                  <a:pt x="4083" y="745"/>
                </a:cubicBezTo>
                <a:cubicBezTo>
                  <a:pt x="4083" y="745"/>
                  <a:pt x="4083" y="745"/>
                  <a:pt x="4083" y="745"/>
                </a:cubicBezTo>
                <a:cubicBezTo>
                  <a:pt x="4082" y="745"/>
                  <a:pt x="4082" y="745"/>
                  <a:pt x="4082" y="745"/>
                </a:cubicBezTo>
                <a:cubicBezTo>
                  <a:pt x="4079" y="744"/>
                  <a:pt x="4076" y="743"/>
                  <a:pt x="4073" y="742"/>
                </a:cubicBezTo>
                <a:cubicBezTo>
                  <a:pt x="4073" y="735"/>
                  <a:pt x="4073" y="728"/>
                  <a:pt x="4073" y="721"/>
                </a:cubicBezTo>
                <a:cubicBezTo>
                  <a:pt x="4074" y="709"/>
                  <a:pt x="4074" y="709"/>
                  <a:pt x="4074" y="709"/>
                </a:cubicBezTo>
                <a:cubicBezTo>
                  <a:pt x="4074" y="707"/>
                  <a:pt x="4074" y="707"/>
                  <a:pt x="4074" y="707"/>
                </a:cubicBezTo>
                <a:cubicBezTo>
                  <a:pt x="4075" y="693"/>
                  <a:pt x="4075" y="693"/>
                  <a:pt x="4075" y="693"/>
                </a:cubicBezTo>
                <a:cubicBezTo>
                  <a:pt x="4075" y="676"/>
                  <a:pt x="4075" y="676"/>
                  <a:pt x="4075" y="676"/>
                </a:cubicBezTo>
                <a:cubicBezTo>
                  <a:pt x="4075" y="675"/>
                  <a:pt x="4075" y="675"/>
                  <a:pt x="4075" y="675"/>
                </a:cubicBezTo>
                <a:cubicBezTo>
                  <a:pt x="4076" y="669"/>
                  <a:pt x="4080" y="667"/>
                  <a:pt x="4082" y="670"/>
                </a:cubicBezTo>
                <a:close/>
                <a:moveTo>
                  <a:pt x="4076" y="650"/>
                </a:moveTo>
                <a:cubicBezTo>
                  <a:pt x="4077" y="641"/>
                  <a:pt x="4077" y="641"/>
                  <a:pt x="4077" y="641"/>
                </a:cubicBezTo>
                <a:cubicBezTo>
                  <a:pt x="4077" y="633"/>
                  <a:pt x="4077" y="633"/>
                  <a:pt x="4077" y="633"/>
                </a:cubicBezTo>
                <a:cubicBezTo>
                  <a:pt x="4077" y="628"/>
                  <a:pt x="4078" y="623"/>
                  <a:pt x="4078" y="618"/>
                </a:cubicBezTo>
                <a:cubicBezTo>
                  <a:pt x="4078" y="617"/>
                  <a:pt x="4078" y="617"/>
                  <a:pt x="4078" y="617"/>
                </a:cubicBezTo>
                <a:cubicBezTo>
                  <a:pt x="4078" y="608"/>
                  <a:pt x="4079" y="598"/>
                  <a:pt x="4079" y="588"/>
                </a:cubicBezTo>
                <a:cubicBezTo>
                  <a:pt x="4079" y="587"/>
                  <a:pt x="4079" y="587"/>
                  <a:pt x="4079" y="587"/>
                </a:cubicBezTo>
                <a:cubicBezTo>
                  <a:pt x="4080" y="579"/>
                  <a:pt x="4084" y="578"/>
                  <a:pt x="4086" y="582"/>
                </a:cubicBezTo>
                <a:cubicBezTo>
                  <a:pt x="4088" y="584"/>
                  <a:pt x="4089" y="587"/>
                  <a:pt x="4088" y="591"/>
                </a:cubicBezTo>
                <a:cubicBezTo>
                  <a:pt x="4088" y="597"/>
                  <a:pt x="4088" y="603"/>
                  <a:pt x="4088" y="609"/>
                </a:cubicBezTo>
                <a:cubicBezTo>
                  <a:pt x="4087" y="623"/>
                  <a:pt x="4087" y="623"/>
                  <a:pt x="4087" y="623"/>
                </a:cubicBezTo>
                <a:cubicBezTo>
                  <a:pt x="4087" y="624"/>
                  <a:pt x="4087" y="624"/>
                  <a:pt x="4087" y="624"/>
                </a:cubicBezTo>
                <a:cubicBezTo>
                  <a:pt x="4087" y="632"/>
                  <a:pt x="4087" y="632"/>
                  <a:pt x="4087" y="632"/>
                </a:cubicBezTo>
                <a:cubicBezTo>
                  <a:pt x="4087" y="643"/>
                  <a:pt x="4087" y="643"/>
                  <a:pt x="4087" y="643"/>
                </a:cubicBezTo>
                <a:cubicBezTo>
                  <a:pt x="4086" y="654"/>
                  <a:pt x="4086" y="654"/>
                  <a:pt x="4086" y="654"/>
                </a:cubicBezTo>
                <a:cubicBezTo>
                  <a:pt x="4083" y="653"/>
                  <a:pt x="4080" y="651"/>
                  <a:pt x="4077" y="650"/>
                </a:cubicBezTo>
                <a:lnTo>
                  <a:pt x="4076" y="650"/>
                </a:lnTo>
                <a:close/>
                <a:moveTo>
                  <a:pt x="4081" y="771"/>
                </a:moveTo>
                <a:cubicBezTo>
                  <a:pt x="4081" y="772"/>
                  <a:pt x="4082" y="774"/>
                  <a:pt x="4081" y="776"/>
                </a:cubicBezTo>
                <a:cubicBezTo>
                  <a:pt x="4081" y="780"/>
                  <a:pt x="4081" y="780"/>
                  <a:pt x="4081" y="780"/>
                </a:cubicBezTo>
                <a:cubicBezTo>
                  <a:pt x="4081" y="790"/>
                  <a:pt x="4081" y="790"/>
                  <a:pt x="4081" y="790"/>
                </a:cubicBezTo>
                <a:cubicBezTo>
                  <a:pt x="4081" y="797"/>
                  <a:pt x="4081" y="803"/>
                  <a:pt x="4080" y="810"/>
                </a:cubicBezTo>
                <a:cubicBezTo>
                  <a:pt x="4080" y="820"/>
                  <a:pt x="4080" y="830"/>
                  <a:pt x="4079" y="840"/>
                </a:cubicBezTo>
                <a:cubicBezTo>
                  <a:pt x="4079" y="844"/>
                  <a:pt x="4079" y="844"/>
                  <a:pt x="4079" y="844"/>
                </a:cubicBezTo>
                <a:cubicBezTo>
                  <a:pt x="4074" y="844"/>
                  <a:pt x="4074" y="844"/>
                  <a:pt x="4074" y="844"/>
                </a:cubicBezTo>
                <a:cubicBezTo>
                  <a:pt x="4068" y="843"/>
                  <a:pt x="4068" y="843"/>
                  <a:pt x="4068" y="843"/>
                </a:cubicBezTo>
                <a:cubicBezTo>
                  <a:pt x="4069" y="831"/>
                  <a:pt x="4069" y="819"/>
                  <a:pt x="4070" y="808"/>
                </a:cubicBezTo>
                <a:cubicBezTo>
                  <a:pt x="4070" y="800"/>
                  <a:pt x="4070" y="800"/>
                  <a:pt x="4070" y="800"/>
                </a:cubicBezTo>
                <a:cubicBezTo>
                  <a:pt x="4070" y="789"/>
                  <a:pt x="4070" y="789"/>
                  <a:pt x="4070" y="789"/>
                </a:cubicBezTo>
                <a:cubicBezTo>
                  <a:pt x="4071" y="780"/>
                  <a:pt x="4071" y="780"/>
                  <a:pt x="4071" y="780"/>
                </a:cubicBezTo>
                <a:cubicBezTo>
                  <a:pt x="4071" y="772"/>
                  <a:pt x="4071" y="772"/>
                  <a:pt x="4071" y="772"/>
                </a:cubicBezTo>
                <a:cubicBezTo>
                  <a:pt x="4072" y="760"/>
                  <a:pt x="4079" y="762"/>
                  <a:pt x="4081" y="771"/>
                </a:cubicBezTo>
                <a:close/>
                <a:moveTo>
                  <a:pt x="4070" y="680"/>
                </a:moveTo>
                <a:cubicBezTo>
                  <a:pt x="4070" y="686"/>
                  <a:pt x="4069" y="692"/>
                  <a:pt x="4069" y="698"/>
                </a:cubicBezTo>
                <a:cubicBezTo>
                  <a:pt x="4069" y="707"/>
                  <a:pt x="4069" y="707"/>
                  <a:pt x="4069" y="707"/>
                </a:cubicBezTo>
                <a:cubicBezTo>
                  <a:pt x="4068" y="712"/>
                  <a:pt x="4068" y="712"/>
                  <a:pt x="4068" y="712"/>
                </a:cubicBezTo>
                <a:cubicBezTo>
                  <a:pt x="4068" y="726"/>
                  <a:pt x="4068" y="726"/>
                  <a:pt x="4068" y="726"/>
                </a:cubicBezTo>
                <a:cubicBezTo>
                  <a:pt x="4067" y="740"/>
                  <a:pt x="4067" y="740"/>
                  <a:pt x="4067" y="740"/>
                </a:cubicBezTo>
                <a:cubicBezTo>
                  <a:pt x="4063" y="739"/>
                  <a:pt x="4059" y="738"/>
                  <a:pt x="4055" y="736"/>
                </a:cubicBezTo>
                <a:cubicBezTo>
                  <a:pt x="4054" y="736"/>
                  <a:pt x="4054" y="736"/>
                  <a:pt x="4054" y="736"/>
                </a:cubicBezTo>
                <a:cubicBezTo>
                  <a:pt x="4054" y="723"/>
                  <a:pt x="4054" y="723"/>
                  <a:pt x="4054" y="723"/>
                </a:cubicBezTo>
                <a:cubicBezTo>
                  <a:pt x="4055" y="710"/>
                  <a:pt x="4055" y="710"/>
                  <a:pt x="4055" y="710"/>
                </a:cubicBezTo>
                <a:cubicBezTo>
                  <a:pt x="4056" y="703"/>
                  <a:pt x="4056" y="703"/>
                  <a:pt x="4056" y="703"/>
                </a:cubicBezTo>
                <a:cubicBezTo>
                  <a:pt x="4056" y="692"/>
                  <a:pt x="4056" y="692"/>
                  <a:pt x="4056" y="692"/>
                </a:cubicBezTo>
                <a:cubicBezTo>
                  <a:pt x="4057" y="684"/>
                  <a:pt x="4057" y="677"/>
                  <a:pt x="4057" y="669"/>
                </a:cubicBezTo>
                <a:cubicBezTo>
                  <a:pt x="4057" y="668"/>
                  <a:pt x="4058" y="668"/>
                  <a:pt x="4058" y="667"/>
                </a:cubicBezTo>
                <a:cubicBezTo>
                  <a:pt x="4059" y="662"/>
                  <a:pt x="4062" y="660"/>
                  <a:pt x="4065" y="661"/>
                </a:cubicBezTo>
                <a:cubicBezTo>
                  <a:pt x="4068" y="662"/>
                  <a:pt x="4071" y="667"/>
                  <a:pt x="4070" y="673"/>
                </a:cubicBezTo>
                <a:lnTo>
                  <a:pt x="4070" y="680"/>
                </a:lnTo>
                <a:close/>
                <a:moveTo>
                  <a:pt x="4066" y="767"/>
                </a:moveTo>
                <a:cubicBezTo>
                  <a:pt x="4065" y="785"/>
                  <a:pt x="4065" y="785"/>
                  <a:pt x="4065" y="785"/>
                </a:cubicBezTo>
                <a:cubicBezTo>
                  <a:pt x="4065" y="794"/>
                  <a:pt x="4065" y="794"/>
                  <a:pt x="4065" y="794"/>
                </a:cubicBezTo>
                <a:cubicBezTo>
                  <a:pt x="4064" y="805"/>
                  <a:pt x="4064" y="805"/>
                  <a:pt x="4064" y="805"/>
                </a:cubicBezTo>
                <a:cubicBezTo>
                  <a:pt x="4064" y="805"/>
                  <a:pt x="4064" y="805"/>
                  <a:pt x="4064" y="805"/>
                </a:cubicBezTo>
                <a:cubicBezTo>
                  <a:pt x="4064" y="817"/>
                  <a:pt x="4063" y="830"/>
                  <a:pt x="4062" y="843"/>
                </a:cubicBezTo>
                <a:cubicBezTo>
                  <a:pt x="4058" y="842"/>
                  <a:pt x="4053" y="842"/>
                  <a:pt x="4048" y="841"/>
                </a:cubicBezTo>
                <a:cubicBezTo>
                  <a:pt x="4049" y="817"/>
                  <a:pt x="4049" y="817"/>
                  <a:pt x="4049" y="817"/>
                </a:cubicBezTo>
                <a:cubicBezTo>
                  <a:pt x="4050" y="807"/>
                  <a:pt x="4050" y="807"/>
                  <a:pt x="4050" y="807"/>
                </a:cubicBezTo>
                <a:cubicBezTo>
                  <a:pt x="4050" y="802"/>
                  <a:pt x="4050" y="802"/>
                  <a:pt x="4050" y="802"/>
                </a:cubicBezTo>
                <a:cubicBezTo>
                  <a:pt x="4051" y="797"/>
                  <a:pt x="4051" y="797"/>
                  <a:pt x="4051" y="797"/>
                </a:cubicBezTo>
                <a:cubicBezTo>
                  <a:pt x="4052" y="771"/>
                  <a:pt x="4052" y="771"/>
                  <a:pt x="4052" y="771"/>
                </a:cubicBezTo>
                <a:cubicBezTo>
                  <a:pt x="4052" y="763"/>
                  <a:pt x="4052" y="763"/>
                  <a:pt x="4052" y="763"/>
                </a:cubicBezTo>
                <a:cubicBezTo>
                  <a:pt x="4053" y="750"/>
                  <a:pt x="4062" y="751"/>
                  <a:pt x="4065" y="760"/>
                </a:cubicBezTo>
                <a:cubicBezTo>
                  <a:pt x="4066" y="762"/>
                  <a:pt x="4066" y="764"/>
                  <a:pt x="4066" y="767"/>
                </a:cubicBezTo>
                <a:close/>
                <a:moveTo>
                  <a:pt x="4057" y="577"/>
                </a:moveTo>
                <a:cubicBezTo>
                  <a:pt x="4057" y="582"/>
                  <a:pt x="4057" y="582"/>
                  <a:pt x="4057" y="582"/>
                </a:cubicBezTo>
                <a:cubicBezTo>
                  <a:pt x="4056" y="592"/>
                  <a:pt x="4056" y="592"/>
                  <a:pt x="4056" y="592"/>
                </a:cubicBezTo>
                <a:cubicBezTo>
                  <a:pt x="4056" y="601"/>
                  <a:pt x="4056" y="601"/>
                  <a:pt x="4056" y="601"/>
                </a:cubicBezTo>
                <a:cubicBezTo>
                  <a:pt x="4055" y="609"/>
                  <a:pt x="4055" y="609"/>
                  <a:pt x="4055" y="609"/>
                </a:cubicBezTo>
                <a:cubicBezTo>
                  <a:pt x="4055" y="609"/>
                  <a:pt x="4055" y="609"/>
                  <a:pt x="4055" y="609"/>
                </a:cubicBezTo>
                <a:cubicBezTo>
                  <a:pt x="4054" y="638"/>
                  <a:pt x="4054" y="638"/>
                  <a:pt x="4054" y="638"/>
                </a:cubicBezTo>
                <a:cubicBezTo>
                  <a:pt x="4053" y="641"/>
                  <a:pt x="4053" y="641"/>
                  <a:pt x="4053" y="641"/>
                </a:cubicBezTo>
                <a:cubicBezTo>
                  <a:pt x="4052" y="641"/>
                  <a:pt x="4051" y="641"/>
                  <a:pt x="4050" y="640"/>
                </a:cubicBezTo>
                <a:cubicBezTo>
                  <a:pt x="4046" y="639"/>
                  <a:pt x="4042" y="638"/>
                  <a:pt x="4038" y="637"/>
                </a:cubicBezTo>
                <a:cubicBezTo>
                  <a:pt x="4039" y="622"/>
                  <a:pt x="4039" y="622"/>
                  <a:pt x="4039" y="622"/>
                </a:cubicBezTo>
                <a:cubicBezTo>
                  <a:pt x="4039" y="615"/>
                  <a:pt x="4039" y="615"/>
                  <a:pt x="4039" y="615"/>
                </a:cubicBezTo>
                <a:cubicBezTo>
                  <a:pt x="4040" y="606"/>
                  <a:pt x="4040" y="606"/>
                  <a:pt x="4040" y="606"/>
                </a:cubicBezTo>
                <a:cubicBezTo>
                  <a:pt x="4040" y="605"/>
                  <a:pt x="4040" y="605"/>
                  <a:pt x="4040" y="605"/>
                </a:cubicBezTo>
                <a:cubicBezTo>
                  <a:pt x="4041" y="595"/>
                  <a:pt x="4041" y="595"/>
                  <a:pt x="4041" y="595"/>
                </a:cubicBezTo>
                <a:cubicBezTo>
                  <a:pt x="4041" y="591"/>
                  <a:pt x="4041" y="591"/>
                  <a:pt x="4041" y="591"/>
                </a:cubicBezTo>
                <a:cubicBezTo>
                  <a:pt x="4042" y="572"/>
                  <a:pt x="4042" y="572"/>
                  <a:pt x="4042" y="572"/>
                </a:cubicBezTo>
                <a:cubicBezTo>
                  <a:pt x="4043" y="558"/>
                  <a:pt x="4058" y="562"/>
                  <a:pt x="4057" y="577"/>
                </a:cubicBezTo>
                <a:close/>
                <a:moveTo>
                  <a:pt x="4052" y="958"/>
                </a:moveTo>
                <a:cubicBezTo>
                  <a:pt x="4056" y="915"/>
                  <a:pt x="4056" y="915"/>
                  <a:pt x="4056" y="915"/>
                </a:cubicBezTo>
                <a:cubicBezTo>
                  <a:pt x="4057" y="901"/>
                  <a:pt x="4057" y="901"/>
                  <a:pt x="4057" y="901"/>
                </a:cubicBezTo>
                <a:cubicBezTo>
                  <a:pt x="4060" y="872"/>
                  <a:pt x="4082" y="867"/>
                  <a:pt x="4087" y="888"/>
                </a:cubicBezTo>
                <a:cubicBezTo>
                  <a:pt x="4088" y="892"/>
                  <a:pt x="4089" y="897"/>
                  <a:pt x="4088" y="904"/>
                </a:cubicBezTo>
                <a:cubicBezTo>
                  <a:pt x="4086" y="929"/>
                  <a:pt x="4086" y="929"/>
                  <a:pt x="4086" y="929"/>
                </a:cubicBezTo>
                <a:cubicBezTo>
                  <a:pt x="4079" y="1002"/>
                  <a:pt x="4079" y="1002"/>
                  <a:pt x="4079" y="1002"/>
                </a:cubicBezTo>
                <a:cubicBezTo>
                  <a:pt x="4047" y="1002"/>
                  <a:pt x="4047" y="1002"/>
                  <a:pt x="4047" y="1002"/>
                </a:cubicBezTo>
                <a:lnTo>
                  <a:pt x="4052" y="958"/>
                </a:lnTo>
                <a:close/>
                <a:moveTo>
                  <a:pt x="4086" y="845"/>
                </a:moveTo>
                <a:cubicBezTo>
                  <a:pt x="4086" y="834"/>
                  <a:pt x="4086" y="834"/>
                  <a:pt x="4086" y="834"/>
                </a:cubicBezTo>
                <a:cubicBezTo>
                  <a:pt x="4086" y="826"/>
                  <a:pt x="4087" y="819"/>
                  <a:pt x="4087" y="811"/>
                </a:cubicBezTo>
                <a:cubicBezTo>
                  <a:pt x="4087" y="802"/>
                  <a:pt x="4088" y="793"/>
                  <a:pt x="4088" y="785"/>
                </a:cubicBezTo>
                <a:cubicBezTo>
                  <a:pt x="4088" y="776"/>
                  <a:pt x="4088" y="776"/>
                  <a:pt x="4088" y="776"/>
                </a:cubicBezTo>
                <a:cubicBezTo>
                  <a:pt x="4088" y="776"/>
                  <a:pt x="4088" y="775"/>
                  <a:pt x="4088" y="774"/>
                </a:cubicBezTo>
                <a:cubicBezTo>
                  <a:pt x="4089" y="769"/>
                  <a:pt x="4091" y="768"/>
                  <a:pt x="4093" y="770"/>
                </a:cubicBezTo>
                <a:cubicBezTo>
                  <a:pt x="4094" y="772"/>
                  <a:pt x="4095" y="775"/>
                  <a:pt x="4095" y="778"/>
                </a:cubicBezTo>
                <a:cubicBezTo>
                  <a:pt x="4095" y="779"/>
                  <a:pt x="4095" y="779"/>
                  <a:pt x="4095" y="780"/>
                </a:cubicBezTo>
                <a:cubicBezTo>
                  <a:pt x="4095" y="791"/>
                  <a:pt x="4095" y="802"/>
                  <a:pt x="4094" y="813"/>
                </a:cubicBezTo>
                <a:cubicBezTo>
                  <a:pt x="4094" y="827"/>
                  <a:pt x="4094" y="827"/>
                  <a:pt x="4094" y="827"/>
                </a:cubicBezTo>
                <a:cubicBezTo>
                  <a:pt x="4093" y="846"/>
                  <a:pt x="4093" y="846"/>
                  <a:pt x="4093" y="846"/>
                </a:cubicBezTo>
                <a:cubicBezTo>
                  <a:pt x="4091" y="846"/>
                  <a:pt x="4088" y="846"/>
                  <a:pt x="4086" y="845"/>
                </a:cubicBezTo>
                <a:close/>
                <a:moveTo>
                  <a:pt x="4089" y="571"/>
                </a:moveTo>
                <a:cubicBezTo>
                  <a:pt x="4084" y="568"/>
                  <a:pt x="4084" y="568"/>
                  <a:pt x="4084" y="568"/>
                </a:cubicBezTo>
                <a:cubicBezTo>
                  <a:pt x="4083" y="568"/>
                  <a:pt x="4081" y="567"/>
                  <a:pt x="4080" y="566"/>
                </a:cubicBezTo>
                <a:cubicBezTo>
                  <a:pt x="4080" y="562"/>
                  <a:pt x="4080" y="562"/>
                  <a:pt x="4080" y="562"/>
                </a:cubicBezTo>
                <a:cubicBezTo>
                  <a:pt x="4080" y="558"/>
                  <a:pt x="4080" y="558"/>
                  <a:pt x="4080" y="558"/>
                </a:cubicBezTo>
                <a:cubicBezTo>
                  <a:pt x="4080" y="550"/>
                  <a:pt x="4081" y="543"/>
                  <a:pt x="4081" y="536"/>
                </a:cubicBezTo>
                <a:cubicBezTo>
                  <a:pt x="4081" y="530"/>
                  <a:pt x="4081" y="530"/>
                  <a:pt x="4081" y="530"/>
                </a:cubicBezTo>
                <a:cubicBezTo>
                  <a:pt x="4082" y="519"/>
                  <a:pt x="4082" y="519"/>
                  <a:pt x="4082" y="519"/>
                </a:cubicBezTo>
                <a:cubicBezTo>
                  <a:pt x="4082" y="509"/>
                  <a:pt x="4082" y="509"/>
                  <a:pt x="4082" y="509"/>
                </a:cubicBezTo>
                <a:cubicBezTo>
                  <a:pt x="4082" y="506"/>
                  <a:pt x="4082" y="506"/>
                  <a:pt x="4082" y="506"/>
                </a:cubicBezTo>
                <a:cubicBezTo>
                  <a:pt x="4083" y="498"/>
                  <a:pt x="4087" y="498"/>
                  <a:pt x="4090" y="503"/>
                </a:cubicBezTo>
                <a:cubicBezTo>
                  <a:pt x="4091" y="505"/>
                  <a:pt x="4091" y="508"/>
                  <a:pt x="4091" y="511"/>
                </a:cubicBezTo>
                <a:cubicBezTo>
                  <a:pt x="4091" y="511"/>
                  <a:pt x="4091" y="511"/>
                  <a:pt x="4091" y="511"/>
                </a:cubicBezTo>
                <a:cubicBezTo>
                  <a:pt x="4091" y="522"/>
                  <a:pt x="4091" y="522"/>
                  <a:pt x="4091" y="522"/>
                </a:cubicBezTo>
                <a:cubicBezTo>
                  <a:pt x="4090" y="528"/>
                  <a:pt x="4090" y="534"/>
                  <a:pt x="4090" y="541"/>
                </a:cubicBezTo>
                <a:cubicBezTo>
                  <a:pt x="4090" y="550"/>
                  <a:pt x="4090" y="550"/>
                  <a:pt x="4090" y="550"/>
                </a:cubicBezTo>
                <a:cubicBezTo>
                  <a:pt x="4089" y="554"/>
                  <a:pt x="4089" y="554"/>
                  <a:pt x="4089" y="554"/>
                </a:cubicBezTo>
                <a:cubicBezTo>
                  <a:pt x="4089" y="564"/>
                  <a:pt x="4089" y="564"/>
                  <a:pt x="4089" y="564"/>
                </a:cubicBezTo>
                <a:lnTo>
                  <a:pt x="4089" y="571"/>
                </a:lnTo>
                <a:close/>
                <a:moveTo>
                  <a:pt x="4087" y="490"/>
                </a:moveTo>
                <a:cubicBezTo>
                  <a:pt x="4086" y="489"/>
                  <a:pt x="4084" y="488"/>
                  <a:pt x="4083" y="488"/>
                </a:cubicBezTo>
                <a:cubicBezTo>
                  <a:pt x="4083" y="481"/>
                  <a:pt x="4083" y="481"/>
                  <a:pt x="4083" y="481"/>
                </a:cubicBezTo>
                <a:cubicBezTo>
                  <a:pt x="4083" y="480"/>
                  <a:pt x="4083" y="480"/>
                  <a:pt x="4083" y="480"/>
                </a:cubicBezTo>
                <a:cubicBezTo>
                  <a:pt x="4083" y="473"/>
                  <a:pt x="4083" y="473"/>
                  <a:pt x="4083" y="473"/>
                </a:cubicBezTo>
                <a:cubicBezTo>
                  <a:pt x="4083" y="469"/>
                  <a:pt x="4084" y="464"/>
                  <a:pt x="4084" y="459"/>
                </a:cubicBezTo>
                <a:cubicBezTo>
                  <a:pt x="4084" y="452"/>
                  <a:pt x="4084" y="452"/>
                  <a:pt x="4084" y="452"/>
                </a:cubicBezTo>
                <a:cubicBezTo>
                  <a:pt x="4084" y="448"/>
                  <a:pt x="4084" y="444"/>
                  <a:pt x="4085" y="440"/>
                </a:cubicBezTo>
                <a:cubicBezTo>
                  <a:pt x="4085" y="431"/>
                  <a:pt x="4085" y="431"/>
                  <a:pt x="4085" y="431"/>
                </a:cubicBezTo>
                <a:cubicBezTo>
                  <a:pt x="4085" y="430"/>
                  <a:pt x="4085" y="430"/>
                  <a:pt x="4085" y="430"/>
                </a:cubicBezTo>
                <a:cubicBezTo>
                  <a:pt x="4085" y="423"/>
                  <a:pt x="4089" y="423"/>
                  <a:pt x="4091" y="426"/>
                </a:cubicBezTo>
                <a:cubicBezTo>
                  <a:pt x="4092" y="428"/>
                  <a:pt x="4093" y="430"/>
                  <a:pt x="4093" y="433"/>
                </a:cubicBezTo>
                <a:cubicBezTo>
                  <a:pt x="4093" y="433"/>
                  <a:pt x="4093" y="434"/>
                  <a:pt x="4093" y="435"/>
                </a:cubicBezTo>
                <a:cubicBezTo>
                  <a:pt x="4093" y="445"/>
                  <a:pt x="4093" y="445"/>
                  <a:pt x="4093" y="445"/>
                </a:cubicBezTo>
                <a:cubicBezTo>
                  <a:pt x="4093" y="451"/>
                  <a:pt x="4093" y="458"/>
                  <a:pt x="4092" y="464"/>
                </a:cubicBezTo>
                <a:cubicBezTo>
                  <a:pt x="4092" y="466"/>
                  <a:pt x="4092" y="466"/>
                  <a:pt x="4092" y="466"/>
                </a:cubicBezTo>
                <a:cubicBezTo>
                  <a:pt x="4092" y="472"/>
                  <a:pt x="4092" y="472"/>
                  <a:pt x="4092" y="472"/>
                </a:cubicBezTo>
                <a:cubicBezTo>
                  <a:pt x="4092" y="473"/>
                  <a:pt x="4092" y="473"/>
                  <a:pt x="4092" y="473"/>
                </a:cubicBezTo>
                <a:cubicBezTo>
                  <a:pt x="4091" y="487"/>
                  <a:pt x="4091" y="487"/>
                  <a:pt x="4091" y="487"/>
                </a:cubicBezTo>
                <a:cubicBezTo>
                  <a:pt x="4091" y="493"/>
                  <a:pt x="4091" y="493"/>
                  <a:pt x="4091" y="493"/>
                </a:cubicBezTo>
                <a:cubicBezTo>
                  <a:pt x="4090" y="492"/>
                  <a:pt x="4089" y="491"/>
                  <a:pt x="4087" y="490"/>
                </a:cubicBezTo>
                <a:close/>
                <a:moveTo>
                  <a:pt x="4084" y="363"/>
                </a:moveTo>
                <a:cubicBezTo>
                  <a:pt x="4084" y="369"/>
                  <a:pt x="4083" y="375"/>
                  <a:pt x="4083" y="381"/>
                </a:cubicBezTo>
                <a:cubicBezTo>
                  <a:pt x="4083" y="384"/>
                  <a:pt x="4083" y="384"/>
                  <a:pt x="4083" y="384"/>
                </a:cubicBezTo>
                <a:cubicBezTo>
                  <a:pt x="4083" y="384"/>
                  <a:pt x="4083" y="384"/>
                  <a:pt x="4083" y="384"/>
                </a:cubicBezTo>
                <a:cubicBezTo>
                  <a:pt x="4082" y="401"/>
                  <a:pt x="4082" y="401"/>
                  <a:pt x="4082" y="401"/>
                </a:cubicBezTo>
                <a:cubicBezTo>
                  <a:pt x="4082" y="407"/>
                  <a:pt x="4082" y="407"/>
                  <a:pt x="4082" y="407"/>
                </a:cubicBezTo>
                <a:cubicBezTo>
                  <a:pt x="4082" y="409"/>
                  <a:pt x="4082" y="409"/>
                  <a:pt x="4082" y="409"/>
                </a:cubicBezTo>
                <a:cubicBezTo>
                  <a:pt x="4082" y="409"/>
                  <a:pt x="4082" y="409"/>
                  <a:pt x="4082" y="409"/>
                </a:cubicBezTo>
                <a:cubicBezTo>
                  <a:pt x="4082" y="409"/>
                  <a:pt x="4082" y="409"/>
                  <a:pt x="4082" y="409"/>
                </a:cubicBezTo>
                <a:cubicBezTo>
                  <a:pt x="4081" y="409"/>
                  <a:pt x="4081" y="408"/>
                  <a:pt x="4080" y="408"/>
                </a:cubicBezTo>
                <a:cubicBezTo>
                  <a:pt x="4079" y="407"/>
                  <a:pt x="4078" y="407"/>
                  <a:pt x="4076" y="406"/>
                </a:cubicBezTo>
                <a:cubicBezTo>
                  <a:pt x="4075" y="405"/>
                  <a:pt x="4073" y="404"/>
                  <a:pt x="4071" y="403"/>
                </a:cubicBezTo>
                <a:cubicBezTo>
                  <a:pt x="4071" y="394"/>
                  <a:pt x="4071" y="394"/>
                  <a:pt x="4071" y="394"/>
                </a:cubicBezTo>
                <a:cubicBezTo>
                  <a:pt x="4072" y="391"/>
                  <a:pt x="4072" y="391"/>
                  <a:pt x="4072" y="391"/>
                </a:cubicBezTo>
                <a:cubicBezTo>
                  <a:pt x="4072" y="379"/>
                  <a:pt x="4072" y="379"/>
                  <a:pt x="4072" y="379"/>
                </a:cubicBezTo>
                <a:cubicBezTo>
                  <a:pt x="4073" y="372"/>
                  <a:pt x="4073" y="372"/>
                  <a:pt x="4073" y="372"/>
                </a:cubicBezTo>
                <a:cubicBezTo>
                  <a:pt x="4073" y="358"/>
                  <a:pt x="4073" y="358"/>
                  <a:pt x="4073" y="358"/>
                </a:cubicBezTo>
                <a:cubicBezTo>
                  <a:pt x="4074" y="354"/>
                  <a:pt x="4074" y="354"/>
                  <a:pt x="4074" y="354"/>
                </a:cubicBezTo>
                <a:cubicBezTo>
                  <a:pt x="4074" y="347"/>
                  <a:pt x="4079" y="347"/>
                  <a:pt x="4082" y="351"/>
                </a:cubicBezTo>
                <a:cubicBezTo>
                  <a:pt x="4083" y="353"/>
                  <a:pt x="4084" y="355"/>
                  <a:pt x="4084" y="358"/>
                </a:cubicBezTo>
                <a:lnTo>
                  <a:pt x="4084" y="363"/>
                </a:lnTo>
                <a:close/>
                <a:moveTo>
                  <a:pt x="4071" y="418"/>
                </a:moveTo>
                <a:cubicBezTo>
                  <a:pt x="4072" y="417"/>
                  <a:pt x="4072" y="417"/>
                  <a:pt x="4073" y="417"/>
                </a:cubicBezTo>
                <a:cubicBezTo>
                  <a:pt x="4075" y="415"/>
                  <a:pt x="4078" y="418"/>
                  <a:pt x="4080" y="422"/>
                </a:cubicBezTo>
                <a:cubicBezTo>
                  <a:pt x="4080" y="423"/>
                  <a:pt x="4081" y="425"/>
                  <a:pt x="4081" y="428"/>
                </a:cubicBezTo>
                <a:cubicBezTo>
                  <a:pt x="4080" y="435"/>
                  <a:pt x="4080" y="435"/>
                  <a:pt x="4080" y="435"/>
                </a:cubicBezTo>
                <a:cubicBezTo>
                  <a:pt x="4080" y="444"/>
                  <a:pt x="4080" y="444"/>
                  <a:pt x="4080" y="444"/>
                </a:cubicBezTo>
                <a:cubicBezTo>
                  <a:pt x="4079" y="456"/>
                  <a:pt x="4079" y="456"/>
                  <a:pt x="4079" y="456"/>
                </a:cubicBezTo>
                <a:cubicBezTo>
                  <a:pt x="4079" y="456"/>
                  <a:pt x="4079" y="456"/>
                  <a:pt x="4079" y="456"/>
                </a:cubicBezTo>
                <a:cubicBezTo>
                  <a:pt x="4079" y="463"/>
                  <a:pt x="4079" y="470"/>
                  <a:pt x="4078" y="477"/>
                </a:cubicBezTo>
                <a:cubicBezTo>
                  <a:pt x="4078" y="484"/>
                  <a:pt x="4078" y="484"/>
                  <a:pt x="4078" y="484"/>
                </a:cubicBezTo>
                <a:cubicBezTo>
                  <a:pt x="4078" y="485"/>
                  <a:pt x="4078" y="485"/>
                  <a:pt x="4078" y="485"/>
                </a:cubicBezTo>
                <a:cubicBezTo>
                  <a:pt x="4078" y="485"/>
                  <a:pt x="4078" y="485"/>
                  <a:pt x="4078" y="485"/>
                </a:cubicBezTo>
                <a:cubicBezTo>
                  <a:pt x="4078" y="485"/>
                  <a:pt x="4078" y="485"/>
                  <a:pt x="4078" y="485"/>
                </a:cubicBezTo>
                <a:cubicBezTo>
                  <a:pt x="4077" y="484"/>
                  <a:pt x="4077" y="484"/>
                  <a:pt x="4077" y="484"/>
                </a:cubicBezTo>
                <a:cubicBezTo>
                  <a:pt x="4076" y="484"/>
                  <a:pt x="4074" y="483"/>
                  <a:pt x="4073" y="482"/>
                </a:cubicBezTo>
                <a:cubicBezTo>
                  <a:pt x="4071" y="481"/>
                  <a:pt x="4069" y="480"/>
                  <a:pt x="4067" y="479"/>
                </a:cubicBezTo>
                <a:cubicBezTo>
                  <a:pt x="4067" y="466"/>
                  <a:pt x="4067" y="466"/>
                  <a:pt x="4067" y="466"/>
                </a:cubicBezTo>
                <a:cubicBezTo>
                  <a:pt x="4068" y="454"/>
                  <a:pt x="4068" y="454"/>
                  <a:pt x="4068" y="454"/>
                </a:cubicBezTo>
                <a:cubicBezTo>
                  <a:pt x="4068" y="451"/>
                  <a:pt x="4068" y="451"/>
                  <a:pt x="4068" y="451"/>
                </a:cubicBezTo>
                <a:cubicBezTo>
                  <a:pt x="4069" y="445"/>
                  <a:pt x="4069" y="445"/>
                  <a:pt x="4069" y="445"/>
                </a:cubicBezTo>
                <a:cubicBezTo>
                  <a:pt x="4069" y="430"/>
                  <a:pt x="4069" y="430"/>
                  <a:pt x="4069" y="430"/>
                </a:cubicBezTo>
                <a:cubicBezTo>
                  <a:pt x="4070" y="423"/>
                  <a:pt x="4070" y="423"/>
                  <a:pt x="4070" y="423"/>
                </a:cubicBezTo>
                <a:cubicBezTo>
                  <a:pt x="4070" y="421"/>
                  <a:pt x="4070" y="419"/>
                  <a:pt x="4071" y="418"/>
                </a:cubicBezTo>
                <a:close/>
                <a:moveTo>
                  <a:pt x="4067" y="494"/>
                </a:moveTo>
                <a:cubicBezTo>
                  <a:pt x="4068" y="492"/>
                  <a:pt x="4069" y="491"/>
                  <a:pt x="4071" y="491"/>
                </a:cubicBezTo>
                <a:cubicBezTo>
                  <a:pt x="4073" y="491"/>
                  <a:pt x="4076" y="494"/>
                  <a:pt x="4077" y="499"/>
                </a:cubicBezTo>
                <a:cubicBezTo>
                  <a:pt x="4078" y="500"/>
                  <a:pt x="4078" y="501"/>
                  <a:pt x="4078" y="503"/>
                </a:cubicBezTo>
                <a:cubicBezTo>
                  <a:pt x="4077" y="513"/>
                  <a:pt x="4077" y="513"/>
                  <a:pt x="4077" y="513"/>
                </a:cubicBezTo>
                <a:cubicBezTo>
                  <a:pt x="4077" y="524"/>
                  <a:pt x="4077" y="524"/>
                  <a:pt x="4077" y="524"/>
                </a:cubicBezTo>
                <a:cubicBezTo>
                  <a:pt x="4076" y="533"/>
                  <a:pt x="4076" y="533"/>
                  <a:pt x="4076" y="533"/>
                </a:cubicBezTo>
                <a:cubicBezTo>
                  <a:pt x="4076" y="534"/>
                  <a:pt x="4076" y="534"/>
                  <a:pt x="4076" y="534"/>
                </a:cubicBezTo>
                <a:cubicBezTo>
                  <a:pt x="4075" y="562"/>
                  <a:pt x="4075" y="562"/>
                  <a:pt x="4075" y="562"/>
                </a:cubicBezTo>
                <a:cubicBezTo>
                  <a:pt x="4075" y="563"/>
                  <a:pt x="4075" y="563"/>
                  <a:pt x="4075" y="563"/>
                </a:cubicBezTo>
                <a:cubicBezTo>
                  <a:pt x="4074" y="563"/>
                  <a:pt x="4074" y="563"/>
                  <a:pt x="4074" y="563"/>
                </a:cubicBezTo>
                <a:cubicBezTo>
                  <a:pt x="4070" y="561"/>
                  <a:pt x="4067" y="560"/>
                  <a:pt x="4063" y="558"/>
                </a:cubicBezTo>
                <a:cubicBezTo>
                  <a:pt x="4064" y="545"/>
                  <a:pt x="4064" y="545"/>
                  <a:pt x="4064" y="545"/>
                </a:cubicBezTo>
                <a:cubicBezTo>
                  <a:pt x="4064" y="534"/>
                  <a:pt x="4064" y="534"/>
                  <a:pt x="4064" y="534"/>
                </a:cubicBezTo>
                <a:cubicBezTo>
                  <a:pt x="4065" y="528"/>
                  <a:pt x="4065" y="528"/>
                  <a:pt x="4065" y="528"/>
                </a:cubicBezTo>
                <a:cubicBezTo>
                  <a:pt x="4065" y="524"/>
                  <a:pt x="4065" y="524"/>
                  <a:pt x="4065" y="524"/>
                </a:cubicBezTo>
                <a:cubicBezTo>
                  <a:pt x="4066" y="509"/>
                  <a:pt x="4066" y="509"/>
                  <a:pt x="4066" y="509"/>
                </a:cubicBezTo>
                <a:cubicBezTo>
                  <a:pt x="4066" y="498"/>
                  <a:pt x="4066" y="498"/>
                  <a:pt x="4066" y="498"/>
                </a:cubicBezTo>
                <a:cubicBezTo>
                  <a:pt x="4066" y="496"/>
                  <a:pt x="4066" y="495"/>
                  <a:pt x="4067" y="494"/>
                </a:cubicBezTo>
                <a:close/>
                <a:moveTo>
                  <a:pt x="4068" y="573"/>
                </a:moveTo>
                <a:cubicBezTo>
                  <a:pt x="4070" y="573"/>
                  <a:pt x="4072" y="575"/>
                  <a:pt x="4073" y="578"/>
                </a:cubicBezTo>
                <a:cubicBezTo>
                  <a:pt x="4074" y="580"/>
                  <a:pt x="4074" y="582"/>
                  <a:pt x="4074" y="585"/>
                </a:cubicBezTo>
                <a:cubicBezTo>
                  <a:pt x="4074" y="586"/>
                  <a:pt x="4074" y="586"/>
                  <a:pt x="4074" y="586"/>
                </a:cubicBezTo>
                <a:cubicBezTo>
                  <a:pt x="4074" y="593"/>
                  <a:pt x="4074" y="593"/>
                  <a:pt x="4074" y="593"/>
                </a:cubicBezTo>
                <a:cubicBezTo>
                  <a:pt x="4073" y="601"/>
                  <a:pt x="4073" y="609"/>
                  <a:pt x="4073" y="616"/>
                </a:cubicBezTo>
                <a:cubicBezTo>
                  <a:pt x="4072" y="622"/>
                  <a:pt x="4072" y="622"/>
                  <a:pt x="4072" y="622"/>
                </a:cubicBezTo>
                <a:cubicBezTo>
                  <a:pt x="4072" y="637"/>
                  <a:pt x="4072" y="637"/>
                  <a:pt x="4072" y="637"/>
                </a:cubicBezTo>
                <a:cubicBezTo>
                  <a:pt x="4071" y="646"/>
                  <a:pt x="4071" y="646"/>
                  <a:pt x="4071" y="646"/>
                </a:cubicBezTo>
                <a:cubicBezTo>
                  <a:pt x="4071" y="648"/>
                  <a:pt x="4071" y="648"/>
                  <a:pt x="4071" y="648"/>
                </a:cubicBezTo>
                <a:cubicBezTo>
                  <a:pt x="4070" y="647"/>
                  <a:pt x="4070" y="647"/>
                  <a:pt x="4070" y="647"/>
                </a:cubicBezTo>
                <a:cubicBezTo>
                  <a:pt x="4067" y="646"/>
                  <a:pt x="4065" y="645"/>
                  <a:pt x="4063" y="645"/>
                </a:cubicBezTo>
                <a:cubicBezTo>
                  <a:pt x="4061" y="644"/>
                  <a:pt x="4060" y="644"/>
                  <a:pt x="4059" y="643"/>
                </a:cubicBezTo>
                <a:cubicBezTo>
                  <a:pt x="4059" y="633"/>
                  <a:pt x="4059" y="633"/>
                  <a:pt x="4059" y="633"/>
                </a:cubicBezTo>
                <a:cubicBezTo>
                  <a:pt x="4060" y="612"/>
                  <a:pt x="4060" y="612"/>
                  <a:pt x="4060" y="612"/>
                </a:cubicBezTo>
                <a:cubicBezTo>
                  <a:pt x="4061" y="604"/>
                  <a:pt x="4061" y="604"/>
                  <a:pt x="4061" y="604"/>
                </a:cubicBezTo>
                <a:cubicBezTo>
                  <a:pt x="4061" y="597"/>
                  <a:pt x="4061" y="597"/>
                  <a:pt x="4061" y="597"/>
                </a:cubicBezTo>
                <a:cubicBezTo>
                  <a:pt x="4062" y="588"/>
                  <a:pt x="4062" y="588"/>
                  <a:pt x="4062" y="588"/>
                </a:cubicBezTo>
                <a:cubicBezTo>
                  <a:pt x="4062" y="580"/>
                  <a:pt x="4062" y="580"/>
                  <a:pt x="4062" y="580"/>
                </a:cubicBezTo>
                <a:cubicBezTo>
                  <a:pt x="4062" y="579"/>
                  <a:pt x="4062" y="578"/>
                  <a:pt x="4063" y="577"/>
                </a:cubicBezTo>
                <a:cubicBezTo>
                  <a:pt x="4063" y="574"/>
                  <a:pt x="4065" y="572"/>
                  <a:pt x="4068" y="573"/>
                </a:cubicBezTo>
                <a:close/>
                <a:moveTo>
                  <a:pt x="4061" y="498"/>
                </a:moveTo>
                <a:cubicBezTo>
                  <a:pt x="4061" y="499"/>
                  <a:pt x="4061" y="499"/>
                  <a:pt x="4061" y="499"/>
                </a:cubicBezTo>
                <a:cubicBezTo>
                  <a:pt x="4061" y="503"/>
                  <a:pt x="4061" y="508"/>
                  <a:pt x="4060" y="513"/>
                </a:cubicBezTo>
                <a:cubicBezTo>
                  <a:pt x="4060" y="526"/>
                  <a:pt x="4060" y="526"/>
                  <a:pt x="4060" y="526"/>
                </a:cubicBezTo>
                <a:cubicBezTo>
                  <a:pt x="4060" y="528"/>
                  <a:pt x="4060" y="528"/>
                  <a:pt x="4060" y="528"/>
                </a:cubicBezTo>
                <a:cubicBezTo>
                  <a:pt x="4059" y="538"/>
                  <a:pt x="4059" y="538"/>
                  <a:pt x="4059" y="538"/>
                </a:cubicBezTo>
                <a:cubicBezTo>
                  <a:pt x="4058" y="549"/>
                  <a:pt x="4058" y="549"/>
                  <a:pt x="4058" y="549"/>
                </a:cubicBezTo>
                <a:cubicBezTo>
                  <a:pt x="4058" y="556"/>
                  <a:pt x="4058" y="556"/>
                  <a:pt x="4058" y="556"/>
                </a:cubicBezTo>
                <a:cubicBezTo>
                  <a:pt x="4056" y="555"/>
                  <a:pt x="4054" y="555"/>
                  <a:pt x="4052" y="554"/>
                </a:cubicBezTo>
                <a:cubicBezTo>
                  <a:pt x="4050" y="553"/>
                  <a:pt x="4047" y="552"/>
                  <a:pt x="4044" y="551"/>
                </a:cubicBezTo>
                <a:cubicBezTo>
                  <a:pt x="4043" y="551"/>
                  <a:pt x="4043" y="551"/>
                  <a:pt x="4043" y="551"/>
                </a:cubicBezTo>
                <a:cubicBezTo>
                  <a:pt x="4044" y="541"/>
                  <a:pt x="4044" y="541"/>
                  <a:pt x="4044" y="541"/>
                </a:cubicBezTo>
                <a:cubicBezTo>
                  <a:pt x="4044" y="536"/>
                  <a:pt x="4045" y="531"/>
                  <a:pt x="4045" y="526"/>
                </a:cubicBezTo>
                <a:cubicBezTo>
                  <a:pt x="4045" y="521"/>
                  <a:pt x="4045" y="521"/>
                  <a:pt x="4045" y="521"/>
                </a:cubicBezTo>
                <a:cubicBezTo>
                  <a:pt x="4046" y="512"/>
                  <a:pt x="4046" y="512"/>
                  <a:pt x="4046" y="512"/>
                </a:cubicBezTo>
                <a:cubicBezTo>
                  <a:pt x="4046" y="511"/>
                  <a:pt x="4046" y="511"/>
                  <a:pt x="4046" y="511"/>
                </a:cubicBezTo>
                <a:cubicBezTo>
                  <a:pt x="4046" y="504"/>
                  <a:pt x="4046" y="504"/>
                  <a:pt x="4046" y="504"/>
                </a:cubicBezTo>
                <a:cubicBezTo>
                  <a:pt x="4047" y="491"/>
                  <a:pt x="4047" y="491"/>
                  <a:pt x="4047" y="491"/>
                </a:cubicBezTo>
                <a:cubicBezTo>
                  <a:pt x="4048" y="479"/>
                  <a:pt x="4060" y="482"/>
                  <a:pt x="4061" y="492"/>
                </a:cubicBezTo>
                <a:cubicBezTo>
                  <a:pt x="4061" y="493"/>
                  <a:pt x="4062" y="494"/>
                  <a:pt x="4061" y="496"/>
                </a:cubicBezTo>
                <a:lnTo>
                  <a:pt x="4061" y="498"/>
                </a:lnTo>
                <a:close/>
                <a:moveTo>
                  <a:pt x="4046" y="413"/>
                </a:moveTo>
                <a:cubicBezTo>
                  <a:pt x="4046" y="415"/>
                  <a:pt x="4046" y="415"/>
                  <a:pt x="4046" y="415"/>
                </a:cubicBezTo>
                <a:cubicBezTo>
                  <a:pt x="4045" y="433"/>
                  <a:pt x="4045" y="433"/>
                  <a:pt x="4045" y="433"/>
                </a:cubicBezTo>
                <a:cubicBezTo>
                  <a:pt x="4045" y="438"/>
                  <a:pt x="4045" y="438"/>
                  <a:pt x="4045" y="438"/>
                </a:cubicBezTo>
                <a:cubicBezTo>
                  <a:pt x="4044" y="440"/>
                  <a:pt x="4044" y="440"/>
                  <a:pt x="4044" y="440"/>
                </a:cubicBezTo>
                <a:cubicBezTo>
                  <a:pt x="4044" y="441"/>
                  <a:pt x="4044" y="441"/>
                  <a:pt x="4044" y="441"/>
                </a:cubicBezTo>
                <a:cubicBezTo>
                  <a:pt x="4044" y="452"/>
                  <a:pt x="4044" y="452"/>
                  <a:pt x="4044" y="452"/>
                </a:cubicBezTo>
                <a:cubicBezTo>
                  <a:pt x="4043" y="467"/>
                  <a:pt x="4043" y="467"/>
                  <a:pt x="4043" y="467"/>
                </a:cubicBezTo>
                <a:cubicBezTo>
                  <a:pt x="4042" y="470"/>
                  <a:pt x="4042" y="470"/>
                  <a:pt x="4042" y="470"/>
                </a:cubicBezTo>
                <a:cubicBezTo>
                  <a:pt x="4042" y="470"/>
                  <a:pt x="4041" y="469"/>
                  <a:pt x="4040" y="469"/>
                </a:cubicBezTo>
                <a:cubicBezTo>
                  <a:pt x="4036" y="468"/>
                  <a:pt x="4032" y="467"/>
                  <a:pt x="4027" y="466"/>
                </a:cubicBezTo>
                <a:cubicBezTo>
                  <a:pt x="4026" y="466"/>
                  <a:pt x="4026" y="466"/>
                  <a:pt x="4026" y="466"/>
                </a:cubicBezTo>
                <a:cubicBezTo>
                  <a:pt x="4027" y="455"/>
                  <a:pt x="4027" y="455"/>
                  <a:pt x="4027" y="455"/>
                </a:cubicBezTo>
                <a:cubicBezTo>
                  <a:pt x="4027" y="453"/>
                  <a:pt x="4027" y="453"/>
                  <a:pt x="4027" y="453"/>
                </a:cubicBezTo>
                <a:cubicBezTo>
                  <a:pt x="4027" y="448"/>
                  <a:pt x="4027" y="448"/>
                  <a:pt x="4027" y="448"/>
                </a:cubicBezTo>
                <a:cubicBezTo>
                  <a:pt x="4028" y="438"/>
                  <a:pt x="4028" y="438"/>
                  <a:pt x="4028" y="438"/>
                </a:cubicBezTo>
                <a:cubicBezTo>
                  <a:pt x="4029" y="430"/>
                  <a:pt x="4029" y="430"/>
                  <a:pt x="4029" y="430"/>
                </a:cubicBezTo>
                <a:cubicBezTo>
                  <a:pt x="4029" y="427"/>
                  <a:pt x="4029" y="427"/>
                  <a:pt x="4029" y="427"/>
                </a:cubicBezTo>
                <a:cubicBezTo>
                  <a:pt x="4030" y="410"/>
                  <a:pt x="4030" y="410"/>
                  <a:pt x="4030" y="410"/>
                </a:cubicBezTo>
                <a:cubicBezTo>
                  <a:pt x="4030" y="409"/>
                  <a:pt x="4031" y="408"/>
                  <a:pt x="4031" y="407"/>
                </a:cubicBezTo>
                <a:cubicBezTo>
                  <a:pt x="4032" y="403"/>
                  <a:pt x="4035" y="401"/>
                  <a:pt x="4038" y="401"/>
                </a:cubicBezTo>
                <a:cubicBezTo>
                  <a:pt x="4042" y="401"/>
                  <a:pt x="4046" y="405"/>
                  <a:pt x="4046" y="412"/>
                </a:cubicBezTo>
                <a:cubicBezTo>
                  <a:pt x="4046" y="412"/>
                  <a:pt x="4046" y="413"/>
                  <a:pt x="4046" y="413"/>
                </a:cubicBezTo>
                <a:close/>
                <a:moveTo>
                  <a:pt x="4033" y="475"/>
                </a:moveTo>
                <a:cubicBezTo>
                  <a:pt x="4035" y="475"/>
                  <a:pt x="4037" y="476"/>
                  <a:pt x="4039" y="478"/>
                </a:cubicBezTo>
                <a:cubicBezTo>
                  <a:pt x="4041" y="481"/>
                  <a:pt x="4042" y="484"/>
                  <a:pt x="4041" y="488"/>
                </a:cubicBezTo>
                <a:cubicBezTo>
                  <a:pt x="4041" y="488"/>
                  <a:pt x="4041" y="488"/>
                  <a:pt x="4041" y="488"/>
                </a:cubicBezTo>
                <a:cubicBezTo>
                  <a:pt x="4041" y="495"/>
                  <a:pt x="4040" y="503"/>
                  <a:pt x="4040" y="510"/>
                </a:cubicBezTo>
                <a:cubicBezTo>
                  <a:pt x="4039" y="516"/>
                  <a:pt x="4039" y="516"/>
                  <a:pt x="4039" y="516"/>
                </a:cubicBezTo>
                <a:cubicBezTo>
                  <a:pt x="4039" y="517"/>
                  <a:pt x="4039" y="517"/>
                  <a:pt x="4039" y="517"/>
                </a:cubicBezTo>
                <a:cubicBezTo>
                  <a:pt x="4039" y="518"/>
                  <a:pt x="4039" y="518"/>
                  <a:pt x="4039" y="518"/>
                </a:cubicBezTo>
                <a:cubicBezTo>
                  <a:pt x="4038" y="532"/>
                  <a:pt x="4038" y="532"/>
                  <a:pt x="4038" y="532"/>
                </a:cubicBezTo>
                <a:cubicBezTo>
                  <a:pt x="4037" y="547"/>
                  <a:pt x="4037" y="547"/>
                  <a:pt x="4037" y="547"/>
                </a:cubicBezTo>
                <a:cubicBezTo>
                  <a:pt x="4037" y="549"/>
                  <a:pt x="4037" y="549"/>
                  <a:pt x="4037" y="549"/>
                </a:cubicBezTo>
                <a:cubicBezTo>
                  <a:pt x="4035" y="549"/>
                  <a:pt x="4035" y="549"/>
                  <a:pt x="4035" y="549"/>
                </a:cubicBezTo>
                <a:cubicBezTo>
                  <a:pt x="4031" y="547"/>
                  <a:pt x="4026" y="546"/>
                  <a:pt x="4022" y="545"/>
                </a:cubicBezTo>
                <a:cubicBezTo>
                  <a:pt x="4020" y="545"/>
                  <a:pt x="4020" y="545"/>
                  <a:pt x="4020" y="545"/>
                </a:cubicBezTo>
                <a:cubicBezTo>
                  <a:pt x="4021" y="533"/>
                  <a:pt x="4021" y="533"/>
                  <a:pt x="4021" y="533"/>
                </a:cubicBezTo>
                <a:cubicBezTo>
                  <a:pt x="4021" y="532"/>
                  <a:pt x="4021" y="532"/>
                  <a:pt x="4021" y="532"/>
                </a:cubicBezTo>
                <a:cubicBezTo>
                  <a:pt x="4021" y="526"/>
                  <a:pt x="4021" y="526"/>
                  <a:pt x="4021" y="526"/>
                </a:cubicBezTo>
                <a:cubicBezTo>
                  <a:pt x="4022" y="515"/>
                  <a:pt x="4022" y="515"/>
                  <a:pt x="4022" y="515"/>
                </a:cubicBezTo>
                <a:cubicBezTo>
                  <a:pt x="4023" y="504"/>
                  <a:pt x="4023" y="504"/>
                  <a:pt x="4023" y="504"/>
                </a:cubicBezTo>
                <a:cubicBezTo>
                  <a:pt x="4024" y="491"/>
                  <a:pt x="4024" y="491"/>
                  <a:pt x="4024" y="491"/>
                </a:cubicBezTo>
                <a:cubicBezTo>
                  <a:pt x="4025" y="484"/>
                  <a:pt x="4025" y="484"/>
                  <a:pt x="4025" y="484"/>
                </a:cubicBezTo>
                <a:cubicBezTo>
                  <a:pt x="4025" y="484"/>
                  <a:pt x="4025" y="483"/>
                  <a:pt x="4025" y="482"/>
                </a:cubicBezTo>
                <a:cubicBezTo>
                  <a:pt x="4026" y="477"/>
                  <a:pt x="4030" y="475"/>
                  <a:pt x="4033" y="475"/>
                </a:cubicBezTo>
                <a:close/>
                <a:moveTo>
                  <a:pt x="4021" y="409"/>
                </a:moveTo>
                <a:cubicBezTo>
                  <a:pt x="4021" y="416"/>
                  <a:pt x="4021" y="416"/>
                  <a:pt x="4021" y="416"/>
                </a:cubicBezTo>
                <a:cubicBezTo>
                  <a:pt x="4019" y="435"/>
                  <a:pt x="4019" y="435"/>
                  <a:pt x="4019" y="435"/>
                </a:cubicBezTo>
                <a:cubicBezTo>
                  <a:pt x="4019" y="437"/>
                  <a:pt x="4019" y="437"/>
                  <a:pt x="4019" y="437"/>
                </a:cubicBezTo>
                <a:cubicBezTo>
                  <a:pt x="4019" y="438"/>
                  <a:pt x="4019" y="438"/>
                  <a:pt x="4019" y="438"/>
                </a:cubicBezTo>
                <a:cubicBezTo>
                  <a:pt x="4018" y="444"/>
                  <a:pt x="4018" y="450"/>
                  <a:pt x="4017" y="456"/>
                </a:cubicBezTo>
                <a:cubicBezTo>
                  <a:pt x="4017" y="462"/>
                  <a:pt x="4017" y="462"/>
                  <a:pt x="4017" y="462"/>
                </a:cubicBezTo>
                <a:cubicBezTo>
                  <a:pt x="4016" y="464"/>
                  <a:pt x="4016" y="464"/>
                  <a:pt x="4016" y="464"/>
                </a:cubicBezTo>
                <a:cubicBezTo>
                  <a:pt x="4016" y="464"/>
                  <a:pt x="4016" y="464"/>
                  <a:pt x="4016" y="464"/>
                </a:cubicBezTo>
                <a:cubicBezTo>
                  <a:pt x="4016" y="464"/>
                  <a:pt x="4016" y="464"/>
                  <a:pt x="4016" y="464"/>
                </a:cubicBezTo>
                <a:cubicBezTo>
                  <a:pt x="4015" y="464"/>
                  <a:pt x="4015" y="464"/>
                  <a:pt x="4014" y="464"/>
                </a:cubicBezTo>
                <a:cubicBezTo>
                  <a:pt x="4012" y="464"/>
                  <a:pt x="4010" y="463"/>
                  <a:pt x="4009" y="463"/>
                </a:cubicBezTo>
                <a:cubicBezTo>
                  <a:pt x="4005" y="463"/>
                  <a:pt x="4001" y="463"/>
                  <a:pt x="3997" y="463"/>
                </a:cubicBezTo>
                <a:cubicBezTo>
                  <a:pt x="3998" y="456"/>
                  <a:pt x="3998" y="456"/>
                  <a:pt x="3998" y="456"/>
                </a:cubicBezTo>
                <a:cubicBezTo>
                  <a:pt x="3998" y="453"/>
                  <a:pt x="3998" y="453"/>
                  <a:pt x="3998" y="453"/>
                </a:cubicBezTo>
                <a:cubicBezTo>
                  <a:pt x="3999" y="447"/>
                  <a:pt x="3999" y="441"/>
                  <a:pt x="4000" y="435"/>
                </a:cubicBezTo>
                <a:cubicBezTo>
                  <a:pt x="4000" y="433"/>
                  <a:pt x="4000" y="433"/>
                  <a:pt x="4000" y="433"/>
                </a:cubicBezTo>
                <a:cubicBezTo>
                  <a:pt x="4001" y="419"/>
                  <a:pt x="4001" y="419"/>
                  <a:pt x="4001" y="419"/>
                </a:cubicBezTo>
                <a:cubicBezTo>
                  <a:pt x="4002" y="408"/>
                  <a:pt x="4002" y="408"/>
                  <a:pt x="4002" y="408"/>
                </a:cubicBezTo>
                <a:cubicBezTo>
                  <a:pt x="4003" y="406"/>
                  <a:pt x="4003" y="405"/>
                  <a:pt x="4003" y="404"/>
                </a:cubicBezTo>
                <a:cubicBezTo>
                  <a:pt x="4005" y="401"/>
                  <a:pt x="4007" y="399"/>
                  <a:pt x="4010" y="398"/>
                </a:cubicBezTo>
                <a:cubicBezTo>
                  <a:pt x="4014" y="397"/>
                  <a:pt x="4018" y="399"/>
                  <a:pt x="4020" y="403"/>
                </a:cubicBezTo>
                <a:cubicBezTo>
                  <a:pt x="4021" y="405"/>
                  <a:pt x="4021" y="407"/>
                  <a:pt x="4021" y="409"/>
                </a:cubicBezTo>
                <a:close/>
                <a:moveTo>
                  <a:pt x="4004" y="472"/>
                </a:moveTo>
                <a:cubicBezTo>
                  <a:pt x="4005" y="472"/>
                  <a:pt x="4006" y="472"/>
                  <a:pt x="4007" y="472"/>
                </a:cubicBezTo>
                <a:cubicBezTo>
                  <a:pt x="4010" y="472"/>
                  <a:pt x="4012" y="474"/>
                  <a:pt x="4014" y="477"/>
                </a:cubicBezTo>
                <a:cubicBezTo>
                  <a:pt x="4015" y="479"/>
                  <a:pt x="4015" y="481"/>
                  <a:pt x="4015" y="484"/>
                </a:cubicBezTo>
                <a:cubicBezTo>
                  <a:pt x="4014" y="491"/>
                  <a:pt x="4014" y="491"/>
                  <a:pt x="4014" y="491"/>
                </a:cubicBezTo>
                <a:cubicBezTo>
                  <a:pt x="4013" y="500"/>
                  <a:pt x="4013" y="500"/>
                  <a:pt x="4013" y="500"/>
                </a:cubicBezTo>
                <a:cubicBezTo>
                  <a:pt x="4012" y="513"/>
                  <a:pt x="4012" y="513"/>
                  <a:pt x="4012" y="513"/>
                </a:cubicBezTo>
                <a:cubicBezTo>
                  <a:pt x="4012" y="514"/>
                  <a:pt x="4012" y="514"/>
                  <a:pt x="4012" y="514"/>
                </a:cubicBezTo>
                <a:cubicBezTo>
                  <a:pt x="4012" y="521"/>
                  <a:pt x="4011" y="528"/>
                  <a:pt x="4010" y="535"/>
                </a:cubicBezTo>
                <a:cubicBezTo>
                  <a:pt x="4010" y="541"/>
                  <a:pt x="4010" y="541"/>
                  <a:pt x="4010" y="541"/>
                </a:cubicBezTo>
                <a:cubicBezTo>
                  <a:pt x="4010" y="542"/>
                  <a:pt x="4010" y="542"/>
                  <a:pt x="4010" y="542"/>
                </a:cubicBezTo>
                <a:cubicBezTo>
                  <a:pt x="4010" y="543"/>
                  <a:pt x="4010" y="543"/>
                  <a:pt x="4010" y="543"/>
                </a:cubicBezTo>
                <a:cubicBezTo>
                  <a:pt x="4009" y="543"/>
                  <a:pt x="4009" y="543"/>
                  <a:pt x="4009" y="543"/>
                </a:cubicBezTo>
                <a:cubicBezTo>
                  <a:pt x="4008" y="543"/>
                  <a:pt x="4008" y="543"/>
                  <a:pt x="4008" y="543"/>
                </a:cubicBezTo>
                <a:cubicBezTo>
                  <a:pt x="4005" y="543"/>
                  <a:pt x="4003" y="543"/>
                  <a:pt x="4001" y="542"/>
                </a:cubicBezTo>
                <a:cubicBezTo>
                  <a:pt x="3997" y="542"/>
                  <a:pt x="3993" y="542"/>
                  <a:pt x="3989" y="542"/>
                </a:cubicBezTo>
                <a:cubicBezTo>
                  <a:pt x="3990" y="531"/>
                  <a:pt x="3990" y="531"/>
                  <a:pt x="3990" y="531"/>
                </a:cubicBezTo>
                <a:cubicBezTo>
                  <a:pt x="3991" y="518"/>
                  <a:pt x="3991" y="518"/>
                  <a:pt x="3991" y="518"/>
                </a:cubicBezTo>
                <a:cubicBezTo>
                  <a:pt x="3992" y="512"/>
                  <a:pt x="3992" y="512"/>
                  <a:pt x="3992" y="512"/>
                </a:cubicBezTo>
                <a:cubicBezTo>
                  <a:pt x="3992" y="509"/>
                  <a:pt x="3992" y="509"/>
                  <a:pt x="3992" y="509"/>
                </a:cubicBezTo>
                <a:cubicBezTo>
                  <a:pt x="3994" y="494"/>
                  <a:pt x="3994" y="494"/>
                  <a:pt x="3994" y="494"/>
                </a:cubicBezTo>
                <a:cubicBezTo>
                  <a:pt x="3995" y="482"/>
                  <a:pt x="3995" y="482"/>
                  <a:pt x="3995" y="482"/>
                </a:cubicBezTo>
                <a:cubicBezTo>
                  <a:pt x="3995" y="482"/>
                  <a:pt x="3995" y="482"/>
                  <a:pt x="3995" y="482"/>
                </a:cubicBezTo>
                <a:cubicBezTo>
                  <a:pt x="3995" y="481"/>
                  <a:pt x="3995" y="480"/>
                  <a:pt x="3996" y="479"/>
                </a:cubicBezTo>
                <a:cubicBezTo>
                  <a:pt x="3997" y="475"/>
                  <a:pt x="4001" y="472"/>
                  <a:pt x="4004" y="472"/>
                </a:cubicBezTo>
                <a:close/>
                <a:moveTo>
                  <a:pt x="3993" y="407"/>
                </a:moveTo>
                <a:cubicBezTo>
                  <a:pt x="3993" y="408"/>
                  <a:pt x="3993" y="408"/>
                  <a:pt x="3993" y="408"/>
                </a:cubicBezTo>
                <a:cubicBezTo>
                  <a:pt x="3993" y="413"/>
                  <a:pt x="3993" y="413"/>
                  <a:pt x="3993" y="413"/>
                </a:cubicBezTo>
                <a:cubicBezTo>
                  <a:pt x="3991" y="427"/>
                  <a:pt x="3991" y="427"/>
                  <a:pt x="3991" y="427"/>
                </a:cubicBezTo>
                <a:cubicBezTo>
                  <a:pt x="3990" y="435"/>
                  <a:pt x="3990" y="435"/>
                  <a:pt x="3990" y="435"/>
                </a:cubicBezTo>
                <a:cubicBezTo>
                  <a:pt x="3990" y="442"/>
                  <a:pt x="3990" y="442"/>
                  <a:pt x="3990" y="442"/>
                </a:cubicBezTo>
                <a:cubicBezTo>
                  <a:pt x="3987" y="462"/>
                  <a:pt x="3987" y="462"/>
                  <a:pt x="3987" y="462"/>
                </a:cubicBezTo>
                <a:cubicBezTo>
                  <a:pt x="3987" y="463"/>
                  <a:pt x="3987" y="463"/>
                  <a:pt x="3987" y="463"/>
                </a:cubicBezTo>
                <a:cubicBezTo>
                  <a:pt x="3986" y="463"/>
                  <a:pt x="3986" y="463"/>
                  <a:pt x="3986" y="463"/>
                </a:cubicBezTo>
                <a:cubicBezTo>
                  <a:pt x="3981" y="463"/>
                  <a:pt x="3976" y="463"/>
                  <a:pt x="3970" y="464"/>
                </a:cubicBezTo>
                <a:cubicBezTo>
                  <a:pt x="3971" y="458"/>
                  <a:pt x="3971" y="458"/>
                  <a:pt x="3971" y="458"/>
                </a:cubicBezTo>
                <a:cubicBezTo>
                  <a:pt x="3972" y="453"/>
                  <a:pt x="3972" y="448"/>
                  <a:pt x="3973" y="443"/>
                </a:cubicBezTo>
                <a:cubicBezTo>
                  <a:pt x="3974" y="436"/>
                  <a:pt x="3974" y="436"/>
                  <a:pt x="3974" y="436"/>
                </a:cubicBezTo>
                <a:cubicBezTo>
                  <a:pt x="3974" y="428"/>
                  <a:pt x="3974" y="428"/>
                  <a:pt x="3974" y="428"/>
                </a:cubicBezTo>
                <a:cubicBezTo>
                  <a:pt x="3975" y="424"/>
                  <a:pt x="3975" y="424"/>
                  <a:pt x="3975" y="424"/>
                </a:cubicBezTo>
                <a:cubicBezTo>
                  <a:pt x="3976" y="418"/>
                  <a:pt x="3976" y="413"/>
                  <a:pt x="3977" y="408"/>
                </a:cubicBezTo>
                <a:cubicBezTo>
                  <a:pt x="3977" y="405"/>
                  <a:pt x="3978" y="402"/>
                  <a:pt x="3980" y="401"/>
                </a:cubicBezTo>
                <a:cubicBezTo>
                  <a:pt x="3980" y="400"/>
                  <a:pt x="3981" y="399"/>
                  <a:pt x="3982" y="399"/>
                </a:cubicBezTo>
                <a:cubicBezTo>
                  <a:pt x="3987" y="396"/>
                  <a:pt x="3994" y="398"/>
                  <a:pt x="3993" y="407"/>
                </a:cubicBezTo>
                <a:close/>
                <a:moveTo>
                  <a:pt x="3971" y="409"/>
                </a:moveTo>
                <a:cubicBezTo>
                  <a:pt x="3968" y="429"/>
                  <a:pt x="3968" y="429"/>
                  <a:pt x="3968" y="429"/>
                </a:cubicBezTo>
                <a:cubicBezTo>
                  <a:pt x="3968" y="434"/>
                  <a:pt x="3968" y="434"/>
                  <a:pt x="3968" y="434"/>
                </a:cubicBezTo>
                <a:cubicBezTo>
                  <a:pt x="3968" y="437"/>
                  <a:pt x="3968" y="437"/>
                  <a:pt x="3968" y="437"/>
                </a:cubicBezTo>
                <a:cubicBezTo>
                  <a:pt x="3966" y="448"/>
                  <a:pt x="3966" y="448"/>
                  <a:pt x="3966" y="448"/>
                </a:cubicBezTo>
                <a:cubicBezTo>
                  <a:pt x="3964" y="463"/>
                  <a:pt x="3964" y="463"/>
                  <a:pt x="3964" y="463"/>
                </a:cubicBezTo>
                <a:cubicBezTo>
                  <a:pt x="3964" y="465"/>
                  <a:pt x="3964" y="465"/>
                  <a:pt x="3964" y="465"/>
                </a:cubicBezTo>
                <a:cubicBezTo>
                  <a:pt x="3962" y="465"/>
                  <a:pt x="3962" y="465"/>
                  <a:pt x="3962" y="465"/>
                </a:cubicBezTo>
                <a:cubicBezTo>
                  <a:pt x="3958" y="466"/>
                  <a:pt x="3954" y="467"/>
                  <a:pt x="3950" y="467"/>
                </a:cubicBezTo>
                <a:cubicBezTo>
                  <a:pt x="3950" y="462"/>
                  <a:pt x="3950" y="462"/>
                  <a:pt x="3950" y="462"/>
                </a:cubicBezTo>
                <a:cubicBezTo>
                  <a:pt x="3952" y="447"/>
                  <a:pt x="3952" y="447"/>
                  <a:pt x="3952" y="447"/>
                </a:cubicBezTo>
                <a:cubicBezTo>
                  <a:pt x="3953" y="442"/>
                  <a:pt x="3953" y="442"/>
                  <a:pt x="3953" y="442"/>
                </a:cubicBezTo>
                <a:cubicBezTo>
                  <a:pt x="3953" y="439"/>
                  <a:pt x="3953" y="439"/>
                  <a:pt x="3953" y="439"/>
                </a:cubicBezTo>
                <a:cubicBezTo>
                  <a:pt x="3954" y="433"/>
                  <a:pt x="3955" y="427"/>
                  <a:pt x="3956" y="421"/>
                </a:cubicBezTo>
                <a:cubicBezTo>
                  <a:pt x="3957" y="411"/>
                  <a:pt x="3957" y="411"/>
                  <a:pt x="3957" y="411"/>
                </a:cubicBezTo>
                <a:cubicBezTo>
                  <a:pt x="3957" y="411"/>
                  <a:pt x="3957" y="411"/>
                  <a:pt x="3957" y="411"/>
                </a:cubicBezTo>
                <a:cubicBezTo>
                  <a:pt x="3958" y="403"/>
                  <a:pt x="3965" y="399"/>
                  <a:pt x="3968" y="401"/>
                </a:cubicBezTo>
                <a:cubicBezTo>
                  <a:pt x="3970" y="402"/>
                  <a:pt x="3971" y="405"/>
                  <a:pt x="3971" y="408"/>
                </a:cubicBezTo>
                <a:cubicBezTo>
                  <a:pt x="3971" y="408"/>
                  <a:pt x="3971" y="409"/>
                  <a:pt x="3971" y="409"/>
                </a:cubicBezTo>
                <a:close/>
                <a:moveTo>
                  <a:pt x="3952" y="413"/>
                </a:moveTo>
                <a:cubicBezTo>
                  <a:pt x="3952" y="415"/>
                  <a:pt x="3952" y="415"/>
                  <a:pt x="3952" y="415"/>
                </a:cubicBezTo>
                <a:cubicBezTo>
                  <a:pt x="3950" y="425"/>
                  <a:pt x="3950" y="425"/>
                  <a:pt x="3950" y="425"/>
                </a:cubicBezTo>
                <a:cubicBezTo>
                  <a:pt x="3948" y="441"/>
                  <a:pt x="3948" y="441"/>
                  <a:pt x="3948" y="441"/>
                </a:cubicBezTo>
                <a:cubicBezTo>
                  <a:pt x="3948" y="447"/>
                  <a:pt x="3948" y="447"/>
                  <a:pt x="3948" y="447"/>
                </a:cubicBezTo>
                <a:cubicBezTo>
                  <a:pt x="3947" y="451"/>
                  <a:pt x="3947" y="451"/>
                  <a:pt x="3947" y="451"/>
                </a:cubicBezTo>
                <a:cubicBezTo>
                  <a:pt x="3946" y="456"/>
                  <a:pt x="3946" y="461"/>
                  <a:pt x="3945" y="466"/>
                </a:cubicBezTo>
                <a:cubicBezTo>
                  <a:pt x="3945" y="469"/>
                  <a:pt x="3945" y="469"/>
                  <a:pt x="3945" y="469"/>
                </a:cubicBezTo>
                <a:cubicBezTo>
                  <a:pt x="3943" y="469"/>
                  <a:pt x="3942" y="469"/>
                  <a:pt x="3941" y="470"/>
                </a:cubicBezTo>
                <a:cubicBezTo>
                  <a:pt x="3938" y="471"/>
                  <a:pt x="3935" y="471"/>
                  <a:pt x="3933" y="472"/>
                </a:cubicBezTo>
                <a:cubicBezTo>
                  <a:pt x="3934" y="462"/>
                  <a:pt x="3934" y="462"/>
                  <a:pt x="3934" y="462"/>
                </a:cubicBezTo>
                <a:cubicBezTo>
                  <a:pt x="3935" y="458"/>
                  <a:pt x="3935" y="458"/>
                  <a:pt x="3935" y="458"/>
                </a:cubicBezTo>
                <a:cubicBezTo>
                  <a:pt x="3937" y="444"/>
                  <a:pt x="3937" y="444"/>
                  <a:pt x="3937" y="444"/>
                </a:cubicBezTo>
                <a:cubicBezTo>
                  <a:pt x="3938" y="436"/>
                  <a:pt x="3938" y="436"/>
                  <a:pt x="3938" y="436"/>
                </a:cubicBezTo>
                <a:cubicBezTo>
                  <a:pt x="3939" y="426"/>
                  <a:pt x="3939" y="426"/>
                  <a:pt x="3939" y="426"/>
                </a:cubicBezTo>
                <a:cubicBezTo>
                  <a:pt x="3940" y="416"/>
                  <a:pt x="3940" y="416"/>
                  <a:pt x="3940" y="416"/>
                </a:cubicBezTo>
                <a:cubicBezTo>
                  <a:pt x="3942" y="405"/>
                  <a:pt x="3953" y="402"/>
                  <a:pt x="3952" y="413"/>
                </a:cubicBezTo>
                <a:close/>
                <a:moveTo>
                  <a:pt x="3936" y="418"/>
                </a:moveTo>
                <a:cubicBezTo>
                  <a:pt x="3934" y="430"/>
                  <a:pt x="3934" y="430"/>
                  <a:pt x="3934" y="430"/>
                </a:cubicBezTo>
                <a:cubicBezTo>
                  <a:pt x="3932" y="441"/>
                  <a:pt x="3932" y="441"/>
                  <a:pt x="3932" y="441"/>
                </a:cubicBezTo>
                <a:cubicBezTo>
                  <a:pt x="3932" y="446"/>
                  <a:pt x="3932" y="446"/>
                  <a:pt x="3932" y="446"/>
                </a:cubicBezTo>
                <a:cubicBezTo>
                  <a:pt x="3929" y="462"/>
                  <a:pt x="3929" y="462"/>
                  <a:pt x="3929" y="462"/>
                </a:cubicBezTo>
                <a:cubicBezTo>
                  <a:pt x="3929" y="467"/>
                  <a:pt x="3929" y="467"/>
                  <a:pt x="3929" y="467"/>
                </a:cubicBezTo>
                <a:cubicBezTo>
                  <a:pt x="3928" y="474"/>
                  <a:pt x="3928" y="474"/>
                  <a:pt x="3928" y="474"/>
                </a:cubicBezTo>
                <a:cubicBezTo>
                  <a:pt x="3924" y="475"/>
                  <a:pt x="3921" y="476"/>
                  <a:pt x="3918" y="477"/>
                </a:cubicBezTo>
                <a:cubicBezTo>
                  <a:pt x="3918" y="475"/>
                  <a:pt x="3918" y="475"/>
                  <a:pt x="3918" y="475"/>
                </a:cubicBezTo>
                <a:cubicBezTo>
                  <a:pt x="3919" y="471"/>
                  <a:pt x="3919" y="471"/>
                  <a:pt x="3919" y="471"/>
                </a:cubicBezTo>
                <a:cubicBezTo>
                  <a:pt x="3920" y="464"/>
                  <a:pt x="3921" y="456"/>
                  <a:pt x="3922" y="449"/>
                </a:cubicBezTo>
                <a:cubicBezTo>
                  <a:pt x="3922" y="449"/>
                  <a:pt x="3922" y="449"/>
                  <a:pt x="3922" y="449"/>
                </a:cubicBezTo>
                <a:cubicBezTo>
                  <a:pt x="3924" y="439"/>
                  <a:pt x="3924" y="439"/>
                  <a:pt x="3924" y="439"/>
                </a:cubicBezTo>
                <a:cubicBezTo>
                  <a:pt x="3925" y="433"/>
                  <a:pt x="3926" y="427"/>
                  <a:pt x="3926" y="421"/>
                </a:cubicBezTo>
                <a:cubicBezTo>
                  <a:pt x="3928" y="411"/>
                  <a:pt x="3937" y="408"/>
                  <a:pt x="3936" y="418"/>
                </a:cubicBezTo>
                <a:close/>
                <a:moveTo>
                  <a:pt x="3921" y="486"/>
                </a:moveTo>
                <a:cubicBezTo>
                  <a:pt x="3923" y="486"/>
                  <a:pt x="3925" y="488"/>
                  <a:pt x="3924" y="493"/>
                </a:cubicBezTo>
                <a:cubicBezTo>
                  <a:pt x="3924" y="498"/>
                  <a:pt x="3924" y="498"/>
                  <a:pt x="3924" y="498"/>
                </a:cubicBezTo>
                <a:cubicBezTo>
                  <a:pt x="3921" y="518"/>
                  <a:pt x="3921" y="518"/>
                  <a:pt x="3921" y="518"/>
                </a:cubicBezTo>
                <a:cubicBezTo>
                  <a:pt x="3920" y="521"/>
                  <a:pt x="3920" y="521"/>
                  <a:pt x="3920" y="521"/>
                </a:cubicBezTo>
                <a:cubicBezTo>
                  <a:pt x="3920" y="522"/>
                  <a:pt x="3920" y="522"/>
                  <a:pt x="3920" y="522"/>
                </a:cubicBezTo>
                <a:cubicBezTo>
                  <a:pt x="3918" y="540"/>
                  <a:pt x="3918" y="540"/>
                  <a:pt x="3918" y="540"/>
                </a:cubicBezTo>
                <a:cubicBezTo>
                  <a:pt x="3917" y="546"/>
                  <a:pt x="3917" y="546"/>
                  <a:pt x="3917" y="546"/>
                </a:cubicBezTo>
                <a:cubicBezTo>
                  <a:pt x="3916" y="548"/>
                  <a:pt x="3916" y="548"/>
                  <a:pt x="3916" y="548"/>
                </a:cubicBezTo>
                <a:cubicBezTo>
                  <a:pt x="3916" y="551"/>
                  <a:pt x="3916" y="551"/>
                  <a:pt x="3916" y="551"/>
                </a:cubicBezTo>
                <a:cubicBezTo>
                  <a:pt x="3911" y="553"/>
                  <a:pt x="3911" y="553"/>
                  <a:pt x="3911" y="553"/>
                </a:cubicBezTo>
                <a:cubicBezTo>
                  <a:pt x="3907" y="554"/>
                  <a:pt x="3907" y="554"/>
                  <a:pt x="3907" y="554"/>
                </a:cubicBezTo>
                <a:cubicBezTo>
                  <a:pt x="3906" y="554"/>
                  <a:pt x="3906" y="554"/>
                  <a:pt x="3906" y="554"/>
                </a:cubicBezTo>
                <a:cubicBezTo>
                  <a:pt x="3907" y="549"/>
                  <a:pt x="3907" y="549"/>
                  <a:pt x="3907" y="549"/>
                </a:cubicBezTo>
                <a:cubicBezTo>
                  <a:pt x="3908" y="543"/>
                  <a:pt x="3909" y="537"/>
                  <a:pt x="3910" y="530"/>
                </a:cubicBezTo>
                <a:cubicBezTo>
                  <a:pt x="3910" y="527"/>
                  <a:pt x="3910" y="527"/>
                  <a:pt x="3910" y="527"/>
                </a:cubicBezTo>
                <a:cubicBezTo>
                  <a:pt x="3910" y="525"/>
                  <a:pt x="3910" y="525"/>
                  <a:pt x="3910" y="525"/>
                </a:cubicBezTo>
                <a:cubicBezTo>
                  <a:pt x="3911" y="519"/>
                  <a:pt x="3912" y="513"/>
                  <a:pt x="3913" y="506"/>
                </a:cubicBezTo>
                <a:cubicBezTo>
                  <a:pt x="3915" y="496"/>
                  <a:pt x="3915" y="496"/>
                  <a:pt x="3915" y="496"/>
                </a:cubicBezTo>
                <a:cubicBezTo>
                  <a:pt x="3915" y="494"/>
                  <a:pt x="3916" y="492"/>
                  <a:pt x="3917" y="490"/>
                </a:cubicBezTo>
                <a:cubicBezTo>
                  <a:pt x="3918" y="488"/>
                  <a:pt x="3920" y="487"/>
                  <a:pt x="3921" y="486"/>
                </a:cubicBezTo>
                <a:close/>
                <a:moveTo>
                  <a:pt x="3911" y="564"/>
                </a:moveTo>
                <a:cubicBezTo>
                  <a:pt x="3912" y="565"/>
                  <a:pt x="3913" y="567"/>
                  <a:pt x="3913" y="572"/>
                </a:cubicBezTo>
                <a:cubicBezTo>
                  <a:pt x="3912" y="577"/>
                  <a:pt x="3912" y="577"/>
                  <a:pt x="3912" y="577"/>
                </a:cubicBezTo>
                <a:cubicBezTo>
                  <a:pt x="3911" y="587"/>
                  <a:pt x="3911" y="587"/>
                  <a:pt x="3911" y="587"/>
                </a:cubicBezTo>
                <a:cubicBezTo>
                  <a:pt x="3909" y="600"/>
                  <a:pt x="3909" y="600"/>
                  <a:pt x="3909" y="600"/>
                </a:cubicBezTo>
                <a:cubicBezTo>
                  <a:pt x="3908" y="603"/>
                  <a:pt x="3908" y="603"/>
                  <a:pt x="3908" y="603"/>
                </a:cubicBezTo>
                <a:cubicBezTo>
                  <a:pt x="3905" y="623"/>
                  <a:pt x="3905" y="623"/>
                  <a:pt x="3905" y="623"/>
                </a:cubicBezTo>
                <a:cubicBezTo>
                  <a:pt x="3904" y="630"/>
                  <a:pt x="3904" y="630"/>
                  <a:pt x="3904" y="630"/>
                </a:cubicBezTo>
                <a:cubicBezTo>
                  <a:pt x="3904" y="631"/>
                  <a:pt x="3904" y="631"/>
                  <a:pt x="3904" y="631"/>
                </a:cubicBezTo>
                <a:cubicBezTo>
                  <a:pt x="3904" y="633"/>
                  <a:pt x="3904" y="633"/>
                  <a:pt x="3904" y="633"/>
                </a:cubicBezTo>
                <a:cubicBezTo>
                  <a:pt x="3901" y="634"/>
                  <a:pt x="3901" y="634"/>
                  <a:pt x="3901" y="634"/>
                </a:cubicBezTo>
                <a:cubicBezTo>
                  <a:pt x="3900" y="634"/>
                  <a:pt x="3900" y="634"/>
                  <a:pt x="3900" y="634"/>
                </a:cubicBezTo>
                <a:cubicBezTo>
                  <a:pt x="3898" y="635"/>
                  <a:pt x="3896" y="635"/>
                  <a:pt x="3894" y="636"/>
                </a:cubicBezTo>
                <a:cubicBezTo>
                  <a:pt x="3894" y="633"/>
                  <a:pt x="3894" y="633"/>
                  <a:pt x="3894" y="633"/>
                </a:cubicBezTo>
                <a:cubicBezTo>
                  <a:pt x="3895" y="625"/>
                  <a:pt x="3896" y="617"/>
                  <a:pt x="3897" y="610"/>
                </a:cubicBezTo>
                <a:cubicBezTo>
                  <a:pt x="3898" y="605"/>
                  <a:pt x="3898" y="605"/>
                  <a:pt x="3898" y="605"/>
                </a:cubicBezTo>
                <a:cubicBezTo>
                  <a:pt x="3899" y="596"/>
                  <a:pt x="3899" y="596"/>
                  <a:pt x="3899" y="596"/>
                </a:cubicBezTo>
                <a:cubicBezTo>
                  <a:pt x="3901" y="587"/>
                  <a:pt x="3901" y="587"/>
                  <a:pt x="3901" y="587"/>
                </a:cubicBezTo>
                <a:cubicBezTo>
                  <a:pt x="3903" y="575"/>
                  <a:pt x="3903" y="575"/>
                  <a:pt x="3903" y="575"/>
                </a:cubicBezTo>
                <a:cubicBezTo>
                  <a:pt x="3903" y="573"/>
                  <a:pt x="3903" y="571"/>
                  <a:pt x="3904" y="570"/>
                </a:cubicBezTo>
                <a:cubicBezTo>
                  <a:pt x="3906" y="566"/>
                  <a:pt x="3909" y="564"/>
                  <a:pt x="3911" y="564"/>
                </a:cubicBezTo>
                <a:close/>
                <a:moveTo>
                  <a:pt x="3895" y="652"/>
                </a:moveTo>
                <a:cubicBezTo>
                  <a:pt x="3898" y="651"/>
                  <a:pt x="3901" y="654"/>
                  <a:pt x="3900" y="660"/>
                </a:cubicBezTo>
                <a:cubicBezTo>
                  <a:pt x="3899" y="663"/>
                  <a:pt x="3899" y="663"/>
                  <a:pt x="3899" y="663"/>
                </a:cubicBezTo>
                <a:cubicBezTo>
                  <a:pt x="3898" y="674"/>
                  <a:pt x="3898" y="674"/>
                  <a:pt x="3898" y="674"/>
                </a:cubicBezTo>
                <a:cubicBezTo>
                  <a:pt x="3896" y="686"/>
                  <a:pt x="3896" y="686"/>
                  <a:pt x="3896" y="686"/>
                </a:cubicBezTo>
                <a:cubicBezTo>
                  <a:pt x="3895" y="692"/>
                  <a:pt x="3895" y="692"/>
                  <a:pt x="3895" y="692"/>
                </a:cubicBezTo>
                <a:cubicBezTo>
                  <a:pt x="3894" y="700"/>
                  <a:pt x="3893" y="708"/>
                  <a:pt x="3892" y="716"/>
                </a:cubicBezTo>
                <a:cubicBezTo>
                  <a:pt x="3891" y="722"/>
                  <a:pt x="3891" y="722"/>
                  <a:pt x="3891" y="722"/>
                </a:cubicBezTo>
                <a:cubicBezTo>
                  <a:pt x="3891" y="724"/>
                  <a:pt x="3891" y="724"/>
                  <a:pt x="3891" y="724"/>
                </a:cubicBezTo>
                <a:cubicBezTo>
                  <a:pt x="3887" y="725"/>
                  <a:pt x="3887" y="725"/>
                  <a:pt x="3887" y="725"/>
                </a:cubicBezTo>
                <a:cubicBezTo>
                  <a:pt x="3881" y="726"/>
                  <a:pt x="3881" y="726"/>
                  <a:pt x="3881" y="726"/>
                </a:cubicBezTo>
                <a:cubicBezTo>
                  <a:pt x="3880" y="726"/>
                  <a:pt x="3880" y="726"/>
                  <a:pt x="3880" y="726"/>
                </a:cubicBezTo>
                <a:cubicBezTo>
                  <a:pt x="3882" y="716"/>
                  <a:pt x="3883" y="706"/>
                  <a:pt x="3884" y="696"/>
                </a:cubicBezTo>
                <a:cubicBezTo>
                  <a:pt x="3885" y="694"/>
                  <a:pt x="3885" y="694"/>
                  <a:pt x="3885" y="694"/>
                </a:cubicBezTo>
                <a:cubicBezTo>
                  <a:pt x="3886" y="684"/>
                  <a:pt x="3886" y="684"/>
                  <a:pt x="3886" y="684"/>
                </a:cubicBezTo>
                <a:cubicBezTo>
                  <a:pt x="3888" y="673"/>
                  <a:pt x="3888" y="673"/>
                  <a:pt x="3888" y="673"/>
                </a:cubicBezTo>
                <a:cubicBezTo>
                  <a:pt x="3889" y="662"/>
                  <a:pt x="3889" y="662"/>
                  <a:pt x="3889" y="662"/>
                </a:cubicBezTo>
                <a:cubicBezTo>
                  <a:pt x="3890" y="659"/>
                  <a:pt x="3891" y="657"/>
                  <a:pt x="3892" y="655"/>
                </a:cubicBezTo>
                <a:cubicBezTo>
                  <a:pt x="3893" y="654"/>
                  <a:pt x="3894" y="653"/>
                  <a:pt x="3895" y="652"/>
                </a:cubicBezTo>
                <a:close/>
                <a:moveTo>
                  <a:pt x="3885" y="745"/>
                </a:moveTo>
                <a:cubicBezTo>
                  <a:pt x="3886" y="746"/>
                  <a:pt x="3887" y="748"/>
                  <a:pt x="3887" y="751"/>
                </a:cubicBezTo>
                <a:cubicBezTo>
                  <a:pt x="3887" y="752"/>
                  <a:pt x="3887" y="753"/>
                  <a:pt x="3887" y="754"/>
                </a:cubicBezTo>
                <a:cubicBezTo>
                  <a:pt x="3885" y="763"/>
                  <a:pt x="3884" y="773"/>
                  <a:pt x="3883" y="782"/>
                </a:cubicBezTo>
                <a:cubicBezTo>
                  <a:pt x="3881" y="790"/>
                  <a:pt x="3881" y="790"/>
                  <a:pt x="3881" y="790"/>
                </a:cubicBezTo>
                <a:cubicBezTo>
                  <a:pt x="3880" y="799"/>
                  <a:pt x="3880" y="799"/>
                  <a:pt x="3880" y="799"/>
                </a:cubicBezTo>
                <a:cubicBezTo>
                  <a:pt x="3879" y="808"/>
                  <a:pt x="3879" y="808"/>
                  <a:pt x="3879" y="808"/>
                </a:cubicBezTo>
                <a:cubicBezTo>
                  <a:pt x="3877" y="819"/>
                  <a:pt x="3877" y="819"/>
                  <a:pt x="3877" y="819"/>
                </a:cubicBezTo>
                <a:cubicBezTo>
                  <a:pt x="3876" y="825"/>
                  <a:pt x="3876" y="825"/>
                  <a:pt x="3876" y="825"/>
                </a:cubicBezTo>
                <a:cubicBezTo>
                  <a:pt x="3870" y="825"/>
                  <a:pt x="3870" y="825"/>
                  <a:pt x="3870" y="825"/>
                </a:cubicBezTo>
                <a:cubicBezTo>
                  <a:pt x="3865" y="825"/>
                  <a:pt x="3865" y="825"/>
                  <a:pt x="3865" y="825"/>
                </a:cubicBezTo>
                <a:cubicBezTo>
                  <a:pt x="3866" y="819"/>
                  <a:pt x="3866" y="819"/>
                  <a:pt x="3866" y="819"/>
                </a:cubicBezTo>
                <a:cubicBezTo>
                  <a:pt x="3868" y="809"/>
                  <a:pt x="3868" y="809"/>
                  <a:pt x="3868" y="809"/>
                </a:cubicBezTo>
                <a:cubicBezTo>
                  <a:pt x="3870" y="793"/>
                  <a:pt x="3870" y="793"/>
                  <a:pt x="3870" y="793"/>
                </a:cubicBezTo>
                <a:cubicBezTo>
                  <a:pt x="3870" y="790"/>
                  <a:pt x="3870" y="790"/>
                  <a:pt x="3870" y="790"/>
                </a:cubicBezTo>
                <a:cubicBezTo>
                  <a:pt x="3872" y="780"/>
                  <a:pt x="3873" y="771"/>
                  <a:pt x="3875" y="761"/>
                </a:cubicBezTo>
                <a:cubicBezTo>
                  <a:pt x="3876" y="756"/>
                  <a:pt x="3876" y="756"/>
                  <a:pt x="3876" y="756"/>
                </a:cubicBezTo>
                <a:cubicBezTo>
                  <a:pt x="3876" y="755"/>
                  <a:pt x="3876" y="754"/>
                  <a:pt x="3876" y="753"/>
                </a:cubicBezTo>
                <a:cubicBezTo>
                  <a:pt x="3878" y="746"/>
                  <a:pt x="3882" y="744"/>
                  <a:pt x="3885" y="745"/>
                </a:cubicBezTo>
                <a:close/>
                <a:moveTo>
                  <a:pt x="3882" y="958"/>
                </a:moveTo>
                <a:cubicBezTo>
                  <a:pt x="3883" y="947"/>
                  <a:pt x="3883" y="947"/>
                  <a:pt x="3883" y="947"/>
                </a:cubicBezTo>
                <a:cubicBezTo>
                  <a:pt x="3884" y="937"/>
                  <a:pt x="3884" y="937"/>
                  <a:pt x="3884" y="937"/>
                </a:cubicBezTo>
                <a:cubicBezTo>
                  <a:pt x="3887" y="910"/>
                  <a:pt x="3887" y="910"/>
                  <a:pt x="3887" y="910"/>
                </a:cubicBezTo>
                <a:cubicBezTo>
                  <a:pt x="3889" y="885"/>
                  <a:pt x="3889" y="885"/>
                  <a:pt x="3889" y="885"/>
                </a:cubicBezTo>
                <a:cubicBezTo>
                  <a:pt x="3890" y="881"/>
                  <a:pt x="3890" y="878"/>
                  <a:pt x="3891" y="875"/>
                </a:cubicBezTo>
                <a:cubicBezTo>
                  <a:pt x="3895" y="865"/>
                  <a:pt x="3902" y="861"/>
                  <a:pt x="3909" y="860"/>
                </a:cubicBezTo>
                <a:cubicBezTo>
                  <a:pt x="3917" y="859"/>
                  <a:pt x="3926" y="864"/>
                  <a:pt x="3930" y="874"/>
                </a:cubicBezTo>
                <a:cubicBezTo>
                  <a:pt x="3931" y="878"/>
                  <a:pt x="3932" y="883"/>
                  <a:pt x="3932" y="889"/>
                </a:cubicBezTo>
                <a:cubicBezTo>
                  <a:pt x="3931" y="898"/>
                  <a:pt x="3931" y="898"/>
                  <a:pt x="3931" y="898"/>
                </a:cubicBezTo>
                <a:cubicBezTo>
                  <a:pt x="3930" y="908"/>
                  <a:pt x="3930" y="908"/>
                  <a:pt x="3930" y="908"/>
                </a:cubicBezTo>
                <a:cubicBezTo>
                  <a:pt x="3929" y="919"/>
                  <a:pt x="3929" y="919"/>
                  <a:pt x="3929" y="919"/>
                </a:cubicBezTo>
                <a:cubicBezTo>
                  <a:pt x="3924" y="971"/>
                  <a:pt x="3924" y="971"/>
                  <a:pt x="3924" y="971"/>
                </a:cubicBezTo>
                <a:cubicBezTo>
                  <a:pt x="3921" y="1003"/>
                  <a:pt x="3921" y="1003"/>
                  <a:pt x="3921" y="1003"/>
                </a:cubicBezTo>
                <a:cubicBezTo>
                  <a:pt x="3885" y="1004"/>
                  <a:pt x="3885" y="1004"/>
                  <a:pt x="3885" y="1004"/>
                </a:cubicBezTo>
                <a:cubicBezTo>
                  <a:pt x="3878" y="1004"/>
                  <a:pt x="3878" y="1004"/>
                  <a:pt x="3878" y="1004"/>
                </a:cubicBezTo>
                <a:lnTo>
                  <a:pt x="3882" y="958"/>
                </a:lnTo>
                <a:close/>
                <a:moveTo>
                  <a:pt x="4098" y="687"/>
                </a:moveTo>
                <a:cubicBezTo>
                  <a:pt x="4098" y="701"/>
                  <a:pt x="4098" y="701"/>
                  <a:pt x="4098" y="701"/>
                </a:cubicBezTo>
                <a:cubicBezTo>
                  <a:pt x="4098" y="707"/>
                  <a:pt x="4097" y="713"/>
                  <a:pt x="4097" y="719"/>
                </a:cubicBezTo>
                <a:cubicBezTo>
                  <a:pt x="4097" y="733"/>
                  <a:pt x="4097" y="733"/>
                  <a:pt x="4097" y="733"/>
                </a:cubicBezTo>
                <a:cubicBezTo>
                  <a:pt x="4096" y="751"/>
                  <a:pt x="4096" y="751"/>
                  <a:pt x="4096" y="751"/>
                </a:cubicBezTo>
                <a:cubicBezTo>
                  <a:pt x="4094" y="750"/>
                  <a:pt x="4091" y="749"/>
                  <a:pt x="4089" y="748"/>
                </a:cubicBezTo>
                <a:cubicBezTo>
                  <a:pt x="4089" y="739"/>
                  <a:pt x="4089" y="739"/>
                  <a:pt x="4089" y="739"/>
                </a:cubicBezTo>
                <a:cubicBezTo>
                  <a:pt x="4090" y="716"/>
                  <a:pt x="4090" y="716"/>
                  <a:pt x="4090" y="716"/>
                </a:cubicBezTo>
                <a:cubicBezTo>
                  <a:pt x="4090" y="707"/>
                  <a:pt x="4090" y="707"/>
                  <a:pt x="4090" y="707"/>
                </a:cubicBezTo>
                <a:cubicBezTo>
                  <a:pt x="4091" y="693"/>
                  <a:pt x="4091" y="693"/>
                  <a:pt x="4091" y="693"/>
                </a:cubicBezTo>
                <a:cubicBezTo>
                  <a:pt x="4091" y="683"/>
                  <a:pt x="4091" y="683"/>
                  <a:pt x="4091" y="683"/>
                </a:cubicBezTo>
                <a:cubicBezTo>
                  <a:pt x="4091" y="681"/>
                  <a:pt x="4092" y="680"/>
                  <a:pt x="4092" y="678"/>
                </a:cubicBezTo>
                <a:cubicBezTo>
                  <a:pt x="4093" y="677"/>
                  <a:pt x="4094" y="676"/>
                  <a:pt x="4094" y="676"/>
                </a:cubicBezTo>
                <a:cubicBezTo>
                  <a:pt x="4096" y="677"/>
                  <a:pt x="4098" y="681"/>
                  <a:pt x="4098" y="687"/>
                </a:cubicBezTo>
                <a:close/>
                <a:moveTo>
                  <a:pt x="4101" y="598"/>
                </a:moveTo>
                <a:cubicBezTo>
                  <a:pt x="4100" y="613"/>
                  <a:pt x="4100" y="613"/>
                  <a:pt x="4100" y="613"/>
                </a:cubicBezTo>
                <a:cubicBezTo>
                  <a:pt x="4100" y="621"/>
                  <a:pt x="4100" y="621"/>
                  <a:pt x="4100" y="621"/>
                </a:cubicBezTo>
                <a:cubicBezTo>
                  <a:pt x="4100" y="629"/>
                  <a:pt x="4100" y="629"/>
                  <a:pt x="4100" y="629"/>
                </a:cubicBezTo>
                <a:cubicBezTo>
                  <a:pt x="4100" y="631"/>
                  <a:pt x="4100" y="631"/>
                  <a:pt x="4100" y="631"/>
                </a:cubicBezTo>
                <a:cubicBezTo>
                  <a:pt x="4099" y="640"/>
                  <a:pt x="4099" y="648"/>
                  <a:pt x="4099" y="656"/>
                </a:cubicBezTo>
                <a:cubicBezTo>
                  <a:pt x="4099" y="660"/>
                  <a:pt x="4099" y="660"/>
                  <a:pt x="4099" y="660"/>
                </a:cubicBezTo>
                <a:cubicBezTo>
                  <a:pt x="4098" y="659"/>
                  <a:pt x="4097" y="659"/>
                  <a:pt x="4096" y="658"/>
                </a:cubicBezTo>
                <a:cubicBezTo>
                  <a:pt x="4092" y="657"/>
                  <a:pt x="4092" y="657"/>
                  <a:pt x="4092" y="657"/>
                </a:cubicBezTo>
                <a:cubicBezTo>
                  <a:pt x="4093" y="637"/>
                  <a:pt x="4093" y="637"/>
                  <a:pt x="4093" y="637"/>
                </a:cubicBezTo>
                <a:cubicBezTo>
                  <a:pt x="4093" y="627"/>
                  <a:pt x="4093" y="627"/>
                  <a:pt x="4093" y="627"/>
                </a:cubicBezTo>
                <a:cubicBezTo>
                  <a:pt x="4093" y="625"/>
                  <a:pt x="4093" y="625"/>
                  <a:pt x="4093" y="625"/>
                </a:cubicBezTo>
                <a:cubicBezTo>
                  <a:pt x="4093" y="619"/>
                  <a:pt x="4093" y="619"/>
                  <a:pt x="4093" y="619"/>
                </a:cubicBezTo>
                <a:cubicBezTo>
                  <a:pt x="4094" y="604"/>
                  <a:pt x="4094" y="604"/>
                  <a:pt x="4094" y="604"/>
                </a:cubicBezTo>
                <a:cubicBezTo>
                  <a:pt x="4094" y="594"/>
                  <a:pt x="4094" y="594"/>
                  <a:pt x="4094" y="594"/>
                </a:cubicBezTo>
                <a:cubicBezTo>
                  <a:pt x="4095" y="583"/>
                  <a:pt x="4101" y="588"/>
                  <a:pt x="4101" y="598"/>
                </a:cubicBezTo>
                <a:close/>
                <a:moveTo>
                  <a:pt x="4099" y="419"/>
                </a:moveTo>
                <a:cubicBezTo>
                  <a:pt x="4100" y="405"/>
                  <a:pt x="4100" y="405"/>
                  <a:pt x="4100" y="405"/>
                </a:cubicBezTo>
                <a:cubicBezTo>
                  <a:pt x="4100" y="396"/>
                  <a:pt x="4100" y="396"/>
                  <a:pt x="4100" y="396"/>
                </a:cubicBezTo>
                <a:cubicBezTo>
                  <a:pt x="4100" y="393"/>
                  <a:pt x="4100" y="393"/>
                  <a:pt x="4100" y="393"/>
                </a:cubicBezTo>
                <a:cubicBezTo>
                  <a:pt x="4100" y="391"/>
                  <a:pt x="4100" y="391"/>
                  <a:pt x="4100" y="391"/>
                </a:cubicBezTo>
                <a:cubicBezTo>
                  <a:pt x="4101" y="386"/>
                  <a:pt x="4101" y="386"/>
                  <a:pt x="4101" y="386"/>
                </a:cubicBezTo>
                <a:cubicBezTo>
                  <a:pt x="4101" y="369"/>
                  <a:pt x="4101" y="369"/>
                  <a:pt x="4101" y="369"/>
                </a:cubicBezTo>
                <a:cubicBezTo>
                  <a:pt x="4101" y="369"/>
                  <a:pt x="4101" y="369"/>
                  <a:pt x="4101" y="369"/>
                </a:cubicBezTo>
                <a:cubicBezTo>
                  <a:pt x="4101" y="364"/>
                  <a:pt x="4103" y="364"/>
                  <a:pt x="4105" y="366"/>
                </a:cubicBezTo>
                <a:cubicBezTo>
                  <a:pt x="4106" y="367"/>
                  <a:pt x="4107" y="371"/>
                  <a:pt x="4107" y="375"/>
                </a:cubicBezTo>
                <a:cubicBezTo>
                  <a:pt x="4106" y="381"/>
                  <a:pt x="4106" y="381"/>
                  <a:pt x="4106" y="381"/>
                </a:cubicBezTo>
                <a:cubicBezTo>
                  <a:pt x="4106" y="386"/>
                  <a:pt x="4106" y="386"/>
                  <a:pt x="4106" y="386"/>
                </a:cubicBezTo>
                <a:cubicBezTo>
                  <a:pt x="4106" y="388"/>
                  <a:pt x="4106" y="388"/>
                  <a:pt x="4106" y="388"/>
                </a:cubicBezTo>
                <a:cubicBezTo>
                  <a:pt x="4106" y="400"/>
                  <a:pt x="4106" y="400"/>
                  <a:pt x="4106" y="400"/>
                </a:cubicBezTo>
                <a:cubicBezTo>
                  <a:pt x="4106" y="401"/>
                  <a:pt x="4106" y="401"/>
                  <a:pt x="4106" y="401"/>
                </a:cubicBezTo>
                <a:cubicBezTo>
                  <a:pt x="4105" y="414"/>
                  <a:pt x="4105" y="414"/>
                  <a:pt x="4105" y="414"/>
                </a:cubicBezTo>
                <a:cubicBezTo>
                  <a:pt x="4105" y="422"/>
                  <a:pt x="4105" y="422"/>
                  <a:pt x="4105" y="422"/>
                </a:cubicBezTo>
                <a:cubicBezTo>
                  <a:pt x="4105" y="427"/>
                  <a:pt x="4105" y="427"/>
                  <a:pt x="4105" y="427"/>
                </a:cubicBezTo>
                <a:cubicBezTo>
                  <a:pt x="4104" y="426"/>
                  <a:pt x="4103" y="426"/>
                  <a:pt x="4102" y="425"/>
                </a:cubicBezTo>
                <a:cubicBezTo>
                  <a:pt x="4101" y="424"/>
                  <a:pt x="4100" y="423"/>
                  <a:pt x="4099" y="422"/>
                </a:cubicBezTo>
                <a:lnTo>
                  <a:pt x="4099" y="419"/>
                </a:lnTo>
                <a:close/>
                <a:moveTo>
                  <a:pt x="4097" y="482"/>
                </a:moveTo>
                <a:cubicBezTo>
                  <a:pt x="4097" y="468"/>
                  <a:pt x="4097" y="468"/>
                  <a:pt x="4097" y="468"/>
                </a:cubicBezTo>
                <a:cubicBezTo>
                  <a:pt x="4097" y="467"/>
                  <a:pt x="4097" y="467"/>
                  <a:pt x="4097" y="467"/>
                </a:cubicBezTo>
                <a:cubicBezTo>
                  <a:pt x="4098" y="461"/>
                  <a:pt x="4098" y="461"/>
                  <a:pt x="4098" y="461"/>
                </a:cubicBezTo>
                <a:cubicBezTo>
                  <a:pt x="4098" y="440"/>
                  <a:pt x="4098" y="440"/>
                  <a:pt x="4098" y="440"/>
                </a:cubicBezTo>
                <a:cubicBezTo>
                  <a:pt x="4098" y="439"/>
                  <a:pt x="4098" y="439"/>
                  <a:pt x="4098" y="439"/>
                </a:cubicBezTo>
                <a:cubicBezTo>
                  <a:pt x="4099" y="432"/>
                  <a:pt x="4101" y="432"/>
                  <a:pt x="4103" y="436"/>
                </a:cubicBezTo>
                <a:cubicBezTo>
                  <a:pt x="4104" y="438"/>
                  <a:pt x="4104" y="441"/>
                  <a:pt x="4104" y="444"/>
                </a:cubicBezTo>
                <a:cubicBezTo>
                  <a:pt x="4104" y="456"/>
                  <a:pt x="4104" y="456"/>
                  <a:pt x="4104" y="456"/>
                </a:cubicBezTo>
                <a:cubicBezTo>
                  <a:pt x="4104" y="462"/>
                  <a:pt x="4104" y="462"/>
                  <a:pt x="4104" y="462"/>
                </a:cubicBezTo>
                <a:cubicBezTo>
                  <a:pt x="4104" y="463"/>
                  <a:pt x="4104" y="463"/>
                  <a:pt x="4104" y="463"/>
                </a:cubicBezTo>
                <a:cubicBezTo>
                  <a:pt x="4103" y="472"/>
                  <a:pt x="4103" y="472"/>
                  <a:pt x="4103" y="472"/>
                </a:cubicBezTo>
                <a:cubicBezTo>
                  <a:pt x="4103" y="477"/>
                  <a:pt x="4103" y="477"/>
                  <a:pt x="4103" y="477"/>
                </a:cubicBezTo>
                <a:cubicBezTo>
                  <a:pt x="4103" y="492"/>
                  <a:pt x="4103" y="492"/>
                  <a:pt x="4103" y="492"/>
                </a:cubicBezTo>
                <a:cubicBezTo>
                  <a:pt x="4102" y="501"/>
                  <a:pt x="4102" y="501"/>
                  <a:pt x="4102" y="501"/>
                </a:cubicBezTo>
                <a:cubicBezTo>
                  <a:pt x="4101" y="499"/>
                  <a:pt x="4099" y="498"/>
                  <a:pt x="4097" y="497"/>
                </a:cubicBezTo>
                <a:cubicBezTo>
                  <a:pt x="4096" y="496"/>
                  <a:pt x="4096" y="496"/>
                  <a:pt x="4096" y="496"/>
                </a:cubicBezTo>
                <a:lnTo>
                  <a:pt x="4097" y="482"/>
                </a:lnTo>
                <a:close/>
                <a:moveTo>
                  <a:pt x="4096" y="514"/>
                </a:moveTo>
                <a:cubicBezTo>
                  <a:pt x="4097" y="507"/>
                  <a:pt x="4100" y="508"/>
                  <a:pt x="4102" y="512"/>
                </a:cubicBezTo>
                <a:cubicBezTo>
                  <a:pt x="4102" y="514"/>
                  <a:pt x="4103" y="517"/>
                  <a:pt x="4103" y="520"/>
                </a:cubicBezTo>
                <a:cubicBezTo>
                  <a:pt x="4102" y="526"/>
                  <a:pt x="4102" y="533"/>
                  <a:pt x="4102" y="539"/>
                </a:cubicBezTo>
                <a:cubicBezTo>
                  <a:pt x="4102" y="544"/>
                  <a:pt x="4102" y="544"/>
                  <a:pt x="4102" y="544"/>
                </a:cubicBezTo>
                <a:cubicBezTo>
                  <a:pt x="4102" y="549"/>
                  <a:pt x="4102" y="549"/>
                  <a:pt x="4102" y="549"/>
                </a:cubicBezTo>
                <a:cubicBezTo>
                  <a:pt x="4102" y="554"/>
                  <a:pt x="4102" y="554"/>
                  <a:pt x="4102" y="554"/>
                </a:cubicBezTo>
                <a:cubicBezTo>
                  <a:pt x="4101" y="563"/>
                  <a:pt x="4101" y="563"/>
                  <a:pt x="4101" y="563"/>
                </a:cubicBezTo>
                <a:cubicBezTo>
                  <a:pt x="4101" y="570"/>
                  <a:pt x="4101" y="570"/>
                  <a:pt x="4101" y="570"/>
                </a:cubicBezTo>
                <a:cubicBezTo>
                  <a:pt x="4101" y="578"/>
                  <a:pt x="4101" y="578"/>
                  <a:pt x="4101" y="578"/>
                </a:cubicBezTo>
                <a:cubicBezTo>
                  <a:pt x="4099" y="577"/>
                  <a:pt x="4097" y="576"/>
                  <a:pt x="4095" y="575"/>
                </a:cubicBezTo>
                <a:cubicBezTo>
                  <a:pt x="4094" y="574"/>
                  <a:pt x="4094" y="574"/>
                  <a:pt x="4094" y="574"/>
                </a:cubicBezTo>
                <a:cubicBezTo>
                  <a:pt x="4095" y="569"/>
                  <a:pt x="4095" y="569"/>
                  <a:pt x="4095" y="569"/>
                </a:cubicBezTo>
                <a:cubicBezTo>
                  <a:pt x="4095" y="559"/>
                  <a:pt x="4095" y="559"/>
                  <a:pt x="4095" y="559"/>
                </a:cubicBezTo>
                <a:cubicBezTo>
                  <a:pt x="4095" y="549"/>
                  <a:pt x="4095" y="549"/>
                  <a:pt x="4095" y="549"/>
                </a:cubicBezTo>
                <a:cubicBezTo>
                  <a:pt x="4095" y="545"/>
                  <a:pt x="4095" y="545"/>
                  <a:pt x="4095" y="545"/>
                </a:cubicBezTo>
                <a:cubicBezTo>
                  <a:pt x="4095" y="544"/>
                  <a:pt x="4095" y="544"/>
                  <a:pt x="4095" y="544"/>
                </a:cubicBezTo>
                <a:cubicBezTo>
                  <a:pt x="4096" y="535"/>
                  <a:pt x="4096" y="526"/>
                  <a:pt x="4096" y="517"/>
                </a:cubicBezTo>
                <a:lnTo>
                  <a:pt x="4096" y="514"/>
                </a:lnTo>
                <a:close/>
                <a:moveTo>
                  <a:pt x="4086" y="405"/>
                </a:moveTo>
                <a:cubicBezTo>
                  <a:pt x="4086" y="403"/>
                  <a:pt x="4086" y="403"/>
                  <a:pt x="4086" y="403"/>
                </a:cubicBezTo>
                <a:cubicBezTo>
                  <a:pt x="4087" y="398"/>
                  <a:pt x="4087" y="398"/>
                  <a:pt x="4087" y="398"/>
                </a:cubicBezTo>
                <a:cubicBezTo>
                  <a:pt x="4087" y="387"/>
                  <a:pt x="4087" y="387"/>
                  <a:pt x="4087" y="387"/>
                </a:cubicBezTo>
                <a:cubicBezTo>
                  <a:pt x="4087" y="380"/>
                  <a:pt x="4087" y="380"/>
                  <a:pt x="4087" y="380"/>
                </a:cubicBezTo>
                <a:cubicBezTo>
                  <a:pt x="4088" y="377"/>
                  <a:pt x="4088" y="377"/>
                  <a:pt x="4088" y="377"/>
                </a:cubicBezTo>
                <a:cubicBezTo>
                  <a:pt x="4088" y="372"/>
                  <a:pt x="4088" y="367"/>
                  <a:pt x="4088" y="362"/>
                </a:cubicBezTo>
                <a:cubicBezTo>
                  <a:pt x="4088" y="360"/>
                  <a:pt x="4088" y="359"/>
                  <a:pt x="4089" y="358"/>
                </a:cubicBezTo>
                <a:cubicBezTo>
                  <a:pt x="4089" y="357"/>
                  <a:pt x="4090" y="356"/>
                  <a:pt x="4091" y="356"/>
                </a:cubicBezTo>
                <a:cubicBezTo>
                  <a:pt x="4093" y="357"/>
                  <a:pt x="4096" y="361"/>
                  <a:pt x="4096" y="367"/>
                </a:cubicBezTo>
                <a:cubicBezTo>
                  <a:pt x="4096" y="370"/>
                  <a:pt x="4096" y="370"/>
                  <a:pt x="4096" y="370"/>
                </a:cubicBezTo>
                <a:cubicBezTo>
                  <a:pt x="4096" y="373"/>
                  <a:pt x="4096" y="373"/>
                  <a:pt x="4096" y="373"/>
                </a:cubicBezTo>
                <a:cubicBezTo>
                  <a:pt x="4096" y="379"/>
                  <a:pt x="4095" y="385"/>
                  <a:pt x="4095" y="390"/>
                </a:cubicBezTo>
                <a:cubicBezTo>
                  <a:pt x="4095" y="392"/>
                  <a:pt x="4095" y="392"/>
                  <a:pt x="4095" y="392"/>
                </a:cubicBezTo>
                <a:cubicBezTo>
                  <a:pt x="4095" y="395"/>
                  <a:pt x="4095" y="395"/>
                  <a:pt x="4095" y="395"/>
                </a:cubicBezTo>
                <a:cubicBezTo>
                  <a:pt x="4095" y="398"/>
                  <a:pt x="4095" y="398"/>
                  <a:pt x="4095" y="398"/>
                </a:cubicBezTo>
                <a:cubicBezTo>
                  <a:pt x="4095" y="409"/>
                  <a:pt x="4095" y="409"/>
                  <a:pt x="4095" y="409"/>
                </a:cubicBezTo>
                <a:cubicBezTo>
                  <a:pt x="4094" y="418"/>
                  <a:pt x="4094" y="418"/>
                  <a:pt x="4094" y="418"/>
                </a:cubicBezTo>
                <a:cubicBezTo>
                  <a:pt x="4092" y="417"/>
                  <a:pt x="4091" y="415"/>
                  <a:pt x="4089" y="414"/>
                </a:cubicBezTo>
                <a:cubicBezTo>
                  <a:pt x="4088" y="413"/>
                  <a:pt x="4087" y="413"/>
                  <a:pt x="4086" y="412"/>
                </a:cubicBezTo>
                <a:lnTo>
                  <a:pt x="4086" y="405"/>
                </a:lnTo>
                <a:close/>
                <a:moveTo>
                  <a:pt x="4084" y="331"/>
                </a:moveTo>
                <a:cubicBezTo>
                  <a:pt x="4085" y="332"/>
                  <a:pt x="4085" y="333"/>
                  <a:pt x="4086" y="334"/>
                </a:cubicBezTo>
                <a:cubicBezTo>
                  <a:pt x="4086" y="336"/>
                  <a:pt x="4086" y="338"/>
                  <a:pt x="4086" y="340"/>
                </a:cubicBezTo>
                <a:cubicBezTo>
                  <a:pt x="4085" y="339"/>
                  <a:pt x="4083" y="338"/>
                  <a:pt x="4082" y="337"/>
                </a:cubicBezTo>
                <a:cubicBezTo>
                  <a:pt x="4081" y="337"/>
                  <a:pt x="4080" y="336"/>
                  <a:pt x="4079" y="336"/>
                </a:cubicBezTo>
                <a:cubicBezTo>
                  <a:pt x="4077" y="335"/>
                  <a:pt x="4075" y="334"/>
                  <a:pt x="4073" y="333"/>
                </a:cubicBezTo>
                <a:cubicBezTo>
                  <a:pt x="4075" y="326"/>
                  <a:pt x="4081" y="327"/>
                  <a:pt x="4084" y="331"/>
                </a:cubicBezTo>
                <a:close/>
                <a:moveTo>
                  <a:pt x="4067" y="318"/>
                </a:moveTo>
                <a:cubicBezTo>
                  <a:pt x="4067" y="315"/>
                  <a:pt x="4067" y="315"/>
                  <a:pt x="4067" y="315"/>
                </a:cubicBezTo>
                <a:cubicBezTo>
                  <a:pt x="4068" y="311"/>
                  <a:pt x="4068" y="307"/>
                  <a:pt x="4068" y="303"/>
                </a:cubicBezTo>
                <a:cubicBezTo>
                  <a:pt x="4069" y="298"/>
                  <a:pt x="4075" y="300"/>
                  <a:pt x="4074" y="306"/>
                </a:cubicBezTo>
                <a:cubicBezTo>
                  <a:pt x="4074" y="312"/>
                  <a:pt x="4074" y="312"/>
                  <a:pt x="4074" y="312"/>
                </a:cubicBezTo>
                <a:cubicBezTo>
                  <a:pt x="4073" y="317"/>
                  <a:pt x="4073" y="317"/>
                  <a:pt x="4073" y="317"/>
                </a:cubicBezTo>
                <a:cubicBezTo>
                  <a:pt x="4073" y="322"/>
                  <a:pt x="4073" y="322"/>
                  <a:pt x="4073" y="322"/>
                </a:cubicBezTo>
                <a:cubicBezTo>
                  <a:pt x="4072" y="329"/>
                  <a:pt x="4072" y="329"/>
                  <a:pt x="4072" y="329"/>
                </a:cubicBezTo>
                <a:cubicBezTo>
                  <a:pt x="4071" y="328"/>
                  <a:pt x="4069" y="327"/>
                  <a:pt x="4068" y="326"/>
                </a:cubicBezTo>
                <a:cubicBezTo>
                  <a:pt x="4067" y="326"/>
                  <a:pt x="4067" y="326"/>
                  <a:pt x="4066" y="326"/>
                </a:cubicBezTo>
                <a:cubicBezTo>
                  <a:pt x="4067" y="323"/>
                  <a:pt x="4067" y="321"/>
                  <a:pt x="4067" y="318"/>
                </a:cubicBezTo>
                <a:close/>
                <a:moveTo>
                  <a:pt x="4054" y="388"/>
                </a:moveTo>
                <a:cubicBezTo>
                  <a:pt x="4055" y="374"/>
                  <a:pt x="4055" y="374"/>
                  <a:pt x="4055" y="374"/>
                </a:cubicBezTo>
                <a:cubicBezTo>
                  <a:pt x="4055" y="371"/>
                  <a:pt x="4055" y="371"/>
                  <a:pt x="4055" y="371"/>
                </a:cubicBezTo>
                <a:cubicBezTo>
                  <a:pt x="4056" y="360"/>
                  <a:pt x="4056" y="360"/>
                  <a:pt x="4056" y="360"/>
                </a:cubicBezTo>
                <a:cubicBezTo>
                  <a:pt x="4056" y="355"/>
                  <a:pt x="4056" y="355"/>
                  <a:pt x="4056" y="355"/>
                </a:cubicBezTo>
                <a:cubicBezTo>
                  <a:pt x="4057" y="347"/>
                  <a:pt x="4057" y="347"/>
                  <a:pt x="4057" y="347"/>
                </a:cubicBezTo>
                <a:cubicBezTo>
                  <a:pt x="4057" y="338"/>
                  <a:pt x="4065" y="339"/>
                  <a:pt x="4068" y="345"/>
                </a:cubicBezTo>
                <a:cubicBezTo>
                  <a:pt x="4069" y="346"/>
                  <a:pt x="4069" y="347"/>
                  <a:pt x="4069" y="348"/>
                </a:cubicBezTo>
                <a:cubicBezTo>
                  <a:pt x="4069" y="349"/>
                  <a:pt x="4069" y="350"/>
                  <a:pt x="4069" y="351"/>
                </a:cubicBezTo>
                <a:cubicBezTo>
                  <a:pt x="4069" y="362"/>
                  <a:pt x="4069" y="362"/>
                  <a:pt x="4069" y="362"/>
                </a:cubicBezTo>
                <a:cubicBezTo>
                  <a:pt x="4068" y="376"/>
                  <a:pt x="4068" y="376"/>
                  <a:pt x="4068" y="376"/>
                </a:cubicBezTo>
                <a:cubicBezTo>
                  <a:pt x="4068" y="376"/>
                  <a:pt x="4068" y="376"/>
                  <a:pt x="4068" y="376"/>
                </a:cubicBezTo>
                <a:cubicBezTo>
                  <a:pt x="4067" y="395"/>
                  <a:pt x="4067" y="395"/>
                  <a:pt x="4067" y="395"/>
                </a:cubicBezTo>
                <a:cubicBezTo>
                  <a:pt x="4067" y="398"/>
                  <a:pt x="4067" y="398"/>
                  <a:pt x="4067" y="398"/>
                </a:cubicBezTo>
                <a:cubicBezTo>
                  <a:pt x="4067" y="401"/>
                  <a:pt x="4067" y="401"/>
                  <a:pt x="4067" y="401"/>
                </a:cubicBezTo>
                <a:cubicBezTo>
                  <a:pt x="4064" y="400"/>
                  <a:pt x="4064" y="400"/>
                  <a:pt x="4064" y="400"/>
                </a:cubicBezTo>
                <a:cubicBezTo>
                  <a:pt x="4062" y="399"/>
                  <a:pt x="4062" y="399"/>
                  <a:pt x="4062" y="399"/>
                </a:cubicBezTo>
                <a:cubicBezTo>
                  <a:pt x="4059" y="398"/>
                  <a:pt x="4056" y="397"/>
                  <a:pt x="4053" y="396"/>
                </a:cubicBezTo>
                <a:lnTo>
                  <a:pt x="4054" y="388"/>
                </a:lnTo>
                <a:close/>
                <a:moveTo>
                  <a:pt x="4065" y="416"/>
                </a:moveTo>
                <a:cubicBezTo>
                  <a:pt x="4065" y="417"/>
                  <a:pt x="4065" y="418"/>
                  <a:pt x="4065" y="420"/>
                </a:cubicBezTo>
                <a:cubicBezTo>
                  <a:pt x="4065" y="420"/>
                  <a:pt x="4065" y="420"/>
                  <a:pt x="4065" y="420"/>
                </a:cubicBezTo>
                <a:cubicBezTo>
                  <a:pt x="4065" y="423"/>
                  <a:pt x="4065" y="423"/>
                  <a:pt x="4065" y="423"/>
                </a:cubicBezTo>
                <a:cubicBezTo>
                  <a:pt x="4065" y="435"/>
                  <a:pt x="4065" y="435"/>
                  <a:pt x="4065" y="435"/>
                </a:cubicBezTo>
                <a:cubicBezTo>
                  <a:pt x="4064" y="439"/>
                  <a:pt x="4064" y="444"/>
                  <a:pt x="4064" y="448"/>
                </a:cubicBezTo>
                <a:cubicBezTo>
                  <a:pt x="4064" y="449"/>
                  <a:pt x="4064" y="449"/>
                  <a:pt x="4064" y="449"/>
                </a:cubicBezTo>
                <a:cubicBezTo>
                  <a:pt x="4063" y="458"/>
                  <a:pt x="4063" y="458"/>
                  <a:pt x="4063" y="458"/>
                </a:cubicBezTo>
                <a:cubicBezTo>
                  <a:pt x="4062" y="470"/>
                  <a:pt x="4062" y="470"/>
                  <a:pt x="4062" y="470"/>
                </a:cubicBezTo>
                <a:cubicBezTo>
                  <a:pt x="4062" y="477"/>
                  <a:pt x="4062" y="477"/>
                  <a:pt x="4062" y="477"/>
                </a:cubicBezTo>
                <a:cubicBezTo>
                  <a:pt x="4060" y="476"/>
                  <a:pt x="4059" y="476"/>
                  <a:pt x="4057" y="475"/>
                </a:cubicBezTo>
                <a:cubicBezTo>
                  <a:pt x="4054" y="474"/>
                  <a:pt x="4051" y="473"/>
                  <a:pt x="4048" y="472"/>
                </a:cubicBezTo>
                <a:cubicBezTo>
                  <a:pt x="4048" y="470"/>
                  <a:pt x="4048" y="470"/>
                  <a:pt x="4048" y="470"/>
                </a:cubicBezTo>
                <a:cubicBezTo>
                  <a:pt x="4049" y="462"/>
                  <a:pt x="4049" y="462"/>
                  <a:pt x="4049" y="462"/>
                </a:cubicBezTo>
                <a:cubicBezTo>
                  <a:pt x="4050" y="447"/>
                  <a:pt x="4050" y="447"/>
                  <a:pt x="4050" y="447"/>
                </a:cubicBezTo>
                <a:cubicBezTo>
                  <a:pt x="4050" y="444"/>
                  <a:pt x="4050" y="444"/>
                  <a:pt x="4050" y="444"/>
                </a:cubicBezTo>
                <a:cubicBezTo>
                  <a:pt x="4051" y="435"/>
                  <a:pt x="4051" y="435"/>
                  <a:pt x="4051" y="435"/>
                </a:cubicBezTo>
                <a:cubicBezTo>
                  <a:pt x="4051" y="433"/>
                  <a:pt x="4051" y="433"/>
                  <a:pt x="4051" y="433"/>
                </a:cubicBezTo>
                <a:cubicBezTo>
                  <a:pt x="4051" y="427"/>
                  <a:pt x="4051" y="427"/>
                  <a:pt x="4051" y="427"/>
                </a:cubicBezTo>
                <a:cubicBezTo>
                  <a:pt x="4052" y="415"/>
                  <a:pt x="4052" y="415"/>
                  <a:pt x="4052" y="415"/>
                </a:cubicBezTo>
                <a:cubicBezTo>
                  <a:pt x="4053" y="404"/>
                  <a:pt x="4063" y="406"/>
                  <a:pt x="4065" y="416"/>
                </a:cubicBezTo>
                <a:close/>
                <a:moveTo>
                  <a:pt x="4051" y="340"/>
                </a:moveTo>
                <a:cubicBezTo>
                  <a:pt x="4051" y="341"/>
                  <a:pt x="4051" y="342"/>
                  <a:pt x="4051" y="343"/>
                </a:cubicBezTo>
                <a:cubicBezTo>
                  <a:pt x="4050" y="360"/>
                  <a:pt x="4050" y="360"/>
                  <a:pt x="4050" y="360"/>
                </a:cubicBezTo>
                <a:cubicBezTo>
                  <a:pt x="4050" y="365"/>
                  <a:pt x="4050" y="365"/>
                  <a:pt x="4050" y="365"/>
                </a:cubicBezTo>
                <a:cubicBezTo>
                  <a:pt x="4050" y="369"/>
                  <a:pt x="4050" y="369"/>
                  <a:pt x="4050" y="369"/>
                </a:cubicBezTo>
                <a:cubicBezTo>
                  <a:pt x="4049" y="379"/>
                  <a:pt x="4049" y="379"/>
                  <a:pt x="4049" y="379"/>
                </a:cubicBezTo>
                <a:cubicBezTo>
                  <a:pt x="4049" y="383"/>
                  <a:pt x="4048" y="388"/>
                  <a:pt x="4048" y="393"/>
                </a:cubicBezTo>
                <a:cubicBezTo>
                  <a:pt x="4048" y="394"/>
                  <a:pt x="4048" y="394"/>
                  <a:pt x="4048" y="394"/>
                </a:cubicBezTo>
                <a:cubicBezTo>
                  <a:pt x="4047" y="393"/>
                  <a:pt x="4047" y="393"/>
                  <a:pt x="4047" y="393"/>
                </a:cubicBezTo>
                <a:cubicBezTo>
                  <a:pt x="4043" y="392"/>
                  <a:pt x="4039" y="391"/>
                  <a:pt x="4035" y="390"/>
                </a:cubicBezTo>
                <a:cubicBezTo>
                  <a:pt x="4032" y="390"/>
                  <a:pt x="4032" y="390"/>
                  <a:pt x="4032" y="390"/>
                </a:cubicBezTo>
                <a:cubicBezTo>
                  <a:pt x="4033" y="379"/>
                  <a:pt x="4033" y="379"/>
                  <a:pt x="4033" y="379"/>
                </a:cubicBezTo>
                <a:cubicBezTo>
                  <a:pt x="4033" y="374"/>
                  <a:pt x="4033" y="374"/>
                  <a:pt x="4033" y="374"/>
                </a:cubicBezTo>
                <a:cubicBezTo>
                  <a:pt x="4034" y="365"/>
                  <a:pt x="4034" y="365"/>
                  <a:pt x="4034" y="365"/>
                </a:cubicBezTo>
                <a:cubicBezTo>
                  <a:pt x="4035" y="354"/>
                  <a:pt x="4035" y="354"/>
                  <a:pt x="4035" y="354"/>
                </a:cubicBezTo>
                <a:cubicBezTo>
                  <a:pt x="4036" y="344"/>
                  <a:pt x="4036" y="344"/>
                  <a:pt x="4036" y="344"/>
                </a:cubicBezTo>
                <a:cubicBezTo>
                  <a:pt x="4036" y="340"/>
                  <a:pt x="4036" y="340"/>
                  <a:pt x="4036" y="340"/>
                </a:cubicBezTo>
                <a:cubicBezTo>
                  <a:pt x="4037" y="333"/>
                  <a:pt x="4043" y="331"/>
                  <a:pt x="4048" y="334"/>
                </a:cubicBezTo>
                <a:cubicBezTo>
                  <a:pt x="4049" y="336"/>
                  <a:pt x="4051" y="338"/>
                  <a:pt x="4051" y="340"/>
                </a:cubicBezTo>
                <a:close/>
                <a:moveTo>
                  <a:pt x="4028" y="313"/>
                </a:moveTo>
                <a:cubicBezTo>
                  <a:pt x="4029" y="303"/>
                  <a:pt x="4041" y="302"/>
                  <a:pt x="4045" y="309"/>
                </a:cubicBezTo>
                <a:cubicBezTo>
                  <a:pt x="4046" y="311"/>
                  <a:pt x="4046" y="312"/>
                  <a:pt x="4046" y="315"/>
                </a:cubicBezTo>
                <a:cubicBezTo>
                  <a:pt x="4045" y="323"/>
                  <a:pt x="4045" y="323"/>
                  <a:pt x="4045" y="323"/>
                </a:cubicBezTo>
                <a:cubicBezTo>
                  <a:pt x="4041" y="322"/>
                  <a:pt x="4036" y="321"/>
                  <a:pt x="4032" y="320"/>
                </a:cubicBezTo>
                <a:cubicBezTo>
                  <a:pt x="4030" y="320"/>
                  <a:pt x="4029" y="320"/>
                  <a:pt x="4027" y="320"/>
                </a:cubicBezTo>
                <a:lnTo>
                  <a:pt x="4028" y="313"/>
                </a:lnTo>
                <a:close/>
                <a:moveTo>
                  <a:pt x="4020" y="330"/>
                </a:moveTo>
                <a:cubicBezTo>
                  <a:pt x="4024" y="331"/>
                  <a:pt x="4028" y="334"/>
                  <a:pt x="4027" y="340"/>
                </a:cubicBezTo>
                <a:cubicBezTo>
                  <a:pt x="4026" y="353"/>
                  <a:pt x="4026" y="353"/>
                  <a:pt x="4026" y="353"/>
                </a:cubicBezTo>
                <a:cubicBezTo>
                  <a:pt x="4025" y="362"/>
                  <a:pt x="4025" y="362"/>
                  <a:pt x="4025" y="362"/>
                </a:cubicBezTo>
                <a:cubicBezTo>
                  <a:pt x="4025" y="364"/>
                  <a:pt x="4025" y="364"/>
                  <a:pt x="4025" y="364"/>
                </a:cubicBezTo>
                <a:cubicBezTo>
                  <a:pt x="4025" y="370"/>
                  <a:pt x="4024" y="377"/>
                  <a:pt x="4023" y="383"/>
                </a:cubicBezTo>
                <a:cubicBezTo>
                  <a:pt x="4023" y="387"/>
                  <a:pt x="4023" y="387"/>
                  <a:pt x="4023" y="387"/>
                </a:cubicBezTo>
                <a:cubicBezTo>
                  <a:pt x="4023" y="389"/>
                  <a:pt x="4023" y="389"/>
                  <a:pt x="4023" y="389"/>
                </a:cubicBezTo>
                <a:cubicBezTo>
                  <a:pt x="4022" y="388"/>
                  <a:pt x="4022" y="388"/>
                  <a:pt x="4022" y="388"/>
                </a:cubicBezTo>
                <a:cubicBezTo>
                  <a:pt x="4020" y="388"/>
                  <a:pt x="4019" y="388"/>
                  <a:pt x="4017" y="388"/>
                </a:cubicBezTo>
                <a:cubicBezTo>
                  <a:pt x="4013" y="388"/>
                  <a:pt x="4009" y="388"/>
                  <a:pt x="4004" y="387"/>
                </a:cubicBezTo>
                <a:cubicBezTo>
                  <a:pt x="4005" y="379"/>
                  <a:pt x="4005" y="379"/>
                  <a:pt x="4005" y="379"/>
                </a:cubicBezTo>
                <a:cubicBezTo>
                  <a:pt x="4006" y="369"/>
                  <a:pt x="4006" y="369"/>
                  <a:pt x="4006" y="369"/>
                </a:cubicBezTo>
                <a:cubicBezTo>
                  <a:pt x="4007" y="363"/>
                  <a:pt x="4007" y="363"/>
                  <a:pt x="4007" y="363"/>
                </a:cubicBezTo>
                <a:cubicBezTo>
                  <a:pt x="4008" y="355"/>
                  <a:pt x="4008" y="347"/>
                  <a:pt x="4009" y="339"/>
                </a:cubicBezTo>
                <a:cubicBezTo>
                  <a:pt x="4009" y="338"/>
                  <a:pt x="4009" y="338"/>
                  <a:pt x="4009" y="338"/>
                </a:cubicBezTo>
                <a:cubicBezTo>
                  <a:pt x="4010" y="332"/>
                  <a:pt x="4015" y="329"/>
                  <a:pt x="4020" y="330"/>
                </a:cubicBezTo>
                <a:close/>
                <a:moveTo>
                  <a:pt x="4000" y="300"/>
                </a:moveTo>
                <a:cubicBezTo>
                  <a:pt x="4000" y="297"/>
                  <a:pt x="4000" y="297"/>
                  <a:pt x="4000" y="297"/>
                </a:cubicBezTo>
                <a:cubicBezTo>
                  <a:pt x="4001" y="290"/>
                  <a:pt x="4001" y="290"/>
                  <a:pt x="4001" y="290"/>
                </a:cubicBezTo>
                <a:cubicBezTo>
                  <a:pt x="4001" y="286"/>
                  <a:pt x="4008" y="285"/>
                  <a:pt x="4009" y="289"/>
                </a:cubicBezTo>
                <a:cubicBezTo>
                  <a:pt x="4009" y="289"/>
                  <a:pt x="4009" y="290"/>
                  <a:pt x="4009" y="290"/>
                </a:cubicBezTo>
                <a:cubicBezTo>
                  <a:pt x="4009" y="293"/>
                  <a:pt x="4009" y="297"/>
                  <a:pt x="4009" y="300"/>
                </a:cubicBezTo>
                <a:cubicBezTo>
                  <a:pt x="4008" y="303"/>
                  <a:pt x="4008" y="306"/>
                  <a:pt x="4008" y="309"/>
                </a:cubicBezTo>
                <a:cubicBezTo>
                  <a:pt x="4005" y="309"/>
                  <a:pt x="4002" y="309"/>
                  <a:pt x="3999" y="309"/>
                </a:cubicBezTo>
                <a:cubicBezTo>
                  <a:pt x="3999" y="306"/>
                  <a:pt x="4000" y="303"/>
                  <a:pt x="4000" y="300"/>
                </a:cubicBezTo>
                <a:close/>
                <a:moveTo>
                  <a:pt x="3985" y="339"/>
                </a:moveTo>
                <a:cubicBezTo>
                  <a:pt x="3986" y="331"/>
                  <a:pt x="3992" y="328"/>
                  <a:pt x="3996" y="329"/>
                </a:cubicBezTo>
                <a:cubicBezTo>
                  <a:pt x="3999" y="330"/>
                  <a:pt x="4001" y="333"/>
                  <a:pt x="4000" y="338"/>
                </a:cubicBezTo>
                <a:cubicBezTo>
                  <a:pt x="3999" y="347"/>
                  <a:pt x="3999" y="347"/>
                  <a:pt x="3999" y="347"/>
                </a:cubicBezTo>
                <a:cubicBezTo>
                  <a:pt x="3999" y="352"/>
                  <a:pt x="3998" y="358"/>
                  <a:pt x="3998" y="363"/>
                </a:cubicBezTo>
                <a:cubicBezTo>
                  <a:pt x="3997" y="368"/>
                  <a:pt x="3997" y="373"/>
                  <a:pt x="3996" y="378"/>
                </a:cubicBezTo>
                <a:cubicBezTo>
                  <a:pt x="3995" y="388"/>
                  <a:pt x="3995" y="388"/>
                  <a:pt x="3995" y="388"/>
                </a:cubicBezTo>
                <a:cubicBezTo>
                  <a:pt x="3995" y="388"/>
                  <a:pt x="3995" y="388"/>
                  <a:pt x="3995" y="388"/>
                </a:cubicBezTo>
                <a:cubicBezTo>
                  <a:pt x="3995" y="388"/>
                  <a:pt x="3995" y="388"/>
                  <a:pt x="3995" y="388"/>
                </a:cubicBezTo>
                <a:cubicBezTo>
                  <a:pt x="3991" y="388"/>
                  <a:pt x="3987" y="388"/>
                  <a:pt x="3983" y="389"/>
                </a:cubicBezTo>
                <a:cubicBezTo>
                  <a:pt x="3979" y="389"/>
                  <a:pt x="3979" y="389"/>
                  <a:pt x="3979" y="389"/>
                </a:cubicBezTo>
                <a:cubicBezTo>
                  <a:pt x="3980" y="381"/>
                  <a:pt x="3981" y="372"/>
                  <a:pt x="3982" y="364"/>
                </a:cubicBezTo>
                <a:cubicBezTo>
                  <a:pt x="3982" y="362"/>
                  <a:pt x="3982" y="362"/>
                  <a:pt x="3982" y="362"/>
                </a:cubicBezTo>
                <a:cubicBezTo>
                  <a:pt x="3983" y="354"/>
                  <a:pt x="3984" y="347"/>
                  <a:pt x="3985" y="339"/>
                </a:cubicBezTo>
                <a:close/>
                <a:moveTo>
                  <a:pt x="3964" y="322"/>
                </a:moveTo>
                <a:cubicBezTo>
                  <a:pt x="3965" y="312"/>
                  <a:pt x="3977" y="308"/>
                  <a:pt x="3981" y="313"/>
                </a:cubicBezTo>
                <a:cubicBezTo>
                  <a:pt x="3982" y="314"/>
                  <a:pt x="3983" y="316"/>
                  <a:pt x="3983" y="319"/>
                </a:cubicBezTo>
                <a:cubicBezTo>
                  <a:pt x="3982" y="322"/>
                  <a:pt x="3982" y="322"/>
                  <a:pt x="3982" y="322"/>
                </a:cubicBezTo>
                <a:cubicBezTo>
                  <a:pt x="3977" y="322"/>
                  <a:pt x="3972" y="324"/>
                  <a:pt x="3967" y="325"/>
                </a:cubicBezTo>
                <a:cubicBezTo>
                  <a:pt x="3966" y="325"/>
                  <a:pt x="3965" y="326"/>
                  <a:pt x="3964" y="326"/>
                </a:cubicBezTo>
                <a:lnTo>
                  <a:pt x="3964" y="322"/>
                </a:lnTo>
                <a:close/>
                <a:moveTo>
                  <a:pt x="3964" y="357"/>
                </a:moveTo>
                <a:cubicBezTo>
                  <a:pt x="3966" y="343"/>
                  <a:pt x="3966" y="343"/>
                  <a:pt x="3966" y="343"/>
                </a:cubicBezTo>
                <a:cubicBezTo>
                  <a:pt x="3967" y="332"/>
                  <a:pt x="3980" y="330"/>
                  <a:pt x="3979" y="341"/>
                </a:cubicBezTo>
                <a:cubicBezTo>
                  <a:pt x="3979" y="344"/>
                  <a:pt x="3979" y="344"/>
                  <a:pt x="3979" y="344"/>
                </a:cubicBezTo>
                <a:cubicBezTo>
                  <a:pt x="3976" y="366"/>
                  <a:pt x="3976" y="366"/>
                  <a:pt x="3976" y="366"/>
                </a:cubicBezTo>
                <a:cubicBezTo>
                  <a:pt x="3976" y="367"/>
                  <a:pt x="3976" y="367"/>
                  <a:pt x="3976" y="367"/>
                </a:cubicBezTo>
                <a:cubicBezTo>
                  <a:pt x="3973" y="391"/>
                  <a:pt x="3973" y="391"/>
                  <a:pt x="3973" y="391"/>
                </a:cubicBezTo>
                <a:cubicBezTo>
                  <a:pt x="3968" y="392"/>
                  <a:pt x="3964" y="392"/>
                  <a:pt x="3959" y="394"/>
                </a:cubicBezTo>
                <a:cubicBezTo>
                  <a:pt x="3961" y="380"/>
                  <a:pt x="3961" y="380"/>
                  <a:pt x="3961" y="380"/>
                </a:cubicBezTo>
                <a:cubicBezTo>
                  <a:pt x="3962" y="368"/>
                  <a:pt x="3962" y="368"/>
                  <a:pt x="3962" y="368"/>
                </a:cubicBezTo>
                <a:lnTo>
                  <a:pt x="3964" y="357"/>
                </a:lnTo>
                <a:close/>
                <a:moveTo>
                  <a:pt x="3947" y="371"/>
                </a:moveTo>
                <a:cubicBezTo>
                  <a:pt x="3948" y="363"/>
                  <a:pt x="3949" y="356"/>
                  <a:pt x="3950" y="348"/>
                </a:cubicBezTo>
                <a:cubicBezTo>
                  <a:pt x="3951" y="337"/>
                  <a:pt x="3962" y="335"/>
                  <a:pt x="3961" y="345"/>
                </a:cubicBezTo>
                <a:cubicBezTo>
                  <a:pt x="3959" y="361"/>
                  <a:pt x="3959" y="361"/>
                  <a:pt x="3959" y="361"/>
                </a:cubicBezTo>
                <a:cubicBezTo>
                  <a:pt x="3958" y="370"/>
                  <a:pt x="3958" y="370"/>
                  <a:pt x="3958" y="370"/>
                </a:cubicBezTo>
                <a:cubicBezTo>
                  <a:pt x="3956" y="384"/>
                  <a:pt x="3956" y="384"/>
                  <a:pt x="3956" y="384"/>
                </a:cubicBezTo>
                <a:cubicBezTo>
                  <a:pt x="3954" y="395"/>
                  <a:pt x="3954" y="395"/>
                  <a:pt x="3954" y="395"/>
                </a:cubicBezTo>
                <a:cubicBezTo>
                  <a:pt x="3950" y="396"/>
                  <a:pt x="3947" y="398"/>
                  <a:pt x="3943" y="399"/>
                </a:cubicBezTo>
                <a:cubicBezTo>
                  <a:pt x="3943" y="395"/>
                  <a:pt x="3943" y="395"/>
                  <a:pt x="3943" y="395"/>
                </a:cubicBezTo>
                <a:cubicBezTo>
                  <a:pt x="3944" y="388"/>
                  <a:pt x="3945" y="380"/>
                  <a:pt x="3946" y="373"/>
                </a:cubicBezTo>
                <a:lnTo>
                  <a:pt x="3947" y="371"/>
                </a:lnTo>
                <a:close/>
                <a:moveTo>
                  <a:pt x="3933" y="379"/>
                </a:moveTo>
                <a:cubicBezTo>
                  <a:pt x="3934" y="370"/>
                  <a:pt x="3935" y="362"/>
                  <a:pt x="3936" y="354"/>
                </a:cubicBezTo>
                <a:cubicBezTo>
                  <a:pt x="3937" y="352"/>
                  <a:pt x="3937" y="351"/>
                  <a:pt x="3937" y="350"/>
                </a:cubicBezTo>
                <a:cubicBezTo>
                  <a:pt x="3939" y="346"/>
                  <a:pt x="3942" y="344"/>
                  <a:pt x="3943" y="345"/>
                </a:cubicBezTo>
                <a:cubicBezTo>
                  <a:pt x="3945" y="345"/>
                  <a:pt x="3946" y="347"/>
                  <a:pt x="3945" y="350"/>
                </a:cubicBezTo>
                <a:cubicBezTo>
                  <a:pt x="3944" y="359"/>
                  <a:pt x="3943" y="367"/>
                  <a:pt x="3941" y="375"/>
                </a:cubicBezTo>
                <a:cubicBezTo>
                  <a:pt x="3941" y="376"/>
                  <a:pt x="3941" y="376"/>
                  <a:pt x="3941" y="376"/>
                </a:cubicBezTo>
                <a:cubicBezTo>
                  <a:pt x="3940" y="383"/>
                  <a:pt x="3939" y="391"/>
                  <a:pt x="3938" y="399"/>
                </a:cubicBezTo>
                <a:cubicBezTo>
                  <a:pt x="3938" y="401"/>
                  <a:pt x="3938" y="401"/>
                  <a:pt x="3938" y="401"/>
                </a:cubicBezTo>
                <a:cubicBezTo>
                  <a:pt x="3934" y="402"/>
                  <a:pt x="3934" y="402"/>
                  <a:pt x="3934" y="402"/>
                </a:cubicBezTo>
                <a:cubicBezTo>
                  <a:pt x="3932" y="403"/>
                  <a:pt x="3931" y="404"/>
                  <a:pt x="3929" y="404"/>
                </a:cubicBezTo>
                <a:cubicBezTo>
                  <a:pt x="3930" y="398"/>
                  <a:pt x="3931" y="391"/>
                  <a:pt x="3932" y="384"/>
                </a:cubicBezTo>
                <a:lnTo>
                  <a:pt x="3933" y="379"/>
                </a:lnTo>
                <a:close/>
                <a:moveTo>
                  <a:pt x="3919" y="394"/>
                </a:moveTo>
                <a:cubicBezTo>
                  <a:pt x="3921" y="385"/>
                  <a:pt x="3921" y="385"/>
                  <a:pt x="3921" y="385"/>
                </a:cubicBezTo>
                <a:cubicBezTo>
                  <a:pt x="3922" y="377"/>
                  <a:pt x="3923" y="369"/>
                  <a:pt x="3924" y="361"/>
                </a:cubicBezTo>
                <a:cubicBezTo>
                  <a:pt x="3925" y="359"/>
                  <a:pt x="3925" y="359"/>
                  <a:pt x="3925" y="359"/>
                </a:cubicBezTo>
                <a:cubicBezTo>
                  <a:pt x="3926" y="350"/>
                  <a:pt x="3932" y="346"/>
                  <a:pt x="3931" y="355"/>
                </a:cubicBezTo>
                <a:cubicBezTo>
                  <a:pt x="3931" y="355"/>
                  <a:pt x="3931" y="355"/>
                  <a:pt x="3931" y="355"/>
                </a:cubicBezTo>
                <a:cubicBezTo>
                  <a:pt x="3930" y="364"/>
                  <a:pt x="3928" y="373"/>
                  <a:pt x="3927" y="381"/>
                </a:cubicBezTo>
                <a:cubicBezTo>
                  <a:pt x="3926" y="389"/>
                  <a:pt x="3926" y="389"/>
                  <a:pt x="3926" y="389"/>
                </a:cubicBezTo>
                <a:cubicBezTo>
                  <a:pt x="3923" y="407"/>
                  <a:pt x="3923" y="407"/>
                  <a:pt x="3923" y="407"/>
                </a:cubicBezTo>
                <a:cubicBezTo>
                  <a:pt x="3921" y="408"/>
                  <a:pt x="3919" y="409"/>
                  <a:pt x="3917" y="410"/>
                </a:cubicBezTo>
                <a:cubicBezTo>
                  <a:pt x="3917" y="405"/>
                  <a:pt x="3918" y="400"/>
                  <a:pt x="3919" y="394"/>
                </a:cubicBezTo>
                <a:close/>
                <a:moveTo>
                  <a:pt x="3906" y="482"/>
                </a:moveTo>
                <a:cubicBezTo>
                  <a:pt x="3909" y="460"/>
                  <a:pt x="3909" y="460"/>
                  <a:pt x="3909" y="460"/>
                </a:cubicBezTo>
                <a:cubicBezTo>
                  <a:pt x="3910" y="455"/>
                  <a:pt x="3910" y="455"/>
                  <a:pt x="3910" y="455"/>
                </a:cubicBezTo>
                <a:cubicBezTo>
                  <a:pt x="3911" y="450"/>
                  <a:pt x="3911" y="450"/>
                  <a:pt x="3911" y="450"/>
                </a:cubicBezTo>
                <a:cubicBezTo>
                  <a:pt x="3912" y="443"/>
                  <a:pt x="3913" y="435"/>
                  <a:pt x="3914" y="428"/>
                </a:cubicBezTo>
                <a:cubicBezTo>
                  <a:pt x="3916" y="418"/>
                  <a:pt x="3922" y="414"/>
                  <a:pt x="3921" y="424"/>
                </a:cubicBezTo>
                <a:cubicBezTo>
                  <a:pt x="3918" y="444"/>
                  <a:pt x="3918" y="444"/>
                  <a:pt x="3918" y="444"/>
                </a:cubicBezTo>
                <a:cubicBezTo>
                  <a:pt x="3917" y="452"/>
                  <a:pt x="3917" y="452"/>
                  <a:pt x="3917" y="452"/>
                </a:cubicBezTo>
                <a:cubicBezTo>
                  <a:pt x="3916" y="454"/>
                  <a:pt x="3916" y="454"/>
                  <a:pt x="3916" y="454"/>
                </a:cubicBezTo>
                <a:cubicBezTo>
                  <a:pt x="3913" y="476"/>
                  <a:pt x="3913" y="476"/>
                  <a:pt x="3913" y="476"/>
                </a:cubicBezTo>
                <a:cubicBezTo>
                  <a:pt x="3912" y="480"/>
                  <a:pt x="3912" y="480"/>
                  <a:pt x="3912" y="480"/>
                </a:cubicBezTo>
                <a:cubicBezTo>
                  <a:pt x="3910" y="481"/>
                  <a:pt x="3908" y="482"/>
                  <a:pt x="3906" y="483"/>
                </a:cubicBezTo>
                <a:lnTo>
                  <a:pt x="3906" y="482"/>
                </a:lnTo>
                <a:close/>
                <a:moveTo>
                  <a:pt x="3896" y="542"/>
                </a:moveTo>
                <a:cubicBezTo>
                  <a:pt x="3896" y="539"/>
                  <a:pt x="3896" y="539"/>
                  <a:pt x="3896" y="539"/>
                </a:cubicBezTo>
                <a:cubicBezTo>
                  <a:pt x="3897" y="531"/>
                  <a:pt x="3897" y="531"/>
                  <a:pt x="3897" y="531"/>
                </a:cubicBezTo>
                <a:cubicBezTo>
                  <a:pt x="3899" y="518"/>
                  <a:pt x="3899" y="518"/>
                  <a:pt x="3899" y="518"/>
                </a:cubicBezTo>
                <a:cubicBezTo>
                  <a:pt x="3902" y="503"/>
                  <a:pt x="3902" y="503"/>
                  <a:pt x="3902" y="503"/>
                </a:cubicBezTo>
                <a:cubicBezTo>
                  <a:pt x="3902" y="502"/>
                  <a:pt x="3902" y="502"/>
                  <a:pt x="3902" y="502"/>
                </a:cubicBezTo>
                <a:cubicBezTo>
                  <a:pt x="3903" y="493"/>
                  <a:pt x="3910" y="489"/>
                  <a:pt x="3909" y="497"/>
                </a:cubicBezTo>
                <a:cubicBezTo>
                  <a:pt x="3909" y="497"/>
                  <a:pt x="3909" y="498"/>
                  <a:pt x="3909" y="498"/>
                </a:cubicBezTo>
                <a:cubicBezTo>
                  <a:pt x="3907" y="512"/>
                  <a:pt x="3907" y="512"/>
                  <a:pt x="3907" y="512"/>
                </a:cubicBezTo>
                <a:cubicBezTo>
                  <a:pt x="3904" y="527"/>
                  <a:pt x="3904" y="527"/>
                  <a:pt x="3904" y="527"/>
                </a:cubicBezTo>
                <a:cubicBezTo>
                  <a:pt x="3904" y="532"/>
                  <a:pt x="3904" y="532"/>
                  <a:pt x="3904" y="532"/>
                </a:cubicBezTo>
                <a:cubicBezTo>
                  <a:pt x="3903" y="536"/>
                  <a:pt x="3903" y="536"/>
                  <a:pt x="3903" y="536"/>
                </a:cubicBezTo>
                <a:cubicBezTo>
                  <a:pt x="3900" y="555"/>
                  <a:pt x="3900" y="555"/>
                  <a:pt x="3900" y="555"/>
                </a:cubicBezTo>
                <a:cubicBezTo>
                  <a:pt x="3900" y="557"/>
                  <a:pt x="3900" y="557"/>
                  <a:pt x="3900" y="557"/>
                </a:cubicBezTo>
                <a:cubicBezTo>
                  <a:pt x="3897" y="558"/>
                  <a:pt x="3897" y="558"/>
                  <a:pt x="3897" y="558"/>
                </a:cubicBezTo>
                <a:cubicBezTo>
                  <a:pt x="3896" y="558"/>
                  <a:pt x="3894" y="559"/>
                  <a:pt x="3893" y="559"/>
                </a:cubicBezTo>
                <a:cubicBezTo>
                  <a:pt x="3894" y="553"/>
                  <a:pt x="3895" y="548"/>
                  <a:pt x="3896" y="542"/>
                </a:cubicBezTo>
                <a:close/>
                <a:moveTo>
                  <a:pt x="3883" y="622"/>
                </a:moveTo>
                <a:cubicBezTo>
                  <a:pt x="3885" y="609"/>
                  <a:pt x="3885" y="609"/>
                  <a:pt x="3885" y="609"/>
                </a:cubicBezTo>
                <a:cubicBezTo>
                  <a:pt x="3885" y="608"/>
                  <a:pt x="3885" y="608"/>
                  <a:pt x="3885" y="608"/>
                </a:cubicBezTo>
                <a:cubicBezTo>
                  <a:pt x="3886" y="599"/>
                  <a:pt x="3886" y="599"/>
                  <a:pt x="3886" y="599"/>
                </a:cubicBezTo>
                <a:cubicBezTo>
                  <a:pt x="3887" y="594"/>
                  <a:pt x="3888" y="588"/>
                  <a:pt x="3889" y="583"/>
                </a:cubicBezTo>
                <a:cubicBezTo>
                  <a:pt x="3889" y="579"/>
                  <a:pt x="3889" y="579"/>
                  <a:pt x="3889" y="579"/>
                </a:cubicBezTo>
                <a:cubicBezTo>
                  <a:pt x="3891" y="569"/>
                  <a:pt x="3898" y="565"/>
                  <a:pt x="3896" y="576"/>
                </a:cubicBezTo>
                <a:cubicBezTo>
                  <a:pt x="3896" y="576"/>
                  <a:pt x="3896" y="576"/>
                  <a:pt x="3896" y="576"/>
                </a:cubicBezTo>
                <a:cubicBezTo>
                  <a:pt x="3894" y="592"/>
                  <a:pt x="3894" y="592"/>
                  <a:pt x="3894" y="592"/>
                </a:cubicBezTo>
                <a:cubicBezTo>
                  <a:pt x="3893" y="602"/>
                  <a:pt x="3893" y="602"/>
                  <a:pt x="3893" y="602"/>
                </a:cubicBezTo>
                <a:cubicBezTo>
                  <a:pt x="3892" y="607"/>
                  <a:pt x="3892" y="607"/>
                  <a:pt x="3892" y="607"/>
                </a:cubicBezTo>
                <a:cubicBezTo>
                  <a:pt x="3891" y="616"/>
                  <a:pt x="3891" y="616"/>
                  <a:pt x="3891" y="616"/>
                </a:cubicBezTo>
                <a:cubicBezTo>
                  <a:pt x="3887" y="637"/>
                  <a:pt x="3887" y="637"/>
                  <a:pt x="3887" y="637"/>
                </a:cubicBezTo>
                <a:cubicBezTo>
                  <a:pt x="3885" y="638"/>
                  <a:pt x="3882" y="639"/>
                  <a:pt x="3880" y="639"/>
                </a:cubicBezTo>
                <a:lnTo>
                  <a:pt x="3883" y="622"/>
                </a:lnTo>
                <a:close/>
                <a:moveTo>
                  <a:pt x="3869" y="709"/>
                </a:moveTo>
                <a:cubicBezTo>
                  <a:pt x="3871" y="698"/>
                  <a:pt x="3871" y="698"/>
                  <a:pt x="3871" y="698"/>
                </a:cubicBezTo>
                <a:cubicBezTo>
                  <a:pt x="3871" y="697"/>
                  <a:pt x="3871" y="697"/>
                  <a:pt x="3871" y="697"/>
                </a:cubicBezTo>
                <a:cubicBezTo>
                  <a:pt x="3872" y="686"/>
                  <a:pt x="3872" y="686"/>
                  <a:pt x="3872" y="686"/>
                </a:cubicBezTo>
                <a:cubicBezTo>
                  <a:pt x="3873" y="680"/>
                  <a:pt x="3874" y="675"/>
                  <a:pt x="3875" y="669"/>
                </a:cubicBezTo>
                <a:cubicBezTo>
                  <a:pt x="3876" y="666"/>
                  <a:pt x="3876" y="666"/>
                  <a:pt x="3876" y="666"/>
                </a:cubicBezTo>
                <a:cubicBezTo>
                  <a:pt x="3877" y="656"/>
                  <a:pt x="3884" y="654"/>
                  <a:pt x="3883" y="663"/>
                </a:cubicBezTo>
                <a:cubicBezTo>
                  <a:pt x="3883" y="663"/>
                  <a:pt x="3883" y="664"/>
                  <a:pt x="3883" y="664"/>
                </a:cubicBezTo>
                <a:cubicBezTo>
                  <a:pt x="3881" y="679"/>
                  <a:pt x="3881" y="679"/>
                  <a:pt x="3881" y="679"/>
                </a:cubicBezTo>
                <a:cubicBezTo>
                  <a:pt x="3879" y="690"/>
                  <a:pt x="3879" y="690"/>
                  <a:pt x="3879" y="690"/>
                </a:cubicBezTo>
                <a:cubicBezTo>
                  <a:pt x="3878" y="696"/>
                  <a:pt x="3878" y="696"/>
                  <a:pt x="3878" y="696"/>
                </a:cubicBezTo>
                <a:cubicBezTo>
                  <a:pt x="3877" y="702"/>
                  <a:pt x="3877" y="702"/>
                  <a:pt x="3877" y="702"/>
                </a:cubicBezTo>
                <a:cubicBezTo>
                  <a:pt x="3873" y="727"/>
                  <a:pt x="3873" y="727"/>
                  <a:pt x="3873" y="727"/>
                </a:cubicBezTo>
                <a:cubicBezTo>
                  <a:pt x="3871" y="728"/>
                  <a:pt x="3868" y="728"/>
                  <a:pt x="3866" y="729"/>
                </a:cubicBezTo>
                <a:lnTo>
                  <a:pt x="3869" y="709"/>
                </a:lnTo>
                <a:close/>
                <a:moveTo>
                  <a:pt x="3851" y="823"/>
                </a:moveTo>
                <a:cubicBezTo>
                  <a:pt x="3854" y="807"/>
                  <a:pt x="3854" y="807"/>
                  <a:pt x="3854" y="807"/>
                </a:cubicBezTo>
                <a:cubicBezTo>
                  <a:pt x="3856" y="791"/>
                  <a:pt x="3856" y="791"/>
                  <a:pt x="3856" y="791"/>
                </a:cubicBezTo>
                <a:cubicBezTo>
                  <a:pt x="3857" y="785"/>
                  <a:pt x="3858" y="780"/>
                  <a:pt x="3859" y="774"/>
                </a:cubicBezTo>
                <a:cubicBezTo>
                  <a:pt x="3860" y="767"/>
                  <a:pt x="3860" y="767"/>
                  <a:pt x="3860" y="767"/>
                </a:cubicBezTo>
                <a:cubicBezTo>
                  <a:pt x="3861" y="758"/>
                  <a:pt x="3861" y="758"/>
                  <a:pt x="3861" y="758"/>
                </a:cubicBezTo>
                <a:cubicBezTo>
                  <a:pt x="3861" y="758"/>
                  <a:pt x="3862" y="757"/>
                  <a:pt x="3862" y="756"/>
                </a:cubicBezTo>
                <a:cubicBezTo>
                  <a:pt x="3863" y="749"/>
                  <a:pt x="3868" y="747"/>
                  <a:pt x="3869" y="750"/>
                </a:cubicBezTo>
                <a:cubicBezTo>
                  <a:pt x="3869" y="751"/>
                  <a:pt x="3869" y="753"/>
                  <a:pt x="3869" y="756"/>
                </a:cubicBezTo>
                <a:cubicBezTo>
                  <a:pt x="3869" y="759"/>
                  <a:pt x="3869" y="759"/>
                  <a:pt x="3869" y="759"/>
                </a:cubicBezTo>
                <a:cubicBezTo>
                  <a:pt x="3867" y="767"/>
                  <a:pt x="3867" y="767"/>
                  <a:pt x="3867" y="767"/>
                </a:cubicBezTo>
                <a:cubicBezTo>
                  <a:pt x="3866" y="775"/>
                  <a:pt x="3865" y="783"/>
                  <a:pt x="3864" y="790"/>
                </a:cubicBezTo>
                <a:cubicBezTo>
                  <a:pt x="3862" y="799"/>
                  <a:pt x="3862" y="799"/>
                  <a:pt x="3862" y="799"/>
                </a:cubicBezTo>
                <a:cubicBezTo>
                  <a:pt x="3860" y="816"/>
                  <a:pt x="3860" y="816"/>
                  <a:pt x="3860" y="816"/>
                </a:cubicBezTo>
                <a:cubicBezTo>
                  <a:pt x="3859" y="824"/>
                  <a:pt x="3859" y="824"/>
                  <a:pt x="3859" y="824"/>
                </a:cubicBezTo>
                <a:cubicBezTo>
                  <a:pt x="3856" y="824"/>
                  <a:pt x="3853" y="824"/>
                  <a:pt x="3851" y="824"/>
                </a:cubicBezTo>
                <a:lnTo>
                  <a:pt x="3851" y="823"/>
                </a:lnTo>
                <a:close/>
                <a:moveTo>
                  <a:pt x="3837" y="996"/>
                </a:moveTo>
                <a:cubicBezTo>
                  <a:pt x="3838" y="986"/>
                  <a:pt x="3838" y="986"/>
                  <a:pt x="3838" y="986"/>
                </a:cubicBezTo>
                <a:cubicBezTo>
                  <a:pt x="3839" y="976"/>
                  <a:pt x="3839" y="976"/>
                  <a:pt x="3839" y="976"/>
                </a:cubicBezTo>
                <a:cubicBezTo>
                  <a:pt x="3841" y="949"/>
                  <a:pt x="3841" y="949"/>
                  <a:pt x="3841" y="949"/>
                </a:cubicBezTo>
                <a:cubicBezTo>
                  <a:pt x="3844" y="915"/>
                  <a:pt x="3844" y="915"/>
                  <a:pt x="3844" y="915"/>
                </a:cubicBezTo>
                <a:cubicBezTo>
                  <a:pt x="3846" y="900"/>
                  <a:pt x="3846" y="900"/>
                  <a:pt x="3846" y="900"/>
                </a:cubicBezTo>
                <a:cubicBezTo>
                  <a:pt x="3847" y="885"/>
                  <a:pt x="3847" y="885"/>
                  <a:pt x="3847" y="885"/>
                </a:cubicBezTo>
                <a:cubicBezTo>
                  <a:pt x="3847" y="881"/>
                  <a:pt x="3847" y="881"/>
                  <a:pt x="3847" y="881"/>
                </a:cubicBezTo>
                <a:cubicBezTo>
                  <a:pt x="3848" y="874"/>
                  <a:pt x="3850" y="868"/>
                  <a:pt x="3852" y="864"/>
                </a:cubicBezTo>
                <a:cubicBezTo>
                  <a:pt x="3855" y="859"/>
                  <a:pt x="3858" y="857"/>
                  <a:pt x="3862" y="856"/>
                </a:cubicBezTo>
                <a:cubicBezTo>
                  <a:pt x="3866" y="855"/>
                  <a:pt x="3871" y="857"/>
                  <a:pt x="3874" y="862"/>
                </a:cubicBezTo>
                <a:cubicBezTo>
                  <a:pt x="3876" y="865"/>
                  <a:pt x="3877" y="868"/>
                  <a:pt x="3878" y="872"/>
                </a:cubicBezTo>
                <a:cubicBezTo>
                  <a:pt x="3879" y="876"/>
                  <a:pt x="3879" y="880"/>
                  <a:pt x="3878" y="884"/>
                </a:cubicBezTo>
                <a:cubicBezTo>
                  <a:pt x="3878" y="886"/>
                  <a:pt x="3878" y="886"/>
                  <a:pt x="3878" y="886"/>
                </a:cubicBezTo>
                <a:cubicBezTo>
                  <a:pt x="3875" y="920"/>
                  <a:pt x="3875" y="920"/>
                  <a:pt x="3875" y="920"/>
                </a:cubicBezTo>
                <a:cubicBezTo>
                  <a:pt x="3873" y="947"/>
                  <a:pt x="3873" y="947"/>
                  <a:pt x="3873" y="947"/>
                </a:cubicBezTo>
                <a:cubicBezTo>
                  <a:pt x="3872" y="957"/>
                  <a:pt x="3872" y="957"/>
                  <a:pt x="3872" y="957"/>
                </a:cubicBezTo>
                <a:cubicBezTo>
                  <a:pt x="3871" y="968"/>
                  <a:pt x="3871" y="968"/>
                  <a:pt x="3871" y="968"/>
                </a:cubicBezTo>
                <a:cubicBezTo>
                  <a:pt x="3867" y="1004"/>
                  <a:pt x="3867" y="1004"/>
                  <a:pt x="3867" y="1004"/>
                </a:cubicBezTo>
                <a:cubicBezTo>
                  <a:pt x="3836" y="1004"/>
                  <a:pt x="3836" y="1004"/>
                  <a:pt x="3836" y="1004"/>
                </a:cubicBezTo>
                <a:lnTo>
                  <a:pt x="3837" y="996"/>
                </a:lnTo>
                <a:close/>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Rectangle 19"/>
          <p:cNvSpPr/>
          <p:nvPr/>
        </p:nvSpPr>
        <p:spPr>
          <a:xfrm>
            <a:off x="4523026" y="1174198"/>
            <a:ext cx="2984269" cy="553702"/>
          </a:xfrm>
          <a:prstGeom prst="rect">
            <a:avLst/>
          </a:prstGeom>
          <a:solidFill>
            <a:schemeClr val="accent2">
              <a:lumMod val="75000"/>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Freeform 5"/>
          <p:cNvSpPr>
            <a:spLocks noEditPoints="1"/>
          </p:cNvSpPr>
          <p:nvPr/>
        </p:nvSpPr>
        <p:spPr bwMode="auto">
          <a:xfrm>
            <a:off x="5799131" y="1855878"/>
            <a:ext cx="432060" cy="703640"/>
          </a:xfrm>
          <a:custGeom>
            <a:avLst/>
            <a:gdLst>
              <a:gd name="T0" fmla="*/ 245 w 490"/>
              <a:gd name="T1" fmla="*/ 0 h 800"/>
              <a:gd name="T2" fmla="*/ 0 w 490"/>
              <a:gd name="T3" fmla="*/ 245 h 800"/>
              <a:gd name="T4" fmla="*/ 245 w 490"/>
              <a:gd name="T5" fmla="*/ 800 h 800"/>
              <a:gd name="T6" fmla="*/ 490 w 490"/>
              <a:gd name="T7" fmla="*/ 245 h 800"/>
              <a:gd name="T8" fmla="*/ 245 w 490"/>
              <a:gd name="T9" fmla="*/ 0 h 800"/>
              <a:gd name="T10" fmla="*/ 245 w 490"/>
              <a:gd name="T11" fmla="*/ 394 h 800"/>
              <a:gd name="T12" fmla="*/ 92 w 490"/>
              <a:gd name="T13" fmla="*/ 242 h 800"/>
              <a:gd name="T14" fmla="*/ 245 w 490"/>
              <a:gd name="T15" fmla="*/ 89 h 800"/>
              <a:gd name="T16" fmla="*/ 398 w 490"/>
              <a:gd name="T17" fmla="*/ 242 h 800"/>
              <a:gd name="T18" fmla="*/ 245 w 490"/>
              <a:gd name="T19" fmla="*/ 394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0" h="800">
                <a:moveTo>
                  <a:pt x="245" y="0"/>
                </a:moveTo>
                <a:cubicBezTo>
                  <a:pt x="110" y="0"/>
                  <a:pt x="0" y="110"/>
                  <a:pt x="0" y="245"/>
                </a:cubicBezTo>
                <a:cubicBezTo>
                  <a:pt x="0" y="381"/>
                  <a:pt x="245" y="800"/>
                  <a:pt x="245" y="800"/>
                </a:cubicBezTo>
                <a:cubicBezTo>
                  <a:pt x="245" y="800"/>
                  <a:pt x="490" y="381"/>
                  <a:pt x="490" y="245"/>
                </a:cubicBezTo>
                <a:cubicBezTo>
                  <a:pt x="490" y="110"/>
                  <a:pt x="381" y="0"/>
                  <a:pt x="245" y="0"/>
                </a:cubicBezTo>
                <a:close/>
                <a:moveTo>
                  <a:pt x="245" y="394"/>
                </a:moveTo>
                <a:cubicBezTo>
                  <a:pt x="161" y="394"/>
                  <a:pt x="92" y="326"/>
                  <a:pt x="92" y="242"/>
                </a:cubicBezTo>
                <a:cubicBezTo>
                  <a:pt x="92" y="157"/>
                  <a:pt x="161" y="89"/>
                  <a:pt x="245" y="89"/>
                </a:cubicBezTo>
                <a:cubicBezTo>
                  <a:pt x="329" y="89"/>
                  <a:pt x="398" y="157"/>
                  <a:pt x="398" y="242"/>
                </a:cubicBezTo>
                <a:cubicBezTo>
                  <a:pt x="398" y="326"/>
                  <a:pt x="329" y="394"/>
                  <a:pt x="245" y="394"/>
                </a:cubicBezTo>
                <a:close/>
              </a:path>
            </a:pathLst>
          </a:custGeom>
          <a:solidFill>
            <a:schemeClr val="accent1"/>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ID"/>
          </a:p>
        </p:txBody>
      </p:sp>
      <p:sp>
        <p:nvSpPr>
          <p:cNvPr id="22" name="Rectangle 21"/>
          <p:cNvSpPr/>
          <p:nvPr/>
        </p:nvSpPr>
        <p:spPr>
          <a:xfrm>
            <a:off x="4523026" y="1116949"/>
            <a:ext cx="2984269" cy="553702"/>
          </a:xfrm>
          <a:prstGeom prst="rect">
            <a:avLst/>
          </a:prstGeom>
          <a:solidFill>
            <a:schemeClr val="accent2">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TextBox 22"/>
          <p:cNvSpPr txBox="1"/>
          <p:nvPr/>
        </p:nvSpPr>
        <p:spPr>
          <a:xfrm>
            <a:off x="5122223" y="1132634"/>
            <a:ext cx="1785874" cy="307777"/>
          </a:xfrm>
          <a:prstGeom prst="rect">
            <a:avLst/>
          </a:prstGeom>
          <a:noFill/>
        </p:spPr>
        <p:txBody>
          <a:bodyPr wrap="none" rtlCol="0">
            <a:spAutoFit/>
          </a:bodyPr>
          <a:lstStyle/>
          <a:p>
            <a:pPr algn="ctr"/>
            <a:r>
              <a:rPr lang="en-ID" sz="1400" b="1" dirty="0">
                <a:solidFill>
                  <a:schemeClr val="bg1"/>
                </a:solidFill>
              </a:rPr>
              <a:t>Olathe, Kansas, USA</a:t>
            </a:r>
          </a:p>
        </p:txBody>
      </p:sp>
      <p:sp>
        <p:nvSpPr>
          <p:cNvPr id="24" name="TextBox 23"/>
          <p:cNvSpPr txBox="1"/>
          <p:nvPr/>
        </p:nvSpPr>
        <p:spPr>
          <a:xfrm>
            <a:off x="4835515" y="1393800"/>
            <a:ext cx="1119217" cy="276999"/>
          </a:xfrm>
          <a:prstGeom prst="rect">
            <a:avLst/>
          </a:prstGeom>
          <a:noFill/>
        </p:spPr>
        <p:txBody>
          <a:bodyPr wrap="none" rtlCol="0">
            <a:spAutoFit/>
          </a:bodyPr>
          <a:lstStyle/>
          <a:p>
            <a:r>
              <a:rPr lang="en-ID" sz="1100" dirty="0" err="1">
                <a:solidFill>
                  <a:schemeClr val="bg1"/>
                </a:solidFill>
              </a:rPr>
              <a:t>Lat</a:t>
            </a:r>
            <a:r>
              <a:rPr lang="en-ID" sz="1100" dirty="0">
                <a:solidFill>
                  <a:schemeClr val="bg1"/>
                </a:solidFill>
              </a:rPr>
              <a:t>: </a:t>
            </a:r>
            <a:r>
              <a:rPr lang="en-ID" sz="1200" dirty="0">
                <a:solidFill>
                  <a:schemeClr val="bg1"/>
                </a:solidFill>
              </a:rPr>
              <a:t>38.881397</a:t>
            </a:r>
            <a:r>
              <a:rPr lang="en-ID" sz="1100" dirty="0">
                <a:solidFill>
                  <a:schemeClr val="bg1"/>
                </a:solidFill>
              </a:rPr>
              <a:t> </a:t>
            </a:r>
          </a:p>
        </p:txBody>
      </p:sp>
      <p:sp>
        <p:nvSpPr>
          <p:cNvPr id="25" name="TextBox 24"/>
          <p:cNvSpPr txBox="1"/>
          <p:nvPr/>
        </p:nvSpPr>
        <p:spPr>
          <a:xfrm>
            <a:off x="5948760" y="1393800"/>
            <a:ext cx="1242648" cy="276999"/>
          </a:xfrm>
          <a:prstGeom prst="rect">
            <a:avLst/>
          </a:prstGeom>
          <a:noFill/>
        </p:spPr>
        <p:txBody>
          <a:bodyPr wrap="none" rtlCol="0">
            <a:spAutoFit/>
          </a:bodyPr>
          <a:lstStyle/>
          <a:p>
            <a:r>
              <a:rPr lang="en-ID" sz="1100" dirty="0">
                <a:solidFill>
                  <a:schemeClr val="bg1"/>
                </a:solidFill>
              </a:rPr>
              <a:t>Long: </a:t>
            </a:r>
            <a:r>
              <a:rPr lang="en-ID" sz="1200" dirty="0">
                <a:solidFill>
                  <a:schemeClr val="bg1"/>
                </a:solidFill>
              </a:rPr>
              <a:t>-94.819130</a:t>
            </a:r>
            <a:endParaRPr lang="en-ID" sz="1100" dirty="0">
              <a:solidFill>
                <a:schemeClr val="bg1"/>
              </a:solidFill>
            </a:endParaRPr>
          </a:p>
        </p:txBody>
      </p:sp>
      <p:sp>
        <p:nvSpPr>
          <p:cNvPr id="26" name="TextBox 25"/>
          <p:cNvSpPr txBox="1"/>
          <p:nvPr/>
        </p:nvSpPr>
        <p:spPr>
          <a:xfrm>
            <a:off x="2434502" y="5156523"/>
            <a:ext cx="7322999" cy="367729"/>
          </a:xfrm>
          <a:prstGeom prst="rect">
            <a:avLst/>
          </a:prstGeom>
          <a:noFill/>
        </p:spPr>
        <p:txBody>
          <a:bodyPr wrap="square" rtlCol="0">
            <a:spAutoFit/>
          </a:bodyPr>
          <a:lstStyle/>
          <a:p>
            <a:pPr algn="ctr">
              <a:lnSpc>
                <a:spcPct val="150000"/>
              </a:lnSpc>
            </a:pPr>
            <a:r>
              <a:rPr lang="id-ID" sz="1333" dirty="0">
                <a:solidFill>
                  <a:schemeClr val="bg1"/>
                </a:solidFill>
              </a:rPr>
              <a:t>Midlle Easton, 245 Eva. </a:t>
            </a:r>
            <a:r>
              <a:rPr lang="en-ID" sz="1333" dirty="0">
                <a:solidFill>
                  <a:schemeClr val="bg1"/>
                </a:solidFill>
              </a:rPr>
              <a:t>4304 Market Street Grand Island, NE 68801</a:t>
            </a:r>
            <a:endParaRPr lang="id-ID" sz="1333" dirty="0">
              <a:solidFill>
                <a:schemeClr val="bg1"/>
              </a:solidFill>
            </a:endParaRPr>
          </a:p>
        </p:txBody>
      </p:sp>
      <p:sp>
        <p:nvSpPr>
          <p:cNvPr id="27" name="TextBox 26"/>
          <p:cNvSpPr txBox="1"/>
          <p:nvPr/>
        </p:nvSpPr>
        <p:spPr>
          <a:xfrm>
            <a:off x="2268530" y="5915920"/>
            <a:ext cx="1329641" cy="288147"/>
          </a:xfrm>
          <a:prstGeom prst="rect">
            <a:avLst/>
          </a:prstGeom>
          <a:noFill/>
        </p:spPr>
        <p:txBody>
          <a:bodyPr wrap="none" lIns="72000" tIns="36000" rIns="72000" bIns="36000" rtlCol="0" anchor="t">
            <a:spAutoFit/>
          </a:bodyPr>
          <a:lstStyle/>
          <a:p>
            <a:r>
              <a:rPr lang="en-US" sz="1400" dirty="0">
                <a:solidFill>
                  <a:schemeClr val="bg1"/>
                </a:solidFill>
              </a:rPr>
              <a:t>mail@mail.com</a:t>
            </a:r>
          </a:p>
        </p:txBody>
      </p:sp>
      <p:sp>
        <p:nvSpPr>
          <p:cNvPr id="28" name="Freeform 5"/>
          <p:cNvSpPr>
            <a:spLocks noEditPoints="1"/>
          </p:cNvSpPr>
          <p:nvPr/>
        </p:nvSpPr>
        <p:spPr bwMode="auto">
          <a:xfrm>
            <a:off x="1950713" y="5968395"/>
            <a:ext cx="317816" cy="187507"/>
          </a:xfrm>
          <a:custGeom>
            <a:avLst/>
            <a:gdLst>
              <a:gd name="T0" fmla="*/ 1178 w 1178"/>
              <a:gd name="T1" fmla="*/ 0 h 695"/>
              <a:gd name="T2" fmla="*/ 1178 w 1178"/>
              <a:gd name="T3" fmla="*/ 79 h 695"/>
              <a:gd name="T4" fmla="*/ 589 w 1178"/>
              <a:gd name="T5" fmla="*/ 361 h 695"/>
              <a:gd name="T6" fmla="*/ 0 w 1178"/>
              <a:gd name="T7" fmla="*/ 79 h 695"/>
              <a:gd name="T8" fmla="*/ 0 w 1178"/>
              <a:gd name="T9" fmla="*/ 0 h 695"/>
              <a:gd name="T10" fmla="*/ 1178 w 1178"/>
              <a:gd name="T11" fmla="*/ 0 h 695"/>
              <a:gd name="T12" fmla="*/ 0 w 1178"/>
              <a:gd name="T13" fmla="*/ 146 h 695"/>
              <a:gd name="T14" fmla="*/ 0 w 1178"/>
              <a:gd name="T15" fmla="*/ 695 h 695"/>
              <a:gd name="T16" fmla="*/ 1178 w 1178"/>
              <a:gd name="T17" fmla="*/ 695 h 695"/>
              <a:gd name="T18" fmla="*/ 1178 w 1178"/>
              <a:gd name="T19" fmla="*/ 146 h 695"/>
              <a:gd name="T20" fmla="*/ 589 w 1178"/>
              <a:gd name="T21" fmla="*/ 508 h 695"/>
              <a:gd name="T22" fmla="*/ 0 w 1178"/>
              <a:gd name="T23" fmla="*/ 146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78" h="695">
                <a:moveTo>
                  <a:pt x="1178" y="0"/>
                </a:moveTo>
                <a:lnTo>
                  <a:pt x="1178" y="79"/>
                </a:lnTo>
                <a:lnTo>
                  <a:pt x="589" y="361"/>
                </a:lnTo>
                <a:lnTo>
                  <a:pt x="0" y="79"/>
                </a:lnTo>
                <a:lnTo>
                  <a:pt x="0" y="0"/>
                </a:lnTo>
                <a:lnTo>
                  <a:pt x="1178" y="0"/>
                </a:lnTo>
                <a:close/>
                <a:moveTo>
                  <a:pt x="0" y="146"/>
                </a:moveTo>
                <a:lnTo>
                  <a:pt x="0" y="695"/>
                </a:lnTo>
                <a:lnTo>
                  <a:pt x="1178" y="695"/>
                </a:lnTo>
                <a:lnTo>
                  <a:pt x="1178" y="146"/>
                </a:lnTo>
                <a:lnTo>
                  <a:pt x="589" y="508"/>
                </a:lnTo>
                <a:lnTo>
                  <a:pt x="0" y="14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351">
              <a:solidFill>
                <a:schemeClr val="bg1">
                  <a:lumMod val="50000"/>
                </a:schemeClr>
              </a:solidFill>
            </a:endParaRPr>
          </a:p>
        </p:txBody>
      </p:sp>
      <p:sp>
        <p:nvSpPr>
          <p:cNvPr id="29" name="Freeform 14"/>
          <p:cNvSpPr>
            <a:spLocks/>
          </p:cNvSpPr>
          <p:nvPr/>
        </p:nvSpPr>
        <p:spPr bwMode="auto">
          <a:xfrm>
            <a:off x="4236418" y="5945166"/>
            <a:ext cx="286609" cy="233967"/>
          </a:xfrm>
          <a:custGeom>
            <a:avLst/>
            <a:gdLst>
              <a:gd name="T0" fmla="*/ 186 w 186"/>
              <a:gd name="T1" fmla="*/ 18 h 152"/>
              <a:gd name="T2" fmla="*/ 164 w 186"/>
              <a:gd name="T3" fmla="*/ 24 h 152"/>
              <a:gd name="T4" fmla="*/ 181 w 186"/>
              <a:gd name="T5" fmla="*/ 4 h 152"/>
              <a:gd name="T6" fmla="*/ 157 w 186"/>
              <a:gd name="T7" fmla="*/ 13 h 152"/>
              <a:gd name="T8" fmla="*/ 129 w 186"/>
              <a:gd name="T9" fmla="*/ 0 h 152"/>
              <a:gd name="T10" fmla="*/ 90 w 186"/>
              <a:gd name="T11" fmla="*/ 39 h 152"/>
              <a:gd name="T12" fmla="*/ 92 w 186"/>
              <a:gd name="T13" fmla="*/ 48 h 152"/>
              <a:gd name="T14" fmla="*/ 12 w 186"/>
              <a:gd name="T15" fmla="*/ 8 h 152"/>
              <a:gd name="T16" fmla="*/ 8 w 186"/>
              <a:gd name="T17" fmla="*/ 27 h 152"/>
              <a:gd name="T18" fmla="*/ 24 w 186"/>
              <a:gd name="T19" fmla="*/ 59 h 152"/>
              <a:gd name="T20" fmla="*/ 7 w 186"/>
              <a:gd name="T21" fmla="*/ 54 h 152"/>
              <a:gd name="T22" fmla="*/ 7 w 186"/>
              <a:gd name="T23" fmla="*/ 54 h 152"/>
              <a:gd name="T24" fmla="*/ 38 w 186"/>
              <a:gd name="T25" fmla="*/ 92 h 152"/>
              <a:gd name="T26" fmla="*/ 28 w 186"/>
              <a:gd name="T27" fmla="*/ 94 h 152"/>
              <a:gd name="T28" fmla="*/ 20 w 186"/>
              <a:gd name="T29" fmla="*/ 93 h 152"/>
              <a:gd name="T30" fmla="*/ 56 w 186"/>
              <a:gd name="T31" fmla="*/ 119 h 152"/>
              <a:gd name="T32" fmla="*/ 9 w 186"/>
              <a:gd name="T33" fmla="*/ 136 h 152"/>
              <a:gd name="T34" fmla="*/ 0 w 186"/>
              <a:gd name="T35" fmla="*/ 135 h 152"/>
              <a:gd name="T36" fmla="*/ 58 w 186"/>
              <a:gd name="T37" fmla="*/ 152 h 152"/>
              <a:gd name="T38" fmla="*/ 167 w 186"/>
              <a:gd name="T39" fmla="*/ 44 h 152"/>
              <a:gd name="T40" fmla="*/ 167 w 186"/>
              <a:gd name="T41" fmla="*/ 38 h 152"/>
              <a:gd name="T42" fmla="*/ 186 w 186"/>
              <a:gd name="T43" fmla="*/ 1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6" h="152">
                <a:moveTo>
                  <a:pt x="186" y="18"/>
                </a:moveTo>
                <a:cubicBezTo>
                  <a:pt x="180" y="22"/>
                  <a:pt x="172" y="24"/>
                  <a:pt x="164" y="24"/>
                </a:cubicBezTo>
                <a:cubicBezTo>
                  <a:pt x="172" y="20"/>
                  <a:pt x="178" y="12"/>
                  <a:pt x="181" y="4"/>
                </a:cubicBezTo>
                <a:cubicBezTo>
                  <a:pt x="174" y="8"/>
                  <a:pt x="166" y="11"/>
                  <a:pt x="157" y="13"/>
                </a:cubicBezTo>
                <a:cubicBezTo>
                  <a:pt x="150" y="5"/>
                  <a:pt x="140" y="0"/>
                  <a:pt x="129" y="0"/>
                </a:cubicBezTo>
                <a:cubicBezTo>
                  <a:pt x="108" y="0"/>
                  <a:pt x="90" y="18"/>
                  <a:pt x="90" y="39"/>
                </a:cubicBezTo>
                <a:cubicBezTo>
                  <a:pt x="90" y="42"/>
                  <a:pt x="91" y="45"/>
                  <a:pt x="92" y="48"/>
                </a:cubicBezTo>
                <a:cubicBezTo>
                  <a:pt x="60" y="46"/>
                  <a:pt x="32" y="31"/>
                  <a:pt x="12" y="8"/>
                </a:cubicBezTo>
                <a:cubicBezTo>
                  <a:pt x="9" y="13"/>
                  <a:pt x="8" y="20"/>
                  <a:pt x="8" y="27"/>
                </a:cubicBezTo>
                <a:cubicBezTo>
                  <a:pt x="8" y="40"/>
                  <a:pt x="14" y="52"/>
                  <a:pt x="24" y="59"/>
                </a:cubicBezTo>
                <a:cubicBezTo>
                  <a:pt x="18" y="58"/>
                  <a:pt x="12" y="57"/>
                  <a:pt x="7" y="54"/>
                </a:cubicBezTo>
                <a:cubicBezTo>
                  <a:pt x="7" y="54"/>
                  <a:pt x="7" y="54"/>
                  <a:pt x="7" y="54"/>
                </a:cubicBezTo>
                <a:cubicBezTo>
                  <a:pt x="7" y="73"/>
                  <a:pt x="20" y="88"/>
                  <a:pt x="38" y="92"/>
                </a:cubicBezTo>
                <a:cubicBezTo>
                  <a:pt x="34" y="93"/>
                  <a:pt x="31" y="94"/>
                  <a:pt x="28" y="94"/>
                </a:cubicBezTo>
                <a:cubicBezTo>
                  <a:pt x="25" y="94"/>
                  <a:pt x="23" y="93"/>
                  <a:pt x="20" y="93"/>
                </a:cubicBezTo>
                <a:cubicBezTo>
                  <a:pt x="26" y="108"/>
                  <a:pt x="40" y="119"/>
                  <a:pt x="56" y="119"/>
                </a:cubicBezTo>
                <a:cubicBezTo>
                  <a:pt x="43" y="130"/>
                  <a:pt x="26" y="136"/>
                  <a:pt x="9" y="136"/>
                </a:cubicBezTo>
                <a:cubicBezTo>
                  <a:pt x="6" y="136"/>
                  <a:pt x="2" y="136"/>
                  <a:pt x="0" y="135"/>
                </a:cubicBezTo>
                <a:cubicBezTo>
                  <a:pt x="16" y="146"/>
                  <a:pt x="36" y="152"/>
                  <a:pt x="58" y="152"/>
                </a:cubicBezTo>
                <a:cubicBezTo>
                  <a:pt x="129" y="152"/>
                  <a:pt x="167" y="94"/>
                  <a:pt x="167" y="44"/>
                </a:cubicBezTo>
                <a:cubicBezTo>
                  <a:pt x="167" y="42"/>
                  <a:pt x="167" y="40"/>
                  <a:pt x="167" y="38"/>
                </a:cubicBezTo>
                <a:cubicBezTo>
                  <a:pt x="175" y="33"/>
                  <a:pt x="181" y="26"/>
                  <a:pt x="186" y="18"/>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bg1">
                  <a:lumMod val="50000"/>
                </a:schemeClr>
              </a:solidFill>
            </a:endParaRPr>
          </a:p>
        </p:txBody>
      </p:sp>
      <p:sp>
        <p:nvSpPr>
          <p:cNvPr id="30" name="TextBox 29"/>
          <p:cNvSpPr txBox="1"/>
          <p:nvPr/>
        </p:nvSpPr>
        <p:spPr>
          <a:xfrm>
            <a:off x="4523026" y="5915920"/>
            <a:ext cx="1329641" cy="288147"/>
          </a:xfrm>
          <a:prstGeom prst="rect">
            <a:avLst/>
          </a:prstGeom>
          <a:noFill/>
        </p:spPr>
        <p:txBody>
          <a:bodyPr wrap="none" lIns="72000" tIns="36000" rIns="72000" bIns="36000" rtlCol="0" anchor="t">
            <a:spAutoFit/>
          </a:bodyPr>
          <a:lstStyle/>
          <a:p>
            <a:r>
              <a:rPr lang="en-US" sz="1400" dirty="0">
                <a:solidFill>
                  <a:schemeClr val="bg1"/>
                </a:solidFill>
              </a:rPr>
              <a:t>mail@mail.com</a:t>
            </a:r>
          </a:p>
        </p:txBody>
      </p:sp>
      <p:sp>
        <p:nvSpPr>
          <p:cNvPr id="31" name="Freeform 18"/>
          <p:cNvSpPr>
            <a:spLocks noEditPoints="1"/>
          </p:cNvSpPr>
          <p:nvPr/>
        </p:nvSpPr>
        <p:spPr bwMode="auto">
          <a:xfrm>
            <a:off x="6490914" y="5936067"/>
            <a:ext cx="276860" cy="252164"/>
          </a:xfrm>
          <a:custGeom>
            <a:avLst/>
            <a:gdLst>
              <a:gd name="T0" fmla="*/ 85 w 180"/>
              <a:gd name="T1" fmla="*/ 92 h 164"/>
              <a:gd name="T2" fmla="*/ 74 w 180"/>
              <a:gd name="T3" fmla="*/ 78 h 164"/>
              <a:gd name="T4" fmla="*/ 81 w 180"/>
              <a:gd name="T5" fmla="*/ 69 h 164"/>
              <a:gd name="T6" fmla="*/ 97 w 180"/>
              <a:gd name="T7" fmla="*/ 39 h 164"/>
              <a:gd name="T8" fmla="*/ 90 w 180"/>
              <a:gd name="T9" fmla="*/ 16 h 164"/>
              <a:gd name="T10" fmla="*/ 92 w 180"/>
              <a:gd name="T11" fmla="*/ 16 h 164"/>
              <a:gd name="T12" fmla="*/ 95 w 180"/>
              <a:gd name="T13" fmla="*/ 16 h 164"/>
              <a:gd name="T14" fmla="*/ 106 w 180"/>
              <a:gd name="T15" fmla="*/ 7 h 164"/>
              <a:gd name="T16" fmla="*/ 106 w 180"/>
              <a:gd name="T17" fmla="*/ 4 h 164"/>
              <a:gd name="T18" fmla="*/ 104 w 180"/>
              <a:gd name="T19" fmla="*/ 0 h 164"/>
              <a:gd name="T20" fmla="*/ 55 w 180"/>
              <a:gd name="T21" fmla="*/ 0 h 164"/>
              <a:gd name="T22" fmla="*/ 39 w 180"/>
              <a:gd name="T23" fmla="*/ 4 h 164"/>
              <a:gd name="T24" fmla="*/ 9 w 180"/>
              <a:gd name="T25" fmla="*/ 39 h 164"/>
              <a:gd name="T26" fmla="*/ 48 w 180"/>
              <a:gd name="T27" fmla="*/ 78 h 164"/>
              <a:gd name="T28" fmla="*/ 48 w 180"/>
              <a:gd name="T29" fmla="*/ 83 h 164"/>
              <a:gd name="T30" fmla="*/ 51 w 180"/>
              <a:gd name="T31" fmla="*/ 94 h 164"/>
              <a:gd name="T32" fmla="*/ 2 w 180"/>
              <a:gd name="T33" fmla="*/ 120 h 164"/>
              <a:gd name="T34" fmla="*/ 0 w 180"/>
              <a:gd name="T35" fmla="*/ 131 h 164"/>
              <a:gd name="T36" fmla="*/ 2 w 180"/>
              <a:gd name="T37" fmla="*/ 143 h 164"/>
              <a:gd name="T38" fmla="*/ 30 w 180"/>
              <a:gd name="T39" fmla="*/ 161 h 164"/>
              <a:gd name="T40" fmla="*/ 53 w 180"/>
              <a:gd name="T41" fmla="*/ 164 h 164"/>
              <a:gd name="T42" fmla="*/ 72 w 180"/>
              <a:gd name="T43" fmla="*/ 161 h 164"/>
              <a:gd name="T44" fmla="*/ 104 w 180"/>
              <a:gd name="T45" fmla="*/ 124 h 164"/>
              <a:gd name="T46" fmla="*/ 85 w 180"/>
              <a:gd name="T47" fmla="*/ 92 h 164"/>
              <a:gd name="T48" fmla="*/ 34 w 180"/>
              <a:gd name="T49" fmla="*/ 39 h 164"/>
              <a:gd name="T50" fmla="*/ 39 w 180"/>
              <a:gd name="T51" fmla="*/ 20 h 164"/>
              <a:gd name="T52" fmla="*/ 48 w 180"/>
              <a:gd name="T53" fmla="*/ 16 h 164"/>
              <a:gd name="T54" fmla="*/ 71 w 180"/>
              <a:gd name="T55" fmla="*/ 41 h 164"/>
              <a:gd name="T56" fmla="*/ 67 w 180"/>
              <a:gd name="T57" fmla="*/ 62 h 164"/>
              <a:gd name="T58" fmla="*/ 57 w 180"/>
              <a:gd name="T59" fmla="*/ 67 h 164"/>
              <a:gd name="T60" fmla="*/ 34 w 180"/>
              <a:gd name="T61" fmla="*/ 39 h 164"/>
              <a:gd name="T62" fmla="*/ 83 w 180"/>
              <a:gd name="T63" fmla="*/ 127 h 164"/>
              <a:gd name="T64" fmla="*/ 53 w 180"/>
              <a:gd name="T65" fmla="*/ 148 h 164"/>
              <a:gd name="T66" fmla="*/ 23 w 180"/>
              <a:gd name="T67" fmla="*/ 127 h 164"/>
              <a:gd name="T68" fmla="*/ 55 w 180"/>
              <a:gd name="T69" fmla="*/ 106 h 164"/>
              <a:gd name="T70" fmla="*/ 67 w 180"/>
              <a:gd name="T71" fmla="*/ 106 h 164"/>
              <a:gd name="T72" fmla="*/ 69 w 180"/>
              <a:gd name="T73" fmla="*/ 108 h 164"/>
              <a:gd name="T74" fmla="*/ 83 w 180"/>
              <a:gd name="T75" fmla="*/ 122 h 164"/>
              <a:gd name="T76" fmla="*/ 83 w 180"/>
              <a:gd name="T77" fmla="*/ 127 h 164"/>
              <a:gd name="T78" fmla="*/ 180 w 180"/>
              <a:gd name="T79" fmla="*/ 71 h 164"/>
              <a:gd name="T80" fmla="*/ 180 w 180"/>
              <a:gd name="T81" fmla="*/ 78 h 164"/>
              <a:gd name="T82" fmla="*/ 178 w 180"/>
              <a:gd name="T83" fmla="*/ 83 h 164"/>
              <a:gd name="T84" fmla="*/ 150 w 180"/>
              <a:gd name="T85" fmla="*/ 83 h 164"/>
              <a:gd name="T86" fmla="*/ 150 w 180"/>
              <a:gd name="T87" fmla="*/ 111 h 164"/>
              <a:gd name="T88" fmla="*/ 145 w 180"/>
              <a:gd name="T89" fmla="*/ 113 h 164"/>
              <a:gd name="T90" fmla="*/ 138 w 180"/>
              <a:gd name="T91" fmla="*/ 113 h 164"/>
              <a:gd name="T92" fmla="*/ 134 w 180"/>
              <a:gd name="T93" fmla="*/ 111 h 164"/>
              <a:gd name="T94" fmla="*/ 134 w 180"/>
              <a:gd name="T95" fmla="*/ 83 h 164"/>
              <a:gd name="T96" fmla="*/ 106 w 180"/>
              <a:gd name="T97" fmla="*/ 83 h 164"/>
              <a:gd name="T98" fmla="*/ 104 w 180"/>
              <a:gd name="T99" fmla="*/ 78 h 164"/>
              <a:gd name="T100" fmla="*/ 104 w 180"/>
              <a:gd name="T101" fmla="*/ 71 h 164"/>
              <a:gd name="T102" fmla="*/ 106 w 180"/>
              <a:gd name="T103" fmla="*/ 67 h 164"/>
              <a:gd name="T104" fmla="*/ 134 w 180"/>
              <a:gd name="T105" fmla="*/ 67 h 164"/>
              <a:gd name="T106" fmla="*/ 134 w 180"/>
              <a:gd name="T107" fmla="*/ 39 h 164"/>
              <a:gd name="T108" fmla="*/ 138 w 180"/>
              <a:gd name="T109" fmla="*/ 37 h 164"/>
              <a:gd name="T110" fmla="*/ 145 w 180"/>
              <a:gd name="T111" fmla="*/ 37 h 164"/>
              <a:gd name="T112" fmla="*/ 150 w 180"/>
              <a:gd name="T113" fmla="*/ 39 h 164"/>
              <a:gd name="T114" fmla="*/ 150 w 180"/>
              <a:gd name="T115" fmla="*/ 67 h 164"/>
              <a:gd name="T116" fmla="*/ 178 w 180"/>
              <a:gd name="T117" fmla="*/ 67 h 164"/>
              <a:gd name="T118" fmla="*/ 180 w 180"/>
              <a:gd name="T119" fmla="*/ 7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0" h="164">
                <a:moveTo>
                  <a:pt x="85" y="92"/>
                </a:moveTo>
                <a:cubicBezTo>
                  <a:pt x="78" y="87"/>
                  <a:pt x="74" y="81"/>
                  <a:pt x="74" y="78"/>
                </a:cubicBezTo>
                <a:cubicBezTo>
                  <a:pt x="74" y="76"/>
                  <a:pt x="74" y="74"/>
                  <a:pt x="81" y="69"/>
                </a:cubicBezTo>
                <a:cubicBezTo>
                  <a:pt x="92" y="60"/>
                  <a:pt x="97" y="50"/>
                  <a:pt x="97" y="39"/>
                </a:cubicBezTo>
                <a:cubicBezTo>
                  <a:pt x="97" y="30"/>
                  <a:pt x="95" y="23"/>
                  <a:pt x="90" y="16"/>
                </a:cubicBezTo>
                <a:cubicBezTo>
                  <a:pt x="90" y="16"/>
                  <a:pt x="90" y="16"/>
                  <a:pt x="92" y="16"/>
                </a:cubicBezTo>
                <a:cubicBezTo>
                  <a:pt x="95" y="16"/>
                  <a:pt x="95" y="16"/>
                  <a:pt x="95" y="16"/>
                </a:cubicBezTo>
                <a:cubicBezTo>
                  <a:pt x="95" y="16"/>
                  <a:pt x="95" y="16"/>
                  <a:pt x="106" y="7"/>
                </a:cubicBezTo>
                <a:cubicBezTo>
                  <a:pt x="106" y="7"/>
                  <a:pt x="108" y="4"/>
                  <a:pt x="106" y="4"/>
                </a:cubicBezTo>
                <a:cubicBezTo>
                  <a:pt x="106" y="2"/>
                  <a:pt x="106" y="0"/>
                  <a:pt x="104" y="0"/>
                </a:cubicBezTo>
                <a:cubicBezTo>
                  <a:pt x="104" y="0"/>
                  <a:pt x="104" y="0"/>
                  <a:pt x="55" y="0"/>
                </a:cubicBezTo>
                <a:cubicBezTo>
                  <a:pt x="51" y="0"/>
                  <a:pt x="44" y="2"/>
                  <a:pt x="39" y="4"/>
                </a:cubicBezTo>
                <a:cubicBezTo>
                  <a:pt x="23" y="9"/>
                  <a:pt x="9" y="25"/>
                  <a:pt x="9" y="39"/>
                </a:cubicBezTo>
                <a:cubicBezTo>
                  <a:pt x="9" y="62"/>
                  <a:pt x="25" y="78"/>
                  <a:pt x="48" y="78"/>
                </a:cubicBezTo>
                <a:cubicBezTo>
                  <a:pt x="48" y="81"/>
                  <a:pt x="48" y="83"/>
                  <a:pt x="48" y="83"/>
                </a:cubicBezTo>
                <a:cubicBezTo>
                  <a:pt x="48" y="87"/>
                  <a:pt x="48" y="90"/>
                  <a:pt x="51" y="94"/>
                </a:cubicBezTo>
                <a:cubicBezTo>
                  <a:pt x="30" y="94"/>
                  <a:pt x="9" y="104"/>
                  <a:pt x="2" y="120"/>
                </a:cubicBezTo>
                <a:cubicBezTo>
                  <a:pt x="0" y="124"/>
                  <a:pt x="0" y="127"/>
                  <a:pt x="0" y="131"/>
                </a:cubicBezTo>
                <a:cubicBezTo>
                  <a:pt x="0" y="136"/>
                  <a:pt x="0" y="141"/>
                  <a:pt x="2" y="143"/>
                </a:cubicBezTo>
                <a:cubicBezTo>
                  <a:pt x="7" y="152"/>
                  <a:pt x="16" y="157"/>
                  <a:pt x="30" y="161"/>
                </a:cubicBezTo>
                <a:cubicBezTo>
                  <a:pt x="37" y="164"/>
                  <a:pt x="44" y="164"/>
                  <a:pt x="53" y="164"/>
                </a:cubicBezTo>
                <a:cubicBezTo>
                  <a:pt x="60" y="164"/>
                  <a:pt x="67" y="164"/>
                  <a:pt x="72" y="161"/>
                </a:cubicBezTo>
                <a:cubicBezTo>
                  <a:pt x="92" y="157"/>
                  <a:pt x="104" y="141"/>
                  <a:pt x="104" y="124"/>
                </a:cubicBezTo>
                <a:cubicBezTo>
                  <a:pt x="104" y="111"/>
                  <a:pt x="99" y="101"/>
                  <a:pt x="85" y="92"/>
                </a:cubicBezTo>
                <a:close/>
                <a:moveTo>
                  <a:pt x="34" y="39"/>
                </a:moveTo>
                <a:cubicBezTo>
                  <a:pt x="34" y="32"/>
                  <a:pt x="34" y="25"/>
                  <a:pt x="39" y="20"/>
                </a:cubicBezTo>
                <a:cubicBezTo>
                  <a:pt x="41" y="16"/>
                  <a:pt x="46" y="16"/>
                  <a:pt x="48" y="16"/>
                </a:cubicBezTo>
                <a:cubicBezTo>
                  <a:pt x="60" y="16"/>
                  <a:pt x="69" y="27"/>
                  <a:pt x="71" y="41"/>
                </a:cubicBezTo>
                <a:cubicBezTo>
                  <a:pt x="74" y="51"/>
                  <a:pt x="71" y="58"/>
                  <a:pt x="67" y="62"/>
                </a:cubicBezTo>
                <a:cubicBezTo>
                  <a:pt x="64" y="65"/>
                  <a:pt x="62" y="67"/>
                  <a:pt x="57" y="67"/>
                </a:cubicBezTo>
                <a:cubicBezTo>
                  <a:pt x="46" y="67"/>
                  <a:pt x="36" y="53"/>
                  <a:pt x="34" y="39"/>
                </a:cubicBezTo>
                <a:close/>
                <a:moveTo>
                  <a:pt x="83" y="127"/>
                </a:moveTo>
                <a:cubicBezTo>
                  <a:pt x="83" y="141"/>
                  <a:pt x="74" y="148"/>
                  <a:pt x="53" y="148"/>
                </a:cubicBezTo>
                <a:cubicBezTo>
                  <a:pt x="37" y="148"/>
                  <a:pt x="23" y="138"/>
                  <a:pt x="23" y="127"/>
                </a:cubicBezTo>
                <a:cubicBezTo>
                  <a:pt x="23" y="115"/>
                  <a:pt x="39" y="106"/>
                  <a:pt x="55" y="106"/>
                </a:cubicBezTo>
                <a:cubicBezTo>
                  <a:pt x="60" y="106"/>
                  <a:pt x="62" y="106"/>
                  <a:pt x="67" y="106"/>
                </a:cubicBezTo>
                <a:cubicBezTo>
                  <a:pt x="67" y="108"/>
                  <a:pt x="67" y="108"/>
                  <a:pt x="69" y="108"/>
                </a:cubicBezTo>
                <a:cubicBezTo>
                  <a:pt x="76" y="115"/>
                  <a:pt x="80" y="117"/>
                  <a:pt x="83" y="122"/>
                </a:cubicBezTo>
                <a:cubicBezTo>
                  <a:pt x="83" y="124"/>
                  <a:pt x="83" y="127"/>
                  <a:pt x="83" y="127"/>
                </a:cubicBezTo>
                <a:close/>
                <a:moveTo>
                  <a:pt x="180" y="71"/>
                </a:moveTo>
                <a:cubicBezTo>
                  <a:pt x="180" y="78"/>
                  <a:pt x="180" y="78"/>
                  <a:pt x="180" y="78"/>
                </a:cubicBezTo>
                <a:cubicBezTo>
                  <a:pt x="180" y="81"/>
                  <a:pt x="180" y="83"/>
                  <a:pt x="178" y="83"/>
                </a:cubicBezTo>
                <a:cubicBezTo>
                  <a:pt x="150" y="83"/>
                  <a:pt x="150" y="83"/>
                  <a:pt x="150" y="83"/>
                </a:cubicBezTo>
                <a:cubicBezTo>
                  <a:pt x="150" y="111"/>
                  <a:pt x="150" y="111"/>
                  <a:pt x="150" y="111"/>
                </a:cubicBezTo>
                <a:cubicBezTo>
                  <a:pt x="150" y="113"/>
                  <a:pt x="148" y="113"/>
                  <a:pt x="145" y="113"/>
                </a:cubicBezTo>
                <a:cubicBezTo>
                  <a:pt x="138" y="113"/>
                  <a:pt x="138" y="113"/>
                  <a:pt x="138" y="113"/>
                </a:cubicBezTo>
                <a:cubicBezTo>
                  <a:pt x="136" y="113"/>
                  <a:pt x="134" y="113"/>
                  <a:pt x="134" y="111"/>
                </a:cubicBezTo>
                <a:cubicBezTo>
                  <a:pt x="134" y="83"/>
                  <a:pt x="134" y="83"/>
                  <a:pt x="134" y="83"/>
                </a:cubicBezTo>
                <a:cubicBezTo>
                  <a:pt x="106" y="83"/>
                  <a:pt x="106" y="83"/>
                  <a:pt x="106" y="83"/>
                </a:cubicBezTo>
                <a:cubicBezTo>
                  <a:pt x="104" y="83"/>
                  <a:pt x="104" y="81"/>
                  <a:pt x="104" y="78"/>
                </a:cubicBezTo>
                <a:cubicBezTo>
                  <a:pt x="104" y="71"/>
                  <a:pt x="104" y="71"/>
                  <a:pt x="104" y="71"/>
                </a:cubicBezTo>
                <a:cubicBezTo>
                  <a:pt x="104" y="69"/>
                  <a:pt x="104" y="67"/>
                  <a:pt x="106" y="67"/>
                </a:cubicBezTo>
                <a:cubicBezTo>
                  <a:pt x="134" y="67"/>
                  <a:pt x="134" y="67"/>
                  <a:pt x="134" y="67"/>
                </a:cubicBezTo>
                <a:cubicBezTo>
                  <a:pt x="134" y="39"/>
                  <a:pt x="134" y="39"/>
                  <a:pt x="134" y="39"/>
                </a:cubicBezTo>
                <a:cubicBezTo>
                  <a:pt x="134" y="37"/>
                  <a:pt x="136" y="37"/>
                  <a:pt x="138" y="37"/>
                </a:cubicBezTo>
                <a:cubicBezTo>
                  <a:pt x="145" y="37"/>
                  <a:pt x="145" y="37"/>
                  <a:pt x="145" y="37"/>
                </a:cubicBezTo>
                <a:cubicBezTo>
                  <a:pt x="148" y="37"/>
                  <a:pt x="150" y="37"/>
                  <a:pt x="150" y="39"/>
                </a:cubicBezTo>
                <a:cubicBezTo>
                  <a:pt x="150" y="67"/>
                  <a:pt x="150" y="67"/>
                  <a:pt x="150" y="67"/>
                </a:cubicBezTo>
                <a:cubicBezTo>
                  <a:pt x="178" y="67"/>
                  <a:pt x="178" y="67"/>
                  <a:pt x="178" y="67"/>
                </a:cubicBezTo>
                <a:cubicBezTo>
                  <a:pt x="180" y="67"/>
                  <a:pt x="180" y="69"/>
                  <a:pt x="180" y="71"/>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bg1">
                  <a:lumMod val="50000"/>
                </a:schemeClr>
              </a:solidFill>
            </a:endParaRPr>
          </a:p>
        </p:txBody>
      </p:sp>
      <p:sp>
        <p:nvSpPr>
          <p:cNvPr id="35" name="TextBox 34"/>
          <p:cNvSpPr txBox="1"/>
          <p:nvPr/>
        </p:nvSpPr>
        <p:spPr>
          <a:xfrm>
            <a:off x="6798951" y="5915920"/>
            <a:ext cx="1329641" cy="288147"/>
          </a:xfrm>
          <a:prstGeom prst="rect">
            <a:avLst/>
          </a:prstGeom>
          <a:noFill/>
        </p:spPr>
        <p:txBody>
          <a:bodyPr wrap="none" lIns="72000" tIns="36000" rIns="72000" bIns="36000" rtlCol="0" anchor="t">
            <a:spAutoFit/>
          </a:bodyPr>
          <a:lstStyle/>
          <a:p>
            <a:r>
              <a:rPr lang="en-US" sz="1400" dirty="0">
                <a:solidFill>
                  <a:schemeClr val="bg1"/>
                </a:solidFill>
              </a:rPr>
              <a:t>mail@mail.com</a:t>
            </a:r>
          </a:p>
        </p:txBody>
      </p:sp>
      <p:sp>
        <p:nvSpPr>
          <p:cNvPr id="36" name="Freeform 12"/>
          <p:cNvSpPr>
            <a:spLocks/>
          </p:cNvSpPr>
          <p:nvPr/>
        </p:nvSpPr>
        <p:spPr bwMode="auto">
          <a:xfrm>
            <a:off x="8766839" y="5915920"/>
            <a:ext cx="135831" cy="292459"/>
          </a:xfrm>
          <a:custGeom>
            <a:avLst/>
            <a:gdLst>
              <a:gd name="T0" fmla="*/ 85 w 88"/>
              <a:gd name="T1" fmla="*/ 95 h 190"/>
              <a:gd name="T2" fmla="*/ 58 w 88"/>
              <a:gd name="T3" fmla="*/ 95 h 190"/>
              <a:gd name="T4" fmla="*/ 58 w 88"/>
              <a:gd name="T5" fmla="*/ 190 h 190"/>
              <a:gd name="T6" fmla="*/ 19 w 88"/>
              <a:gd name="T7" fmla="*/ 190 h 190"/>
              <a:gd name="T8" fmla="*/ 19 w 88"/>
              <a:gd name="T9" fmla="*/ 95 h 190"/>
              <a:gd name="T10" fmla="*/ 0 w 88"/>
              <a:gd name="T11" fmla="*/ 95 h 190"/>
              <a:gd name="T12" fmla="*/ 0 w 88"/>
              <a:gd name="T13" fmla="*/ 61 h 190"/>
              <a:gd name="T14" fmla="*/ 19 w 88"/>
              <a:gd name="T15" fmla="*/ 61 h 190"/>
              <a:gd name="T16" fmla="*/ 19 w 88"/>
              <a:gd name="T17" fmla="*/ 39 h 190"/>
              <a:gd name="T18" fmla="*/ 58 w 88"/>
              <a:gd name="T19" fmla="*/ 0 h 190"/>
              <a:gd name="T20" fmla="*/ 87 w 88"/>
              <a:gd name="T21" fmla="*/ 0 h 190"/>
              <a:gd name="T22" fmla="*/ 87 w 88"/>
              <a:gd name="T23" fmla="*/ 33 h 190"/>
              <a:gd name="T24" fmla="*/ 67 w 88"/>
              <a:gd name="T25" fmla="*/ 33 h 190"/>
              <a:gd name="T26" fmla="*/ 58 w 88"/>
              <a:gd name="T27" fmla="*/ 42 h 190"/>
              <a:gd name="T28" fmla="*/ 58 w 88"/>
              <a:gd name="T29" fmla="*/ 61 h 190"/>
              <a:gd name="T30" fmla="*/ 88 w 88"/>
              <a:gd name="T31" fmla="*/ 61 h 190"/>
              <a:gd name="T32" fmla="*/ 85 w 88"/>
              <a:gd name="T33" fmla="*/ 95 h 190"/>
              <a:gd name="T34" fmla="*/ 85 w 88"/>
              <a:gd name="T35" fmla="*/ 9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8" h="190">
                <a:moveTo>
                  <a:pt x="85" y="95"/>
                </a:moveTo>
                <a:cubicBezTo>
                  <a:pt x="58" y="95"/>
                  <a:pt x="58" y="95"/>
                  <a:pt x="58" y="95"/>
                </a:cubicBezTo>
                <a:cubicBezTo>
                  <a:pt x="58" y="137"/>
                  <a:pt x="58" y="190"/>
                  <a:pt x="58" y="190"/>
                </a:cubicBezTo>
                <a:cubicBezTo>
                  <a:pt x="19" y="190"/>
                  <a:pt x="19" y="190"/>
                  <a:pt x="19" y="190"/>
                </a:cubicBezTo>
                <a:cubicBezTo>
                  <a:pt x="19" y="190"/>
                  <a:pt x="19" y="138"/>
                  <a:pt x="19" y="95"/>
                </a:cubicBezTo>
                <a:cubicBezTo>
                  <a:pt x="0" y="95"/>
                  <a:pt x="0" y="95"/>
                  <a:pt x="0" y="95"/>
                </a:cubicBezTo>
                <a:cubicBezTo>
                  <a:pt x="0" y="61"/>
                  <a:pt x="0" y="61"/>
                  <a:pt x="0" y="61"/>
                </a:cubicBezTo>
                <a:cubicBezTo>
                  <a:pt x="19" y="61"/>
                  <a:pt x="19" y="61"/>
                  <a:pt x="19" y="61"/>
                </a:cubicBezTo>
                <a:cubicBezTo>
                  <a:pt x="19" y="39"/>
                  <a:pt x="19" y="39"/>
                  <a:pt x="19" y="39"/>
                </a:cubicBezTo>
                <a:cubicBezTo>
                  <a:pt x="19" y="24"/>
                  <a:pt x="26" y="0"/>
                  <a:pt x="58" y="0"/>
                </a:cubicBezTo>
                <a:cubicBezTo>
                  <a:pt x="87" y="0"/>
                  <a:pt x="87" y="0"/>
                  <a:pt x="87" y="0"/>
                </a:cubicBezTo>
                <a:cubicBezTo>
                  <a:pt x="87" y="33"/>
                  <a:pt x="87" y="33"/>
                  <a:pt x="87" y="33"/>
                </a:cubicBezTo>
                <a:cubicBezTo>
                  <a:pt x="87" y="33"/>
                  <a:pt x="69" y="33"/>
                  <a:pt x="67" y="33"/>
                </a:cubicBezTo>
                <a:cubicBezTo>
                  <a:pt x="63" y="33"/>
                  <a:pt x="58" y="34"/>
                  <a:pt x="58" y="42"/>
                </a:cubicBezTo>
                <a:cubicBezTo>
                  <a:pt x="58" y="61"/>
                  <a:pt x="58" y="61"/>
                  <a:pt x="58" y="61"/>
                </a:cubicBezTo>
                <a:cubicBezTo>
                  <a:pt x="88" y="61"/>
                  <a:pt x="88" y="61"/>
                  <a:pt x="88" y="61"/>
                </a:cubicBezTo>
                <a:cubicBezTo>
                  <a:pt x="85" y="95"/>
                  <a:pt x="85" y="95"/>
                  <a:pt x="85" y="95"/>
                </a:cubicBezTo>
                <a:cubicBezTo>
                  <a:pt x="85" y="95"/>
                  <a:pt x="85" y="95"/>
                  <a:pt x="85" y="95"/>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bg1">
                  <a:lumMod val="50000"/>
                </a:schemeClr>
              </a:solidFill>
            </a:endParaRPr>
          </a:p>
        </p:txBody>
      </p:sp>
      <p:sp>
        <p:nvSpPr>
          <p:cNvPr id="37" name="TextBox 36"/>
          <p:cNvSpPr txBox="1"/>
          <p:nvPr/>
        </p:nvSpPr>
        <p:spPr>
          <a:xfrm>
            <a:off x="8954417" y="5915920"/>
            <a:ext cx="1329641" cy="288147"/>
          </a:xfrm>
          <a:prstGeom prst="rect">
            <a:avLst/>
          </a:prstGeom>
          <a:noFill/>
        </p:spPr>
        <p:txBody>
          <a:bodyPr wrap="none" lIns="72000" tIns="36000" rIns="72000" bIns="36000" rtlCol="0" anchor="t">
            <a:spAutoFit/>
          </a:bodyPr>
          <a:lstStyle/>
          <a:p>
            <a:r>
              <a:rPr lang="en-US" sz="1400" dirty="0">
                <a:solidFill>
                  <a:schemeClr val="bg1"/>
                </a:solidFill>
              </a:rPr>
              <a:t>mail@mail.com</a:t>
            </a:r>
          </a:p>
        </p:txBody>
      </p:sp>
    </p:spTree>
    <p:extLst>
      <p:ext uri="{BB962C8B-B14F-4D97-AF65-F5344CB8AC3E}">
        <p14:creationId xmlns:p14="http://schemas.microsoft.com/office/powerpoint/2010/main" val="96631214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750"/>
                                        <p:tgtEl>
                                          <p:spTgt spid="26"/>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750"/>
                                        <p:tgtEl>
                                          <p:spTgt spid="28"/>
                                        </p:tgtEl>
                                      </p:cBhvr>
                                    </p:animEffect>
                                    <p:anim calcmode="lin" valueType="num">
                                      <p:cBhvr>
                                        <p:cTn id="11" dur="750" fill="hold"/>
                                        <p:tgtEl>
                                          <p:spTgt spid="28"/>
                                        </p:tgtEl>
                                        <p:attrNameLst>
                                          <p:attrName>ppt_x</p:attrName>
                                        </p:attrNameLst>
                                      </p:cBhvr>
                                      <p:tavLst>
                                        <p:tav tm="0">
                                          <p:val>
                                            <p:strVal val="#ppt_x"/>
                                          </p:val>
                                        </p:tav>
                                        <p:tav tm="100000">
                                          <p:val>
                                            <p:strVal val="#ppt_x"/>
                                          </p:val>
                                        </p:tav>
                                      </p:tavLst>
                                    </p:anim>
                                    <p:anim calcmode="lin" valueType="num">
                                      <p:cBhvr>
                                        <p:cTn id="12" dur="750" fill="hold"/>
                                        <p:tgtEl>
                                          <p:spTgt spid="28"/>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fade">
                                      <p:cBhvr>
                                        <p:cTn id="15" dur="750"/>
                                        <p:tgtEl>
                                          <p:spTgt spid="29"/>
                                        </p:tgtEl>
                                      </p:cBhvr>
                                    </p:animEffect>
                                    <p:anim calcmode="lin" valueType="num">
                                      <p:cBhvr>
                                        <p:cTn id="16" dur="750" fill="hold"/>
                                        <p:tgtEl>
                                          <p:spTgt spid="29"/>
                                        </p:tgtEl>
                                        <p:attrNameLst>
                                          <p:attrName>ppt_x</p:attrName>
                                        </p:attrNameLst>
                                      </p:cBhvr>
                                      <p:tavLst>
                                        <p:tav tm="0">
                                          <p:val>
                                            <p:strVal val="#ppt_x"/>
                                          </p:val>
                                        </p:tav>
                                        <p:tav tm="100000">
                                          <p:val>
                                            <p:strVal val="#ppt_x"/>
                                          </p:val>
                                        </p:tav>
                                      </p:tavLst>
                                    </p:anim>
                                    <p:anim calcmode="lin" valueType="num">
                                      <p:cBhvr>
                                        <p:cTn id="17" dur="750" fill="hold"/>
                                        <p:tgtEl>
                                          <p:spTgt spid="29"/>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fade">
                                      <p:cBhvr>
                                        <p:cTn id="20" dur="750"/>
                                        <p:tgtEl>
                                          <p:spTgt spid="31"/>
                                        </p:tgtEl>
                                      </p:cBhvr>
                                    </p:animEffect>
                                    <p:anim calcmode="lin" valueType="num">
                                      <p:cBhvr>
                                        <p:cTn id="21" dur="750" fill="hold"/>
                                        <p:tgtEl>
                                          <p:spTgt spid="31"/>
                                        </p:tgtEl>
                                        <p:attrNameLst>
                                          <p:attrName>ppt_x</p:attrName>
                                        </p:attrNameLst>
                                      </p:cBhvr>
                                      <p:tavLst>
                                        <p:tav tm="0">
                                          <p:val>
                                            <p:strVal val="#ppt_x"/>
                                          </p:val>
                                        </p:tav>
                                        <p:tav tm="100000">
                                          <p:val>
                                            <p:strVal val="#ppt_x"/>
                                          </p:val>
                                        </p:tav>
                                      </p:tavLst>
                                    </p:anim>
                                    <p:anim calcmode="lin" valueType="num">
                                      <p:cBhvr>
                                        <p:cTn id="22" dur="750" fill="hold"/>
                                        <p:tgtEl>
                                          <p:spTgt spid="31"/>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750"/>
                                        <p:tgtEl>
                                          <p:spTgt spid="36"/>
                                        </p:tgtEl>
                                      </p:cBhvr>
                                    </p:animEffect>
                                    <p:anim calcmode="lin" valueType="num">
                                      <p:cBhvr>
                                        <p:cTn id="26" dur="750" fill="hold"/>
                                        <p:tgtEl>
                                          <p:spTgt spid="36"/>
                                        </p:tgtEl>
                                        <p:attrNameLst>
                                          <p:attrName>ppt_x</p:attrName>
                                        </p:attrNameLst>
                                      </p:cBhvr>
                                      <p:tavLst>
                                        <p:tav tm="0">
                                          <p:val>
                                            <p:strVal val="#ppt_x"/>
                                          </p:val>
                                        </p:tav>
                                        <p:tav tm="100000">
                                          <p:val>
                                            <p:strVal val="#ppt_x"/>
                                          </p:val>
                                        </p:tav>
                                      </p:tavLst>
                                    </p:anim>
                                    <p:anim calcmode="lin" valueType="num">
                                      <p:cBhvr>
                                        <p:cTn id="27" dur="750" fill="hold"/>
                                        <p:tgtEl>
                                          <p:spTgt spid="36"/>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fade">
                                      <p:cBhvr>
                                        <p:cTn id="30" dur="750"/>
                                        <p:tgtEl>
                                          <p:spTgt spid="27"/>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750"/>
                                        <p:tgtEl>
                                          <p:spTgt spid="30"/>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5"/>
                                        </p:tgtEl>
                                        <p:attrNameLst>
                                          <p:attrName>style.visibility</p:attrName>
                                        </p:attrNameLst>
                                      </p:cBhvr>
                                      <p:to>
                                        <p:strVal val="visible"/>
                                      </p:to>
                                    </p:set>
                                    <p:animEffect transition="in" filter="fade">
                                      <p:cBhvr>
                                        <p:cTn id="36" dur="750"/>
                                        <p:tgtEl>
                                          <p:spTgt spid="35"/>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fade">
                                      <p:cBhvr>
                                        <p:cTn id="39" dur="75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animBg="1"/>
      <p:bldP spid="29" grpId="0" animBg="1"/>
      <p:bldP spid="30" grpId="0"/>
      <p:bldP spid="31" grpId="0" animBg="1"/>
      <p:bldP spid="35" grpId="0"/>
      <p:bldP spid="36" grpId="0" animBg="1"/>
      <p:bldP spid="37" grpId="0"/>
    </p:bld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16" name="Rectangle 15"/>
          <p:cNvSpPr/>
          <p:nvPr/>
        </p:nvSpPr>
        <p:spPr>
          <a:xfrm>
            <a:off x="22761" y="0"/>
            <a:ext cx="12192000" cy="6858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3430069" y="2639291"/>
            <a:ext cx="5331908" cy="1323439"/>
          </a:xfrm>
          <a:prstGeom prst="rect">
            <a:avLst/>
          </a:prstGeom>
          <a:noFill/>
        </p:spPr>
        <p:txBody>
          <a:bodyPr wrap="none" rtlCol="0">
            <a:spAutoFit/>
          </a:bodyPr>
          <a:lstStyle/>
          <a:p>
            <a:pPr algn="ctr"/>
            <a:r>
              <a:rPr lang="en-ID" sz="4000" b="1" dirty="0">
                <a:solidFill>
                  <a:schemeClr val="bg1"/>
                </a:solidFill>
                <a:latin typeface="+mj-lt"/>
              </a:rPr>
              <a:t>THANKS FOR YOUR </a:t>
            </a:r>
          </a:p>
          <a:p>
            <a:pPr algn="ctr"/>
            <a:r>
              <a:rPr lang="en-ID" sz="4000" b="1" dirty="0">
                <a:solidFill>
                  <a:schemeClr val="bg1"/>
                </a:solidFill>
                <a:latin typeface="+mj-lt"/>
              </a:rPr>
              <a:t>ATTENTION</a:t>
            </a:r>
          </a:p>
        </p:txBody>
      </p:sp>
      <p:sp>
        <p:nvSpPr>
          <p:cNvPr id="14" name="TextBox 13"/>
          <p:cNvSpPr txBox="1"/>
          <p:nvPr/>
        </p:nvSpPr>
        <p:spPr>
          <a:xfrm>
            <a:off x="5230735" y="4056689"/>
            <a:ext cx="1730538" cy="338554"/>
          </a:xfrm>
          <a:prstGeom prst="rect">
            <a:avLst/>
          </a:prstGeom>
          <a:noFill/>
        </p:spPr>
        <p:txBody>
          <a:bodyPr wrap="none" rtlCol="0">
            <a:spAutoFit/>
          </a:bodyPr>
          <a:lstStyle/>
          <a:p>
            <a:pPr algn="ctr"/>
            <a:r>
              <a:rPr lang="en-ID" sz="1600" i="1" dirty="0">
                <a:solidFill>
                  <a:schemeClr val="bg1"/>
                </a:solidFill>
              </a:rPr>
              <a:t>-Planner Template</a:t>
            </a:r>
          </a:p>
        </p:txBody>
      </p:sp>
    </p:spTree>
    <p:extLst>
      <p:ext uri="{BB962C8B-B14F-4D97-AF65-F5344CB8AC3E}">
        <p14:creationId xmlns:p14="http://schemas.microsoft.com/office/powerpoint/2010/main" val="41386721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TextBox 78"/>
          <p:cNvSpPr txBox="1"/>
          <p:nvPr/>
        </p:nvSpPr>
        <p:spPr>
          <a:xfrm>
            <a:off x="6050252" y="1075993"/>
            <a:ext cx="5551197" cy="1384995"/>
          </a:xfrm>
          <a:prstGeom prst="rect">
            <a:avLst/>
          </a:prstGeom>
          <a:noFill/>
        </p:spPr>
        <p:txBody>
          <a:bodyPr wrap="square" rtlCol="0">
            <a:spAutoFit/>
          </a:bodyPr>
          <a:lstStyle/>
          <a:p>
            <a:pPr>
              <a:lnSpc>
                <a:spcPct val="150000"/>
              </a:lnSpc>
            </a:pPr>
            <a:r>
              <a:rPr lang="en-ID" sz="2800" dirty="0">
                <a:solidFill>
                  <a:schemeClr val="bg1"/>
                </a:solidFill>
                <a:latin typeface="+mj-lt"/>
              </a:rPr>
              <a:t>Easiest way to start a business through </a:t>
            </a:r>
            <a:r>
              <a:rPr lang="en-ID" sz="2800" b="1" dirty="0">
                <a:solidFill>
                  <a:schemeClr val="bg1"/>
                </a:solidFill>
                <a:latin typeface="+mj-lt"/>
              </a:rPr>
              <a:t>Planner-Template.</a:t>
            </a:r>
          </a:p>
        </p:txBody>
      </p:sp>
      <p:sp>
        <p:nvSpPr>
          <p:cNvPr id="80" name="TextBox 79"/>
          <p:cNvSpPr txBox="1"/>
          <p:nvPr/>
        </p:nvSpPr>
        <p:spPr>
          <a:xfrm>
            <a:off x="6077167" y="2575166"/>
            <a:ext cx="4599613" cy="1384995"/>
          </a:xfrm>
          <a:prstGeom prst="rect">
            <a:avLst/>
          </a:prstGeom>
          <a:noFill/>
        </p:spPr>
        <p:txBody>
          <a:bodyPr wrap="square" rtlCol="0">
            <a:spAutoFit/>
          </a:bodyPr>
          <a:lstStyle/>
          <a:p>
            <a:pPr algn="just">
              <a:lnSpc>
                <a:spcPct val="150000"/>
              </a:lnSpc>
            </a:pPr>
            <a:r>
              <a:rPr lang="en-ID" sz="1400" dirty="0">
                <a:solidFill>
                  <a:schemeClr val="bg1"/>
                </a:solidFill>
              </a:rPr>
              <a:t>Appropriately synthesize interactive opportunities through go forward relationships. Competently procrastinate client </a:t>
            </a:r>
            <a:r>
              <a:rPr lang="en-ID" sz="1400" dirty="0" err="1">
                <a:solidFill>
                  <a:schemeClr val="bg1"/>
                </a:solidFill>
              </a:rPr>
              <a:t>centered</a:t>
            </a:r>
            <a:r>
              <a:rPr lang="en-ID" sz="1400" dirty="0">
                <a:solidFill>
                  <a:schemeClr val="bg1"/>
                </a:solidFill>
              </a:rPr>
              <a:t> services whereas.</a:t>
            </a:r>
          </a:p>
          <a:p>
            <a:pPr algn="just">
              <a:lnSpc>
                <a:spcPct val="150000"/>
              </a:lnSpc>
            </a:pPr>
            <a:endParaRPr lang="en-ID" sz="1400" dirty="0">
              <a:solidFill>
                <a:schemeClr val="bg1"/>
              </a:solidFill>
            </a:endParaRPr>
          </a:p>
        </p:txBody>
      </p:sp>
      <p:sp>
        <p:nvSpPr>
          <p:cNvPr id="22" name="Freeform 36"/>
          <p:cNvSpPr>
            <a:spLocks noEditPoints="1"/>
          </p:cNvSpPr>
          <p:nvPr/>
        </p:nvSpPr>
        <p:spPr bwMode="auto">
          <a:xfrm>
            <a:off x="6731637" y="3904382"/>
            <a:ext cx="363528" cy="282744"/>
          </a:xfrm>
          <a:custGeom>
            <a:avLst/>
            <a:gdLst>
              <a:gd name="T0" fmla="*/ 26 w 80"/>
              <a:gd name="T1" fmla="*/ 35 h 60"/>
              <a:gd name="T2" fmla="*/ 25 w 80"/>
              <a:gd name="T3" fmla="*/ 25 h 60"/>
              <a:gd name="T4" fmla="*/ 12 w 80"/>
              <a:gd name="T5" fmla="*/ 25 h 60"/>
              <a:gd name="T6" fmla="*/ 5 w 80"/>
              <a:gd name="T7" fmla="*/ 35 h 60"/>
              <a:gd name="T8" fmla="*/ 25 w 80"/>
              <a:gd name="T9" fmla="*/ 36 h 60"/>
              <a:gd name="T10" fmla="*/ 24 w 80"/>
              <a:gd name="T11" fmla="*/ 27 h 60"/>
              <a:gd name="T12" fmla="*/ 8 w 80"/>
              <a:gd name="T13" fmla="*/ 34 h 60"/>
              <a:gd name="T14" fmla="*/ 18 w 80"/>
              <a:gd name="T15" fmla="*/ 39 h 60"/>
              <a:gd name="T16" fmla="*/ 13 w 80"/>
              <a:gd name="T17" fmla="*/ 41 h 60"/>
              <a:gd name="T18" fmla="*/ 13 w 80"/>
              <a:gd name="T19" fmla="*/ 38 h 60"/>
              <a:gd name="T20" fmla="*/ 18 w 80"/>
              <a:gd name="T21" fmla="*/ 39 h 60"/>
              <a:gd name="T22" fmla="*/ 73 w 80"/>
              <a:gd name="T23" fmla="*/ 42 h 60"/>
              <a:gd name="T24" fmla="*/ 79 w 80"/>
              <a:gd name="T25" fmla="*/ 20 h 60"/>
              <a:gd name="T26" fmla="*/ 74 w 80"/>
              <a:gd name="T27" fmla="*/ 20 h 60"/>
              <a:gd name="T28" fmla="*/ 53 w 80"/>
              <a:gd name="T29" fmla="*/ 0 h 60"/>
              <a:gd name="T30" fmla="*/ 33 w 80"/>
              <a:gd name="T31" fmla="*/ 13 h 60"/>
              <a:gd name="T32" fmla="*/ 25 w 80"/>
              <a:gd name="T33" fmla="*/ 12 h 60"/>
              <a:gd name="T34" fmla="*/ 25 w 80"/>
              <a:gd name="T35" fmla="*/ 15 h 60"/>
              <a:gd name="T36" fmla="*/ 32 w 80"/>
              <a:gd name="T37" fmla="*/ 21 h 60"/>
              <a:gd name="T38" fmla="*/ 35 w 80"/>
              <a:gd name="T39" fmla="*/ 42 h 60"/>
              <a:gd name="T40" fmla="*/ 55 w 80"/>
              <a:gd name="T41" fmla="*/ 43 h 60"/>
              <a:gd name="T42" fmla="*/ 31 w 80"/>
              <a:gd name="T43" fmla="*/ 45 h 60"/>
              <a:gd name="T44" fmla="*/ 29 w 80"/>
              <a:gd name="T45" fmla="*/ 20 h 60"/>
              <a:gd name="T46" fmla="*/ 9 w 80"/>
              <a:gd name="T47" fmla="*/ 20 h 60"/>
              <a:gd name="T48" fmla="*/ 0 w 80"/>
              <a:gd name="T49" fmla="*/ 35 h 60"/>
              <a:gd name="T50" fmla="*/ 0 w 80"/>
              <a:gd name="T51" fmla="*/ 52 h 60"/>
              <a:gd name="T52" fmla="*/ 8 w 80"/>
              <a:gd name="T53" fmla="*/ 54 h 60"/>
              <a:gd name="T54" fmla="*/ 24 w 80"/>
              <a:gd name="T55" fmla="*/ 54 h 60"/>
              <a:gd name="T56" fmla="*/ 57 w 80"/>
              <a:gd name="T57" fmla="*/ 60 h 60"/>
              <a:gd name="T58" fmla="*/ 75 w 80"/>
              <a:gd name="T59" fmla="*/ 54 h 60"/>
              <a:gd name="T60" fmla="*/ 76 w 80"/>
              <a:gd name="T61" fmla="*/ 46 h 60"/>
              <a:gd name="T62" fmla="*/ 62 w 80"/>
              <a:gd name="T63" fmla="*/ 45 h 60"/>
              <a:gd name="T64" fmla="*/ 72 w 80"/>
              <a:gd name="T65" fmla="*/ 43 h 60"/>
              <a:gd name="T66" fmla="*/ 24 w 80"/>
              <a:gd name="T67" fmla="*/ 51 h 60"/>
              <a:gd name="T68" fmla="*/ 29 w 80"/>
              <a:gd name="T69" fmla="*/ 48 h 60"/>
              <a:gd name="T70" fmla="*/ 49 w 80"/>
              <a:gd name="T71" fmla="*/ 51 h 60"/>
              <a:gd name="T72" fmla="*/ 11 w 80"/>
              <a:gd name="T73" fmla="*/ 23 h 60"/>
              <a:gd name="T74" fmla="*/ 28 w 80"/>
              <a:gd name="T75" fmla="*/ 45 h 60"/>
              <a:gd name="T76" fmla="*/ 16 w 80"/>
              <a:gd name="T77" fmla="*/ 43 h 60"/>
              <a:gd name="T78" fmla="*/ 3 w 80"/>
              <a:gd name="T79" fmla="*/ 45 h 60"/>
              <a:gd name="T80" fmla="*/ 3 w 80"/>
              <a:gd name="T81" fmla="*/ 48 h 60"/>
              <a:gd name="T82" fmla="*/ 8 w 80"/>
              <a:gd name="T83" fmla="*/ 51 h 60"/>
              <a:gd name="T84" fmla="*/ 3 w 80"/>
              <a:gd name="T85" fmla="*/ 48 h 60"/>
              <a:gd name="T86" fmla="*/ 12 w 80"/>
              <a:gd name="T87" fmla="*/ 51 h 60"/>
              <a:gd name="T88" fmla="*/ 21 w 80"/>
              <a:gd name="T89" fmla="*/ 51 h 60"/>
              <a:gd name="T90" fmla="*/ 57 w 80"/>
              <a:gd name="T91" fmla="*/ 56 h 60"/>
              <a:gd name="T92" fmla="*/ 57 w 80"/>
              <a:gd name="T93" fmla="*/ 47 h 60"/>
              <a:gd name="T94" fmla="*/ 57 w 80"/>
              <a:gd name="T95" fmla="*/ 56 h 60"/>
              <a:gd name="T96" fmla="*/ 65 w 80"/>
              <a:gd name="T97" fmla="*/ 51 h 60"/>
              <a:gd name="T98" fmla="*/ 73 w 80"/>
              <a:gd name="T99" fmla="*/ 48 h 60"/>
              <a:gd name="T100" fmla="*/ 54 w 80"/>
              <a:gd name="T101" fmla="*/ 3 h 60"/>
              <a:gd name="T102" fmla="*/ 38 w 80"/>
              <a:gd name="T103" fmla="*/ 20 h 60"/>
              <a:gd name="T104" fmla="*/ 35 w 80"/>
              <a:gd name="T105" fmla="*/ 23 h 60"/>
              <a:gd name="T106" fmla="*/ 71 w 80"/>
              <a:gd name="T107" fmla="*/ 40 h 60"/>
              <a:gd name="T108" fmla="*/ 35 w 80"/>
              <a:gd name="T109" fmla="*/ 23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0" h="60">
                <a:moveTo>
                  <a:pt x="25" y="36"/>
                </a:moveTo>
                <a:cubicBezTo>
                  <a:pt x="25" y="36"/>
                  <a:pt x="26" y="35"/>
                  <a:pt x="26" y="35"/>
                </a:cubicBezTo>
                <a:cubicBezTo>
                  <a:pt x="26" y="26"/>
                  <a:pt x="26" y="26"/>
                  <a:pt x="26" y="26"/>
                </a:cubicBezTo>
                <a:cubicBezTo>
                  <a:pt x="26" y="25"/>
                  <a:pt x="25" y="25"/>
                  <a:pt x="25" y="25"/>
                </a:cubicBezTo>
                <a:cubicBezTo>
                  <a:pt x="13" y="25"/>
                  <a:pt x="13" y="25"/>
                  <a:pt x="13" y="25"/>
                </a:cubicBezTo>
                <a:cubicBezTo>
                  <a:pt x="13" y="25"/>
                  <a:pt x="13" y="25"/>
                  <a:pt x="12" y="25"/>
                </a:cubicBezTo>
                <a:cubicBezTo>
                  <a:pt x="5" y="34"/>
                  <a:pt x="5" y="34"/>
                  <a:pt x="5" y="34"/>
                </a:cubicBezTo>
                <a:cubicBezTo>
                  <a:pt x="5" y="34"/>
                  <a:pt x="5" y="35"/>
                  <a:pt x="5" y="35"/>
                </a:cubicBezTo>
                <a:cubicBezTo>
                  <a:pt x="6" y="36"/>
                  <a:pt x="6" y="36"/>
                  <a:pt x="6" y="36"/>
                </a:cubicBezTo>
                <a:lnTo>
                  <a:pt x="25" y="36"/>
                </a:lnTo>
                <a:close/>
                <a:moveTo>
                  <a:pt x="14" y="27"/>
                </a:moveTo>
                <a:cubicBezTo>
                  <a:pt x="24" y="27"/>
                  <a:pt x="24" y="27"/>
                  <a:pt x="24" y="27"/>
                </a:cubicBezTo>
                <a:cubicBezTo>
                  <a:pt x="24" y="34"/>
                  <a:pt x="24" y="34"/>
                  <a:pt x="24" y="34"/>
                </a:cubicBezTo>
                <a:cubicBezTo>
                  <a:pt x="8" y="34"/>
                  <a:pt x="8" y="34"/>
                  <a:pt x="8" y="34"/>
                </a:cubicBezTo>
                <a:lnTo>
                  <a:pt x="14" y="27"/>
                </a:lnTo>
                <a:close/>
                <a:moveTo>
                  <a:pt x="18" y="39"/>
                </a:moveTo>
                <a:cubicBezTo>
                  <a:pt x="18" y="40"/>
                  <a:pt x="17" y="41"/>
                  <a:pt x="16" y="41"/>
                </a:cubicBezTo>
                <a:cubicBezTo>
                  <a:pt x="13" y="41"/>
                  <a:pt x="13" y="41"/>
                  <a:pt x="13" y="41"/>
                </a:cubicBezTo>
                <a:cubicBezTo>
                  <a:pt x="12" y="41"/>
                  <a:pt x="12" y="40"/>
                  <a:pt x="12" y="39"/>
                </a:cubicBezTo>
                <a:cubicBezTo>
                  <a:pt x="12" y="38"/>
                  <a:pt x="12" y="38"/>
                  <a:pt x="13" y="38"/>
                </a:cubicBezTo>
                <a:cubicBezTo>
                  <a:pt x="16" y="38"/>
                  <a:pt x="16" y="38"/>
                  <a:pt x="16" y="38"/>
                </a:cubicBezTo>
                <a:cubicBezTo>
                  <a:pt x="17" y="38"/>
                  <a:pt x="18" y="38"/>
                  <a:pt x="18" y="39"/>
                </a:cubicBezTo>
                <a:close/>
                <a:moveTo>
                  <a:pt x="72" y="43"/>
                </a:moveTo>
                <a:cubicBezTo>
                  <a:pt x="73" y="43"/>
                  <a:pt x="73" y="43"/>
                  <a:pt x="73" y="42"/>
                </a:cubicBezTo>
                <a:cubicBezTo>
                  <a:pt x="80" y="21"/>
                  <a:pt x="80" y="21"/>
                  <a:pt x="80" y="21"/>
                </a:cubicBezTo>
                <a:cubicBezTo>
                  <a:pt x="80" y="21"/>
                  <a:pt x="80" y="21"/>
                  <a:pt x="79" y="20"/>
                </a:cubicBezTo>
                <a:cubicBezTo>
                  <a:pt x="79" y="20"/>
                  <a:pt x="79" y="20"/>
                  <a:pt x="78" y="20"/>
                </a:cubicBezTo>
                <a:cubicBezTo>
                  <a:pt x="74" y="20"/>
                  <a:pt x="74" y="20"/>
                  <a:pt x="74" y="20"/>
                </a:cubicBezTo>
                <a:cubicBezTo>
                  <a:pt x="55" y="0"/>
                  <a:pt x="55" y="0"/>
                  <a:pt x="55" y="0"/>
                </a:cubicBezTo>
                <a:cubicBezTo>
                  <a:pt x="55" y="0"/>
                  <a:pt x="54" y="0"/>
                  <a:pt x="53" y="0"/>
                </a:cubicBezTo>
                <a:cubicBezTo>
                  <a:pt x="34" y="19"/>
                  <a:pt x="34" y="19"/>
                  <a:pt x="34" y="19"/>
                </a:cubicBezTo>
                <a:cubicBezTo>
                  <a:pt x="33" y="13"/>
                  <a:pt x="33" y="13"/>
                  <a:pt x="33" y="13"/>
                </a:cubicBezTo>
                <a:cubicBezTo>
                  <a:pt x="33" y="12"/>
                  <a:pt x="33" y="12"/>
                  <a:pt x="32" y="12"/>
                </a:cubicBezTo>
                <a:cubicBezTo>
                  <a:pt x="25" y="12"/>
                  <a:pt x="25" y="12"/>
                  <a:pt x="25" y="12"/>
                </a:cubicBezTo>
                <a:cubicBezTo>
                  <a:pt x="24" y="12"/>
                  <a:pt x="23" y="13"/>
                  <a:pt x="23" y="13"/>
                </a:cubicBezTo>
                <a:cubicBezTo>
                  <a:pt x="23" y="14"/>
                  <a:pt x="24" y="15"/>
                  <a:pt x="25" y="15"/>
                </a:cubicBezTo>
                <a:cubicBezTo>
                  <a:pt x="31" y="15"/>
                  <a:pt x="31" y="15"/>
                  <a:pt x="31" y="15"/>
                </a:cubicBezTo>
                <a:cubicBezTo>
                  <a:pt x="32" y="21"/>
                  <a:pt x="32" y="21"/>
                  <a:pt x="32" y="21"/>
                </a:cubicBezTo>
                <a:cubicBezTo>
                  <a:pt x="32" y="21"/>
                  <a:pt x="32" y="21"/>
                  <a:pt x="32" y="21"/>
                </a:cubicBezTo>
                <a:cubicBezTo>
                  <a:pt x="35" y="42"/>
                  <a:pt x="35" y="42"/>
                  <a:pt x="35" y="42"/>
                </a:cubicBezTo>
                <a:cubicBezTo>
                  <a:pt x="35" y="43"/>
                  <a:pt x="36" y="43"/>
                  <a:pt x="36" y="43"/>
                </a:cubicBezTo>
                <a:cubicBezTo>
                  <a:pt x="55" y="43"/>
                  <a:pt x="55" y="43"/>
                  <a:pt x="55" y="43"/>
                </a:cubicBezTo>
                <a:cubicBezTo>
                  <a:pt x="54" y="43"/>
                  <a:pt x="53" y="44"/>
                  <a:pt x="52" y="45"/>
                </a:cubicBezTo>
                <a:cubicBezTo>
                  <a:pt x="31" y="45"/>
                  <a:pt x="31" y="45"/>
                  <a:pt x="31" y="45"/>
                </a:cubicBezTo>
                <a:cubicBezTo>
                  <a:pt x="31" y="21"/>
                  <a:pt x="31" y="21"/>
                  <a:pt x="31" y="21"/>
                </a:cubicBezTo>
                <a:cubicBezTo>
                  <a:pt x="31" y="20"/>
                  <a:pt x="30" y="20"/>
                  <a:pt x="29" y="20"/>
                </a:cubicBezTo>
                <a:cubicBezTo>
                  <a:pt x="11" y="20"/>
                  <a:pt x="11" y="20"/>
                  <a:pt x="11" y="20"/>
                </a:cubicBezTo>
                <a:cubicBezTo>
                  <a:pt x="10" y="20"/>
                  <a:pt x="10" y="20"/>
                  <a:pt x="9" y="20"/>
                </a:cubicBezTo>
                <a:cubicBezTo>
                  <a:pt x="0" y="34"/>
                  <a:pt x="0" y="34"/>
                  <a:pt x="0" y="34"/>
                </a:cubicBezTo>
                <a:cubicBezTo>
                  <a:pt x="0" y="34"/>
                  <a:pt x="0" y="34"/>
                  <a:pt x="0" y="35"/>
                </a:cubicBezTo>
                <a:cubicBezTo>
                  <a:pt x="0" y="46"/>
                  <a:pt x="0" y="46"/>
                  <a:pt x="0" y="46"/>
                </a:cubicBezTo>
                <a:cubicBezTo>
                  <a:pt x="0" y="52"/>
                  <a:pt x="0" y="52"/>
                  <a:pt x="0" y="52"/>
                </a:cubicBezTo>
                <a:cubicBezTo>
                  <a:pt x="0" y="53"/>
                  <a:pt x="0" y="54"/>
                  <a:pt x="1" y="54"/>
                </a:cubicBezTo>
                <a:cubicBezTo>
                  <a:pt x="8" y="54"/>
                  <a:pt x="8" y="54"/>
                  <a:pt x="8" y="54"/>
                </a:cubicBezTo>
                <a:cubicBezTo>
                  <a:pt x="9" y="57"/>
                  <a:pt x="13" y="60"/>
                  <a:pt x="16" y="60"/>
                </a:cubicBezTo>
                <a:cubicBezTo>
                  <a:pt x="20" y="60"/>
                  <a:pt x="23" y="57"/>
                  <a:pt x="24" y="54"/>
                </a:cubicBezTo>
                <a:cubicBezTo>
                  <a:pt x="49" y="54"/>
                  <a:pt x="49" y="54"/>
                  <a:pt x="49" y="54"/>
                </a:cubicBezTo>
                <a:cubicBezTo>
                  <a:pt x="50" y="57"/>
                  <a:pt x="53" y="60"/>
                  <a:pt x="57" y="60"/>
                </a:cubicBezTo>
                <a:cubicBezTo>
                  <a:pt x="61" y="60"/>
                  <a:pt x="64" y="57"/>
                  <a:pt x="65" y="54"/>
                </a:cubicBezTo>
                <a:cubicBezTo>
                  <a:pt x="75" y="54"/>
                  <a:pt x="75" y="54"/>
                  <a:pt x="75" y="54"/>
                </a:cubicBezTo>
                <a:cubicBezTo>
                  <a:pt x="75" y="54"/>
                  <a:pt x="76" y="53"/>
                  <a:pt x="76" y="52"/>
                </a:cubicBezTo>
                <a:cubicBezTo>
                  <a:pt x="76" y="46"/>
                  <a:pt x="76" y="46"/>
                  <a:pt x="76" y="46"/>
                </a:cubicBezTo>
                <a:cubicBezTo>
                  <a:pt x="76" y="45"/>
                  <a:pt x="75" y="45"/>
                  <a:pt x="75" y="45"/>
                </a:cubicBezTo>
                <a:cubicBezTo>
                  <a:pt x="62" y="45"/>
                  <a:pt x="62" y="45"/>
                  <a:pt x="62" y="45"/>
                </a:cubicBezTo>
                <a:cubicBezTo>
                  <a:pt x="61" y="44"/>
                  <a:pt x="60" y="43"/>
                  <a:pt x="59" y="43"/>
                </a:cubicBezTo>
                <a:lnTo>
                  <a:pt x="72" y="43"/>
                </a:lnTo>
                <a:close/>
                <a:moveTo>
                  <a:pt x="49" y="51"/>
                </a:moveTo>
                <a:cubicBezTo>
                  <a:pt x="24" y="51"/>
                  <a:pt x="24" y="51"/>
                  <a:pt x="24" y="51"/>
                </a:cubicBezTo>
                <a:cubicBezTo>
                  <a:pt x="24" y="50"/>
                  <a:pt x="24" y="49"/>
                  <a:pt x="24" y="48"/>
                </a:cubicBezTo>
                <a:cubicBezTo>
                  <a:pt x="29" y="48"/>
                  <a:pt x="29" y="48"/>
                  <a:pt x="29" y="48"/>
                </a:cubicBezTo>
                <a:cubicBezTo>
                  <a:pt x="49" y="48"/>
                  <a:pt x="49" y="48"/>
                  <a:pt x="49" y="48"/>
                </a:cubicBezTo>
                <a:cubicBezTo>
                  <a:pt x="49" y="49"/>
                  <a:pt x="49" y="50"/>
                  <a:pt x="49" y="51"/>
                </a:cubicBezTo>
                <a:close/>
                <a:moveTo>
                  <a:pt x="3" y="35"/>
                </a:moveTo>
                <a:cubicBezTo>
                  <a:pt x="11" y="23"/>
                  <a:pt x="11" y="23"/>
                  <a:pt x="11" y="23"/>
                </a:cubicBezTo>
                <a:cubicBezTo>
                  <a:pt x="28" y="23"/>
                  <a:pt x="28" y="23"/>
                  <a:pt x="28" y="23"/>
                </a:cubicBezTo>
                <a:cubicBezTo>
                  <a:pt x="28" y="45"/>
                  <a:pt x="28" y="45"/>
                  <a:pt x="28" y="45"/>
                </a:cubicBezTo>
                <a:cubicBezTo>
                  <a:pt x="21" y="45"/>
                  <a:pt x="21" y="45"/>
                  <a:pt x="21" y="45"/>
                </a:cubicBezTo>
                <a:cubicBezTo>
                  <a:pt x="20" y="44"/>
                  <a:pt x="18" y="43"/>
                  <a:pt x="16" y="43"/>
                </a:cubicBezTo>
                <a:cubicBezTo>
                  <a:pt x="14" y="43"/>
                  <a:pt x="13" y="44"/>
                  <a:pt x="11" y="45"/>
                </a:cubicBezTo>
                <a:cubicBezTo>
                  <a:pt x="3" y="45"/>
                  <a:pt x="3" y="45"/>
                  <a:pt x="3" y="45"/>
                </a:cubicBezTo>
                <a:lnTo>
                  <a:pt x="3" y="35"/>
                </a:lnTo>
                <a:close/>
                <a:moveTo>
                  <a:pt x="3" y="48"/>
                </a:moveTo>
                <a:cubicBezTo>
                  <a:pt x="9" y="48"/>
                  <a:pt x="9" y="48"/>
                  <a:pt x="9" y="48"/>
                </a:cubicBezTo>
                <a:cubicBezTo>
                  <a:pt x="8" y="49"/>
                  <a:pt x="8" y="50"/>
                  <a:pt x="8" y="51"/>
                </a:cubicBezTo>
                <a:cubicBezTo>
                  <a:pt x="3" y="51"/>
                  <a:pt x="3" y="51"/>
                  <a:pt x="3" y="51"/>
                </a:cubicBezTo>
                <a:lnTo>
                  <a:pt x="3" y="48"/>
                </a:lnTo>
                <a:close/>
                <a:moveTo>
                  <a:pt x="16" y="56"/>
                </a:moveTo>
                <a:cubicBezTo>
                  <a:pt x="14" y="56"/>
                  <a:pt x="12" y="54"/>
                  <a:pt x="12" y="51"/>
                </a:cubicBezTo>
                <a:cubicBezTo>
                  <a:pt x="12" y="49"/>
                  <a:pt x="14" y="47"/>
                  <a:pt x="16" y="47"/>
                </a:cubicBezTo>
                <a:cubicBezTo>
                  <a:pt x="19" y="47"/>
                  <a:pt x="21" y="49"/>
                  <a:pt x="21" y="51"/>
                </a:cubicBezTo>
                <a:cubicBezTo>
                  <a:pt x="21" y="54"/>
                  <a:pt x="19" y="56"/>
                  <a:pt x="16" y="56"/>
                </a:cubicBezTo>
                <a:close/>
                <a:moveTo>
                  <a:pt x="57" y="56"/>
                </a:moveTo>
                <a:cubicBezTo>
                  <a:pt x="55" y="56"/>
                  <a:pt x="53" y="54"/>
                  <a:pt x="53" y="51"/>
                </a:cubicBezTo>
                <a:cubicBezTo>
                  <a:pt x="53" y="49"/>
                  <a:pt x="55" y="47"/>
                  <a:pt x="57" y="47"/>
                </a:cubicBezTo>
                <a:cubicBezTo>
                  <a:pt x="59" y="47"/>
                  <a:pt x="61" y="49"/>
                  <a:pt x="61" y="51"/>
                </a:cubicBezTo>
                <a:cubicBezTo>
                  <a:pt x="61" y="54"/>
                  <a:pt x="59" y="56"/>
                  <a:pt x="57" y="56"/>
                </a:cubicBezTo>
                <a:close/>
                <a:moveTo>
                  <a:pt x="73" y="51"/>
                </a:moveTo>
                <a:cubicBezTo>
                  <a:pt x="65" y="51"/>
                  <a:pt x="65" y="51"/>
                  <a:pt x="65" y="51"/>
                </a:cubicBezTo>
                <a:cubicBezTo>
                  <a:pt x="65" y="50"/>
                  <a:pt x="65" y="49"/>
                  <a:pt x="64" y="48"/>
                </a:cubicBezTo>
                <a:cubicBezTo>
                  <a:pt x="73" y="48"/>
                  <a:pt x="73" y="48"/>
                  <a:pt x="73" y="48"/>
                </a:cubicBezTo>
                <a:lnTo>
                  <a:pt x="73" y="51"/>
                </a:lnTo>
                <a:close/>
                <a:moveTo>
                  <a:pt x="54" y="3"/>
                </a:moveTo>
                <a:cubicBezTo>
                  <a:pt x="70" y="20"/>
                  <a:pt x="70" y="20"/>
                  <a:pt x="70" y="20"/>
                </a:cubicBezTo>
                <a:cubicBezTo>
                  <a:pt x="38" y="20"/>
                  <a:pt x="38" y="20"/>
                  <a:pt x="38" y="20"/>
                </a:cubicBezTo>
                <a:lnTo>
                  <a:pt x="54" y="3"/>
                </a:lnTo>
                <a:close/>
                <a:moveTo>
                  <a:pt x="35" y="23"/>
                </a:moveTo>
                <a:cubicBezTo>
                  <a:pt x="76" y="23"/>
                  <a:pt x="76" y="23"/>
                  <a:pt x="76" y="23"/>
                </a:cubicBezTo>
                <a:cubicBezTo>
                  <a:pt x="71" y="40"/>
                  <a:pt x="71" y="40"/>
                  <a:pt x="71" y="40"/>
                </a:cubicBezTo>
                <a:cubicBezTo>
                  <a:pt x="38" y="40"/>
                  <a:pt x="38" y="40"/>
                  <a:pt x="38" y="40"/>
                </a:cubicBezTo>
                <a:lnTo>
                  <a:pt x="35" y="23"/>
                </a:ln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23" name="Freeform 45"/>
          <p:cNvSpPr>
            <a:spLocks noEditPoints="1"/>
          </p:cNvSpPr>
          <p:nvPr/>
        </p:nvSpPr>
        <p:spPr bwMode="auto">
          <a:xfrm>
            <a:off x="6198846" y="3894765"/>
            <a:ext cx="386609" cy="292361"/>
          </a:xfrm>
          <a:custGeom>
            <a:avLst/>
            <a:gdLst>
              <a:gd name="T0" fmla="*/ 26 w 85"/>
              <a:gd name="T1" fmla="*/ 28 h 62"/>
              <a:gd name="T2" fmla="*/ 13 w 85"/>
              <a:gd name="T3" fmla="*/ 27 h 62"/>
              <a:gd name="T4" fmla="*/ 7 w 85"/>
              <a:gd name="T5" fmla="*/ 38 h 62"/>
              <a:gd name="T6" fmla="*/ 24 w 85"/>
              <a:gd name="T7" fmla="*/ 29 h 62"/>
              <a:gd name="T8" fmla="*/ 14 w 85"/>
              <a:gd name="T9" fmla="*/ 29 h 62"/>
              <a:gd name="T10" fmla="*/ 14 w 85"/>
              <a:gd name="T11" fmla="*/ 43 h 62"/>
              <a:gd name="T12" fmla="*/ 17 w 85"/>
              <a:gd name="T13" fmla="*/ 40 h 62"/>
              <a:gd name="T14" fmla="*/ 75 w 85"/>
              <a:gd name="T15" fmla="*/ 30 h 62"/>
              <a:gd name="T16" fmla="*/ 74 w 85"/>
              <a:gd name="T17" fmla="*/ 1 h 62"/>
              <a:gd name="T18" fmla="*/ 57 w 85"/>
              <a:gd name="T19" fmla="*/ 5 h 62"/>
              <a:gd name="T20" fmla="*/ 40 w 85"/>
              <a:gd name="T21" fmla="*/ 16 h 62"/>
              <a:gd name="T22" fmla="*/ 39 w 85"/>
              <a:gd name="T23" fmla="*/ 17 h 62"/>
              <a:gd name="T24" fmla="*/ 39 w 85"/>
              <a:gd name="T25" fmla="*/ 32 h 62"/>
              <a:gd name="T26" fmla="*/ 35 w 85"/>
              <a:gd name="T27" fmla="*/ 38 h 62"/>
              <a:gd name="T28" fmla="*/ 31 w 85"/>
              <a:gd name="T29" fmla="*/ 47 h 62"/>
              <a:gd name="T30" fmla="*/ 11 w 85"/>
              <a:gd name="T31" fmla="*/ 21 h 62"/>
              <a:gd name="T32" fmla="*/ 0 w 85"/>
              <a:gd name="T33" fmla="*/ 37 h 62"/>
              <a:gd name="T34" fmla="*/ 2 w 85"/>
              <a:gd name="T35" fmla="*/ 56 h 62"/>
              <a:gd name="T36" fmla="*/ 24 w 85"/>
              <a:gd name="T37" fmla="*/ 56 h 62"/>
              <a:gd name="T38" fmla="*/ 65 w 85"/>
              <a:gd name="T39" fmla="*/ 56 h 62"/>
              <a:gd name="T40" fmla="*/ 76 w 85"/>
              <a:gd name="T41" fmla="*/ 48 h 62"/>
              <a:gd name="T42" fmla="*/ 66 w 85"/>
              <a:gd name="T43" fmla="*/ 39 h 62"/>
              <a:gd name="T44" fmla="*/ 74 w 85"/>
              <a:gd name="T45" fmla="*/ 31 h 62"/>
              <a:gd name="T46" fmla="*/ 50 w 85"/>
              <a:gd name="T47" fmla="*/ 28 h 62"/>
              <a:gd name="T48" fmla="*/ 71 w 85"/>
              <a:gd name="T49" fmla="*/ 29 h 62"/>
              <a:gd name="T50" fmla="*/ 82 w 85"/>
              <a:gd name="T51" fmla="*/ 17 h 62"/>
              <a:gd name="T52" fmla="*/ 73 w 85"/>
              <a:gd name="T53" fmla="*/ 3 h 62"/>
              <a:gd name="T54" fmla="*/ 53 w 85"/>
              <a:gd name="T55" fmla="*/ 40 h 62"/>
              <a:gd name="T56" fmla="*/ 41 w 85"/>
              <a:gd name="T57" fmla="*/ 21 h 62"/>
              <a:gd name="T58" fmla="*/ 42 w 85"/>
              <a:gd name="T59" fmla="*/ 36 h 62"/>
              <a:gd name="T60" fmla="*/ 40 w 85"/>
              <a:gd name="T61" fmla="*/ 36 h 62"/>
              <a:gd name="T62" fmla="*/ 38 w 85"/>
              <a:gd name="T63" fmla="*/ 33 h 62"/>
              <a:gd name="T64" fmla="*/ 24 w 85"/>
              <a:gd name="T65" fmla="*/ 50 h 62"/>
              <a:gd name="T66" fmla="*/ 49 w 85"/>
              <a:gd name="T67" fmla="*/ 53 h 62"/>
              <a:gd name="T68" fmla="*/ 28 w 85"/>
              <a:gd name="T69" fmla="*/ 24 h 62"/>
              <a:gd name="T70" fmla="*/ 17 w 85"/>
              <a:gd name="T71" fmla="*/ 45 h 62"/>
              <a:gd name="T72" fmla="*/ 3 w 85"/>
              <a:gd name="T73" fmla="*/ 37 h 62"/>
              <a:gd name="T74" fmla="*/ 8 w 85"/>
              <a:gd name="T75" fmla="*/ 53 h 62"/>
              <a:gd name="T76" fmla="*/ 17 w 85"/>
              <a:gd name="T77" fmla="*/ 58 h 62"/>
              <a:gd name="T78" fmla="*/ 21 w 85"/>
              <a:gd name="T79" fmla="*/ 53 h 62"/>
              <a:gd name="T80" fmla="*/ 53 w 85"/>
              <a:gd name="T81" fmla="*/ 53 h 62"/>
              <a:gd name="T82" fmla="*/ 57 w 85"/>
              <a:gd name="T83" fmla="*/ 58 h 62"/>
              <a:gd name="T84" fmla="*/ 65 w 85"/>
              <a:gd name="T85" fmla="*/ 50 h 62"/>
              <a:gd name="T86" fmla="*/ 64 w 85"/>
              <a:gd name="T87" fmla="*/ 40 h 62"/>
              <a:gd name="T88" fmla="*/ 57 w 85"/>
              <a:gd name="T89" fmla="*/ 45 h 62"/>
              <a:gd name="T90" fmla="*/ 37 w 85"/>
              <a:gd name="T91" fmla="*/ 40 h 62"/>
              <a:gd name="T92" fmla="*/ 47 w 85"/>
              <a:gd name="T93" fmla="*/ 43 h 62"/>
              <a:gd name="T94" fmla="*/ 57 w 85"/>
              <a:gd name="T95" fmla="*/ 42 h 62"/>
              <a:gd name="T96" fmla="*/ 64 w 85"/>
              <a:gd name="T97" fmla="*/ 40 h 62"/>
              <a:gd name="T98" fmla="*/ 73 w 85"/>
              <a:gd name="T99" fmla="*/ 24 h 62"/>
              <a:gd name="T100" fmla="*/ 77 w 85"/>
              <a:gd name="T101" fmla="*/ 16 h 62"/>
              <a:gd name="T102" fmla="*/ 69 w 85"/>
              <a:gd name="T103" fmla="*/ 29 h 62"/>
              <a:gd name="T104" fmla="*/ 56 w 85"/>
              <a:gd name="T105" fmla="*/ 36 h 62"/>
              <a:gd name="T106" fmla="*/ 69 w 85"/>
              <a:gd name="T107" fmla="*/ 27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5" h="62">
                <a:moveTo>
                  <a:pt x="25" y="38"/>
                </a:moveTo>
                <a:cubicBezTo>
                  <a:pt x="26" y="38"/>
                  <a:pt x="26" y="37"/>
                  <a:pt x="26" y="37"/>
                </a:cubicBezTo>
                <a:cubicBezTo>
                  <a:pt x="26" y="28"/>
                  <a:pt x="26" y="28"/>
                  <a:pt x="26" y="28"/>
                </a:cubicBezTo>
                <a:cubicBezTo>
                  <a:pt x="26" y="27"/>
                  <a:pt x="26" y="27"/>
                  <a:pt x="25" y="27"/>
                </a:cubicBezTo>
                <a:cubicBezTo>
                  <a:pt x="14" y="27"/>
                  <a:pt x="14" y="27"/>
                  <a:pt x="14" y="27"/>
                </a:cubicBezTo>
                <a:cubicBezTo>
                  <a:pt x="13" y="27"/>
                  <a:pt x="13" y="27"/>
                  <a:pt x="13" y="27"/>
                </a:cubicBezTo>
                <a:cubicBezTo>
                  <a:pt x="6" y="36"/>
                  <a:pt x="6" y="36"/>
                  <a:pt x="6" y="36"/>
                </a:cubicBezTo>
                <a:cubicBezTo>
                  <a:pt x="6" y="36"/>
                  <a:pt x="6" y="37"/>
                  <a:pt x="6" y="37"/>
                </a:cubicBezTo>
                <a:cubicBezTo>
                  <a:pt x="6" y="38"/>
                  <a:pt x="6" y="38"/>
                  <a:pt x="7" y="38"/>
                </a:cubicBezTo>
                <a:lnTo>
                  <a:pt x="25" y="38"/>
                </a:lnTo>
                <a:close/>
                <a:moveTo>
                  <a:pt x="14" y="29"/>
                </a:moveTo>
                <a:cubicBezTo>
                  <a:pt x="24" y="29"/>
                  <a:pt x="24" y="29"/>
                  <a:pt x="24" y="29"/>
                </a:cubicBezTo>
                <a:cubicBezTo>
                  <a:pt x="24" y="36"/>
                  <a:pt x="24" y="36"/>
                  <a:pt x="24" y="36"/>
                </a:cubicBezTo>
                <a:cubicBezTo>
                  <a:pt x="9" y="36"/>
                  <a:pt x="9" y="36"/>
                  <a:pt x="9" y="36"/>
                </a:cubicBezTo>
                <a:lnTo>
                  <a:pt x="14" y="29"/>
                </a:lnTo>
                <a:close/>
                <a:moveTo>
                  <a:pt x="18" y="41"/>
                </a:moveTo>
                <a:cubicBezTo>
                  <a:pt x="18" y="42"/>
                  <a:pt x="17" y="43"/>
                  <a:pt x="17" y="43"/>
                </a:cubicBezTo>
                <a:cubicBezTo>
                  <a:pt x="14" y="43"/>
                  <a:pt x="14" y="43"/>
                  <a:pt x="14" y="43"/>
                </a:cubicBezTo>
                <a:cubicBezTo>
                  <a:pt x="13" y="43"/>
                  <a:pt x="12" y="42"/>
                  <a:pt x="12" y="41"/>
                </a:cubicBezTo>
                <a:cubicBezTo>
                  <a:pt x="12" y="40"/>
                  <a:pt x="13" y="40"/>
                  <a:pt x="14" y="40"/>
                </a:cubicBezTo>
                <a:cubicBezTo>
                  <a:pt x="17" y="40"/>
                  <a:pt x="17" y="40"/>
                  <a:pt x="17" y="40"/>
                </a:cubicBezTo>
                <a:cubicBezTo>
                  <a:pt x="17" y="40"/>
                  <a:pt x="18" y="40"/>
                  <a:pt x="18" y="41"/>
                </a:cubicBezTo>
                <a:close/>
                <a:moveTo>
                  <a:pt x="74" y="30"/>
                </a:moveTo>
                <a:cubicBezTo>
                  <a:pt x="74" y="30"/>
                  <a:pt x="75" y="30"/>
                  <a:pt x="75" y="30"/>
                </a:cubicBezTo>
                <a:cubicBezTo>
                  <a:pt x="85" y="18"/>
                  <a:pt x="85" y="18"/>
                  <a:pt x="85" y="18"/>
                </a:cubicBezTo>
                <a:cubicBezTo>
                  <a:pt x="85" y="18"/>
                  <a:pt x="85" y="17"/>
                  <a:pt x="85" y="16"/>
                </a:cubicBezTo>
                <a:cubicBezTo>
                  <a:pt x="74" y="1"/>
                  <a:pt x="74" y="1"/>
                  <a:pt x="74" y="1"/>
                </a:cubicBezTo>
                <a:cubicBezTo>
                  <a:pt x="74" y="0"/>
                  <a:pt x="73" y="0"/>
                  <a:pt x="73" y="0"/>
                </a:cubicBezTo>
                <a:cubicBezTo>
                  <a:pt x="58" y="5"/>
                  <a:pt x="58" y="5"/>
                  <a:pt x="58" y="5"/>
                </a:cubicBezTo>
                <a:cubicBezTo>
                  <a:pt x="57" y="5"/>
                  <a:pt x="57" y="5"/>
                  <a:pt x="57" y="5"/>
                </a:cubicBezTo>
                <a:cubicBezTo>
                  <a:pt x="57" y="5"/>
                  <a:pt x="57" y="5"/>
                  <a:pt x="57" y="5"/>
                </a:cubicBezTo>
                <a:cubicBezTo>
                  <a:pt x="40" y="16"/>
                  <a:pt x="40" y="16"/>
                  <a:pt x="40" y="16"/>
                </a:cubicBezTo>
                <a:cubicBezTo>
                  <a:pt x="40" y="16"/>
                  <a:pt x="40" y="16"/>
                  <a:pt x="40" y="16"/>
                </a:cubicBezTo>
                <a:cubicBezTo>
                  <a:pt x="40" y="16"/>
                  <a:pt x="40" y="16"/>
                  <a:pt x="40" y="16"/>
                </a:cubicBezTo>
                <a:cubicBezTo>
                  <a:pt x="40" y="17"/>
                  <a:pt x="40" y="17"/>
                  <a:pt x="39" y="17"/>
                </a:cubicBezTo>
                <a:cubicBezTo>
                  <a:pt x="39" y="17"/>
                  <a:pt x="39" y="17"/>
                  <a:pt x="39" y="17"/>
                </a:cubicBezTo>
                <a:cubicBezTo>
                  <a:pt x="35" y="25"/>
                  <a:pt x="35" y="25"/>
                  <a:pt x="35" y="25"/>
                </a:cubicBezTo>
                <a:cubicBezTo>
                  <a:pt x="35" y="25"/>
                  <a:pt x="35" y="26"/>
                  <a:pt x="36" y="26"/>
                </a:cubicBezTo>
                <a:cubicBezTo>
                  <a:pt x="39" y="32"/>
                  <a:pt x="39" y="32"/>
                  <a:pt x="39" y="32"/>
                </a:cubicBezTo>
                <a:cubicBezTo>
                  <a:pt x="39" y="32"/>
                  <a:pt x="39" y="31"/>
                  <a:pt x="38" y="31"/>
                </a:cubicBezTo>
                <a:cubicBezTo>
                  <a:pt x="36" y="31"/>
                  <a:pt x="34" y="33"/>
                  <a:pt x="34" y="36"/>
                </a:cubicBezTo>
                <a:cubicBezTo>
                  <a:pt x="34" y="37"/>
                  <a:pt x="35" y="38"/>
                  <a:pt x="35" y="38"/>
                </a:cubicBezTo>
                <a:cubicBezTo>
                  <a:pt x="35" y="39"/>
                  <a:pt x="35" y="39"/>
                  <a:pt x="35" y="39"/>
                </a:cubicBezTo>
                <a:cubicBezTo>
                  <a:pt x="35" y="47"/>
                  <a:pt x="35" y="47"/>
                  <a:pt x="35" y="47"/>
                </a:cubicBezTo>
                <a:cubicBezTo>
                  <a:pt x="31" y="47"/>
                  <a:pt x="31" y="47"/>
                  <a:pt x="31" y="47"/>
                </a:cubicBezTo>
                <a:cubicBezTo>
                  <a:pt x="31" y="23"/>
                  <a:pt x="31" y="23"/>
                  <a:pt x="31" y="23"/>
                </a:cubicBezTo>
                <a:cubicBezTo>
                  <a:pt x="31" y="22"/>
                  <a:pt x="30" y="21"/>
                  <a:pt x="30" y="21"/>
                </a:cubicBezTo>
                <a:cubicBezTo>
                  <a:pt x="11" y="21"/>
                  <a:pt x="11" y="21"/>
                  <a:pt x="11" y="21"/>
                </a:cubicBezTo>
                <a:cubicBezTo>
                  <a:pt x="11" y="21"/>
                  <a:pt x="10" y="22"/>
                  <a:pt x="10" y="22"/>
                </a:cubicBezTo>
                <a:cubicBezTo>
                  <a:pt x="0" y="36"/>
                  <a:pt x="0" y="36"/>
                  <a:pt x="0" y="36"/>
                </a:cubicBezTo>
                <a:cubicBezTo>
                  <a:pt x="0" y="36"/>
                  <a:pt x="0" y="36"/>
                  <a:pt x="0" y="37"/>
                </a:cubicBezTo>
                <a:cubicBezTo>
                  <a:pt x="0" y="48"/>
                  <a:pt x="0" y="48"/>
                  <a:pt x="0" y="48"/>
                </a:cubicBezTo>
                <a:cubicBezTo>
                  <a:pt x="0" y="54"/>
                  <a:pt x="0" y="54"/>
                  <a:pt x="0" y="54"/>
                </a:cubicBezTo>
                <a:cubicBezTo>
                  <a:pt x="0" y="55"/>
                  <a:pt x="1" y="56"/>
                  <a:pt x="2" y="56"/>
                </a:cubicBezTo>
                <a:cubicBezTo>
                  <a:pt x="9" y="56"/>
                  <a:pt x="9" y="56"/>
                  <a:pt x="9" y="56"/>
                </a:cubicBezTo>
                <a:cubicBezTo>
                  <a:pt x="10" y="59"/>
                  <a:pt x="13" y="62"/>
                  <a:pt x="17" y="62"/>
                </a:cubicBezTo>
                <a:cubicBezTo>
                  <a:pt x="20" y="62"/>
                  <a:pt x="23" y="59"/>
                  <a:pt x="24" y="56"/>
                </a:cubicBezTo>
                <a:cubicBezTo>
                  <a:pt x="49" y="56"/>
                  <a:pt x="49" y="56"/>
                  <a:pt x="49" y="56"/>
                </a:cubicBezTo>
                <a:cubicBezTo>
                  <a:pt x="51" y="59"/>
                  <a:pt x="54" y="62"/>
                  <a:pt x="57" y="62"/>
                </a:cubicBezTo>
                <a:cubicBezTo>
                  <a:pt x="61" y="62"/>
                  <a:pt x="64" y="59"/>
                  <a:pt x="65" y="56"/>
                </a:cubicBezTo>
                <a:cubicBezTo>
                  <a:pt x="75" y="56"/>
                  <a:pt x="75" y="56"/>
                  <a:pt x="75" y="56"/>
                </a:cubicBezTo>
                <a:cubicBezTo>
                  <a:pt x="76" y="56"/>
                  <a:pt x="76" y="55"/>
                  <a:pt x="76" y="54"/>
                </a:cubicBezTo>
                <a:cubicBezTo>
                  <a:pt x="76" y="48"/>
                  <a:pt x="76" y="48"/>
                  <a:pt x="76" y="48"/>
                </a:cubicBezTo>
                <a:cubicBezTo>
                  <a:pt x="76" y="47"/>
                  <a:pt x="76" y="47"/>
                  <a:pt x="75" y="47"/>
                </a:cubicBezTo>
                <a:cubicBezTo>
                  <a:pt x="66" y="47"/>
                  <a:pt x="66" y="47"/>
                  <a:pt x="66" y="47"/>
                </a:cubicBezTo>
                <a:cubicBezTo>
                  <a:pt x="66" y="39"/>
                  <a:pt x="66" y="39"/>
                  <a:pt x="66" y="39"/>
                </a:cubicBezTo>
                <a:cubicBezTo>
                  <a:pt x="66" y="38"/>
                  <a:pt x="65" y="38"/>
                  <a:pt x="65" y="38"/>
                </a:cubicBezTo>
                <a:cubicBezTo>
                  <a:pt x="64" y="38"/>
                  <a:pt x="64" y="38"/>
                  <a:pt x="64" y="38"/>
                </a:cubicBezTo>
                <a:cubicBezTo>
                  <a:pt x="74" y="31"/>
                  <a:pt x="74" y="31"/>
                  <a:pt x="74" y="31"/>
                </a:cubicBezTo>
                <a:cubicBezTo>
                  <a:pt x="74" y="31"/>
                  <a:pt x="74" y="30"/>
                  <a:pt x="74" y="30"/>
                </a:cubicBezTo>
                <a:close/>
                <a:moveTo>
                  <a:pt x="57" y="39"/>
                </a:moveTo>
                <a:cubicBezTo>
                  <a:pt x="50" y="28"/>
                  <a:pt x="50" y="28"/>
                  <a:pt x="50" y="28"/>
                </a:cubicBezTo>
                <a:cubicBezTo>
                  <a:pt x="43" y="18"/>
                  <a:pt x="43" y="18"/>
                  <a:pt x="43" y="18"/>
                </a:cubicBezTo>
                <a:cubicBezTo>
                  <a:pt x="58" y="8"/>
                  <a:pt x="58" y="8"/>
                  <a:pt x="58" y="8"/>
                </a:cubicBezTo>
                <a:cubicBezTo>
                  <a:pt x="71" y="29"/>
                  <a:pt x="71" y="29"/>
                  <a:pt x="71" y="29"/>
                </a:cubicBezTo>
                <a:lnTo>
                  <a:pt x="57" y="39"/>
                </a:lnTo>
                <a:close/>
                <a:moveTo>
                  <a:pt x="73" y="3"/>
                </a:moveTo>
                <a:cubicBezTo>
                  <a:pt x="82" y="17"/>
                  <a:pt x="82" y="17"/>
                  <a:pt x="82" y="17"/>
                </a:cubicBezTo>
                <a:cubicBezTo>
                  <a:pt x="74" y="27"/>
                  <a:pt x="74" y="27"/>
                  <a:pt x="74" y="27"/>
                </a:cubicBezTo>
                <a:cubicBezTo>
                  <a:pt x="60" y="7"/>
                  <a:pt x="60" y="7"/>
                  <a:pt x="60" y="7"/>
                </a:cubicBezTo>
                <a:lnTo>
                  <a:pt x="73" y="3"/>
                </a:lnTo>
                <a:close/>
                <a:moveTo>
                  <a:pt x="41" y="21"/>
                </a:moveTo>
                <a:cubicBezTo>
                  <a:pt x="47" y="30"/>
                  <a:pt x="47" y="30"/>
                  <a:pt x="47" y="30"/>
                </a:cubicBezTo>
                <a:cubicBezTo>
                  <a:pt x="53" y="40"/>
                  <a:pt x="53" y="40"/>
                  <a:pt x="53" y="40"/>
                </a:cubicBezTo>
                <a:cubicBezTo>
                  <a:pt x="48" y="40"/>
                  <a:pt x="48" y="40"/>
                  <a:pt x="48" y="40"/>
                </a:cubicBezTo>
                <a:cubicBezTo>
                  <a:pt x="39" y="25"/>
                  <a:pt x="39" y="25"/>
                  <a:pt x="39" y="25"/>
                </a:cubicBezTo>
                <a:lnTo>
                  <a:pt x="41" y="21"/>
                </a:lnTo>
                <a:close/>
                <a:moveTo>
                  <a:pt x="43" y="38"/>
                </a:moveTo>
                <a:cubicBezTo>
                  <a:pt x="42" y="38"/>
                  <a:pt x="42" y="38"/>
                  <a:pt x="42" y="38"/>
                </a:cubicBezTo>
                <a:cubicBezTo>
                  <a:pt x="42" y="37"/>
                  <a:pt x="42" y="37"/>
                  <a:pt x="42" y="36"/>
                </a:cubicBezTo>
                <a:lnTo>
                  <a:pt x="43" y="38"/>
                </a:lnTo>
                <a:close/>
                <a:moveTo>
                  <a:pt x="38" y="33"/>
                </a:moveTo>
                <a:cubicBezTo>
                  <a:pt x="39" y="33"/>
                  <a:pt x="40" y="34"/>
                  <a:pt x="40" y="36"/>
                </a:cubicBezTo>
                <a:cubicBezTo>
                  <a:pt x="40" y="37"/>
                  <a:pt x="39" y="38"/>
                  <a:pt x="38" y="38"/>
                </a:cubicBezTo>
                <a:cubicBezTo>
                  <a:pt x="37" y="38"/>
                  <a:pt x="36" y="37"/>
                  <a:pt x="36" y="36"/>
                </a:cubicBezTo>
                <a:cubicBezTo>
                  <a:pt x="36" y="34"/>
                  <a:pt x="37" y="33"/>
                  <a:pt x="38" y="33"/>
                </a:cubicBezTo>
                <a:close/>
                <a:moveTo>
                  <a:pt x="49" y="53"/>
                </a:moveTo>
                <a:cubicBezTo>
                  <a:pt x="25" y="53"/>
                  <a:pt x="25" y="53"/>
                  <a:pt x="25" y="53"/>
                </a:cubicBezTo>
                <a:cubicBezTo>
                  <a:pt x="25" y="52"/>
                  <a:pt x="25" y="51"/>
                  <a:pt x="24" y="50"/>
                </a:cubicBezTo>
                <a:cubicBezTo>
                  <a:pt x="30" y="50"/>
                  <a:pt x="30" y="50"/>
                  <a:pt x="30" y="50"/>
                </a:cubicBezTo>
                <a:cubicBezTo>
                  <a:pt x="50" y="50"/>
                  <a:pt x="50" y="50"/>
                  <a:pt x="50" y="50"/>
                </a:cubicBezTo>
                <a:cubicBezTo>
                  <a:pt x="49" y="51"/>
                  <a:pt x="49" y="52"/>
                  <a:pt x="49" y="53"/>
                </a:cubicBezTo>
                <a:close/>
                <a:moveTo>
                  <a:pt x="3" y="37"/>
                </a:moveTo>
                <a:cubicBezTo>
                  <a:pt x="12" y="24"/>
                  <a:pt x="12" y="24"/>
                  <a:pt x="12" y="24"/>
                </a:cubicBezTo>
                <a:cubicBezTo>
                  <a:pt x="28" y="24"/>
                  <a:pt x="28" y="24"/>
                  <a:pt x="28" y="24"/>
                </a:cubicBezTo>
                <a:cubicBezTo>
                  <a:pt x="28" y="47"/>
                  <a:pt x="28" y="47"/>
                  <a:pt x="28" y="47"/>
                </a:cubicBezTo>
                <a:cubicBezTo>
                  <a:pt x="22" y="47"/>
                  <a:pt x="22" y="47"/>
                  <a:pt x="22" y="47"/>
                </a:cubicBezTo>
                <a:cubicBezTo>
                  <a:pt x="20" y="45"/>
                  <a:pt x="18" y="45"/>
                  <a:pt x="17" y="45"/>
                </a:cubicBezTo>
                <a:cubicBezTo>
                  <a:pt x="15" y="45"/>
                  <a:pt x="13" y="45"/>
                  <a:pt x="12" y="47"/>
                </a:cubicBezTo>
                <a:cubicBezTo>
                  <a:pt x="3" y="47"/>
                  <a:pt x="3" y="47"/>
                  <a:pt x="3" y="47"/>
                </a:cubicBezTo>
                <a:lnTo>
                  <a:pt x="3" y="37"/>
                </a:lnTo>
                <a:close/>
                <a:moveTo>
                  <a:pt x="3" y="50"/>
                </a:moveTo>
                <a:cubicBezTo>
                  <a:pt x="9" y="50"/>
                  <a:pt x="9" y="50"/>
                  <a:pt x="9" y="50"/>
                </a:cubicBezTo>
                <a:cubicBezTo>
                  <a:pt x="9" y="51"/>
                  <a:pt x="8" y="52"/>
                  <a:pt x="8" y="53"/>
                </a:cubicBezTo>
                <a:cubicBezTo>
                  <a:pt x="3" y="53"/>
                  <a:pt x="3" y="53"/>
                  <a:pt x="3" y="53"/>
                </a:cubicBezTo>
                <a:lnTo>
                  <a:pt x="3" y="50"/>
                </a:lnTo>
                <a:close/>
                <a:moveTo>
                  <a:pt x="17" y="58"/>
                </a:moveTo>
                <a:cubicBezTo>
                  <a:pt x="14" y="58"/>
                  <a:pt x="12" y="56"/>
                  <a:pt x="12" y="53"/>
                </a:cubicBezTo>
                <a:cubicBezTo>
                  <a:pt x="12" y="51"/>
                  <a:pt x="14" y="49"/>
                  <a:pt x="17" y="49"/>
                </a:cubicBezTo>
                <a:cubicBezTo>
                  <a:pt x="19" y="49"/>
                  <a:pt x="21" y="51"/>
                  <a:pt x="21" y="53"/>
                </a:cubicBezTo>
                <a:cubicBezTo>
                  <a:pt x="21" y="56"/>
                  <a:pt x="19" y="58"/>
                  <a:pt x="17" y="58"/>
                </a:cubicBezTo>
                <a:close/>
                <a:moveTo>
                  <a:pt x="57" y="58"/>
                </a:moveTo>
                <a:cubicBezTo>
                  <a:pt x="55" y="58"/>
                  <a:pt x="53" y="56"/>
                  <a:pt x="53" y="53"/>
                </a:cubicBezTo>
                <a:cubicBezTo>
                  <a:pt x="53" y="51"/>
                  <a:pt x="55" y="49"/>
                  <a:pt x="57" y="49"/>
                </a:cubicBezTo>
                <a:cubicBezTo>
                  <a:pt x="60" y="49"/>
                  <a:pt x="62" y="51"/>
                  <a:pt x="62" y="53"/>
                </a:cubicBezTo>
                <a:cubicBezTo>
                  <a:pt x="62" y="56"/>
                  <a:pt x="60" y="58"/>
                  <a:pt x="57" y="58"/>
                </a:cubicBezTo>
                <a:close/>
                <a:moveTo>
                  <a:pt x="73" y="53"/>
                </a:moveTo>
                <a:cubicBezTo>
                  <a:pt x="66" y="53"/>
                  <a:pt x="66" y="53"/>
                  <a:pt x="66" y="53"/>
                </a:cubicBezTo>
                <a:cubicBezTo>
                  <a:pt x="66" y="52"/>
                  <a:pt x="65" y="51"/>
                  <a:pt x="65" y="50"/>
                </a:cubicBezTo>
                <a:cubicBezTo>
                  <a:pt x="73" y="50"/>
                  <a:pt x="73" y="50"/>
                  <a:pt x="73" y="50"/>
                </a:cubicBezTo>
                <a:lnTo>
                  <a:pt x="73" y="53"/>
                </a:lnTo>
                <a:close/>
                <a:moveTo>
                  <a:pt x="64" y="40"/>
                </a:moveTo>
                <a:cubicBezTo>
                  <a:pt x="64" y="46"/>
                  <a:pt x="64" y="46"/>
                  <a:pt x="64" y="46"/>
                </a:cubicBezTo>
                <a:cubicBezTo>
                  <a:pt x="61" y="46"/>
                  <a:pt x="61" y="46"/>
                  <a:pt x="61" y="46"/>
                </a:cubicBezTo>
                <a:cubicBezTo>
                  <a:pt x="60" y="45"/>
                  <a:pt x="59" y="45"/>
                  <a:pt x="57" y="45"/>
                </a:cubicBezTo>
                <a:cubicBezTo>
                  <a:pt x="56" y="45"/>
                  <a:pt x="55" y="45"/>
                  <a:pt x="53" y="46"/>
                </a:cubicBezTo>
                <a:cubicBezTo>
                  <a:pt x="37" y="46"/>
                  <a:pt x="37" y="46"/>
                  <a:pt x="37" y="46"/>
                </a:cubicBezTo>
                <a:cubicBezTo>
                  <a:pt x="37" y="40"/>
                  <a:pt x="37" y="40"/>
                  <a:pt x="37" y="40"/>
                </a:cubicBezTo>
                <a:cubicBezTo>
                  <a:pt x="44" y="40"/>
                  <a:pt x="44" y="40"/>
                  <a:pt x="44" y="40"/>
                </a:cubicBezTo>
                <a:cubicBezTo>
                  <a:pt x="46" y="42"/>
                  <a:pt x="46" y="42"/>
                  <a:pt x="46" y="42"/>
                </a:cubicBezTo>
                <a:cubicBezTo>
                  <a:pt x="46" y="43"/>
                  <a:pt x="47" y="43"/>
                  <a:pt x="47" y="43"/>
                </a:cubicBezTo>
                <a:cubicBezTo>
                  <a:pt x="47" y="43"/>
                  <a:pt x="47" y="43"/>
                  <a:pt x="47" y="43"/>
                </a:cubicBezTo>
                <a:cubicBezTo>
                  <a:pt x="56" y="42"/>
                  <a:pt x="56" y="42"/>
                  <a:pt x="56" y="42"/>
                </a:cubicBezTo>
                <a:cubicBezTo>
                  <a:pt x="57" y="42"/>
                  <a:pt x="57" y="42"/>
                  <a:pt x="57" y="42"/>
                </a:cubicBezTo>
                <a:cubicBezTo>
                  <a:pt x="57" y="42"/>
                  <a:pt x="57" y="42"/>
                  <a:pt x="57" y="42"/>
                </a:cubicBezTo>
                <a:cubicBezTo>
                  <a:pt x="61" y="40"/>
                  <a:pt x="61" y="40"/>
                  <a:pt x="61" y="40"/>
                </a:cubicBezTo>
                <a:lnTo>
                  <a:pt x="64" y="40"/>
                </a:lnTo>
                <a:close/>
                <a:moveTo>
                  <a:pt x="79" y="17"/>
                </a:moveTo>
                <a:cubicBezTo>
                  <a:pt x="73" y="23"/>
                  <a:pt x="73" y="23"/>
                  <a:pt x="73" y="23"/>
                </a:cubicBezTo>
                <a:cubicBezTo>
                  <a:pt x="73" y="23"/>
                  <a:pt x="73" y="24"/>
                  <a:pt x="73" y="24"/>
                </a:cubicBezTo>
                <a:cubicBezTo>
                  <a:pt x="72" y="24"/>
                  <a:pt x="72" y="24"/>
                  <a:pt x="72" y="23"/>
                </a:cubicBezTo>
                <a:cubicBezTo>
                  <a:pt x="72" y="23"/>
                  <a:pt x="72" y="22"/>
                  <a:pt x="72" y="22"/>
                </a:cubicBezTo>
                <a:cubicBezTo>
                  <a:pt x="77" y="16"/>
                  <a:pt x="77" y="16"/>
                  <a:pt x="77" y="16"/>
                </a:cubicBezTo>
                <a:cubicBezTo>
                  <a:pt x="78" y="16"/>
                  <a:pt x="78" y="15"/>
                  <a:pt x="79" y="16"/>
                </a:cubicBezTo>
                <a:cubicBezTo>
                  <a:pt x="79" y="16"/>
                  <a:pt x="79" y="17"/>
                  <a:pt x="79" y="17"/>
                </a:cubicBezTo>
                <a:close/>
                <a:moveTo>
                  <a:pt x="69" y="29"/>
                </a:moveTo>
                <a:cubicBezTo>
                  <a:pt x="57" y="36"/>
                  <a:pt x="57" y="36"/>
                  <a:pt x="57" y="36"/>
                </a:cubicBezTo>
                <a:cubicBezTo>
                  <a:pt x="57" y="36"/>
                  <a:pt x="57" y="36"/>
                  <a:pt x="57" y="36"/>
                </a:cubicBezTo>
                <a:cubicBezTo>
                  <a:pt x="56" y="36"/>
                  <a:pt x="56" y="36"/>
                  <a:pt x="56" y="36"/>
                </a:cubicBezTo>
                <a:cubicBezTo>
                  <a:pt x="56" y="35"/>
                  <a:pt x="56" y="35"/>
                  <a:pt x="56" y="35"/>
                </a:cubicBezTo>
                <a:cubicBezTo>
                  <a:pt x="68" y="27"/>
                  <a:pt x="68" y="27"/>
                  <a:pt x="68" y="27"/>
                </a:cubicBezTo>
                <a:cubicBezTo>
                  <a:pt x="68" y="27"/>
                  <a:pt x="69" y="27"/>
                  <a:pt x="69" y="27"/>
                </a:cubicBezTo>
                <a:cubicBezTo>
                  <a:pt x="69" y="28"/>
                  <a:pt x="69" y="28"/>
                  <a:pt x="69" y="29"/>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24" name="Freeform 49"/>
          <p:cNvSpPr>
            <a:spLocks noEditPoints="1"/>
          </p:cNvSpPr>
          <p:nvPr/>
        </p:nvSpPr>
        <p:spPr bwMode="auto">
          <a:xfrm>
            <a:off x="7250962" y="3965931"/>
            <a:ext cx="357757" cy="221195"/>
          </a:xfrm>
          <a:custGeom>
            <a:avLst/>
            <a:gdLst>
              <a:gd name="T0" fmla="*/ 9 w 79"/>
              <a:gd name="T1" fmla="*/ 8 h 47"/>
              <a:gd name="T2" fmla="*/ 5 w 79"/>
              <a:gd name="T3" fmla="*/ 18 h 47"/>
              <a:gd name="T4" fmla="*/ 5 w 79"/>
              <a:gd name="T5" fmla="*/ 21 h 47"/>
              <a:gd name="T6" fmla="*/ 13 w 79"/>
              <a:gd name="T7" fmla="*/ 22 h 47"/>
              <a:gd name="T8" fmla="*/ 15 w 79"/>
              <a:gd name="T9" fmla="*/ 19 h 47"/>
              <a:gd name="T10" fmla="*/ 25 w 79"/>
              <a:gd name="T11" fmla="*/ 18 h 47"/>
              <a:gd name="T12" fmla="*/ 24 w 79"/>
              <a:gd name="T13" fmla="*/ 8 h 47"/>
              <a:gd name="T14" fmla="*/ 15 w 79"/>
              <a:gd name="T15" fmla="*/ 17 h 47"/>
              <a:gd name="T16" fmla="*/ 13 w 79"/>
              <a:gd name="T17" fmla="*/ 20 h 47"/>
              <a:gd name="T18" fmla="*/ 7 w 79"/>
              <a:gd name="T19" fmla="*/ 18 h 47"/>
              <a:gd name="T20" fmla="*/ 23 w 79"/>
              <a:gd name="T21" fmla="*/ 10 h 47"/>
              <a:gd name="T22" fmla="*/ 78 w 79"/>
              <a:gd name="T23" fmla="*/ 0 h 47"/>
              <a:gd name="T24" fmla="*/ 32 w 79"/>
              <a:gd name="T25" fmla="*/ 2 h 47"/>
              <a:gd name="T26" fmla="*/ 31 w 79"/>
              <a:gd name="T27" fmla="*/ 33 h 47"/>
              <a:gd name="T28" fmla="*/ 30 w 79"/>
              <a:gd name="T29" fmla="*/ 3 h 47"/>
              <a:gd name="T30" fmla="*/ 5 w 79"/>
              <a:gd name="T31" fmla="*/ 4 h 47"/>
              <a:gd name="T32" fmla="*/ 0 w 79"/>
              <a:gd name="T33" fmla="*/ 18 h 47"/>
              <a:gd name="T34" fmla="*/ 2 w 79"/>
              <a:gd name="T35" fmla="*/ 42 h 47"/>
              <a:gd name="T36" fmla="*/ 17 w 79"/>
              <a:gd name="T37" fmla="*/ 47 h 47"/>
              <a:gd name="T38" fmla="*/ 50 w 79"/>
              <a:gd name="T39" fmla="*/ 42 h 47"/>
              <a:gd name="T40" fmla="*/ 65 w 79"/>
              <a:gd name="T41" fmla="*/ 42 h 47"/>
              <a:gd name="T42" fmla="*/ 77 w 79"/>
              <a:gd name="T43" fmla="*/ 40 h 47"/>
              <a:gd name="T44" fmla="*/ 78 w 79"/>
              <a:gd name="T45" fmla="*/ 35 h 47"/>
              <a:gd name="T46" fmla="*/ 79 w 79"/>
              <a:gd name="T47" fmla="*/ 2 h 47"/>
              <a:gd name="T48" fmla="*/ 9 w 79"/>
              <a:gd name="T49" fmla="*/ 39 h 47"/>
              <a:gd name="T50" fmla="*/ 3 w 79"/>
              <a:gd name="T51" fmla="*/ 35 h 47"/>
              <a:gd name="T52" fmla="*/ 9 w 79"/>
              <a:gd name="T53" fmla="*/ 39 h 47"/>
              <a:gd name="T54" fmla="*/ 12 w 79"/>
              <a:gd name="T55" fmla="*/ 39 h 47"/>
              <a:gd name="T56" fmla="*/ 21 w 79"/>
              <a:gd name="T57" fmla="*/ 39 h 47"/>
              <a:gd name="T58" fmla="*/ 22 w 79"/>
              <a:gd name="T59" fmla="*/ 33 h 47"/>
              <a:gd name="T60" fmla="*/ 11 w 79"/>
              <a:gd name="T61" fmla="*/ 33 h 47"/>
              <a:gd name="T62" fmla="*/ 3 w 79"/>
              <a:gd name="T63" fmla="*/ 18 h 47"/>
              <a:gd name="T64" fmla="*/ 28 w 79"/>
              <a:gd name="T65" fmla="*/ 6 h 47"/>
              <a:gd name="T66" fmla="*/ 22 w 79"/>
              <a:gd name="T67" fmla="*/ 33 h 47"/>
              <a:gd name="T68" fmla="*/ 25 w 79"/>
              <a:gd name="T69" fmla="*/ 39 h 47"/>
              <a:gd name="T70" fmla="*/ 50 w 79"/>
              <a:gd name="T71" fmla="*/ 35 h 47"/>
              <a:gd name="T72" fmla="*/ 58 w 79"/>
              <a:gd name="T73" fmla="*/ 43 h 47"/>
              <a:gd name="T74" fmla="*/ 58 w 79"/>
              <a:gd name="T75" fmla="*/ 35 h 47"/>
              <a:gd name="T76" fmla="*/ 58 w 79"/>
              <a:gd name="T77" fmla="*/ 43 h 47"/>
              <a:gd name="T78" fmla="*/ 66 w 79"/>
              <a:gd name="T79" fmla="*/ 39 h 47"/>
              <a:gd name="T80" fmla="*/ 74 w 79"/>
              <a:gd name="T81" fmla="*/ 35 h 47"/>
              <a:gd name="T82" fmla="*/ 76 w 79"/>
              <a:gd name="T83" fmla="*/ 33 h 47"/>
              <a:gd name="T84" fmla="*/ 58 w 79"/>
              <a:gd name="T85" fmla="*/ 31 h 47"/>
              <a:gd name="T86" fmla="*/ 35 w 79"/>
              <a:gd name="T87" fmla="*/ 33 h 47"/>
              <a:gd name="T88" fmla="*/ 76 w 79"/>
              <a:gd name="T89" fmla="*/ 30 h 47"/>
              <a:gd name="T90" fmla="*/ 76 w 79"/>
              <a:gd name="T91" fmla="*/ 28 h 47"/>
              <a:gd name="T92" fmla="*/ 35 w 79"/>
              <a:gd name="T93" fmla="*/ 3 h 47"/>
              <a:gd name="T94" fmla="*/ 76 w 79"/>
              <a:gd name="T95" fmla="*/ 28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 h="47">
                <a:moveTo>
                  <a:pt x="24" y="8"/>
                </a:moveTo>
                <a:cubicBezTo>
                  <a:pt x="9" y="8"/>
                  <a:pt x="9" y="8"/>
                  <a:pt x="9" y="8"/>
                </a:cubicBezTo>
                <a:cubicBezTo>
                  <a:pt x="9" y="8"/>
                  <a:pt x="9" y="8"/>
                  <a:pt x="8" y="9"/>
                </a:cubicBezTo>
                <a:cubicBezTo>
                  <a:pt x="5" y="18"/>
                  <a:pt x="5" y="18"/>
                  <a:pt x="5" y="18"/>
                </a:cubicBezTo>
                <a:cubicBezTo>
                  <a:pt x="5" y="18"/>
                  <a:pt x="5" y="18"/>
                  <a:pt x="5" y="18"/>
                </a:cubicBezTo>
                <a:cubicBezTo>
                  <a:pt x="5" y="21"/>
                  <a:pt x="5" y="21"/>
                  <a:pt x="5" y="21"/>
                </a:cubicBezTo>
                <a:cubicBezTo>
                  <a:pt x="5" y="22"/>
                  <a:pt x="5" y="22"/>
                  <a:pt x="6" y="22"/>
                </a:cubicBezTo>
                <a:cubicBezTo>
                  <a:pt x="13" y="22"/>
                  <a:pt x="13" y="22"/>
                  <a:pt x="13" y="22"/>
                </a:cubicBezTo>
                <a:cubicBezTo>
                  <a:pt x="13" y="22"/>
                  <a:pt x="14" y="22"/>
                  <a:pt x="14" y="22"/>
                </a:cubicBezTo>
                <a:cubicBezTo>
                  <a:pt x="15" y="19"/>
                  <a:pt x="15" y="19"/>
                  <a:pt x="15" y="19"/>
                </a:cubicBezTo>
                <a:cubicBezTo>
                  <a:pt x="24" y="19"/>
                  <a:pt x="24" y="19"/>
                  <a:pt x="24" y="19"/>
                </a:cubicBezTo>
                <a:cubicBezTo>
                  <a:pt x="24" y="19"/>
                  <a:pt x="25" y="19"/>
                  <a:pt x="25" y="18"/>
                </a:cubicBezTo>
                <a:cubicBezTo>
                  <a:pt x="25" y="9"/>
                  <a:pt x="25" y="9"/>
                  <a:pt x="25" y="9"/>
                </a:cubicBezTo>
                <a:cubicBezTo>
                  <a:pt x="25" y="8"/>
                  <a:pt x="24" y="8"/>
                  <a:pt x="24" y="8"/>
                </a:cubicBezTo>
                <a:close/>
                <a:moveTo>
                  <a:pt x="23" y="17"/>
                </a:moveTo>
                <a:cubicBezTo>
                  <a:pt x="15" y="17"/>
                  <a:pt x="15" y="17"/>
                  <a:pt x="15" y="17"/>
                </a:cubicBezTo>
                <a:cubicBezTo>
                  <a:pt x="15" y="17"/>
                  <a:pt x="14" y="17"/>
                  <a:pt x="14" y="18"/>
                </a:cubicBezTo>
                <a:cubicBezTo>
                  <a:pt x="13" y="20"/>
                  <a:pt x="13" y="20"/>
                  <a:pt x="13" y="20"/>
                </a:cubicBezTo>
                <a:cubicBezTo>
                  <a:pt x="7" y="20"/>
                  <a:pt x="7" y="20"/>
                  <a:pt x="7" y="20"/>
                </a:cubicBezTo>
                <a:cubicBezTo>
                  <a:pt x="7" y="18"/>
                  <a:pt x="7" y="18"/>
                  <a:pt x="7" y="18"/>
                </a:cubicBezTo>
                <a:cubicBezTo>
                  <a:pt x="10" y="10"/>
                  <a:pt x="10" y="10"/>
                  <a:pt x="10" y="10"/>
                </a:cubicBezTo>
                <a:cubicBezTo>
                  <a:pt x="23" y="10"/>
                  <a:pt x="23" y="10"/>
                  <a:pt x="23" y="10"/>
                </a:cubicBezTo>
                <a:lnTo>
                  <a:pt x="23" y="17"/>
                </a:lnTo>
                <a:close/>
                <a:moveTo>
                  <a:pt x="78" y="0"/>
                </a:moveTo>
                <a:cubicBezTo>
                  <a:pt x="33" y="0"/>
                  <a:pt x="33" y="0"/>
                  <a:pt x="33" y="0"/>
                </a:cubicBezTo>
                <a:cubicBezTo>
                  <a:pt x="33" y="0"/>
                  <a:pt x="32" y="1"/>
                  <a:pt x="32" y="2"/>
                </a:cubicBezTo>
                <a:cubicBezTo>
                  <a:pt x="32" y="33"/>
                  <a:pt x="32" y="33"/>
                  <a:pt x="32" y="33"/>
                </a:cubicBezTo>
                <a:cubicBezTo>
                  <a:pt x="31" y="33"/>
                  <a:pt x="31" y="33"/>
                  <a:pt x="31" y="33"/>
                </a:cubicBezTo>
                <a:cubicBezTo>
                  <a:pt x="31" y="4"/>
                  <a:pt x="31" y="4"/>
                  <a:pt x="31" y="4"/>
                </a:cubicBezTo>
                <a:cubicBezTo>
                  <a:pt x="31" y="4"/>
                  <a:pt x="31" y="3"/>
                  <a:pt x="30" y="3"/>
                </a:cubicBezTo>
                <a:cubicBezTo>
                  <a:pt x="7" y="3"/>
                  <a:pt x="7" y="3"/>
                  <a:pt x="7" y="3"/>
                </a:cubicBezTo>
                <a:cubicBezTo>
                  <a:pt x="6" y="3"/>
                  <a:pt x="6" y="3"/>
                  <a:pt x="5" y="4"/>
                </a:cubicBezTo>
                <a:cubicBezTo>
                  <a:pt x="0" y="18"/>
                  <a:pt x="0" y="18"/>
                  <a:pt x="0" y="18"/>
                </a:cubicBezTo>
                <a:cubicBezTo>
                  <a:pt x="0" y="18"/>
                  <a:pt x="0" y="18"/>
                  <a:pt x="0" y="18"/>
                </a:cubicBezTo>
                <a:cubicBezTo>
                  <a:pt x="0" y="40"/>
                  <a:pt x="0" y="40"/>
                  <a:pt x="0" y="40"/>
                </a:cubicBezTo>
                <a:cubicBezTo>
                  <a:pt x="0" y="41"/>
                  <a:pt x="1" y="42"/>
                  <a:pt x="2" y="42"/>
                </a:cubicBezTo>
                <a:cubicBezTo>
                  <a:pt x="9" y="42"/>
                  <a:pt x="9" y="42"/>
                  <a:pt x="9" y="42"/>
                </a:cubicBezTo>
                <a:cubicBezTo>
                  <a:pt x="10" y="45"/>
                  <a:pt x="13" y="47"/>
                  <a:pt x="17" y="47"/>
                </a:cubicBezTo>
                <a:cubicBezTo>
                  <a:pt x="20" y="47"/>
                  <a:pt x="24" y="45"/>
                  <a:pt x="25" y="42"/>
                </a:cubicBezTo>
                <a:cubicBezTo>
                  <a:pt x="50" y="42"/>
                  <a:pt x="50" y="42"/>
                  <a:pt x="50" y="42"/>
                </a:cubicBezTo>
                <a:cubicBezTo>
                  <a:pt x="51" y="45"/>
                  <a:pt x="54" y="47"/>
                  <a:pt x="58" y="47"/>
                </a:cubicBezTo>
                <a:cubicBezTo>
                  <a:pt x="61" y="47"/>
                  <a:pt x="64" y="45"/>
                  <a:pt x="65" y="42"/>
                </a:cubicBezTo>
                <a:cubicBezTo>
                  <a:pt x="75" y="42"/>
                  <a:pt x="75" y="42"/>
                  <a:pt x="75" y="42"/>
                </a:cubicBezTo>
                <a:cubicBezTo>
                  <a:pt x="76" y="42"/>
                  <a:pt x="77" y="41"/>
                  <a:pt x="77" y="40"/>
                </a:cubicBezTo>
                <a:cubicBezTo>
                  <a:pt x="77" y="35"/>
                  <a:pt x="77" y="35"/>
                  <a:pt x="77" y="35"/>
                </a:cubicBezTo>
                <a:cubicBezTo>
                  <a:pt x="77" y="35"/>
                  <a:pt x="77" y="35"/>
                  <a:pt x="78" y="35"/>
                </a:cubicBezTo>
                <a:cubicBezTo>
                  <a:pt x="78" y="35"/>
                  <a:pt x="79" y="35"/>
                  <a:pt x="79" y="34"/>
                </a:cubicBezTo>
                <a:cubicBezTo>
                  <a:pt x="79" y="2"/>
                  <a:pt x="79" y="2"/>
                  <a:pt x="79" y="2"/>
                </a:cubicBezTo>
                <a:cubicBezTo>
                  <a:pt x="79" y="1"/>
                  <a:pt x="78" y="0"/>
                  <a:pt x="78" y="0"/>
                </a:cubicBezTo>
                <a:close/>
                <a:moveTo>
                  <a:pt x="9" y="39"/>
                </a:moveTo>
                <a:cubicBezTo>
                  <a:pt x="3" y="39"/>
                  <a:pt x="3" y="39"/>
                  <a:pt x="3" y="39"/>
                </a:cubicBezTo>
                <a:cubicBezTo>
                  <a:pt x="3" y="35"/>
                  <a:pt x="3" y="35"/>
                  <a:pt x="3" y="35"/>
                </a:cubicBezTo>
                <a:cubicBezTo>
                  <a:pt x="10" y="35"/>
                  <a:pt x="10" y="35"/>
                  <a:pt x="10" y="35"/>
                </a:cubicBezTo>
                <a:cubicBezTo>
                  <a:pt x="9" y="36"/>
                  <a:pt x="9" y="37"/>
                  <a:pt x="9" y="39"/>
                </a:cubicBezTo>
                <a:close/>
                <a:moveTo>
                  <a:pt x="17" y="43"/>
                </a:moveTo>
                <a:cubicBezTo>
                  <a:pt x="14" y="43"/>
                  <a:pt x="12" y="41"/>
                  <a:pt x="12" y="39"/>
                </a:cubicBezTo>
                <a:cubicBezTo>
                  <a:pt x="12" y="37"/>
                  <a:pt x="14" y="35"/>
                  <a:pt x="17" y="35"/>
                </a:cubicBezTo>
                <a:cubicBezTo>
                  <a:pt x="19" y="35"/>
                  <a:pt x="21" y="37"/>
                  <a:pt x="21" y="39"/>
                </a:cubicBezTo>
                <a:cubicBezTo>
                  <a:pt x="21" y="41"/>
                  <a:pt x="19" y="43"/>
                  <a:pt x="17" y="43"/>
                </a:cubicBezTo>
                <a:close/>
                <a:moveTo>
                  <a:pt x="22" y="33"/>
                </a:moveTo>
                <a:cubicBezTo>
                  <a:pt x="21" y="32"/>
                  <a:pt x="19" y="31"/>
                  <a:pt x="17" y="31"/>
                </a:cubicBezTo>
                <a:cubicBezTo>
                  <a:pt x="15" y="31"/>
                  <a:pt x="13" y="32"/>
                  <a:pt x="11" y="33"/>
                </a:cubicBezTo>
                <a:cubicBezTo>
                  <a:pt x="3" y="33"/>
                  <a:pt x="3" y="33"/>
                  <a:pt x="3" y="33"/>
                </a:cubicBezTo>
                <a:cubicBezTo>
                  <a:pt x="3" y="18"/>
                  <a:pt x="3" y="18"/>
                  <a:pt x="3" y="18"/>
                </a:cubicBezTo>
                <a:cubicBezTo>
                  <a:pt x="8" y="6"/>
                  <a:pt x="8" y="6"/>
                  <a:pt x="8" y="6"/>
                </a:cubicBezTo>
                <a:cubicBezTo>
                  <a:pt x="28" y="6"/>
                  <a:pt x="28" y="6"/>
                  <a:pt x="28" y="6"/>
                </a:cubicBezTo>
                <a:cubicBezTo>
                  <a:pt x="28" y="33"/>
                  <a:pt x="28" y="33"/>
                  <a:pt x="28" y="33"/>
                </a:cubicBezTo>
                <a:lnTo>
                  <a:pt x="22" y="33"/>
                </a:lnTo>
                <a:close/>
                <a:moveTo>
                  <a:pt x="49" y="39"/>
                </a:moveTo>
                <a:cubicBezTo>
                  <a:pt x="25" y="39"/>
                  <a:pt x="25" y="39"/>
                  <a:pt x="25" y="39"/>
                </a:cubicBezTo>
                <a:cubicBezTo>
                  <a:pt x="25" y="37"/>
                  <a:pt x="25" y="36"/>
                  <a:pt x="24" y="35"/>
                </a:cubicBezTo>
                <a:cubicBezTo>
                  <a:pt x="50" y="35"/>
                  <a:pt x="50" y="35"/>
                  <a:pt x="50" y="35"/>
                </a:cubicBezTo>
                <a:cubicBezTo>
                  <a:pt x="50" y="36"/>
                  <a:pt x="49" y="37"/>
                  <a:pt x="49" y="39"/>
                </a:cubicBezTo>
                <a:close/>
                <a:moveTo>
                  <a:pt x="58" y="43"/>
                </a:moveTo>
                <a:cubicBezTo>
                  <a:pt x="55" y="43"/>
                  <a:pt x="53" y="41"/>
                  <a:pt x="53" y="39"/>
                </a:cubicBezTo>
                <a:cubicBezTo>
                  <a:pt x="53" y="37"/>
                  <a:pt x="55" y="35"/>
                  <a:pt x="58" y="35"/>
                </a:cubicBezTo>
                <a:cubicBezTo>
                  <a:pt x="60" y="35"/>
                  <a:pt x="62" y="37"/>
                  <a:pt x="62" y="39"/>
                </a:cubicBezTo>
                <a:cubicBezTo>
                  <a:pt x="62" y="41"/>
                  <a:pt x="60" y="43"/>
                  <a:pt x="58" y="43"/>
                </a:cubicBezTo>
                <a:close/>
                <a:moveTo>
                  <a:pt x="74" y="39"/>
                </a:moveTo>
                <a:cubicBezTo>
                  <a:pt x="66" y="39"/>
                  <a:pt x="66" y="39"/>
                  <a:pt x="66" y="39"/>
                </a:cubicBezTo>
                <a:cubicBezTo>
                  <a:pt x="66" y="37"/>
                  <a:pt x="65" y="36"/>
                  <a:pt x="65" y="35"/>
                </a:cubicBezTo>
                <a:cubicBezTo>
                  <a:pt x="74" y="35"/>
                  <a:pt x="74" y="35"/>
                  <a:pt x="74" y="35"/>
                </a:cubicBezTo>
                <a:lnTo>
                  <a:pt x="74" y="39"/>
                </a:lnTo>
                <a:close/>
                <a:moveTo>
                  <a:pt x="76" y="33"/>
                </a:moveTo>
                <a:cubicBezTo>
                  <a:pt x="63" y="33"/>
                  <a:pt x="63" y="33"/>
                  <a:pt x="63" y="33"/>
                </a:cubicBezTo>
                <a:cubicBezTo>
                  <a:pt x="62" y="32"/>
                  <a:pt x="60" y="31"/>
                  <a:pt x="58" y="31"/>
                </a:cubicBezTo>
                <a:cubicBezTo>
                  <a:pt x="55" y="31"/>
                  <a:pt x="53" y="32"/>
                  <a:pt x="52" y="33"/>
                </a:cubicBezTo>
                <a:cubicBezTo>
                  <a:pt x="35" y="33"/>
                  <a:pt x="35" y="33"/>
                  <a:pt x="35" y="33"/>
                </a:cubicBezTo>
                <a:cubicBezTo>
                  <a:pt x="35" y="30"/>
                  <a:pt x="35" y="30"/>
                  <a:pt x="35" y="30"/>
                </a:cubicBezTo>
                <a:cubicBezTo>
                  <a:pt x="76" y="30"/>
                  <a:pt x="76" y="30"/>
                  <a:pt x="76" y="30"/>
                </a:cubicBezTo>
                <a:lnTo>
                  <a:pt x="76" y="33"/>
                </a:lnTo>
                <a:close/>
                <a:moveTo>
                  <a:pt x="76" y="28"/>
                </a:moveTo>
                <a:cubicBezTo>
                  <a:pt x="35" y="28"/>
                  <a:pt x="35" y="28"/>
                  <a:pt x="35" y="28"/>
                </a:cubicBezTo>
                <a:cubicBezTo>
                  <a:pt x="35" y="3"/>
                  <a:pt x="35" y="3"/>
                  <a:pt x="35" y="3"/>
                </a:cubicBezTo>
                <a:cubicBezTo>
                  <a:pt x="76" y="3"/>
                  <a:pt x="76" y="3"/>
                  <a:pt x="76" y="3"/>
                </a:cubicBezTo>
                <a:lnTo>
                  <a:pt x="76" y="28"/>
                </a:ln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25" name="Freeform 50"/>
          <p:cNvSpPr>
            <a:spLocks noEditPoints="1"/>
          </p:cNvSpPr>
          <p:nvPr/>
        </p:nvSpPr>
        <p:spPr bwMode="auto">
          <a:xfrm>
            <a:off x="7764517" y="3960161"/>
            <a:ext cx="367374" cy="226965"/>
          </a:xfrm>
          <a:custGeom>
            <a:avLst/>
            <a:gdLst>
              <a:gd name="T0" fmla="*/ 13 w 81"/>
              <a:gd name="T1" fmla="*/ 22 h 48"/>
              <a:gd name="T2" fmla="*/ 15 w 81"/>
              <a:gd name="T3" fmla="*/ 19 h 48"/>
              <a:gd name="T4" fmla="*/ 23 w 81"/>
              <a:gd name="T5" fmla="*/ 18 h 48"/>
              <a:gd name="T6" fmla="*/ 22 w 81"/>
              <a:gd name="T7" fmla="*/ 8 h 48"/>
              <a:gd name="T8" fmla="*/ 8 w 81"/>
              <a:gd name="T9" fmla="*/ 9 h 48"/>
              <a:gd name="T10" fmla="*/ 5 w 81"/>
              <a:gd name="T11" fmla="*/ 18 h 48"/>
              <a:gd name="T12" fmla="*/ 6 w 81"/>
              <a:gd name="T13" fmla="*/ 22 h 48"/>
              <a:gd name="T14" fmla="*/ 10 w 81"/>
              <a:gd name="T15" fmla="*/ 10 h 48"/>
              <a:gd name="T16" fmla="*/ 21 w 81"/>
              <a:gd name="T17" fmla="*/ 17 h 48"/>
              <a:gd name="T18" fmla="*/ 14 w 81"/>
              <a:gd name="T19" fmla="*/ 18 h 48"/>
              <a:gd name="T20" fmla="*/ 7 w 81"/>
              <a:gd name="T21" fmla="*/ 20 h 48"/>
              <a:gd name="T22" fmla="*/ 81 w 81"/>
              <a:gd name="T23" fmla="*/ 18 h 48"/>
              <a:gd name="T24" fmla="*/ 67 w 81"/>
              <a:gd name="T25" fmla="*/ 1 h 48"/>
              <a:gd name="T26" fmla="*/ 59 w 81"/>
              <a:gd name="T27" fmla="*/ 0 h 48"/>
              <a:gd name="T28" fmla="*/ 51 w 81"/>
              <a:gd name="T29" fmla="*/ 1 h 48"/>
              <a:gd name="T30" fmla="*/ 31 w 81"/>
              <a:gd name="T31" fmla="*/ 15 h 48"/>
              <a:gd name="T32" fmla="*/ 45 w 81"/>
              <a:gd name="T33" fmla="*/ 32 h 48"/>
              <a:gd name="T34" fmla="*/ 46 w 81"/>
              <a:gd name="T35" fmla="*/ 33 h 48"/>
              <a:gd name="T36" fmla="*/ 28 w 81"/>
              <a:gd name="T37" fmla="*/ 5 h 48"/>
              <a:gd name="T38" fmla="*/ 7 w 81"/>
              <a:gd name="T39" fmla="*/ 3 h 48"/>
              <a:gd name="T40" fmla="*/ 0 w 81"/>
              <a:gd name="T41" fmla="*/ 18 h 48"/>
              <a:gd name="T42" fmla="*/ 0 w 81"/>
              <a:gd name="T43" fmla="*/ 40 h 48"/>
              <a:gd name="T44" fmla="*/ 7 w 81"/>
              <a:gd name="T45" fmla="*/ 42 h 48"/>
              <a:gd name="T46" fmla="*/ 22 w 81"/>
              <a:gd name="T47" fmla="*/ 42 h 48"/>
              <a:gd name="T48" fmla="*/ 51 w 81"/>
              <a:gd name="T49" fmla="*/ 48 h 48"/>
              <a:gd name="T50" fmla="*/ 58 w 81"/>
              <a:gd name="T51" fmla="*/ 36 h 48"/>
              <a:gd name="T52" fmla="*/ 60 w 81"/>
              <a:gd name="T53" fmla="*/ 39 h 48"/>
              <a:gd name="T54" fmla="*/ 76 w 81"/>
              <a:gd name="T55" fmla="*/ 42 h 48"/>
              <a:gd name="T56" fmla="*/ 81 w 81"/>
              <a:gd name="T57" fmla="*/ 40 h 48"/>
              <a:gd name="T58" fmla="*/ 79 w 81"/>
              <a:gd name="T59" fmla="*/ 33 h 48"/>
              <a:gd name="T60" fmla="*/ 70 w 81"/>
              <a:gd name="T61" fmla="*/ 31 h 48"/>
              <a:gd name="T62" fmla="*/ 35 w 81"/>
              <a:gd name="T63" fmla="*/ 18 h 48"/>
              <a:gd name="T64" fmla="*/ 45 w 81"/>
              <a:gd name="T65" fmla="*/ 5 h 48"/>
              <a:gd name="T66" fmla="*/ 77 w 81"/>
              <a:gd name="T67" fmla="*/ 15 h 48"/>
              <a:gd name="T68" fmla="*/ 67 w 81"/>
              <a:gd name="T69" fmla="*/ 28 h 48"/>
              <a:gd name="T70" fmla="*/ 35 w 81"/>
              <a:gd name="T71" fmla="*/ 18 h 48"/>
              <a:gd name="T72" fmla="*/ 42 w 81"/>
              <a:gd name="T73" fmla="*/ 39 h 48"/>
              <a:gd name="T74" fmla="*/ 22 w 81"/>
              <a:gd name="T75" fmla="*/ 36 h 48"/>
              <a:gd name="T76" fmla="*/ 43 w 81"/>
              <a:gd name="T77" fmla="*/ 36 h 48"/>
              <a:gd name="T78" fmla="*/ 25 w 81"/>
              <a:gd name="T79" fmla="*/ 6 h 48"/>
              <a:gd name="T80" fmla="*/ 19 w 81"/>
              <a:gd name="T81" fmla="*/ 33 h 48"/>
              <a:gd name="T82" fmla="*/ 10 w 81"/>
              <a:gd name="T83" fmla="*/ 33 h 48"/>
              <a:gd name="T84" fmla="*/ 3 w 81"/>
              <a:gd name="T85" fmla="*/ 19 h 48"/>
              <a:gd name="T86" fmla="*/ 3 w 81"/>
              <a:gd name="T87" fmla="*/ 36 h 48"/>
              <a:gd name="T88" fmla="*/ 6 w 81"/>
              <a:gd name="T89" fmla="*/ 39 h 48"/>
              <a:gd name="T90" fmla="*/ 3 w 81"/>
              <a:gd name="T91" fmla="*/ 36 h 48"/>
              <a:gd name="T92" fmla="*/ 10 w 81"/>
              <a:gd name="T93" fmla="*/ 39 h 48"/>
              <a:gd name="T94" fmla="*/ 19 w 81"/>
              <a:gd name="T95" fmla="*/ 39 h 48"/>
              <a:gd name="T96" fmla="*/ 51 w 81"/>
              <a:gd name="T97" fmla="*/ 44 h 48"/>
              <a:gd name="T98" fmla="*/ 51 w 81"/>
              <a:gd name="T99" fmla="*/ 35 h 48"/>
              <a:gd name="T100" fmla="*/ 51 w 81"/>
              <a:gd name="T101" fmla="*/ 44 h 48"/>
              <a:gd name="T102" fmla="*/ 64 w 81"/>
              <a:gd name="T103" fmla="*/ 39 h 48"/>
              <a:gd name="T104" fmla="*/ 73 w 81"/>
              <a:gd name="T105" fmla="*/ 39 h 48"/>
              <a:gd name="T106" fmla="*/ 78 w 81"/>
              <a:gd name="T107" fmla="*/ 39 h 48"/>
              <a:gd name="T108" fmla="*/ 76 w 81"/>
              <a:gd name="T109" fmla="*/ 36 h 48"/>
              <a:gd name="T110" fmla="*/ 78 w 81"/>
              <a:gd name="T111" fmla="*/ 39 h 48"/>
              <a:gd name="T112" fmla="*/ 54 w 81"/>
              <a:gd name="T113" fmla="*/ 32 h 48"/>
              <a:gd name="T114" fmla="*/ 64 w 81"/>
              <a:gd name="T115" fmla="*/ 33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1" h="48">
                <a:moveTo>
                  <a:pt x="6" y="22"/>
                </a:moveTo>
                <a:cubicBezTo>
                  <a:pt x="13" y="22"/>
                  <a:pt x="13" y="22"/>
                  <a:pt x="13" y="22"/>
                </a:cubicBezTo>
                <a:cubicBezTo>
                  <a:pt x="13" y="22"/>
                  <a:pt x="14" y="22"/>
                  <a:pt x="14" y="22"/>
                </a:cubicBezTo>
                <a:cubicBezTo>
                  <a:pt x="15" y="19"/>
                  <a:pt x="15" y="19"/>
                  <a:pt x="15" y="19"/>
                </a:cubicBezTo>
                <a:cubicBezTo>
                  <a:pt x="22" y="19"/>
                  <a:pt x="22" y="19"/>
                  <a:pt x="22" y="19"/>
                </a:cubicBezTo>
                <a:cubicBezTo>
                  <a:pt x="22" y="19"/>
                  <a:pt x="23" y="19"/>
                  <a:pt x="23" y="18"/>
                </a:cubicBezTo>
                <a:cubicBezTo>
                  <a:pt x="23" y="9"/>
                  <a:pt x="23" y="9"/>
                  <a:pt x="23" y="9"/>
                </a:cubicBezTo>
                <a:cubicBezTo>
                  <a:pt x="23" y="9"/>
                  <a:pt x="22" y="8"/>
                  <a:pt x="22" y="8"/>
                </a:cubicBezTo>
                <a:cubicBezTo>
                  <a:pt x="9" y="8"/>
                  <a:pt x="9" y="8"/>
                  <a:pt x="9" y="8"/>
                </a:cubicBezTo>
                <a:cubicBezTo>
                  <a:pt x="9" y="8"/>
                  <a:pt x="8" y="9"/>
                  <a:pt x="8" y="9"/>
                </a:cubicBezTo>
                <a:cubicBezTo>
                  <a:pt x="5" y="18"/>
                  <a:pt x="5" y="18"/>
                  <a:pt x="5" y="18"/>
                </a:cubicBezTo>
                <a:cubicBezTo>
                  <a:pt x="5" y="18"/>
                  <a:pt x="5" y="18"/>
                  <a:pt x="5" y="18"/>
                </a:cubicBezTo>
                <a:cubicBezTo>
                  <a:pt x="5" y="21"/>
                  <a:pt x="5" y="21"/>
                  <a:pt x="5" y="21"/>
                </a:cubicBezTo>
                <a:cubicBezTo>
                  <a:pt x="5" y="22"/>
                  <a:pt x="5" y="22"/>
                  <a:pt x="6" y="22"/>
                </a:cubicBezTo>
                <a:close/>
                <a:moveTo>
                  <a:pt x="7" y="19"/>
                </a:moveTo>
                <a:cubicBezTo>
                  <a:pt x="10" y="10"/>
                  <a:pt x="10" y="10"/>
                  <a:pt x="10" y="10"/>
                </a:cubicBezTo>
                <a:cubicBezTo>
                  <a:pt x="21" y="10"/>
                  <a:pt x="21" y="10"/>
                  <a:pt x="21" y="10"/>
                </a:cubicBezTo>
                <a:cubicBezTo>
                  <a:pt x="21" y="17"/>
                  <a:pt x="21" y="17"/>
                  <a:pt x="21" y="17"/>
                </a:cubicBezTo>
                <a:cubicBezTo>
                  <a:pt x="15" y="17"/>
                  <a:pt x="15" y="17"/>
                  <a:pt x="15" y="17"/>
                </a:cubicBezTo>
                <a:cubicBezTo>
                  <a:pt x="14" y="17"/>
                  <a:pt x="14" y="18"/>
                  <a:pt x="14" y="18"/>
                </a:cubicBezTo>
                <a:cubicBezTo>
                  <a:pt x="12" y="20"/>
                  <a:pt x="12" y="20"/>
                  <a:pt x="12" y="20"/>
                </a:cubicBezTo>
                <a:cubicBezTo>
                  <a:pt x="7" y="20"/>
                  <a:pt x="7" y="20"/>
                  <a:pt x="7" y="20"/>
                </a:cubicBezTo>
                <a:lnTo>
                  <a:pt x="7" y="19"/>
                </a:lnTo>
                <a:close/>
                <a:moveTo>
                  <a:pt x="81" y="18"/>
                </a:moveTo>
                <a:cubicBezTo>
                  <a:pt x="81" y="15"/>
                  <a:pt x="81" y="15"/>
                  <a:pt x="81" y="15"/>
                </a:cubicBezTo>
                <a:cubicBezTo>
                  <a:pt x="81" y="8"/>
                  <a:pt x="75" y="1"/>
                  <a:pt x="67" y="1"/>
                </a:cubicBezTo>
                <a:cubicBezTo>
                  <a:pt x="61" y="1"/>
                  <a:pt x="61" y="1"/>
                  <a:pt x="61" y="1"/>
                </a:cubicBezTo>
                <a:cubicBezTo>
                  <a:pt x="61" y="0"/>
                  <a:pt x="60" y="0"/>
                  <a:pt x="59" y="0"/>
                </a:cubicBezTo>
                <a:cubicBezTo>
                  <a:pt x="53" y="0"/>
                  <a:pt x="53" y="0"/>
                  <a:pt x="53" y="0"/>
                </a:cubicBezTo>
                <a:cubicBezTo>
                  <a:pt x="52" y="0"/>
                  <a:pt x="51" y="0"/>
                  <a:pt x="51" y="1"/>
                </a:cubicBezTo>
                <a:cubicBezTo>
                  <a:pt x="45" y="1"/>
                  <a:pt x="45" y="1"/>
                  <a:pt x="45" y="1"/>
                </a:cubicBezTo>
                <a:cubicBezTo>
                  <a:pt x="37" y="1"/>
                  <a:pt x="31" y="8"/>
                  <a:pt x="31" y="15"/>
                </a:cubicBezTo>
                <a:cubicBezTo>
                  <a:pt x="31" y="18"/>
                  <a:pt x="31" y="18"/>
                  <a:pt x="31" y="18"/>
                </a:cubicBezTo>
                <a:cubicBezTo>
                  <a:pt x="31" y="25"/>
                  <a:pt x="37" y="32"/>
                  <a:pt x="45" y="32"/>
                </a:cubicBezTo>
                <a:cubicBezTo>
                  <a:pt x="47" y="32"/>
                  <a:pt x="47" y="32"/>
                  <a:pt x="47" y="32"/>
                </a:cubicBezTo>
                <a:cubicBezTo>
                  <a:pt x="47" y="32"/>
                  <a:pt x="46" y="32"/>
                  <a:pt x="46" y="33"/>
                </a:cubicBezTo>
                <a:cubicBezTo>
                  <a:pt x="28" y="33"/>
                  <a:pt x="28" y="33"/>
                  <a:pt x="28" y="33"/>
                </a:cubicBezTo>
                <a:cubicBezTo>
                  <a:pt x="28" y="5"/>
                  <a:pt x="28" y="5"/>
                  <a:pt x="28" y="5"/>
                </a:cubicBezTo>
                <a:cubicBezTo>
                  <a:pt x="28" y="4"/>
                  <a:pt x="27" y="3"/>
                  <a:pt x="26" y="3"/>
                </a:cubicBezTo>
                <a:cubicBezTo>
                  <a:pt x="7" y="3"/>
                  <a:pt x="7" y="3"/>
                  <a:pt x="7" y="3"/>
                </a:cubicBezTo>
                <a:cubicBezTo>
                  <a:pt x="6" y="3"/>
                  <a:pt x="6" y="3"/>
                  <a:pt x="5" y="4"/>
                </a:cubicBezTo>
                <a:cubicBezTo>
                  <a:pt x="0" y="18"/>
                  <a:pt x="0" y="18"/>
                  <a:pt x="0" y="18"/>
                </a:cubicBezTo>
                <a:cubicBezTo>
                  <a:pt x="0" y="18"/>
                  <a:pt x="0" y="18"/>
                  <a:pt x="0" y="18"/>
                </a:cubicBezTo>
                <a:cubicBezTo>
                  <a:pt x="0" y="40"/>
                  <a:pt x="0" y="40"/>
                  <a:pt x="0" y="40"/>
                </a:cubicBezTo>
                <a:cubicBezTo>
                  <a:pt x="0" y="41"/>
                  <a:pt x="1" y="42"/>
                  <a:pt x="2" y="42"/>
                </a:cubicBezTo>
                <a:cubicBezTo>
                  <a:pt x="7" y="42"/>
                  <a:pt x="7" y="42"/>
                  <a:pt x="7" y="42"/>
                </a:cubicBezTo>
                <a:cubicBezTo>
                  <a:pt x="8" y="45"/>
                  <a:pt x="11" y="48"/>
                  <a:pt x="14" y="48"/>
                </a:cubicBezTo>
                <a:cubicBezTo>
                  <a:pt x="18" y="48"/>
                  <a:pt x="21" y="45"/>
                  <a:pt x="22" y="42"/>
                </a:cubicBezTo>
                <a:cubicBezTo>
                  <a:pt x="43" y="42"/>
                  <a:pt x="43" y="42"/>
                  <a:pt x="43" y="42"/>
                </a:cubicBezTo>
                <a:cubicBezTo>
                  <a:pt x="44" y="45"/>
                  <a:pt x="47" y="48"/>
                  <a:pt x="51" y="48"/>
                </a:cubicBezTo>
                <a:cubicBezTo>
                  <a:pt x="55" y="48"/>
                  <a:pt x="59" y="44"/>
                  <a:pt x="59" y="39"/>
                </a:cubicBezTo>
                <a:cubicBezTo>
                  <a:pt x="59" y="38"/>
                  <a:pt x="59" y="37"/>
                  <a:pt x="58" y="36"/>
                </a:cubicBezTo>
                <a:cubicBezTo>
                  <a:pt x="61" y="36"/>
                  <a:pt x="61" y="36"/>
                  <a:pt x="61" y="36"/>
                </a:cubicBezTo>
                <a:cubicBezTo>
                  <a:pt x="60" y="37"/>
                  <a:pt x="60" y="38"/>
                  <a:pt x="60" y="39"/>
                </a:cubicBezTo>
                <a:cubicBezTo>
                  <a:pt x="60" y="44"/>
                  <a:pt x="64" y="48"/>
                  <a:pt x="68" y="48"/>
                </a:cubicBezTo>
                <a:cubicBezTo>
                  <a:pt x="72" y="48"/>
                  <a:pt x="75" y="45"/>
                  <a:pt x="76" y="42"/>
                </a:cubicBezTo>
                <a:cubicBezTo>
                  <a:pt x="79" y="42"/>
                  <a:pt x="79" y="42"/>
                  <a:pt x="79" y="42"/>
                </a:cubicBezTo>
                <a:cubicBezTo>
                  <a:pt x="80" y="42"/>
                  <a:pt x="81" y="41"/>
                  <a:pt x="81" y="40"/>
                </a:cubicBezTo>
                <a:cubicBezTo>
                  <a:pt x="81" y="34"/>
                  <a:pt x="81" y="34"/>
                  <a:pt x="81" y="34"/>
                </a:cubicBezTo>
                <a:cubicBezTo>
                  <a:pt x="81" y="33"/>
                  <a:pt x="80" y="33"/>
                  <a:pt x="79" y="33"/>
                </a:cubicBezTo>
                <a:cubicBezTo>
                  <a:pt x="73" y="33"/>
                  <a:pt x="73" y="33"/>
                  <a:pt x="73" y="33"/>
                </a:cubicBezTo>
                <a:cubicBezTo>
                  <a:pt x="73" y="32"/>
                  <a:pt x="72" y="31"/>
                  <a:pt x="70" y="31"/>
                </a:cubicBezTo>
                <a:cubicBezTo>
                  <a:pt x="77" y="30"/>
                  <a:pt x="81" y="24"/>
                  <a:pt x="81" y="18"/>
                </a:cubicBezTo>
                <a:close/>
                <a:moveTo>
                  <a:pt x="35" y="18"/>
                </a:moveTo>
                <a:cubicBezTo>
                  <a:pt x="35" y="15"/>
                  <a:pt x="35" y="15"/>
                  <a:pt x="35" y="15"/>
                </a:cubicBezTo>
                <a:cubicBezTo>
                  <a:pt x="35" y="10"/>
                  <a:pt x="39" y="5"/>
                  <a:pt x="45" y="5"/>
                </a:cubicBezTo>
                <a:cubicBezTo>
                  <a:pt x="67" y="5"/>
                  <a:pt x="67" y="5"/>
                  <a:pt x="67" y="5"/>
                </a:cubicBezTo>
                <a:cubicBezTo>
                  <a:pt x="73" y="5"/>
                  <a:pt x="77" y="10"/>
                  <a:pt x="77" y="15"/>
                </a:cubicBezTo>
                <a:cubicBezTo>
                  <a:pt x="77" y="18"/>
                  <a:pt x="77" y="18"/>
                  <a:pt x="77" y="18"/>
                </a:cubicBezTo>
                <a:cubicBezTo>
                  <a:pt x="77" y="23"/>
                  <a:pt x="73" y="28"/>
                  <a:pt x="67" y="28"/>
                </a:cubicBezTo>
                <a:cubicBezTo>
                  <a:pt x="45" y="28"/>
                  <a:pt x="45" y="28"/>
                  <a:pt x="45" y="28"/>
                </a:cubicBezTo>
                <a:cubicBezTo>
                  <a:pt x="39" y="28"/>
                  <a:pt x="35" y="23"/>
                  <a:pt x="35" y="18"/>
                </a:cubicBezTo>
                <a:close/>
                <a:moveTo>
                  <a:pt x="43" y="36"/>
                </a:moveTo>
                <a:cubicBezTo>
                  <a:pt x="43" y="37"/>
                  <a:pt x="42" y="38"/>
                  <a:pt x="42" y="39"/>
                </a:cubicBezTo>
                <a:cubicBezTo>
                  <a:pt x="23" y="39"/>
                  <a:pt x="23" y="39"/>
                  <a:pt x="23" y="39"/>
                </a:cubicBezTo>
                <a:cubicBezTo>
                  <a:pt x="23" y="38"/>
                  <a:pt x="22" y="37"/>
                  <a:pt x="22" y="36"/>
                </a:cubicBezTo>
                <a:cubicBezTo>
                  <a:pt x="26" y="36"/>
                  <a:pt x="26" y="36"/>
                  <a:pt x="26" y="36"/>
                </a:cubicBezTo>
                <a:lnTo>
                  <a:pt x="43" y="36"/>
                </a:lnTo>
                <a:close/>
                <a:moveTo>
                  <a:pt x="8" y="6"/>
                </a:moveTo>
                <a:cubicBezTo>
                  <a:pt x="25" y="6"/>
                  <a:pt x="25" y="6"/>
                  <a:pt x="25" y="6"/>
                </a:cubicBezTo>
                <a:cubicBezTo>
                  <a:pt x="25" y="33"/>
                  <a:pt x="25" y="33"/>
                  <a:pt x="25" y="33"/>
                </a:cubicBezTo>
                <a:cubicBezTo>
                  <a:pt x="19" y="33"/>
                  <a:pt x="19" y="33"/>
                  <a:pt x="19" y="33"/>
                </a:cubicBezTo>
                <a:cubicBezTo>
                  <a:pt x="18" y="32"/>
                  <a:pt x="16" y="31"/>
                  <a:pt x="14" y="31"/>
                </a:cubicBezTo>
                <a:cubicBezTo>
                  <a:pt x="13" y="31"/>
                  <a:pt x="11" y="32"/>
                  <a:pt x="10" y="33"/>
                </a:cubicBezTo>
                <a:cubicBezTo>
                  <a:pt x="3" y="33"/>
                  <a:pt x="3" y="33"/>
                  <a:pt x="3" y="33"/>
                </a:cubicBezTo>
                <a:cubicBezTo>
                  <a:pt x="3" y="19"/>
                  <a:pt x="3" y="19"/>
                  <a:pt x="3" y="19"/>
                </a:cubicBezTo>
                <a:lnTo>
                  <a:pt x="8" y="6"/>
                </a:lnTo>
                <a:close/>
                <a:moveTo>
                  <a:pt x="3" y="36"/>
                </a:moveTo>
                <a:cubicBezTo>
                  <a:pt x="7" y="36"/>
                  <a:pt x="7" y="36"/>
                  <a:pt x="7" y="36"/>
                </a:cubicBezTo>
                <a:cubicBezTo>
                  <a:pt x="7" y="37"/>
                  <a:pt x="6" y="38"/>
                  <a:pt x="6" y="39"/>
                </a:cubicBezTo>
                <a:cubicBezTo>
                  <a:pt x="3" y="39"/>
                  <a:pt x="3" y="39"/>
                  <a:pt x="3" y="39"/>
                </a:cubicBezTo>
                <a:lnTo>
                  <a:pt x="3" y="36"/>
                </a:lnTo>
                <a:close/>
                <a:moveTo>
                  <a:pt x="14" y="44"/>
                </a:moveTo>
                <a:cubicBezTo>
                  <a:pt x="12" y="44"/>
                  <a:pt x="10" y="42"/>
                  <a:pt x="10" y="39"/>
                </a:cubicBezTo>
                <a:cubicBezTo>
                  <a:pt x="10" y="37"/>
                  <a:pt x="12" y="35"/>
                  <a:pt x="14" y="35"/>
                </a:cubicBezTo>
                <a:cubicBezTo>
                  <a:pt x="17" y="35"/>
                  <a:pt x="19" y="37"/>
                  <a:pt x="19" y="39"/>
                </a:cubicBezTo>
                <a:cubicBezTo>
                  <a:pt x="19" y="42"/>
                  <a:pt x="17" y="44"/>
                  <a:pt x="14" y="44"/>
                </a:cubicBezTo>
                <a:close/>
                <a:moveTo>
                  <a:pt x="51" y="44"/>
                </a:moveTo>
                <a:cubicBezTo>
                  <a:pt x="48" y="44"/>
                  <a:pt x="46" y="42"/>
                  <a:pt x="46" y="39"/>
                </a:cubicBezTo>
                <a:cubicBezTo>
                  <a:pt x="46" y="37"/>
                  <a:pt x="48" y="35"/>
                  <a:pt x="51" y="35"/>
                </a:cubicBezTo>
                <a:cubicBezTo>
                  <a:pt x="53" y="35"/>
                  <a:pt x="55" y="37"/>
                  <a:pt x="55" y="39"/>
                </a:cubicBezTo>
                <a:cubicBezTo>
                  <a:pt x="55" y="42"/>
                  <a:pt x="53" y="44"/>
                  <a:pt x="51" y="44"/>
                </a:cubicBezTo>
                <a:close/>
                <a:moveTo>
                  <a:pt x="68" y="44"/>
                </a:moveTo>
                <a:cubicBezTo>
                  <a:pt x="66" y="44"/>
                  <a:pt x="64" y="42"/>
                  <a:pt x="64" y="39"/>
                </a:cubicBezTo>
                <a:cubicBezTo>
                  <a:pt x="64" y="37"/>
                  <a:pt x="66" y="35"/>
                  <a:pt x="68" y="35"/>
                </a:cubicBezTo>
                <a:cubicBezTo>
                  <a:pt x="71" y="35"/>
                  <a:pt x="73" y="37"/>
                  <a:pt x="73" y="39"/>
                </a:cubicBezTo>
                <a:cubicBezTo>
                  <a:pt x="73" y="42"/>
                  <a:pt x="71" y="44"/>
                  <a:pt x="68" y="44"/>
                </a:cubicBezTo>
                <a:close/>
                <a:moveTo>
                  <a:pt x="78" y="39"/>
                </a:moveTo>
                <a:cubicBezTo>
                  <a:pt x="77" y="39"/>
                  <a:pt x="77" y="39"/>
                  <a:pt x="77" y="39"/>
                </a:cubicBezTo>
                <a:cubicBezTo>
                  <a:pt x="77" y="38"/>
                  <a:pt x="76" y="37"/>
                  <a:pt x="76" y="36"/>
                </a:cubicBezTo>
                <a:cubicBezTo>
                  <a:pt x="78" y="36"/>
                  <a:pt x="78" y="36"/>
                  <a:pt x="78" y="36"/>
                </a:cubicBezTo>
                <a:lnTo>
                  <a:pt x="78" y="39"/>
                </a:lnTo>
                <a:close/>
                <a:moveTo>
                  <a:pt x="56" y="33"/>
                </a:moveTo>
                <a:cubicBezTo>
                  <a:pt x="55" y="32"/>
                  <a:pt x="54" y="32"/>
                  <a:pt x="54" y="32"/>
                </a:cubicBezTo>
                <a:cubicBezTo>
                  <a:pt x="65" y="32"/>
                  <a:pt x="65" y="32"/>
                  <a:pt x="65" y="32"/>
                </a:cubicBezTo>
                <a:cubicBezTo>
                  <a:pt x="65" y="32"/>
                  <a:pt x="64" y="32"/>
                  <a:pt x="64" y="33"/>
                </a:cubicBezTo>
                <a:lnTo>
                  <a:pt x="56" y="33"/>
                </a:ln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47" name="Rectangle 46"/>
          <p:cNvSpPr/>
          <p:nvPr/>
        </p:nvSpPr>
        <p:spPr>
          <a:xfrm rot="16200000">
            <a:off x="6684420" y="-520823"/>
            <a:ext cx="45719" cy="10873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8500091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46"/>
          <p:cNvSpPr/>
          <p:nvPr/>
        </p:nvSpPr>
        <p:spPr>
          <a:xfrm>
            <a:off x="4271778" y="2277993"/>
            <a:ext cx="3306657" cy="1349539"/>
          </a:xfrm>
          <a:prstGeom prst="rect">
            <a:avLst/>
          </a:prstGeom>
          <a:noFill/>
          <a:ln>
            <a:solidFill>
              <a:schemeClr val="tx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8" name="Rectangle 47"/>
          <p:cNvSpPr/>
          <p:nvPr/>
        </p:nvSpPr>
        <p:spPr>
          <a:xfrm>
            <a:off x="616526" y="2277993"/>
            <a:ext cx="3306657" cy="1349539"/>
          </a:xfrm>
          <a:prstGeom prst="rect">
            <a:avLst/>
          </a:prstGeom>
          <a:noFill/>
          <a:ln>
            <a:solidFill>
              <a:schemeClr val="tx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9" name="Rectangle 48"/>
          <p:cNvSpPr/>
          <p:nvPr/>
        </p:nvSpPr>
        <p:spPr>
          <a:xfrm>
            <a:off x="4271778" y="3948744"/>
            <a:ext cx="3306657" cy="1349539"/>
          </a:xfrm>
          <a:prstGeom prst="rect">
            <a:avLst/>
          </a:prstGeom>
          <a:noFill/>
          <a:ln>
            <a:solidFill>
              <a:schemeClr val="tx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0" name="Rectangle 49"/>
          <p:cNvSpPr/>
          <p:nvPr/>
        </p:nvSpPr>
        <p:spPr>
          <a:xfrm>
            <a:off x="616526" y="3948744"/>
            <a:ext cx="3306657" cy="1349539"/>
          </a:xfrm>
          <a:prstGeom prst="rect">
            <a:avLst/>
          </a:prstGeom>
          <a:noFill/>
          <a:ln>
            <a:solidFill>
              <a:schemeClr val="tx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1" name="TextBox 50"/>
          <p:cNvSpPr txBox="1"/>
          <p:nvPr/>
        </p:nvSpPr>
        <p:spPr>
          <a:xfrm>
            <a:off x="8022943" y="2731049"/>
            <a:ext cx="3158836" cy="2031325"/>
          </a:xfrm>
          <a:prstGeom prst="rect">
            <a:avLst/>
          </a:prstGeom>
          <a:noFill/>
        </p:spPr>
        <p:txBody>
          <a:bodyPr wrap="square" rtlCol="0">
            <a:spAutoFit/>
          </a:bodyPr>
          <a:lstStyle/>
          <a:p>
            <a:pPr algn="just">
              <a:lnSpc>
                <a:spcPct val="150000"/>
              </a:lnSpc>
            </a:pPr>
            <a:r>
              <a:rPr lang="en-ID" sz="1200" dirty="0">
                <a:solidFill>
                  <a:schemeClr val="tx1">
                    <a:lumMod val="50000"/>
                    <a:lumOff val="50000"/>
                  </a:schemeClr>
                </a:solidFill>
              </a:rPr>
              <a:t>Appropriately synthesize interactive opportunities through go forward relationships. Competently procrastinate client </a:t>
            </a:r>
            <a:r>
              <a:rPr lang="en-ID" sz="1200" dirty="0" err="1">
                <a:solidFill>
                  <a:schemeClr val="tx1">
                    <a:lumMod val="50000"/>
                    <a:lumOff val="50000"/>
                  </a:schemeClr>
                </a:solidFill>
              </a:rPr>
              <a:t>centered</a:t>
            </a:r>
            <a:r>
              <a:rPr lang="en-ID" sz="1200" dirty="0">
                <a:solidFill>
                  <a:schemeClr val="tx1">
                    <a:lumMod val="50000"/>
                    <a:lumOff val="50000"/>
                  </a:schemeClr>
                </a:solidFill>
              </a:rPr>
              <a:t> services whereas cooperative portals and parallel task infrastructures whereas sound outside the box thinking backward compatible meta services. </a:t>
            </a:r>
          </a:p>
        </p:txBody>
      </p:sp>
      <p:sp>
        <p:nvSpPr>
          <p:cNvPr id="52" name="TextBox 51"/>
          <p:cNvSpPr txBox="1"/>
          <p:nvPr/>
        </p:nvSpPr>
        <p:spPr>
          <a:xfrm>
            <a:off x="8022943" y="2167707"/>
            <a:ext cx="3377463" cy="338554"/>
          </a:xfrm>
          <a:prstGeom prst="rect">
            <a:avLst/>
          </a:prstGeom>
          <a:noFill/>
        </p:spPr>
        <p:txBody>
          <a:bodyPr wrap="none" rtlCol="0">
            <a:spAutoFit/>
          </a:bodyPr>
          <a:lstStyle/>
          <a:p>
            <a:r>
              <a:rPr lang="en-ID" sz="1600" dirty="0">
                <a:solidFill>
                  <a:schemeClr val="tx1">
                    <a:lumMod val="65000"/>
                    <a:lumOff val="35000"/>
                  </a:schemeClr>
                </a:solidFill>
                <a:latin typeface="+mj-lt"/>
              </a:rPr>
              <a:t>Responsive design for all business</a:t>
            </a:r>
          </a:p>
        </p:txBody>
      </p:sp>
      <p:sp>
        <p:nvSpPr>
          <p:cNvPr id="53" name="Signs"/>
          <p:cNvSpPr>
            <a:spLocks noEditPoints="1"/>
          </p:cNvSpPr>
          <p:nvPr/>
        </p:nvSpPr>
        <p:spPr bwMode="auto">
          <a:xfrm rot="348046">
            <a:off x="8048119" y="4826231"/>
            <a:ext cx="1414011" cy="569818"/>
          </a:xfrm>
          <a:custGeom>
            <a:avLst/>
            <a:gdLst>
              <a:gd name="T0" fmla="*/ 237 w 558"/>
              <a:gd name="T1" fmla="*/ 87 h 319"/>
              <a:gd name="T2" fmla="*/ 487 w 558"/>
              <a:gd name="T3" fmla="*/ 132 h 319"/>
              <a:gd name="T4" fmla="*/ 441 w 558"/>
              <a:gd name="T5" fmla="*/ 109 h 319"/>
              <a:gd name="T6" fmla="*/ 417 w 558"/>
              <a:gd name="T7" fmla="*/ 130 h 319"/>
              <a:gd name="T8" fmla="*/ 396 w 558"/>
              <a:gd name="T9" fmla="*/ 143 h 319"/>
              <a:gd name="T10" fmla="*/ 360 w 558"/>
              <a:gd name="T11" fmla="*/ 145 h 319"/>
              <a:gd name="T12" fmla="*/ 346 w 558"/>
              <a:gd name="T13" fmla="*/ 142 h 319"/>
              <a:gd name="T14" fmla="*/ 322 w 558"/>
              <a:gd name="T15" fmla="*/ 145 h 319"/>
              <a:gd name="T16" fmla="*/ 305 w 558"/>
              <a:gd name="T17" fmla="*/ 149 h 319"/>
              <a:gd name="T18" fmla="*/ 277 w 558"/>
              <a:gd name="T19" fmla="*/ 141 h 319"/>
              <a:gd name="T20" fmla="*/ 511 w 558"/>
              <a:gd name="T21" fmla="*/ 174 h 319"/>
              <a:gd name="T22" fmla="*/ 515 w 558"/>
              <a:gd name="T23" fmla="*/ 176 h 319"/>
              <a:gd name="T24" fmla="*/ 200 w 558"/>
              <a:gd name="T25" fmla="*/ 273 h 319"/>
              <a:gd name="T26" fmla="*/ 166 w 558"/>
              <a:gd name="T27" fmla="*/ 249 h 319"/>
              <a:gd name="T28" fmla="*/ 48 w 558"/>
              <a:gd name="T29" fmla="*/ 268 h 319"/>
              <a:gd name="T30" fmla="*/ 114 w 558"/>
              <a:gd name="T31" fmla="*/ 133 h 319"/>
              <a:gd name="T32" fmla="*/ 177 w 558"/>
              <a:gd name="T33" fmla="*/ 73 h 319"/>
              <a:gd name="T34" fmla="*/ 359 w 558"/>
              <a:gd name="T35" fmla="*/ 48 h 319"/>
              <a:gd name="T36" fmla="*/ 410 w 558"/>
              <a:gd name="T37" fmla="*/ 37 h 319"/>
              <a:gd name="T38" fmla="*/ 557 w 558"/>
              <a:gd name="T39" fmla="*/ 67 h 319"/>
              <a:gd name="T40" fmla="*/ 390 w 558"/>
              <a:gd name="T41" fmla="*/ 78 h 319"/>
              <a:gd name="T42" fmla="*/ 365 w 558"/>
              <a:gd name="T43" fmla="*/ 141 h 319"/>
              <a:gd name="T44" fmla="*/ 401 w 558"/>
              <a:gd name="T45" fmla="*/ 92 h 319"/>
              <a:gd name="T46" fmla="*/ 391 w 558"/>
              <a:gd name="T47" fmla="*/ 126 h 319"/>
              <a:gd name="T48" fmla="*/ 422 w 558"/>
              <a:gd name="T49" fmla="*/ 99 h 319"/>
              <a:gd name="T50" fmla="*/ 435 w 558"/>
              <a:gd name="T51" fmla="*/ 96 h 319"/>
              <a:gd name="T52" fmla="*/ 443 w 558"/>
              <a:gd name="T53" fmla="*/ 97 h 319"/>
              <a:gd name="T54" fmla="*/ 459 w 558"/>
              <a:gd name="T55" fmla="*/ 88 h 319"/>
              <a:gd name="T56" fmla="*/ 466 w 558"/>
              <a:gd name="T57" fmla="*/ 90 h 319"/>
              <a:gd name="T58" fmla="*/ 483 w 558"/>
              <a:gd name="T59" fmla="*/ 85 h 319"/>
              <a:gd name="T60" fmla="*/ 557 w 558"/>
              <a:gd name="T61" fmla="*/ 93 h 319"/>
              <a:gd name="T62" fmla="*/ 372 w 558"/>
              <a:gd name="T63" fmla="*/ 83 h 319"/>
              <a:gd name="T64" fmla="*/ 403 w 558"/>
              <a:gd name="T65" fmla="*/ 55 h 319"/>
              <a:gd name="T66" fmla="*/ 382 w 558"/>
              <a:gd name="T67" fmla="*/ 50 h 319"/>
              <a:gd name="T68" fmla="*/ 199 w 558"/>
              <a:gd name="T69" fmla="*/ 87 h 319"/>
              <a:gd name="T70" fmla="*/ 173 w 558"/>
              <a:gd name="T71" fmla="*/ 107 h 319"/>
              <a:gd name="T72" fmla="*/ 369 w 558"/>
              <a:gd name="T73" fmla="*/ 70 h 319"/>
              <a:gd name="T74" fmla="*/ 199 w 558"/>
              <a:gd name="T75" fmla="*/ 85 h 319"/>
              <a:gd name="T76" fmla="*/ 84 w 558"/>
              <a:gd name="T77" fmla="*/ 192 h 319"/>
              <a:gd name="T78" fmla="*/ 98 w 558"/>
              <a:gd name="T79" fmla="*/ 261 h 319"/>
              <a:gd name="T80" fmla="*/ 237 w 558"/>
              <a:gd name="T81" fmla="*/ 164 h 319"/>
              <a:gd name="T82" fmla="*/ 206 w 558"/>
              <a:gd name="T83" fmla="*/ 170 h 319"/>
              <a:gd name="T84" fmla="*/ 192 w 558"/>
              <a:gd name="T85" fmla="*/ 173 h 319"/>
              <a:gd name="T86" fmla="*/ 183 w 558"/>
              <a:gd name="T87" fmla="*/ 270 h 319"/>
              <a:gd name="T88" fmla="*/ 252 w 558"/>
              <a:gd name="T89" fmla="*/ 159 h 319"/>
              <a:gd name="T90" fmla="*/ 233 w 558"/>
              <a:gd name="T91" fmla="*/ 155 h 319"/>
              <a:gd name="T92" fmla="*/ 337 w 558"/>
              <a:gd name="T93" fmla="*/ 116 h 319"/>
              <a:gd name="T94" fmla="*/ 173 w 558"/>
              <a:gd name="T95" fmla="*/ 117 h 319"/>
              <a:gd name="T96" fmla="*/ 177 w 558"/>
              <a:gd name="T97" fmla="*/ 79 h 319"/>
              <a:gd name="T98" fmla="*/ 115 w 558"/>
              <a:gd name="T99" fmla="*/ 127 h 319"/>
              <a:gd name="T100" fmla="*/ 215 w 558"/>
              <a:gd name="T101" fmla="*/ 143 h 319"/>
              <a:gd name="T102" fmla="*/ 263 w 558"/>
              <a:gd name="T103" fmla="*/ 124 h 319"/>
              <a:gd name="T104" fmla="*/ 270 w 558"/>
              <a:gd name="T105" fmla="*/ 124 h 319"/>
              <a:gd name="T106" fmla="*/ 282 w 558"/>
              <a:gd name="T107" fmla="*/ 122 h 319"/>
              <a:gd name="T108" fmla="*/ 286 w 558"/>
              <a:gd name="T109" fmla="*/ 137 h 319"/>
              <a:gd name="T110" fmla="*/ 311 w 558"/>
              <a:gd name="T111" fmla="*/ 152 h 319"/>
              <a:gd name="T112" fmla="*/ 326 w 558"/>
              <a:gd name="T113" fmla="*/ 117 h 319"/>
              <a:gd name="T114" fmla="*/ 328 w 558"/>
              <a:gd name="T115" fmla="*/ 137 h 319"/>
              <a:gd name="T116" fmla="*/ 349 w 558"/>
              <a:gd name="T117" fmla="*/ 131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58" h="319">
                <a:moveTo>
                  <a:pt x="550" y="184"/>
                </a:moveTo>
                <a:cubicBezTo>
                  <a:pt x="546" y="184"/>
                  <a:pt x="542" y="184"/>
                  <a:pt x="539" y="182"/>
                </a:cubicBezTo>
                <a:cubicBezTo>
                  <a:pt x="539" y="181"/>
                  <a:pt x="538" y="181"/>
                  <a:pt x="538" y="180"/>
                </a:cubicBezTo>
                <a:cubicBezTo>
                  <a:pt x="535" y="179"/>
                  <a:pt x="531" y="178"/>
                  <a:pt x="528" y="177"/>
                </a:cubicBezTo>
                <a:cubicBezTo>
                  <a:pt x="525" y="176"/>
                  <a:pt x="526" y="171"/>
                  <a:pt x="529" y="171"/>
                </a:cubicBezTo>
                <a:cubicBezTo>
                  <a:pt x="536" y="171"/>
                  <a:pt x="542" y="175"/>
                  <a:pt x="549" y="176"/>
                </a:cubicBezTo>
                <a:cubicBezTo>
                  <a:pt x="550" y="176"/>
                  <a:pt x="551" y="176"/>
                  <a:pt x="552" y="177"/>
                </a:cubicBezTo>
                <a:cubicBezTo>
                  <a:pt x="555" y="179"/>
                  <a:pt x="554" y="184"/>
                  <a:pt x="550" y="184"/>
                </a:cubicBezTo>
                <a:close/>
                <a:moveTo>
                  <a:pt x="233" y="91"/>
                </a:moveTo>
                <a:cubicBezTo>
                  <a:pt x="233" y="93"/>
                  <a:pt x="233" y="91"/>
                  <a:pt x="234" y="91"/>
                </a:cubicBezTo>
                <a:cubicBezTo>
                  <a:pt x="235" y="89"/>
                  <a:pt x="236" y="88"/>
                  <a:pt x="237" y="87"/>
                </a:cubicBezTo>
                <a:cubicBezTo>
                  <a:pt x="240" y="85"/>
                  <a:pt x="243" y="83"/>
                  <a:pt x="246" y="80"/>
                </a:cubicBezTo>
                <a:cubicBezTo>
                  <a:pt x="250" y="77"/>
                  <a:pt x="263" y="69"/>
                  <a:pt x="263" y="69"/>
                </a:cubicBezTo>
                <a:cubicBezTo>
                  <a:pt x="263" y="69"/>
                  <a:pt x="253" y="69"/>
                  <a:pt x="242" y="76"/>
                </a:cubicBezTo>
                <a:cubicBezTo>
                  <a:pt x="236" y="79"/>
                  <a:pt x="229" y="84"/>
                  <a:pt x="226" y="89"/>
                </a:cubicBezTo>
                <a:cubicBezTo>
                  <a:pt x="223" y="95"/>
                  <a:pt x="232" y="98"/>
                  <a:pt x="233" y="91"/>
                </a:cubicBezTo>
                <a:close/>
                <a:moveTo>
                  <a:pt x="557" y="93"/>
                </a:moveTo>
                <a:cubicBezTo>
                  <a:pt x="557" y="93"/>
                  <a:pt x="557" y="93"/>
                  <a:pt x="557" y="93"/>
                </a:cubicBezTo>
                <a:cubicBezTo>
                  <a:pt x="557" y="93"/>
                  <a:pt x="542" y="104"/>
                  <a:pt x="521" y="116"/>
                </a:cubicBezTo>
                <a:cubicBezTo>
                  <a:pt x="516" y="119"/>
                  <a:pt x="511" y="122"/>
                  <a:pt x="505" y="125"/>
                </a:cubicBezTo>
                <a:cubicBezTo>
                  <a:pt x="502" y="126"/>
                  <a:pt x="499" y="127"/>
                  <a:pt x="496" y="129"/>
                </a:cubicBezTo>
                <a:cubicBezTo>
                  <a:pt x="493" y="130"/>
                  <a:pt x="490" y="131"/>
                  <a:pt x="487" y="132"/>
                </a:cubicBezTo>
                <a:cubicBezTo>
                  <a:pt x="484" y="133"/>
                  <a:pt x="481" y="134"/>
                  <a:pt x="477" y="134"/>
                </a:cubicBezTo>
                <a:cubicBezTo>
                  <a:pt x="476" y="134"/>
                  <a:pt x="474" y="133"/>
                  <a:pt x="473" y="133"/>
                </a:cubicBezTo>
                <a:cubicBezTo>
                  <a:pt x="472" y="132"/>
                  <a:pt x="472" y="131"/>
                  <a:pt x="471" y="131"/>
                </a:cubicBezTo>
                <a:cubicBezTo>
                  <a:pt x="470" y="130"/>
                  <a:pt x="469" y="129"/>
                  <a:pt x="469" y="128"/>
                </a:cubicBezTo>
                <a:cubicBezTo>
                  <a:pt x="468" y="127"/>
                  <a:pt x="468" y="126"/>
                  <a:pt x="468" y="125"/>
                </a:cubicBezTo>
                <a:cubicBezTo>
                  <a:pt x="468" y="124"/>
                  <a:pt x="467" y="123"/>
                  <a:pt x="467" y="123"/>
                </a:cubicBezTo>
                <a:cubicBezTo>
                  <a:pt x="467" y="123"/>
                  <a:pt x="449" y="134"/>
                  <a:pt x="449" y="126"/>
                </a:cubicBezTo>
                <a:cubicBezTo>
                  <a:pt x="450" y="117"/>
                  <a:pt x="455" y="106"/>
                  <a:pt x="455" y="106"/>
                </a:cubicBezTo>
                <a:cubicBezTo>
                  <a:pt x="455" y="106"/>
                  <a:pt x="454" y="107"/>
                  <a:pt x="454" y="108"/>
                </a:cubicBezTo>
                <a:cubicBezTo>
                  <a:pt x="452" y="109"/>
                  <a:pt x="451" y="110"/>
                  <a:pt x="448" y="111"/>
                </a:cubicBezTo>
                <a:cubicBezTo>
                  <a:pt x="446" y="111"/>
                  <a:pt x="443" y="110"/>
                  <a:pt x="441" y="109"/>
                </a:cubicBezTo>
                <a:cubicBezTo>
                  <a:pt x="441" y="109"/>
                  <a:pt x="440" y="108"/>
                  <a:pt x="440" y="108"/>
                </a:cubicBezTo>
                <a:cubicBezTo>
                  <a:pt x="438" y="112"/>
                  <a:pt x="436" y="116"/>
                  <a:pt x="433" y="120"/>
                </a:cubicBezTo>
                <a:cubicBezTo>
                  <a:pt x="432" y="121"/>
                  <a:pt x="432" y="123"/>
                  <a:pt x="431" y="124"/>
                </a:cubicBezTo>
                <a:cubicBezTo>
                  <a:pt x="428" y="129"/>
                  <a:pt x="426" y="134"/>
                  <a:pt x="423" y="138"/>
                </a:cubicBezTo>
                <a:cubicBezTo>
                  <a:pt x="423" y="139"/>
                  <a:pt x="422" y="139"/>
                  <a:pt x="421" y="140"/>
                </a:cubicBezTo>
                <a:cubicBezTo>
                  <a:pt x="421" y="141"/>
                  <a:pt x="421" y="141"/>
                  <a:pt x="421" y="141"/>
                </a:cubicBezTo>
                <a:cubicBezTo>
                  <a:pt x="420" y="141"/>
                  <a:pt x="420" y="141"/>
                  <a:pt x="420" y="141"/>
                </a:cubicBezTo>
                <a:cubicBezTo>
                  <a:pt x="419" y="141"/>
                  <a:pt x="419" y="141"/>
                  <a:pt x="418" y="141"/>
                </a:cubicBezTo>
                <a:cubicBezTo>
                  <a:pt x="417" y="141"/>
                  <a:pt x="417" y="141"/>
                  <a:pt x="417" y="140"/>
                </a:cubicBezTo>
                <a:cubicBezTo>
                  <a:pt x="416" y="139"/>
                  <a:pt x="416" y="138"/>
                  <a:pt x="416" y="138"/>
                </a:cubicBezTo>
                <a:cubicBezTo>
                  <a:pt x="416" y="135"/>
                  <a:pt x="416" y="133"/>
                  <a:pt x="417" y="130"/>
                </a:cubicBezTo>
                <a:cubicBezTo>
                  <a:pt x="417" y="126"/>
                  <a:pt x="418" y="122"/>
                  <a:pt x="419" y="119"/>
                </a:cubicBezTo>
                <a:cubicBezTo>
                  <a:pt x="419" y="117"/>
                  <a:pt x="419" y="115"/>
                  <a:pt x="420" y="113"/>
                </a:cubicBezTo>
                <a:cubicBezTo>
                  <a:pt x="416" y="120"/>
                  <a:pt x="413" y="126"/>
                  <a:pt x="408" y="132"/>
                </a:cubicBezTo>
                <a:cubicBezTo>
                  <a:pt x="407" y="134"/>
                  <a:pt x="404" y="136"/>
                  <a:pt x="402" y="139"/>
                </a:cubicBezTo>
                <a:cubicBezTo>
                  <a:pt x="401" y="140"/>
                  <a:pt x="399" y="141"/>
                  <a:pt x="398" y="142"/>
                </a:cubicBezTo>
                <a:cubicBezTo>
                  <a:pt x="397" y="142"/>
                  <a:pt x="397" y="142"/>
                  <a:pt x="397" y="142"/>
                </a:cubicBezTo>
                <a:cubicBezTo>
                  <a:pt x="397" y="142"/>
                  <a:pt x="397" y="142"/>
                  <a:pt x="397" y="142"/>
                </a:cubicBezTo>
                <a:cubicBezTo>
                  <a:pt x="396" y="142"/>
                  <a:pt x="396" y="142"/>
                  <a:pt x="396" y="142"/>
                </a:cubicBezTo>
                <a:cubicBezTo>
                  <a:pt x="396" y="142"/>
                  <a:pt x="396" y="142"/>
                  <a:pt x="396" y="142"/>
                </a:cubicBezTo>
                <a:cubicBezTo>
                  <a:pt x="396" y="143"/>
                  <a:pt x="396" y="143"/>
                  <a:pt x="396" y="143"/>
                </a:cubicBezTo>
                <a:cubicBezTo>
                  <a:pt x="396" y="143"/>
                  <a:pt x="396" y="143"/>
                  <a:pt x="396" y="143"/>
                </a:cubicBezTo>
                <a:cubicBezTo>
                  <a:pt x="395" y="143"/>
                  <a:pt x="394" y="143"/>
                  <a:pt x="393" y="143"/>
                </a:cubicBezTo>
                <a:cubicBezTo>
                  <a:pt x="391" y="144"/>
                  <a:pt x="388" y="143"/>
                  <a:pt x="386" y="141"/>
                </a:cubicBezTo>
                <a:cubicBezTo>
                  <a:pt x="384" y="140"/>
                  <a:pt x="384" y="138"/>
                  <a:pt x="383" y="136"/>
                </a:cubicBezTo>
                <a:cubicBezTo>
                  <a:pt x="383" y="136"/>
                  <a:pt x="383" y="136"/>
                  <a:pt x="383" y="136"/>
                </a:cubicBezTo>
                <a:cubicBezTo>
                  <a:pt x="382" y="138"/>
                  <a:pt x="379" y="140"/>
                  <a:pt x="377" y="142"/>
                </a:cubicBezTo>
                <a:cubicBezTo>
                  <a:pt x="375" y="143"/>
                  <a:pt x="373" y="145"/>
                  <a:pt x="370" y="146"/>
                </a:cubicBezTo>
                <a:cubicBezTo>
                  <a:pt x="370" y="146"/>
                  <a:pt x="369" y="146"/>
                  <a:pt x="368" y="146"/>
                </a:cubicBezTo>
                <a:cubicBezTo>
                  <a:pt x="368" y="146"/>
                  <a:pt x="367" y="147"/>
                  <a:pt x="366" y="147"/>
                </a:cubicBezTo>
                <a:cubicBezTo>
                  <a:pt x="365" y="147"/>
                  <a:pt x="365" y="147"/>
                  <a:pt x="364" y="146"/>
                </a:cubicBezTo>
                <a:cubicBezTo>
                  <a:pt x="363" y="146"/>
                  <a:pt x="362" y="146"/>
                  <a:pt x="361" y="145"/>
                </a:cubicBezTo>
                <a:cubicBezTo>
                  <a:pt x="360" y="145"/>
                  <a:pt x="360" y="145"/>
                  <a:pt x="360" y="145"/>
                </a:cubicBezTo>
                <a:cubicBezTo>
                  <a:pt x="359" y="144"/>
                  <a:pt x="359" y="144"/>
                  <a:pt x="359" y="144"/>
                </a:cubicBezTo>
                <a:cubicBezTo>
                  <a:pt x="358" y="142"/>
                  <a:pt x="358" y="142"/>
                  <a:pt x="358" y="141"/>
                </a:cubicBezTo>
                <a:cubicBezTo>
                  <a:pt x="358" y="139"/>
                  <a:pt x="358" y="138"/>
                  <a:pt x="357" y="137"/>
                </a:cubicBezTo>
                <a:cubicBezTo>
                  <a:pt x="357" y="134"/>
                  <a:pt x="357" y="132"/>
                  <a:pt x="358" y="130"/>
                </a:cubicBezTo>
                <a:cubicBezTo>
                  <a:pt x="356" y="133"/>
                  <a:pt x="354" y="136"/>
                  <a:pt x="352" y="139"/>
                </a:cubicBezTo>
                <a:cubicBezTo>
                  <a:pt x="350" y="142"/>
                  <a:pt x="350" y="142"/>
                  <a:pt x="350" y="142"/>
                </a:cubicBezTo>
                <a:cubicBezTo>
                  <a:pt x="350" y="142"/>
                  <a:pt x="350" y="142"/>
                  <a:pt x="350" y="142"/>
                </a:cubicBezTo>
                <a:cubicBezTo>
                  <a:pt x="349" y="142"/>
                  <a:pt x="349" y="143"/>
                  <a:pt x="349" y="143"/>
                </a:cubicBezTo>
                <a:cubicBezTo>
                  <a:pt x="349" y="143"/>
                  <a:pt x="348" y="143"/>
                  <a:pt x="348" y="143"/>
                </a:cubicBezTo>
                <a:cubicBezTo>
                  <a:pt x="347" y="144"/>
                  <a:pt x="346" y="143"/>
                  <a:pt x="346" y="143"/>
                </a:cubicBezTo>
                <a:cubicBezTo>
                  <a:pt x="346" y="142"/>
                  <a:pt x="346" y="142"/>
                  <a:pt x="346" y="142"/>
                </a:cubicBezTo>
                <a:cubicBezTo>
                  <a:pt x="346" y="142"/>
                  <a:pt x="346" y="141"/>
                  <a:pt x="346" y="141"/>
                </a:cubicBezTo>
                <a:cubicBezTo>
                  <a:pt x="345" y="140"/>
                  <a:pt x="345" y="140"/>
                  <a:pt x="345" y="139"/>
                </a:cubicBezTo>
                <a:cubicBezTo>
                  <a:pt x="345" y="136"/>
                  <a:pt x="345" y="134"/>
                  <a:pt x="345" y="131"/>
                </a:cubicBezTo>
                <a:cubicBezTo>
                  <a:pt x="346" y="129"/>
                  <a:pt x="346" y="128"/>
                  <a:pt x="346" y="126"/>
                </a:cubicBezTo>
                <a:cubicBezTo>
                  <a:pt x="345" y="128"/>
                  <a:pt x="344" y="130"/>
                  <a:pt x="343" y="132"/>
                </a:cubicBezTo>
                <a:cubicBezTo>
                  <a:pt x="342" y="135"/>
                  <a:pt x="340" y="138"/>
                  <a:pt x="338" y="141"/>
                </a:cubicBezTo>
                <a:cubicBezTo>
                  <a:pt x="336" y="143"/>
                  <a:pt x="334" y="147"/>
                  <a:pt x="330" y="148"/>
                </a:cubicBezTo>
                <a:cubicBezTo>
                  <a:pt x="329" y="148"/>
                  <a:pt x="328" y="148"/>
                  <a:pt x="328" y="148"/>
                </a:cubicBezTo>
                <a:cubicBezTo>
                  <a:pt x="327" y="148"/>
                  <a:pt x="326" y="148"/>
                  <a:pt x="325" y="148"/>
                </a:cubicBezTo>
                <a:cubicBezTo>
                  <a:pt x="325" y="148"/>
                  <a:pt x="324" y="147"/>
                  <a:pt x="324" y="147"/>
                </a:cubicBezTo>
                <a:cubicBezTo>
                  <a:pt x="323" y="146"/>
                  <a:pt x="322" y="146"/>
                  <a:pt x="322" y="145"/>
                </a:cubicBezTo>
                <a:cubicBezTo>
                  <a:pt x="322" y="145"/>
                  <a:pt x="322" y="145"/>
                  <a:pt x="322" y="145"/>
                </a:cubicBezTo>
                <a:cubicBezTo>
                  <a:pt x="321" y="146"/>
                  <a:pt x="320" y="147"/>
                  <a:pt x="319" y="149"/>
                </a:cubicBezTo>
                <a:cubicBezTo>
                  <a:pt x="317" y="150"/>
                  <a:pt x="316" y="152"/>
                  <a:pt x="314" y="154"/>
                </a:cubicBezTo>
                <a:cubicBezTo>
                  <a:pt x="314" y="155"/>
                  <a:pt x="314" y="155"/>
                  <a:pt x="314" y="155"/>
                </a:cubicBezTo>
                <a:cubicBezTo>
                  <a:pt x="314" y="155"/>
                  <a:pt x="314" y="155"/>
                  <a:pt x="314" y="155"/>
                </a:cubicBezTo>
                <a:cubicBezTo>
                  <a:pt x="313" y="156"/>
                  <a:pt x="313" y="156"/>
                  <a:pt x="313" y="156"/>
                </a:cubicBezTo>
                <a:cubicBezTo>
                  <a:pt x="313" y="156"/>
                  <a:pt x="313" y="156"/>
                  <a:pt x="313" y="156"/>
                </a:cubicBezTo>
                <a:cubicBezTo>
                  <a:pt x="313" y="156"/>
                  <a:pt x="313" y="156"/>
                  <a:pt x="313" y="156"/>
                </a:cubicBezTo>
                <a:cubicBezTo>
                  <a:pt x="312" y="157"/>
                  <a:pt x="311" y="158"/>
                  <a:pt x="309" y="157"/>
                </a:cubicBezTo>
                <a:cubicBezTo>
                  <a:pt x="308" y="156"/>
                  <a:pt x="308" y="156"/>
                  <a:pt x="307" y="155"/>
                </a:cubicBezTo>
                <a:cubicBezTo>
                  <a:pt x="306" y="153"/>
                  <a:pt x="306" y="151"/>
                  <a:pt x="305" y="149"/>
                </a:cubicBezTo>
                <a:cubicBezTo>
                  <a:pt x="305" y="146"/>
                  <a:pt x="304" y="142"/>
                  <a:pt x="303" y="139"/>
                </a:cubicBezTo>
                <a:cubicBezTo>
                  <a:pt x="303" y="135"/>
                  <a:pt x="302" y="131"/>
                  <a:pt x="301" y="128"/>
                </a:cubicBezTo>
                <a:cubicBezTo>
                  <a:pt x="301" y="128"/>
                  <a:pt x="301" y="127"/>
                  <a:pt x="301" y="127"/>
                </a:cubicBezTo>
                <a:cubicBezTo>
                  <a:pt x="300" y="127"/>
                  <a:pt x="300" y="128"/>
                  <a:pt x="299" y="129"/>
                </a:cubicBezTo>
                <a:cubicBezTo>
                  <a:pt x="295" y="134"/>
                  <a:pt x="292" y="141"/>
                  <a:pt x="289" y="147"/>
                </a:cubicBezTo>
                <a:cubicBezTo>
                  <a:pt x="285" y="153"/>
                  <a:pt x="283" y="158"/>
                  <a:pt x="280" y="164"/>
                </a:cubicBezTo>
                <a:cubicBezTo>
                  <a:pt x="279" y="166"/>
                  <a:pt x="277" y="166"/>
                  <a:pt x="275" y="166"/>
                </a:cubicBezTo>
                <a:cubicBezTo>
                  <a:pt x="273" y="165"/>
                  <a:pt x="272" y="163"/>
                  <a:pt x="273" y="161"/>
                </a:cubicBezTo>
                <a:cubicBezTo>
                  <a:pt x="273" y="161"/>
                  <a:pt x="273" y="161"/>
                  <a:pt x="273" y="161"/>
                </a:cubicBezTo>
                <a:cubicBezTo>
                  <a:pt x="273" y="160"/>
                  <a:pt x="273" y="160"/>
                  <a:pt x="273" y="160"/>
                </a:cubicBezTo>
                <a:cubicBezTo>
                  <a:pt x="275" y="154"/>
                  <a:pt x="276" y="148"/>
                  <a:pt x="277" y="141"/>
                </a:cubicBezTo>
                <a:cubicBezTo>
                  <a:pt x="278" y="140"/>
                  <a:pt x="278" y="138"/>
                  <a:pt x="279" y="136"/>
                </a:cubicBezTo>
                <a:cubicBezTo>
                  <a:pt x="279" y="135"/>
                  <a:pt x="279" y="134"/>
                  <a:pt x="279" y="133"/>
                </a:cubicBezTo>
                <a:cubicBezTo>
                  <a:pt x="275" y="137"/>
                  <a:pt x="270" y="142"/>
                  <a:pt x="265" y="147"/>
                </a:cubicBezTo>
                <a:cubicBezTo>
                  <a:pt x="264" y="148"/>
                  <a:pt x="263" y="149"/>
                  <a:pt x="262" y="150"/>
                </a:cubicBezTo>
                <a:cubicBezTo>
                  <a:pt x="260" y="159"/>
                  <a:pt x="257" y="167"/>
                  <a:pt x="255" y="176"/>
                </a:cubicBezTo>
                <a:cubicBezTo>
                  <a:pt x="252" y="185"/>
                  <a:pt x="250" y="193"/>
                  <a:pt x="247" y="201"/>
                </a:cubicBezTo>
                <a:cubicBezTo>
                  <a:pt x="249" y="201"/>
                  <a:pt x="250" y="200"/>
                  <a:pt x="251" y="200"/>
                </a:cubicBezTo>
                <a:cubicBezTo>
                  <a:pt x="275" y="193"/>
                  <a:pt x="303" y="187"/>
                  <a:pt x="334" y="182"/>
                </a:cubicBezTo>
                <a:cubicBezTo>
                  <a:pt x="364" y="177"/>
                  <a:pt x="396" y="174"/>
                  <a:pt x="425" y="173"/>
                </a:cubicBezTo>
                <a:cubicBezTo>
                  <a:pt x="453" y="171"/>
                  <a:pt x="479" y="172"/>
                  <a:pt x="498" y="173"/>
                </a:cubicBezTo>
                <a:cubicBezTo>
                  <a:pt x="503" y="173"/>
                  <a:pt x="507" y="173"/>
                  <a:pt x="511" y="174"/>
                </a:cubicBezTo>
                <a:cubicBezTo>
                  <a:pt x="512" y="174"/>
                  <a:pt x="514" y="174"/>
                  <a:pt x="516" y="175"/>
                </a:cubicBezTo>
                <a:cubicBezTo>
                  <a:pt x="516" y="175"/>
                  <a:pt x="516" y="175"/>
                  <a:pt x="516" y="175"/>
                </a:cubicBezTo>
                <a:cubicBezTo>
                  <a:pt x="516" y="175"/>
                  <a:pt x="517" y="175"/>
                  <a:pt x="517" y="175"/>
                </a:cubicBezTo>
                <a:cubicBezTo>
                  <a:pt x="516" y="176"/>
                  <a:pt x="516" y="176"/>
                  <a:pt x="516" y="176"/>
                </a:cubicBezTo>
                <a:cubicBezTo>
                  <a:pt x="516" y="176"/>
                  <a:pt x="516" y="176"/>
                  <a:pt x="515" y="176"/>
                </a:cubicBezTo>
                <a:cubicBezTo>
                  <a:pt x="515" y="177"/>
                  <a:pt x="514" y="177"/>
                  <a:pt x="513" y="177"/>
                </a:cubicBezTo>
                <a:cubicBezTo>
                  <a:pt x="511" y="178"/>
                  <a:pt x="509" y="178"/>
                  <a:pt x="508" y="179"/>
                </a:cubicBezTo>
                <a:cubicBezTo>
                  <a:pt x="506" y="179"/>
                  <a:pt x="506" y="179"/>
                  <a:pt x="506" y="179"/>
                </a:cubicBezTo>
                <a:cubicBezTo>
                  <a:pt x="506" y="179"/>
                  <a:pt x="506" y="179"/>
                  <a:pt x="508" y="179"/>
                </a:cubicBezTo>
                <a:cubicBezTo>
                  <a:pt x="509" y="178"/>
                  <a:pt x="511" y="178"/>
                  <a:pt x="513" y="177"/>
                </a:cubicBezTo>
                <a:cubicBezTo>
                  <a:pt x="514" y="177"/>
                  <a:pt x="514" y="176"/>
                  <a:pt x="515" y="176"/>
                </a:cubicBezTo>
                <a:cubicBezTo>
                  <a:pt x="515" y="176"/>
                  <a:pt x="516" y="176"/>
                  <a:pt x="516" y="175"/>
                </a:cubicBezTo>
                <a:cubicBezTo>
                  <a:pt x="516" y="175"/>
                  <a:pt x="516" y="175"/>
                  <a:pt x="516" y="175"/>
                </a:cubicBezTo>
                <a:cubicBezTo>
                  <a:pt x="514" y="175"/>
                  <a:pt x="512" y="175"/>
                  <a:pt x="510" y="175"/>
                </a:cubicBezTo>
                <a:cubicBezTo>
                  <a:pt x="507" y="174"/>
                  <a:pt x="503" y="174"/>
                  <a:pt x="498" y="174"/>
                </a:cubicBezTo>
                <a:cubicBezTo>
                  <a:pt x="479" y="174"/>
                  <a:pt x="453" y="174"/>
                  <a:pt x="425" y="177"/>
                </a:cubicBezTo>
                <a:cubicBezTo>
                  <a:pt x="396" y="179"/>
                  <a:pt x="365" y="183"/>
                  <a:pt x="335" y="188"/>
                </a:cubicBezTo>
                <a:cubicBezTo>
                  <a:pt x="305" y="194"/>
                  <a:pt x="276" y="201"/>
                  <a:pt x="254" y="207"/>
                </a:cubicBezTo>
                <a:cubicBezTo>
                  <a:pt x="251" y="208"/>
                  <a:pt x="247" y="209"/>
                  <a:pt x="244" y="210"/>
                </a:cubicBezTo>
                <a:cubicBezTo>
                  <a:pt x="242" y="215"/>
                  <a:pt x="241" y="219"/>
                  <a:pt x="239" y="223"/>
                </a:cubicBezTo>
                <a:cubicBezTo>
                  <a:pt x="233" y="234"/>
                  <a:pt x="227" y="246"/>
                  <a:pt x="217" y="257"/>
                </a:cubicBezTo>
                <a:cubicBezTo>
                  <a:pt x="212" y="263"/>
                  <a:pt x="207" y="268"/>
                  <a:pt x="200" y="273"/>
                </a:cubicBezTo>
                <a:cubicBezTo>
                  <a:pt x="197" y="275"/>
                  <a:pt x="193" y="276"/>
                  <a:pt x="188" y="277"/>
                </a:cubicBezTo>
                <a:cubicBezTo>
                  <a:pt x="184" y="277"/>
                  <a:pt x="184" y="277"/>
                  <a:pt x="184" y="277"/>
                </a:cubicBezTo>
                <a:cubicBezTo>
                  <a:pt x="184" y="277"/>
                  <a:pt x="184" y="277"/>
                  <a:pt x="184" y="277"/>
                </a:cubicBezTo>
                <a:cubicBezTo>
                  <a:pt x="183" y="277"/>
                  <a:pt x="183" y="277"/>
                  <a:pt x="183" y="277"/>
                </a:cubicBezTo>
                <a:cubicBezTo>
                  <a:pt x="183" y="277"/>
                  <a:pt x="183" y="277"/>
                  <a:pt x="183" y="277"/>
                </a:cubicBezTo>
                <a:cubicBezTo>
                  <a:pt x="183" y="277"/>
                  <a:pt x="183" y="277"/>
                  <a:pt x="183" y="277"/>
                </a:cubicBezTo>
                <a:cubicBezTo>
                  <a:pt x="183" y="276"/>
                  <a:pt x="183" y="276"/>
                  <a:pt x="183" y="276"/>
                </a:cubicBezTo>
                <a:cubicBezTo>
                  <a:pt x="182" y="276"/>
                  <a:pt x="182" y="276"/>
                  <a:pt x="181" y="276"/>
                </a:cubicBezTo>
                <a:cubicBezTo>
                  <a:pt x="179" y="275"/>
                  <a:pt x="177" y="274"/>
                  <a:pt x="175" y="272"/>
                </a:cubicBezTo>
                <a:cubicBezTo>
                  <a:pt x="171" y="269"/>
                  <a:pt x="169" y="265"/>
                  <a:pt x="168" y="261"/>
                </a:cubicBezTo>
                <a:cubicBezTo>
                  <a:pt x="166" y="257"/>
                  <a:pt x="166" y="253"/>
                  <a:pt x="166" y="249"/>
                </a:cubicBezTo>
                <a:cubicBezTo>
                  <a:pt x="166" y="245"/>
                  <a:pt x="167" y="241"/>
                  <a:pt x="168" y="237"/>
                </a:cubicBezTo>
                <a:cubicBezTo>
                  <a:pt x="142" y="248"/>
                  <a:pt x="116" y="259"/>
                  <a:pt x="92" y="271"/>
                </a:cubicBezTo>
                <a:cubicBezTo>
                  <a:pt x="66" y="283"/>
                  <a:pt x="43" y="295"/>
                  <a:pt x="27" y="304"/>
                </a:cubicBezTo>
                <a:cubicBezTo>
                  <a:pt x="10" y="313"/>
                  <a:pt x="0" y="319"/>
                  <a:pt x="0" y="319"/>
                </a:cubicBezTo>
                <a:cubicBezTo>
                  <a:pt x="0" y="319"/>
                  <a:pt x="10" y="313"/>
                  <a:pt x="26" y="303"/>
                </a:cubicBezTo>
                <a:cubicBezTo>
                  <a:pt x="42" y="294"/>
                  <a:pt x="64" y="281"/>
                  <a:pt x="90" y="267"/>
                </a:cubicBezTo>
                <a:cubicBezTo>
                  <a:pt x="93" y="266"/>
                  <a:pt x="95" y="265"/>
                  <a:pt x="98" y="263"/>
                </a:cubicBezTo>
                <a:cubicBezTo>
                  <a:pt x="93" y="265"/>
                  <a:pt x="89" y="267"/>
                  <a:pt x="84" y="268"/>
                </a:cubicBezTo>
                <a:cubicBezTo>
                  <a:pt x="79" y="269"/>
                  <a:pt x="74" y="270"/>
                  <a:pt x="68" y="270"/>
                </a:cubicBezTo>
                <a:cubicBezTo>
                  <a:pt x="63" y="270"/>
                  <a:pt x="58" y="270"/>
                  <a:pt x="52" y="269"/>
                </a:cubicBezTo>
                <a:cubicBezTo>
                  <a:pt x="51" y="269"/>
                  <a:pt x="50" y="268"/>
                  <a:pt x="48" y="268"/>
                </a:cubicBezTo>
                <a:cubicBezTo>
                  <a:pt x="48" y="268"/>
                  <a:pt x="48" y="268"/>
                  <a:pt x="47" y="268"/>
                </a:cubicBezTo>
                <a:cubicBezTo>
                  <a:pt x="44" y="266"/>
                  <a:pt x="40" y="264"/>
                  <a:pt x="37" y="261"/>
                </a:cubicBezTo>
                <a:cubicBezTo>
                  <a:pt x="34" y="257"/>
                  <a:pt x="33" y="252"/>
                  <a:pt x="33" y="247"/>
                </a:cubicBezTo>
                <a:cubicBezTo>
                  <a:pt x="33" y="242"/>
                  <a:pt x="34" y="237"/>
                  <a:pt x="36" y="233"/>
                </a:cubicBezTo>
                <a:cubicBezTo>
                  <a:pt x="40" y="223"/>
                  <a:pt x="47" y="215"/>
                  <a:pt x="55" y="207"/>
                </a:cubicBezTo>
                <a:cubicBezTo>
                  <a:pt x="62" y="199"/>
                  <a:pt x="71" y="193"/>
                  <a:pt x="80" y="187"/>
                </a:cubicBezTo>
                <a:cubicBezTo>
                  <a:pt x="98" y="175"/>
                  <a:pt x="116" y="165"/>
                  <a:pt x="131" y="158"/>
                </a:cubicBezTo>
                <a:cubicBezTo>
                  <a:pt x="140" y="154"/>
                  <a:pt x="151" y="149"/>
                  <a:pt x="163" y="145"/>
                </a:cubicBezTo>
                <a:cubicBezTo>
                  <a:pt x="157" y="144"/>
                  <a:pt x="150" y="142"/>
                  <a:pt x="143" y="141"/>
                </a:cubicBezTo>
                <a:cubicBezTo>
                  <a:pt x="134" y="139"/>
                  <a:pt x="125" y="137"/>
                  <a:pt x="115" y="133"/>
                </a:cubicBezTo>
                <a:cubicBezTo>
                  <a:pt x="114" y="133"/>
                  <a:pt x="114" y="133"/>
                  <a:pt x="114" y="133"/>
                </a:cubicBezTo>
                <a:cubicBezTo>
                  <a:pt x="113" y="132"/>
                  <a:pt x="113" y="132"/>
                  <a:pt x="112" y="132"/>
                </a:cubicBezTo>
                <a:cubicBezTo>
                  <a:pt x="111" y="131"/>
                  <a:pt x="110" y="130"/>
                  <a:pt x="109" y="129"/>
                </a:cubicBezTo>
                <a:cubicBezTo>
                  <a:pt x="107" y="127"/>
                  <a:pt x="105" y="124"/>
                  <a:pt x="105" y="121"/>
                </a:cubicBezTo>
                <a:cubicBezTo>
                  <a:pt x="106" y="116"/>
                  <a:pt x="109" y="112"/>
                  <a:pt x="112" y="108"/>
                </a:cubicBezTo>
                <a:cubicBezTo>
                  <a:pt x="118" y="102"/>
                  <a:pt x="124" y="98"/>
                  <a:pt x="130" y="94"/>
                </a:cubicBezTo>
                <a:cubicBezTo>
                  <a:pt x="132" y="93"/>
                  <a:pt x="134" y="92"/>
                  <a:pt x="136" y="90"/>
                </a:cubicBezTo>
                <a:cubicBezTo>
                  <a:pt x="142" y="87"/>
                  <a:pt x="142" y="87"/>
                  <a:pt x="142" y="87"/>
                </a:cubicBezTo>
                <a:cubicBezTo>
                  <a:pt x="146" y="84"/>
                  <a:pt x="150" y="82"/>
                  <a:pt x="154" y="80"/>
                </a:cubicBezTo>
                <a:cubicBezTo>
                  <a:pt x="162" y="77"/>
                  <a:pt x="169" y="74"/>
                  <a:pt x="175" y="73"/>
                </a:cubicBezTo>
                <a:cubicBezTo>
                  <a:pt x="175" y="73"/>
                  <a:pt x="175" y="73"/>
                  <a:pt x="176" y="73"/>
                </a:cubicBezTo>
                <a:cubicBezTo>
                  <a:pt x="177" y="73"/>
                  <a:pt x="177" y="73"/>
                  <a:pt x="177" y="73"/>
                </a:cubicBezTo>
                <a:cubicBezTo>
                  <a:pt x="179" y="73"/>
                  <a:pt x="179" y="73"/>
                  <a:pt x="179" y="73"/>
                </a:cubicBezTo>
                <a:cubicBezTo>
                  <a:pt x="180" y="73"/>
                  <a:pt x="181" y="73"/>
                  <a:pt x="182" y="73"/>
                </a:cubicBezTo>
                <a:cubicBezTo>
                  <a:pt x="184" y="73"/>
                  <a:pt x="185" y="73"/>
                  <a:pt x="186" y="74"/>
                </a:cubicBezTo>
                <a:cubicBezTo>
                  <a:pt x="188" y="74"/>
                  <a:pt x="189" y="74"/>
                  <a:pt x="190" y="75"/>
                </a:cubicBezTo>
                <a:cubicBezTo>
                  <a:pt x="191" y="75"/>
                  <a:pt x="192" y="76"/>
                  <a:pt x="193" y="76"/>
                </a:cubicBezTo>
                <a:cubicBezTo>
                  <a:pt x="194" y="77"/>
                  <a:pt x="195" y="78"/>
                  <a:pt x="196" y="79"/>
                </a:cubicBezTo>
                <a:cubicBezTo>
                  <a:pt x="196" y="79"/>
                  <a:pt x="196" y="79"/>
                  <a:pt x="196" y="79"/>
                </a:cubicBezTo>
                <a:cubicBezTo>
                  <a:pt x="199" y="77"/>
                  <a:pt x="201" y="77"/>
                  <a:pt x="203" y="76"/>
                </a:cubicBezTo>
                <a:cubicBezTo>
                  <a:pt x="207" y="74"/>
                  <a:pt x="212" y="72"/>
                  <a:pt x="216" y="70"/>
                </a:cubicBezTo>
                <a:cubicBezTo>
                  <a:pt x="253" y="55"/>
                  <a:pt x="295" y="48"/>
                  <a:pt x="332" y="48"/>
                </a:cubicBezTo>
                <a:cubicBezTo>
                  <a:pt x="341" y="48"/>
                  <a:pt x="350" y="48"/>
                  <a:pt x="359" y="48"/>
                </a:cubicBezTo>
                <a:cubicBezTo>
                  <a:pt x="364" y="49"/>
                  <a:pt x="370" y="49"/>
                  <a:pt x="375" y="49"/>
                </a:cubicBezTo>
                <a:cubicBezTo>
                  <a:pt x="377" y="43"/>
                  <a:pt x="380" y="36"/>
                  <a:pt x="382" y="30"/>
                </a:cubicBezTo>
                <a:cubicBezTo>
                  <a:pt x="386" y="21"/>
                  <a:pt x="392" y="13"/>
                  <a:pt x="398" y="7"/>
                </a:cubicBezTo>
                <a:cubicBezTo>
                  <a:pt x="399" y="5"/>
                  <a:pt x="401" y="4"/>
                  <a:pt x="403" y="2"/>
                </a:cubicBezTo>
                <a:cubicBezTo>
                  <a:pt x="405" y="1"/>
                  <a:pt x="407" y="0"/>
                  <a:pt x="410" y="1"/>
                </a:cubicBezTo>
                <a:cubicBezTo>
                  <a:pt x="410" y="1"/>
                  <a:pt x="411" y="2"/>
                  <a:pt x="411" y="2"/>
                </a:cubicBezTo>
                <a:cubicBezTo>
                  <a:pt x="412" y="3"/>
                  <a:pt x="412" y="3"/>
                  <a:pt x="413" y="4"/>
                </a:cubicBezTo>
                <a:cubicBezTo>
                  <a:pt x="413" y="5"/>
                  <a:pt x="414" y="5"/>
                  <a:pt x="414" y="6"/>
                </a:cubicBezTo>
                <a:cubicBezTo>
                  <a:pt x="415" y="9"/>
                  <a:pt x="415" y="12"/>
                  <a:pt x="414" y="14"/>
                </a:cubicBezTo>
                <a:cubicBezTo>
                  <a:pt x="414" y="17"/>
                  <a:pt x="414" y="19"/>
                  <a:pt x="414" y="22"/>
                </a:cubicBezTo>
                <a:cubicBezTo>
                  <a:pt x="413" y="27"/>
                  <a:pt x="411" y="32"/>
                  <a:pt x="410" y="37"/>
                </a:cubicBezTo>
                <a:cubicBezTo>
                  <a:pt x="409" y="42"/>
                  <a:pt x="406" y="46"/>
                  <a:pt x="404" y="51"/>
                </a:cubicBezTo>
                <a:cubicBezTo>
                  <a:pt x="404" y="52"/>
                  <a:pt x="404" y="52"/>
                  <a:pt x="404" y="53"/>
                </a:cubicBezTo>
                <a:cubicBezTo>
                  <a:pt x="405" y="53"/>
                  <a:pt x="406" y="53"/>
                  <a:pt x="406" y="53"/>
                </a:cubicBezTo>
                <a:cubicBezTo>
                  <a:pt x="413" y="55"/>
                  <a:pt x="420" y="55"/>
                  <a:pt x="426" y="57"/>
                </a:cubicBezTo>
                <a:cubicBezTo>
                  <a:pt x="428" y="58"/>
                  <a:pt x="431" y="58"/>
                  <a:pt x="433" y="59"/>
                </a:cubicBezTo>
                <a:cubicBezTo>
                  <a:pt x="434" y="59"/>
                  <a:pt x="434" y="59"/>
                  <a:pt x="435" y="59"/>
                </a:cubicBezTo>
                <a:cubicBezTo>
                  <a:pt x="436" y="58"/>
                  <a:pt x="437" y="58"/>
                  <a:pt x="439" y="58"/>
                </a:cubicBezTo>
                <a:cubicBezTo>
                  <a:pt x="441" y="57"/>
                  <a:pt x="443" y="57"/>
                  <a:pt x="445" y="56"/>
                </a:cubicBezTo>
                <a:cubicBezTo>
                  <a:pt x="450" y="55"/>
                  <a:pt x="454" y="55"/>
                  <a:pt x="457" y="54"/>
                </a:cubicBezTo>
                <a:cubicBezTo>
                  <a:pt x="485" y="50"/>
                  <a:pt x="511" y="52"/>
                  <a:pt x="529" y="56"/>
                </a:cubicBezTo>
                <a:cubicBezTo>
                  <a:pt x="548" y="60"/>
                  <a:pt x="558" y="66"/>
                  <a:pt x="557" y="67"/>
                </a:cubicBezTo>
                <a:cubicBezTo>
                  <a:pt x="557" y="68"/>
                  <a:pt x="546" y="64"/>
                  <a:pt x="528" y="61"/>
                </a:cubicBezTo>
                <a:cubicBezTo>
                  <a:pt x="511" y="59"/>
                  <a:pt x="485" y="58"/>
                  <a:pt x="458" y="62"/>
                </a:cubicBezTo>
                <a:cubicBezTo>
                  <a:pt x="455" y="62"/>
                  <a:pt x="452" y="63"/>
                  <a:pt x="448" y="64"/>
                </a:cubicBezTo>
                <a:cubicBezTo>
                  <a:pt x="457" y="67"/>
                  <a:pt x="462" y="69"/>
                  <a:pt x="462" y="69"/>
                </a:cubicBezTo>
                <a:cubicBezTo>
                  <a:pt x="462" y="69"/>
                  <a:pt x="457" y="67"/>
                  <a:pt x="447" y="64"/>
                </a:cubicBezTo>
                <a:cubicBezTo>
                  <a:pt x="447" y="64"/>
                  <a:pt x="447" y="64"/>
                  <a:pt x="447" y="64"/>
                </a:cubicBezTo>
                <a:cubicBezTo>
                  <a:pt x="445" y="64"/>
                  <a:pt x="442" y="65"/>
                  <a:pt x="440" y="65"/>
                </a:cubicBezTo>
                <a:cubicBezTo>
                  <a:pt x="439" y="65"/>
                  <a:pt x="438" y="66"/>
                  <a:pt x="437" y="66"/>
                </a:cubicBezTo>
                <a:cubicBezTo>
                  <a:pt x="436" y="66"/>
                  <a:pt x="434" y="66"/>
                  <a:pt x="433" y="67"/>
                </a:cubicBezTo>
                <a:cubicBezTo>
                  <a:pt x="424" y="69"/>
                  <a:pt x="413" y="71"/>
                  <a:pt x="401" y="75"/>
                </a:cubicBezTo>
                <a:cubicBezTo>
                  <a:pt x="398" y="76"/>
                  <a:pt x="394" y="77"/>
                  <a:pt x="390" y="78"/>
                </a:cubicBezTo>
                <a:cubicBezTo>
                  <a:pt x="385" y="88"/>
                  <a:pt x="379" y="97"/>
                  <a:pt x="373" y="106"/>
                </a:cubicBezTo>
                <a:cubicBezTo>
                  <a:pt x="371" y="109"/>
                  <a:pt x="368" y="113"/>
                  <a:pt x="366" y="117"/>
                </a:cubicBezTo>
                <a:cubicBezTo>
                  <a:pt x="365" y="121"/>
                  <a:pt x="365" y="125"/>
                  <a:pt x="364" y="130"/>
                </a:cubicBezTo>
                <a:cubicBezTo>
                  <a:pt x="364" y="132"/>
                  <a:pt x="364" y="134"/>
                  <a:pt x="363" y="137"/>
                </a:cubicBezTo>
                <a:cubicBezTo>
                  <a:pt x="363" y="138"/>
                  <a:pt x="363" y="139"/>
                  <a:pt x="364" y="140"/>
                </a:cubicBezTo>
                <a:cubicBezTo>
                  <a:pt x="364" y="140"/>
                  <a:pt x="364" y="140"/>
                  <a:pt x="364" y="140"/>
                </a:cubicBezTo>
                <a:cubicBezTo>
                  <a:pt x="364" y="140"/>
                  <a:pt x="364" y="140"/>
                  <a:pt x="364" y="140"/>
                </a:cubicBezTo>
                <a:cubicBezTo>
                  <a:pt x="364" y="140"/>
                  <a:pt x="364" y="140"/>
                  <a:pt x="364" y="140"/>
                </a:cubicBezTo>
                <a:cubicBezTo>
                  <a:pt x="364" y="141"/>
                  <a:pt x="364" y="141"/>
                  <a:pt x="364" y="141"/>
                </a:cubicBezTo>
                <a:cubicBezTo>
                  <a:pt x="364" y="141"/>
                  <a:pt x="364" y="141"/>
                  <a:pt x="364" y="141"/>
                </a:cubicBezTo>
                <a:cubicBezTo>
                  <a:pt x="365" y="141"/>
                  <a:pt x="365" y="141"/>
                  <a:pt x="365" y="141"/>
                </a:cubicBezTo>
                <a:cubicBezTo>
                  <a:pt x="365" y="142"/>
                  <a:pt x="366" y="142"/>
                  <a:pt x="366" y="142"/>
                </a:cubicBezTo>
                <a:cubicBezTo>
                  <a:pt x="367" y="142"/>
                  <a:pt x="367" y="142"/>
                  <a:pt x="368" y="142"/>
                </a:cubicBezTo>
                <a:cubicBezTo>
                  <a:pt x="368" y="142"/>
                  <a:pt x="368" y="141"/>
                  <a:pt x="369" y="141"/>
                </a:cubicBezTo>
                <a:cubicBezTo>
                  <a:pt x="371" y="141"/>
                  <a:pt x="373" y="140"/>
                  <a:pt x="375" y="139"/>
                </a:cubicBezTo>
                <a:cubicBezTo>
                  <a:pt x="378" y="137"/>
                  <a:pt x="381" y="134"/>
                  <a:pt x="383" y="132"/>
                </a:cubicBezTo>
                <a:cubicBezTo>
                  <a:pt x="383" y="132"/>
                  <a:pt x="383" y="132"/>
                  <a:pt x="383" y="132"/>
                </a:cubicBezTo>
                <a:cubicBezTo>
                  <a:pt x="383" y="130"/>
                  <a:pt x="383" y="129"/>
                  <a:pt x="383" y="128"/>
                </a:cubicBezTo>
                <a:cubicBezTo>
                  <a:pt x="384" y="123"/>
                  <a:pt x="385" y="117"/>
                  <a:pt x="387" y="112"/>
                </a:cubicBezTo>
                <a:cubicBezTo>
                  <a:pt x="390" y="107"/>
                  <a:pt x="393" y="101"/>
                  <a:pt x="396" y="96"/>
                </a:cubicBezTo>
                <a:cubicBezTo>
                  <a:pt x="397" y="95"/>
                  <a:pt x="398" y="94"/>
                  <a:pt x="400" y="92"/>
                </a:cubicBezTo>
                <a:cubicBezTo>
                  <a:pt x="400" y="92"/>
                  <a:pt x="400" y="92"/>
                  <a:pt x="401" y="92"/>
                </a:cubicBezTo>
                <a:cubicBezTo>
                  <a:pt x="401" y="92"/>
                  <a:pt x="401" y="92"/>
                  <a:pt x="401" y="92"/>
                </a:cubicBezTo>
                <a:cubicBezTo>
                  <a:pt x="401" y="92"/>
                  <a:pt x="402" y="92"/>
                  <a:pt x="402" y="92"/>
                </a:cubicBezTo>
                <a:cubicBezTo>
                  <a:pt x="403" y="91"/>
                  <a:pt x="404" y="92"/>
                  <a:pt x="405" y="93"/>
                </a:cubicBezTo>
                <a:cubicBezTo>
                  <a:pt x="405" y="93"/>
                  <a:pt x="406" y="94"/>
                  <a:pt x="406" y="94"/>
                </a:cubicBezTo>
                <a:cubicBezTo>
                  <a:pt x="406" y="95"/>
                  <a:pt x="406" y="95"/>
                  <a:pt x="406" y="95"/>
                </a:cubicBezTo>
                <a:cubicBezTo>
                  <a:pt x="406" y="96"/>
                  <a:pt x="406" y="96"/>
                  <a:pt x="406" y="96"/>
                </a:cubicBezTo>
                <a:cubicBezTo>
                  <a:pt x="406" y="96"/>
                  <a:pt x="406" y="96"/>
                  <a:pt x="406" y="97"/>
                </a:cubicBezTo>
                <a:cubicBezTo>
                  <a:pt x="406" y="98"/>
                  <a:pt x="405" y="98"/>
                  <a:pt x="405" y="99"/>
                </a:cubicBezTo>
                <a:cubicBezTo>
                  <a:pt x="404" y="102"/>
                  <a:pt x="403" y="105"/>
                  <a:pt x="401" y="108"/>
                </a:cubicBezTo>
                <a:cubicBezTo>
                  <a:pt x="399" y="113"/>
                  <a:pt x="396" y="118"/>
                  <a:pt x="393" y="123"/>
                </a:cubicBezTo>
                <a:cubicBezTo>
                  <a:pt x="392" y="124"/>
                  <a:pt x="392" y="125"/>
                  <a:pt x="391" y="126"/>
                </a:cubicBezTo>
                <a:cubicBezTo>
                  <a:pt x="391" y="127"/>
                  <a:pt x="391" y="128"/>
                  <a:pt x="391" y="128"/>
                </a:cubicBezTo>
                <a:cubicBezTo>
                  <a:pt x="391" y="130"/>
                  <a:pt x="391" y="133"/>
                  <a:pt x="391" y="134"/>
                </a:cubicBezTo>
                <a:cubicBezTo>
                  <a:pt x="391" y="135"/>
                  <a:pt x="391" y="136"/>
                  <a:pt x="392" y="136"/>
                </a:cubicBezTo>
                <a:cubicBezTo>
                  <a:pt x="392" y="136"/>
                  <a:pt x="391" y="136"/>
                  <a:pt x="392" y="136"/>
                </a:cubicBezTo>
                <a:cubicBezTo>
                  <a:pt x="393" y="136"/>
                  <a:pt x="393" y="136"/>
                  <a:pt x="393" y="136"/>
                </a:cubicBezTo>
                <a:cubicBezTo>
                  <a:pt x="395" y="135"/>
                  <a:pt x="395" y="135"/>
                  <a:pt x="395" y="135"/>
                </a:cubicBezTo>
                <a:cubicBezTo>
                  <a:pt x="396" y="135"/>
                  <a:pt x="396" y="134"/>
                  <a:pt x="396" y="134"/>
                </a:cubicBezTo>
                <a:cubicBezTo>
                  <a:pt x="397" y="134"/>
                  <a:pt x="397" y="134"/>
                  <a:pt x="398" y="133"/>
                </a:cubicBezTo>
                <a:cubicBezTo>
                  <a:pt x="400" y="132"/>
                  <a:pt x="401" y="130"/>
                  <a:pt x="403" y="128"/>
                </a:cubicBezTo>
                <a:cubicBezTo>
                  <a:pt x="411" y="119"/>
                  <a:pt x="417" y="109"/>
                  <a:pt x="422" y="99"/>
                </a:cubicBezTo>
                <a:cubicBezTo>
                  <a:pt x="422" y="99"/>
                  <a:pt x="422" y="99"/>
                  <a:pt x="422" y="99"/>
                </a:cubicBezTo>
                <a:cubicBezTo>
                  <a:pt x="423" y="98"/>
                  <a:pt x="424" y="98"/>
                  <a:pt x="425" y="98"/>
                </a:cubicBezTo>
                <a:cubicBezTo>
                  <a:pt x="426" y="99"/>
                  <a:pt x="426" y="100"/>
                  <a:pt x="426" y="100"/>
                </a:cubicBezTo>
                <a:cubicBezTo>
                  <a:pt x="424" y="107"/>
                  <a:pt x="423" y="113"/>
                  <a:pt x="421" y="119"/>
                </a:cubicBezTo>
                <a:cubicBezTo>
                  <a:pt x="421" y="123"/>
                  <a:pt x="420" y="127"/>
                  <a:pt x="420" y="131"/>
                </a:cubicBezTo>
                <a:cubicBezTo>
                  <a:pt x="420" y="132"/>
                  <a:pt x="420" y="134"/>
                  <a:pt x="420" y="136"/>
                </a:cubicBezTo>
                <a:cubicBezTo>
                  <a:pt x="420" y="136"/>
                  <a:pt x="420" y="136"/>
                  <a:pt x="420" y="135"/>
                </a:cubicBezTo>
                <a:cubicBezTo>
                  <a:pt x="422" y="132"/>
                  <a:pt x="425" y="128"/>
                  <a:pt x="428" y="123"/>
                </a:cubicBezTo>
                <a:cubicBezTo>
                  <a:pt x="429" y="121"/>
                  <a:pt x="429" y="120"/>
                  <a:pt x="430" y="118"/>
                </a:cubicBezTo>
                <a:cubicBezTo>
                  <a:pt x="432" y="113"/>
                  <a:pt x="434" y="107"/>
                  <a:pt x="436" y="101"/>
                </a:cubicBezTo>
                <a:cubicBezTo>
                  <a:pt x="435" y="100"/>
                  <a:pt x="435" y="99"/>
                  <a:pt x="435" y="98"/>
                </a:cubicBezTo>
                <a:cubicBezTo>
                  <a:pt x="435" y="98"/>
                  <a:pt x="435" y="97"/>
                  <a:pt x="435" y="96"/>
                </a:cubicBezTo>
                <a:cubicBezTo>
                  <a:pt x="435" y="96"/>
                  <a:pt x="436" y="94"/>
                  <a:pt x="438" y="93"/>
                </a:cubicBezTo>
                <a:cubicBezTo>
                  <a:pt x="438" y="93"/>
                  <a:pt x="439" y="93"/>
                  <a:pt x="439" y="93"/>
                </a:cubicBezTo>
                <a:cubicBezTo>
                  <a:pt x="439" y="93"/>
                  <a:pt x="440" y="93"/>
                  <a:pt x="440" y="93"/>
                </a:cubicBezTo>
                <a:cubicBezTo>
                  <a:pt x="440" y="93"/>
                  <a:pt x="440" y="93"/>
                  <a:pt x="440" y="93"/>
                </a:cubicBezTo>
                <a:cubicBezTo>
                  <a:pt x="440" y="93"/>
                  <a:pt x="440" y="93"/>
                  <a:pt x="440" y="93"/>
                </a:cubicBezTo>
                <a:cubicBezTo>
                  <a:pt x="440" y="93"/>
                  <a:pt x="440" y="93"/>
                  <a:pt x="440" y="93"/>
                </a:cubicBezTo>
                <a:cubicBezTo>
                  <a:pt x="441" y="93"/>
                  <a:pt x="441" y="93"/>
                  <a:pt x="441" y="93"/>
                </a:cubicBezTo>
                <a:cubicBezTo>
                  <a:pt x="441" y="94"/>
                  <a:pt x="441" y="94"/>
                  <a:pt x="441" y="94"/>
                </a:cubicBezTo>
                <a:cubicBezTo>
                  <a:pt x="441" y="94"/>
                  <a:pt x="441" y="94"/>
                  <a:pt x="441" y="94"/>
                </a:cubicBezTo>
                <a:cubicBezTo>
                  <a:pt x="442" y="94"/>
                  <a:pt x="443" y="95"/>
                  <a:pt x="443" y="95"/>
                </a:cubicBezTo>
                <a:cubicBezTo>
                  <a:pt x="443" y="96"/>
                  <a:pt x="443" y="96"/>
                  <a:pt x="443" y="97"/>
                </a:cubicBezTo>
                <a:cubicBezTo>
                  <a:pt x="443" y="97"/>
                  <a:pt x="443" y="98"/>
                  <a:pt x="443" y="98"/>
                </a:cubicBezTo>
                <a:cubicBezTo>
                  <a:pt x="443" y="99"/>
                  <a:pt x="443" y="99"/>
                  <a:pt x="443" y="99"/>
                </a:cubicBezTo>
                <a:cubicBezTo>
                  <a:pt x="443" y="99"/>
                  <a:pt x="443" y="99"/>
                  <a:pt x="443" y="100"/>
                </a:cubicBezTo>
                <a:cubicBezTo>
                  <a:pt x="443" y="100"/>
                  <a:pt x="443" y="100"/>
                  <a:pt x="443" y="100"/>
                </a:cubicBezTo>
                <a:cubicBezTo>
                  <a:pt x="444" y="101"/>
                  <a:pt x="445" y="102"/>
                  <a:pt x="446" y="103"/>
                </a:cubicBezTo>
                <a:cubicBezTo>
                  <a:pt x="446" y="103"/>
                  <a:pt x="447" y="103"/>
                  <a:pt x="447" y="103"/>
                </a:cubicBezTo>
                <a:cubicBezTo>
                  <a:pt x="447" y="103"/>
                  <a:pt x="448" y="103"/>
                  <a:pt x="449" y="102"/>
                </a:cubicBezTo>
                <a:cubicBezTo>
                  <a:pt x="450" y="101"/>
                  <a:pt x="451" y="100"/>
                  <a:pt x="452" y="99"/>
                </a:cubicBezTo>
                <a:cubicBezTo>
                  <a:pt x="454" y="97"/>
                  <a:pt x="456" y="94"/>
                  <a:pt x="458" y="91"/>
                </a:cubicBezTo>
                <a:cubicBezTo>
                  <a:pt x="458" y="91"/>
                  <a:pt x="458" y="90"/>
                  <a:pt x="459" y="90"/>
                </a:cubicBezTo>
                <a:cubicBezTo>
                  <a:pt x="459" y="89"/>
                  <a:pt x="459" y="88"/>
                  <a:pt x="459" y="88"/>
                </a:cubicBezTo>
                <a:cubicBezTo>
                  <a:pt x="460" y="87"/>
                  <a:pt x="460" y="87"/>
                  <a:pt x="460" y="87"/>
                </a:cubicBezTo>
                <a:cubicBezTo>
                  <a:pt x="460" y="87"/>
                  <a:pt x="460" y="87"/>
                  <a:pt x="460" y="86"/>
                </a:cubicBezTo>
                <a:cubicBezTo>
                  <a:pt x="460" y="86"/>
                  <a:pt x="460" y="86"/>
                  <a:pt x="461" y="86"/>
                </a:cubicBezTo>
                <a:cubicBezTo>
                  <a:pt x="461" y="85"/>
                  <a:pt x="461" y="85"/>
                  <a:pt x="461" y="85"/>
                </a:cubicBezTo>
                <a:cubicBezTo>
                  <a:pt x="461" y="85"/>
                  <a:pt x="461" y="85"/>
                  <a:pt x="461" y="85"/>
                </a:cubicBezTo>
                <a:cubicBezTo>
                  <a:pt x="461" y="85"/>
                  <a:pt x="462" y="85"/>
                  <a:pt x="462" y="85"/>
                </a:cubicBezTo>
                <a:cubicBezTo>
                  <a:pt x="463" y="85"/>
                  <a:pt x="463" y="85"/>
                  <a:pt x="464" y="85"/>
                </a:cubicBezTo>
                <a:cubicBezTo>
                  <a:pt x="464" y="85"/>
                  <a:pt x="465" y="85"/>
                  <a:pt x="465" y="86"/>
                </a:cubicBezTo>
                <a:cubicBezTo>
                  <a:pt x="466" y="87"/>
                  <a:pt x="466" y="88"/>
                  <a:pt x="466" y="88"/>
                </a:cubicBezTo>
                <a:cubicBezTo>
                  <a:pt x="466" y="88"/>
                  <a:pt x="466" y="88"/>
                  <a:pt x="466" y="88"/>
                </a:cubicBezTo>
                <a:cubicBezTo>
                  <a:pt x="466" y="89"/>
                  <a:pt x="466" y="89"/>
                  <a:pt x="466" y="90"/>
                </a:cubicBezTo>
                <a:cubicBezTo>
                  <a:pt x="465" y="92"/>
                  <a:pt x="464" y="93"/>
                  <a:pt x="463" y="95"/>
                </a:cubicBezTo>
                <a:cubicBezTo>
                  <a:pt x="462" y="96"/>
                  <a:pt x="462" y="98"/>
                  <a:pt x="461" y="99"/>
                </a:cubicBezTo>
                <a:cubicBezTo>
                  <a:pt x="460" y="100"/>
                  <a:pt x="460" y="101"/>
                  <a:pt x="460" y="102"/>
                </a:cubicBezTo>
                <a:cubicBezTo>
                  <a:pt x="458" y="108"/>
                  <a:pt x="456" y="114"/>
                  <a:pt x="456" y="118"/>
                </a:cubicBezTo>
                <a:cubicBezTo>
                  <a:pt x="456" y="118"/>
                  <a:pt x="456" y="118"/>
                  <a:pt x="456" y="118"/>
                </a:cubicBezTo>
                <a:cubicBezTo>
                  <a:pt x="456" y="120"/>
                  <a:pt x="456" y="121"/>
                  <a:pt x="456" y="122"/>
                </a:cubicBezTo>
                <a:cubicBezTo>
                  <a:pt x="457" y="123"/>
                  <a:pt x="458" y="123"/>
                  <a:pt x="460" y="123"/>
                </a:cubicBezTo>
                <a:cubicBezTo>
                  <a:pt x="464" y="122"/>
                  <a:pt x="467" y="119"/>
                  <a:pt x="467" y="119"/>
                </a:cubicBezTo>
                <a:cubicBezTo>
                  <a:pt x="467" y="119"/>
                  <a:pt x="469" y="108"/>
                  <a:pt x="474" y="100"/>
                </a:cubicBezTo>
                <a:cubicBezTo>
                  <a:pt x="475" y="97"/>
                  <a:pt x="476" y="95"/>
                  <a:pt x="478" y="92"/>
                </a:cubicBezTo>
                <a:cubicBezTo>
                  <a:pt x="479" y="90"/>
                  <a:pt x="481" y="87"/>
                  <a:pt x="483" y="85"/>
                </a:cubicBezTo>
                <a:cubicBezTo>
                  <a:pt x="485" y="82"/>
                  <a:pt x="488" y="80"/>
                  <a:pt x="491" y="78"/>
                </a:cubicBezTo>
                <a:cubicBezTo>
                  <a:pt x="497" y="76"/>
                  <a:pt x="503" y="77"/>
                  <a:pt x="505" y="78"/>
                </a:cubicBezTo>
                <a:cubicBezTo>
                  <a:pt x="514" y="83"/>
                  <a:pt x="506" y="98"/>
                  <a:pt x="497" y="106"/>
                </a:cubicBezTo>
                <a:cubicBezTo>
                  <a:pt x="487" y="114"/>
                  <a:pt x="475" y="120"/>
                  <a:pt x="475" y="120"/>
                </a:cubicBezTo>
                <a:cubicBezTo>
                  <a:pt x="475" y="120"/>
                  <a:pt x="475" y="122"/>
                  <a:pt x="475" y="124"/>
                </a:cubicBezTo>
                <a:cubicBezTo>
                  <a:pt x="475" y="126"/>
                  <a:pt x="476" y="126"/>
                  <a:pt x="478" y="127"/>
                </a:cubicBezTo>
                <a:cubicBezTo>
                  <a:pt x="480" y="127"/>
                  <a:pt x="483" y="127"/>
                  <a:pt x="485" y="126"/>
                </a:cubicBezTo>
                <a:cubicBezTo>
                  <a:pt x="488" y="125"/>
                  <a:pt x="491" y="124"/>
                  <a:pt x="494" y="123"/>
                </a:cubicBezTo>
                <a:cubicBezTo>
                  <a:pt x="497" y="122"/>
                  <a:pt x="500" y="121"/>
                  <a:pt x="503" y="120"/>
                </a:cubicBezTo>
                <a:cubicBezTo>
                  <a:pt x="508" y="117"/>
                  <a:pt x="514" y="115"/>
                  <a:pt x="519" y="112"/>
                </a:cubicBezTo>
                <a:cubicBezTo>
                  <a:pt x="541" y="102"/>
                  <a:pt x="557" y="93"/>
                  <a:pt x="557" y="93"/>
                </a:cubicBezTo>
                <a:cubicBezTo>
                  <a:pt x="557" y="93"/>
                  <a:pt x="557" y="93"/>
                  <a:pt x="557" y="93"/>
                </a:cubicBezTo>
                <a:close/>
                <a:moveTo>
                  <a:pt x="476" y="116"/>
                </a:moveTo>
                <a:cubicBezTo>
                  <a:pt x="481" y="113"/>
                  <a:pt x="488" y="109"/>
                  <a:pt x="494" y="103"/>
                </a:cubicBezTo>
                <a:cubicBezTo>
                  <a:pt x="498" y="98"/>
                  <a:pt x="505" y="87"/>
                  <a:pt x="500" y="83"/>
                </a:cubicBezTo>
                <a:cubicBezTo>
                  <a:pt x="499" y="82"/>
                  <a:pt x="496" y="83"/>
                  <a:pt x="494" y="84"/>
                </a:cubicBezTo>
                <a:cubicBezTo>
                  <a:pt x="490" y="86"/>
                  <a:pt x="487" y="91"/>
                  <a:pt x="484" y="96"/>
                </a:cubicBezTo>
                <a:cubicBezTo>
                  <a:pt x="483" y="99"/>
                  <a:pt x="482" y="101"/>
                  <a:pt x="480" y="103"/>
                </a:cubicBezTo>
                <a:cubicBezTo>
                  <a:pt x="479" y="106"/>
                  <a:pt x="478" y="108"/>
                  <a:pt x="478" y="110"/>
                </a:cubicBezTo>
                <a:cubicBezTo>
                  <a:pt x="477" y="112"/>
                  <a:pt x="476" y="114"/>
                  <a:pt x="476" y="116"/>
                </a:cubicBezTo>
                <a:close/>
                <a:moveTo>
                  <a:pt x="383" y="80"/>
                </a:moveTo>
                <a:cubicBezTo>
                  <a:pt x="380" y="81"/>
                  <a:pt x="376" y="82"/>
                  <a:pt x="372" y="83"/>
                </a:cubicBezTo>
                <a:cubicBezTo>
                  <a:pt x="371" y="91"/>
                  <a:pt x="369" y="98"/>
                  <a:pt x="368" y="104"/>
                </a:cubicBezTo>
                <a:cubicBezTo>
                  <a:pt x="368" y="105"/>
                  <a:pt x="368" y="106"/>
                  <a:pt x="368" y="107"/>
                </a:cubicBezTo>
                <a:cubicBezTo>
                  <a:pt x="368" y="106"/>
                  <a:pt x="369" y="105"/>
                  <a:pt x="370" y="104"/>
                </a:cubicBezTo>
                <a:cubicBezTo>
                  <a:pt x="374" y="96"/>
                  <a:pt x="379" y="88"/>
                  <a:pt x="383" y="80"/>
                </a:cubicBezTo>
                <a:close/>
                <a:moveTo>
                  <a:pt x="403" y="55"/>
                </a:moveTo>
                <a:cubicBezTo>
                  <a:pt x="400" y="60"/>
                  <a:pt x="398" y="65"/>
                  <a:pt x="395" y="70"/>
                </a:cubicBezTo>
                <a:cubicBezTo>
                  <a:pt x="396" y="69"/>
                  <a:pt x="398" y="69"/>
                  <a:pt x="399" y="68"/>
                </a:cubicBezTo>
                <a:cubicBezTo>
                  <a:pt x="411" y="65"/>
                  <a:pt x="421" y="62"/>
                  <a:pt x="431" y="60"/>
                </a:cubicBezTo>
                <a:cubicBezTo>
                  <a:pt x="429" y="59"/>
                  <a:pt x="427" y="59"/>
                  <a:pt x="425" y="58"/>
                </a:cubicBezTo>
                <a:cubicBezTo>
                  <a:pt x="420" y="57"/>
                  <a:pt x="413" y="56"/>
                  <a:pt x="406" y="55"/>
                </a:cubicBezTo>
                <a:cubicBezTo>
                  <a:pt x="405" y="55"/>
                  <a:pt x="404" y="55"/>
                  <a:pt x="403" y="55"/>
                </a:cubicBezTo>
                <a:close/>
                <a:moveTo>
                  <a:pt x="382" y="50"/>
                </a:moveTo>
                <a:cubicBezTo>
                  <a:pt x="383" y="50"/>
                  <a:pt x="383" y="50"/>
                  <a:pt x="384" y="50"/>
                </a:cubicBezTo>
                <a:cubicBezTo>
                  <a:pt x="388" y="51"/>
                  <a:pt x="393" y="51"/>
                  <a:pt x="397" y="52"/>
                </a:cubicBezTo>
                <a:cubicBezTo>
                  <a:pt x="398" y="51"/>
                  <a:pt x="398" y="50"/>
                  <a:pt x="398" y="49"/>
                </a:cubicBezTo>
                <a:cubicBezTo>
                  <a:pt x="400" y="44"/>
                  <a:pt x="402" y="40"/>
                  <a:pt x="403" y="35"/>
                </a:cubicBezTo>
                <a:cubicBezTo>
                  <a:pt x="404" y="30"/>
                  <a:pt x="405" y="25"/>
                  <a:pt x="406" y="21"/>
                </a:cubicBezTo>
                <a:cubicBezTo>
                  <a:pt x="407" y="18"/>
                  <a:pt x="407" y="16"/>
                  <a:pt x="407" y="14"/>
                </a:cubicBezTo>
                <a:cubicBezTo>
                  <a:pt x="407" y="12"/>
                  <a:pt x="407" y="10"/>
                  <a:pt x="407" y="9"/>
                </a:cubicBezTo>
                <a:cubicBezTo>
                  <a:pt x="406" y="10"/>
                  <a:pt x="404" y="11"/>
                  <a:pt x="403" y="12"/>
                </a:cubicBezTo>
                <a:cubicBezTo>
                  <a:pt x="398" y="18"/>
                  <a:pt x="393" y="25"/>
                  <a:pt x="389" y="33"/>
                </a:cubicBezTo>
                <a:cubicBezTo>
                  <a:pt x="387" y="38"/>
                  <a:pt x="384" y="44"/>
                  <a:pt x="382" y="50"/>
                </a:cubicBezTo>
                <a:close/>
                <a:moveTo>
                  <a:pt x="375" y="73"/>
                </a:moveTo>
                <a:cubicBezTo>
                  <a:pt x="374" y="74"/>
                  <a:pt x="374" y="75"/>
                  <a:pt x="374" y="77"/>
                </a:cubicBezTo>
                <a:cubicBezTo>
                  <a:pt x="378" y="75"/>
                  <a:pt x="383" y="74"/>
                  <a:pt x="387" y="72"/>
                </a:cubicBezTo>
                <a:cubicBezTo>
                  <a:pt x="390" y="66"/>
                  <a:pt x="393" y="60"/>
                  <a:pt x="396" y="54"/>
                </a:cubicBezTo>
                <a:cubicBezTo>
                  <a:pt x="392" y="53"/>
                  <a:pt x="388" y="53"/>
                  <a:pt x="384" y="52"/>
                </a:cubicBezTo>
                <a:cubicBezTo>
                  <a:pt x="383" y="52"/>
                  <a:pt x="382" y="52"/>
                  <a:pt x="381" y="52"/>
                </a:cubicBezTo>
                <a:cubicBezTo>
                  <a:pt x="380" y="55"/>
                  <a:pt x="379" y="58"/>
                  <a:pt x="378" y="61"/>
                </a:cubicBezTo>
                <a:cubicBezTo>
                  <a:pt x="377" y="65"/>
                  <a:pt x="376" y="69"/>
                  <a:pt x="375" y="73"/>
                </a:cubicBezTo>
                <a:close/>
                <a:moveTo>
                  <a:pt x="199" y="85"/>
                </a:moveTo>
                <a:cubicBezTo>
                  <a:pt x="199" y="85"/>
                  <a:pt x="199" y="85"/>
                  <a:pt x="199" y="85"/>
                </a:cubicBezTo>
                <a:cubicBezTo>
                  <a:pt x="199" y="86"/>
                  <a:pt x="199" y="86"/>
                  <a:pt x="199" y="87"/>
                </a:cubicBezTo>
                <a:cubicBezTo>
                  <a:pt x="199" y="88"/>
                  <a:pt x="199" y="89"/>
                  <a:pt x="200" y="89"/>
                </a:cubicBezTo>
                <a:cubicBezTo>
                  <a:pt x="200" y="91"/>
                  <a:pt x="200" y="92"/>
                  <a:pt x="199" y="93"/>
                </a:cubicBezTo>
                <a:cubicBezTo>
                  <a:pt x="199" y="95"/>
                  <a:pt x="198" y="96"/>
                  <a:pt x="198" y="96"/>
                </a:cubicBezTo>
                <a:cubicBezTo>
                  <a:pt x="197" y="96"/>
                  <a:pt x="197" y="95"/>
                  <a:pt x="197" y="93"/>
                </a:cubicBezTo>
                <a:cubicBezTo>
                  <a:pt x="197" y="92"/>
                  <a:pt x="197" y="91"/>
                  <a:pt x="196" y="90"/>
                </a:cubicBezTo>
                <a:cubicBezTo>
                  <a:pt x="196" y="89"/>
                  <a:pt x="196" y="89"/>
                  <a:pt x="196" y="88"/>
                </a:cubicBezTo>
                <a:cubicBezTo>
                  <a:pt x="196" y="88"/>
                  <a:pt x="195" y="87"/>
                  <a:pt x="195" y="87"/>
                </a:cubicBezTo>
                <a:cubicBezTo>
                  <a:pt x="195" y="87"/>
                  <a:pt x="194" y="88"/>
                  <a:pt x="193" y="88"/>
                </a:cubicBezTo>
                <a:cubicBezTo>
                  <a:pt x="189" y="91"/>
                  <a:pt x="185" y="93"/>
                  <a:pt x="182" y="96"/>
                </a:cubicBezTo>
                <a:cubicBezTo>
                  <a:pt x="178" y="98"/>
                  <a:pt x="175" y="101"/>
                  <a:pt x="174" y="104"/>
                </a:cubicBezTo>
                <a:cubicBezTo>
                  <a:pt x="173" y="106"/>
                  <a:pt x="173" y="107"/>
                  <a:pt x="173" y="107"/>
                </a:cubicBezTo>
                <a:cubicBezTo>
                  <a:pt x="174" y="108"/>
                  <a:pt x="175" y="110"/>
                  <a:pt x="177" y="110"/>
                </a:cubicBezTo>
                <a:cubicBezTo>
                  <a:pt x="180" y="112"/>
                  <a:pt x="184" y="113"/>
                  <a:pt x="187" y="114"/>
                </a:cubicBezTo>
                <a:cubicBezTo>
                  <a:pt x="195" y="116"/>
                  <a:pt x="203" y="117"/>
                  <a:pt x="211" y="117"/>
                </a:cubicBezTo>
                <a:cubicBezTo>
                  <a:pt x="218" y="117"/>
                  <a:pt x="226" y="117"/>
                  <a:pt x="234" y="116"/>
                </a:cubicBezTo>
                <a:cubicBezTo>
                  <a:pt x="238" y="115"/>
                  <a:pt x="242" y="114"/>
                  <a:pt x="247" y="113"/>
                </a:cubicBezTo>
                <a:cubicBezTo>
                  <a:pt x="251" y="113"/>
                  <a:pt x="255" y="112"/>
                  <a:pt x="259" y="111"/>
                </a:cubicBezTo>
                <a:cubicBezTo>
                  <a:pt x="268" y="109"/>
                  <a:pt x="277" y="106"/>
                  <a:pt x="286" y="104"/>
                </a:cubicBezTo>
                <a:cubicBezTo>
                  <a:pt x="295" y="101"/>
                  <a:pt x="305" y="98"/>
                  <a:pt x="314" y="96"/>
                </a:cubicBezTo>
                <a:cubicBezTo>
                  <a:pt x="331" y="90"/>
                  <a:pt x="349" y="85"/>
                  <a:pt x="366" y="79"/>
                </a:cubicBezTo>
                <a:cubicBezTo>
                  <a:pt x="366" y="79"/>
                  <a:pt x="366" y="79"/>
                  <a:pt x="366" y="79"/>
                </a:cubicBezTo>
                <a:cubicBezTo>
                  <a:pt x="367" y="76"/>
                  <a:pt x="368" y="73"/>
                  <a:pt x="369" y="70"/>
                </a:cubicBezTo>
                <a:cubicBezTo>
                  <a:pt x="370" y="66"/>
                  <a:pt x="371" y="63"/>
                  <a:pt x="372" y="59"/>
                </a:cubicBezTo>
                <a:cubicBezTo>
                  <a:pt x="373" y="57"/>
                  <a:pt x="373" y="54"/>
                  <a:pt x="374" y="52"/>
                </a:cubicBezTo>
                <a:cubicBezTo>
                  <a:pt x="369" y="52"/>
                  <a:pt x="364" y="52"/>
                  <a:pt x="359" y="52"/>
                </a:cubicBezTo>
                <a:cubicBezTo>
                  <a:pt x="350" y="52"/>
                  <a:pt x="341" y="52"/>
                  <a:pt x="332" y="52"/>
                </a:cubicBezTo>
                <a:cubicBezTo>
                  <a:pt x="323" y="52"/>
                  <a:pt x="313" y="53"/>
                  <a:pt x="304" y="54"/>
                </a:cubicBezTo>
                <a:cubicBezTo>
                  <a:pt x="299" y="54"/>
                  <a:pt x="294" y="55"/>
                  <a:pt x="289" y="56"/>
                </a:cubicBezTo>
                <a:cubicBezTo>
                  <a:pt x="282" y="57"/>
                  <a:pt x="282" y="57"/>
                  <a:pt x="282" y="57"/>
                </a:cubicBezTo>
                <a:cubicBezTo>
                  <a:pt x="280" y="57"/>
                  <a:pt x="277" y="58"/>
                  <a:pt x="275" y="59"/>
                </a:cubicBezTo>
                <a:cubicBezTo>
                  <a:pt x="256" y="62"/>
                  <a:pt x="237" y="68"/>
                  <a:pt x="219" y="76"/>
                </a:cubicBezTo>
                <a:cubicBezTo>
                  <a:pt x="215" y="78"/>
                  <a:pt x="210" y="80"/>
                  <a:pt x="206" y="82"/>
                </a:cubicBezTo>
                <a:cubicBezTo>
                  <a:pt x="204" y="83"/>
                  <a:pt x="201" y="84"/>
                  <a:pt x="199" y="85"/>
                </a:cubicBezTo>
                <a:close/>
                <a:moveTo>
                  <a:pt x="101" y="260"/>
                </a:moveTo>
                <a:cubicBezTo>
                  <a:pt x="110" y="256"/>
                  <a:pt x="122" y="249"/>
                  <a:pt x="133" y="239"/>
                </a:cubicBezTo>
                <a:cubicBezTo>
                  <a:pt x="146" y="228"/>
                  <a:pt x="159" y="214"/>
                  <a:pt x="169" y="199"/>
                </a:cubicBezTo>
                <a:cubicBezTo>
                  <a:pt x="174" y="191"/>
                  <a:pt x="179" y="183"/>
                  <a:pt x="182" y="176"/>
                </a:cubicBezTo>
                <a:cubicBezTo>
                  <a:pt x="183" y="174"/>
                  <a:pt x="184" y="172"/>
                  <a:pt x="185" y="170"/>
                </a:cubicBezTo>
                <a:cubicBezTo>
                  <a:pt x="185" y="169"/>
                  <a:pt x="185" y="168"/>
                  <a:pt x="186" y="167"/>
                </a:cubicBezTo>
                <a:cubicBezTo>
                  <a:pt x="186" y="167"/>
                  <a:pt x="186" y="166"/>
                  <a:pt x="186" y="165"/>
                </a:cubicBezTo>
                <a:cubicBezTo>
                  <a:pt x="187" y="162"/>
                  <a:pt x="187" y="159"/>
                  <a:pt x="186" y="157"/>
                </a:cubicBezTo>
                <a:cubicBezTo>
                  <a:pt x="184" y="153"/>
                  <a:pt x="180" y="151"/>
                  <a:pt x="175" y="149"/>
                </a:cubicBezTo>
                <a:cubicBezTo>
                  <a:pt x="160" y="154"/>
                  <a:pt x="146" y="160"/>
                  <a:pt x="134" y="165"/>
                </a:cubicBezTo>
                <a:cubicBezTo>
                  <a:pt x="119" y="172"/>
                  <a:pt x="101" y="181"/>
                  <a:pt x="84" y="192"/>
                </a:cubicBezTo>
                <a:cubicBezTo>
                  <a:pt x="75" y="198"/>
                  <a:pt x="66" y="204"/>
                  <a:pt x="58" y="211"/>
                </a:cubicBezTo>
                <a:cubicBezTo>
                  <a:pt x="51" y="218"/>
                  <a:pt x="44" y="226"/>
                  <a:pt x="40" y="234"/>
                </a:cubicBezTo>
                <a:cubicBezTo>
                  <a:pt x="37" y="238"/>
                  <a:pt x="36" y="243"/>
                  <a:pt x="36" y="247"/>
                </a:cubicBezTo>
                <a:cubicBezTo>
                  <a:pt x="36" y="252"/>
                  <a:pt x="37" y="256"/>
                  <a:pt x="39" y="259"/>
                </a:cubicBezTo>
                <a:cubicBezTo>
                  <a:pt x="41" y="262"/>
                  <a:pt x="44" y="264"/>
                  <a:pt x="47" y="266"/>
                </a:cubicBezTo>
                <a:cubicBezTo>
                  <a:pt x="48" y="266"/>
                  <a:pt x="48" y="266"/>
                  <a:pt x="49" y="266"/>
                </a:cubicBezTo>
                <a:cubicBezTo>
                  <a:pt x="49" y="266"/>
                  <a:pt x="49" y="266"/>
                  <a:pt x="49" y="266"/>
                </a:cubicBezTo>
                <a:cubicBezTo>
                  <a:pt x="50" y="267"/>
                  <a:pt x="52" y="267"/>
                  <a:pt x="53" y="267"/>
                </a:cubicBezTo>
                <a:cubicBezTo>
                  <a:pt x="58" y="269"/>
                  <a:pt x="63" y="269"/>
                  <a:pt x="68" y="268"/>
                </a:cubicBezTo>
                <a:cubicBezTo>
                  <a:pt x="73" y="268"/>
                  <a:pt x="79" y="267"/>
                  <a:pt x="84" y="266"/>
                </a:cubicBezTo>
                <a:cubicBezTo>
                  <a:pt x="89" y="265"/>
                  <a:pt x="93" y="263"/>
                  <a:pt x="98" y="261"/>
                </a:cubicBezTo>
                <a:cubicBezTo>
                  <a:pt x="98" y="261"/>
                  <a:pt x="98" y="261"/>
                  <a:pt x="98" y="261"/>
                </a:cubicBezTo>
                <a:cubicBezTo>
                  <a:pt x="99" y="261"/>
                  <a:pt x="100" y="261"/>
                  <a:pt x="101" y="260"/>
                </a:cubicBezTo>
                <a:close/>
                <a:moveTo>
                  <a:pt x="171" y="229"/>
                </a:moveTo>
                <a:cubicBezTo>
                  <a:pt x="171" y="228"/>
                  <a:pt x="172" y="226"/>
                  <a:pt x="173" y="225"/>
                </a:cubicBezTo>
                <a:cubicBezTo>
                  <a:pt x="180" y="211"/>
                  <a:pt x="192" y="200"/>
                  <a:pt x="204" y="192"/>
                </a:cubicBezTo>
                <a:cubicBezTo>
                  <a:pt x="206" y="191"/>
                  <a:pt x="208" y="189"/>
                  <a:pt x="210" y="188"/>
                </a:cubicBezTo>
                <a:cubicBezTo>
                  <a:pt x="223" y="179"/>
                  <a:pt x="235" y="169"/>
                  <a:pt x="247" y="159"/>
                </a:cubicBezTo>
                <a:cubicBezTo>
                  <a:pt x="247" y="159"/>
                  <a:pt x="247" y="159"/>
                  <a:pt x="247" y="158"/>
                </a:cubicBezTo>
                <a:cubicBezTo>
                  <a:pt x="245" y="160"/>
                  <a:pt x="243" y="161"/>
                  <a:pt x="241" y="162"/>
                </a:cubicBezTo>
                <a:cubicBezTo>
                  <a:pt x="240" y="163"/>
                  <a:pt x="239" y="163"/>
                  <a:pt x="238" y="163"/>
                </a:cubicBezTo>
                <a:cubicBezTo>
                  <a:pt x="237" y="164"/>
                  <a:pt x="237" y="164"/>
                  <a:pt x="237" y="164"/>
                </a:cubicBezTo>
                <a:cubicBezTo>
                  <a:pt x="237" y="164"/>
                  <a:pt x="237" y="164"/>
                  <a:pt x="237" y="164"/>
                </a:cubicBezTo>
                <a:cubicBezTo>
                  <a:pt x="235" y="164"/>
                  <a:pt x="235" y="164"/>
                  <a:pt x="235" y="164"/>
                </a:cubicBezTo>
                <a:cubicBezTo>
                  <a:pt x="235" y="164"/>
                  <a:pt x="235" y="164"/>
                  <a:pt x="235" y="164"/>
                </a:cubicBezTo>
                <a:cubicBezTo>
                  <a:pt x="235" y="164"/>
                  <a:pt x="234" y="164"/>
                  <a:pt x="234" y="165"/>
                </a:cubicBezTo>
                <a:cubicBezTo>
                  <a:pt x="233" y="165"/>
                  <a:pt x="233" y="165"/>
                  <a:pt x="233" y="165"/>
                </a:cubicBezTo>
                <a:cubicBezTo>
                  <a:pt x="232" y="166"/>
                  <a:pt x="231" y="166"/>
                  <a:pt x="230" y="167"/>
                </a:cubicBezTo>
                <a:cubicBezTo>
                  <a:pt x="229" y="167"/>
                  <a:pt x="228" y="168"/>
                  <a:pt x="227" y="169"/>
                </a:cubicBezTo>
                <a:cubicBezTo>
                  <a:pt x="225" y="170"/>
                  <a:pt x="223" y="171"/>
                  <a:pt x="221" y="172"/>
                </a:cubicBezTo>
                <a:cubicBezTo>
                  <a:pt x="219" y="173"/>
                  <a:pt x="217" y="174"/>
                  <a:pt x="214" y="175"/>
                </a:cubicBezTo>
                <a:cubicBezTo>
                  <a:pt x="213" y="176"/>
                  <a:pt x="211" y="176"/>
                  <a:pt x="209" y="175"/>
                </a:cubicBezTo>
                <a:cubicBezTo>
                  <a:pt x="207" y="174"/>
                  <a:pt x="206" y="172"/>
                  <a:pt x="206" y="170"/>
                </a:cubicBezTo>
                <a:cubicBezTo>
                  <a:pt x="206" y="167"/>
                  <a:pt x="206" y="164"/>
                  <a:pt x="206" y="162"/>
                </a:cubicBezTo>
                <a:cubicBezTo>
                  <a:pt x="207" y="157"/>
                  <a:pt x="208" y="151"/>
                  <a:pt x="209" y="146"/>
                </a:cubicBezTo>
                <a:cubicBezTo>
                  <a:pt x="209" y="145"/>
                  <a:pt x="209" y="144"/>
                  <a:pt x="209" y="143"/>
                </a:cubicBezTo>
                <a:cubicBezTo>
                  <a:pt x="209" y="143"/>
                  <a:pt x="209" y="143"/>
                  <a:pt x="209" y="142"/>
                </a:cubicBezTo>
                <a:cubicBezTo>
                  <a:pt x="207" y="142"/>
                  <a:pt x="204" y="142"/>
                  <a:pt x="202" y="142"/>
                </a:cubicBezTo>
                <a:cubicBezTo>
                  <a:pt x="197" y="143"/>
                  <a:pt x="192" y="144"/>
                  <a:pt x="187" y="145"/>
                </a:cubicBezTo>
                <a:cubicBezTo>
                  <a:pt x="187" y="145"/>
                  <a:pt x="186" y="145"/>
                  <a:pt x="186" y="145"/>
                </a:cubicBezTo>
                <a:cubicBezTo>
                  <a:pt x="189" y="147"/>
                  <a:pt x="191" y="150"/>
                  <a:pt x="193" y="153"/>
                </a:cubicBezTo>
                <a:cubicBezTo>
                  <a:pt x="195" y="158"/>
                  <a:pt x="195" y="163"/>
                  <a:pt x="194" y="167"/>
                </a:cubicBezTo>
                <a:cubicBezTo>
                  <a:pt x="194" y="168"/>
                  <a:pt x="193" y="169"/>
                  <a:pt x="193" y="170"/>
                </a:cubicBezTo>
                <a:cubicBezTo>
                  <a:pt x="192" y="171"/>
                  <a:pt x="192" y="172"/>
                  <a:pt x="192" y="173"/>
                </a:cubicBezTo>
                <a:cubicBezTo>
                  <a:pt x="191" y="175"/>
                  <a:pt x="190" y="177"/>
                  <a:pt x="189" y="179"/>
                </a:cubicBezTo>
                <a:cubicBezTo>
                  <a:pt x="185" y="187"/>
                  <a:pt x="180" y="195"/>
                  <a:pt x="174" y="202"/>
                </a:cubicBezTo>
                <a:cubicBezTo>
                  <a:pt x="163" y="218"/>
                  <a:pt x="149" y="232"/>
                  <a:pt x="136" y="242"/>
                </a:cubicBezTo>
                <a:cubicBezTo>
                  <a:pt x="132" y="245"/>
                  <a:pt x="128" y="248"/>
                  <a:pt x="124" y="250"/>
                </a:cubicBezTo>
                <a:cubicBezTo>
                  <a:pt x="140" y="243"/>
                  <a:pt x="155" y="235"/>
                  <a:pt x="171" y="229"/>
                </a:cubicBezTo>
                <a:close/>
                <a:moveTo>
                  <a:pt x="235" y="213"/>
                </a:moveTo>
                <a:cubicBezTo>
                  <a:pt x="216" y="219"/>
                  <a:pt x="196" y="226"/>
                  <a:pt x="175" y="234"/>
                </a:cubicBezTo>
                <a:cubicBezTo>
                  <a:pt x="175" y="234"/>
                  <a:pt x="175" y="234"/>
                  <a:pt x="175" y="234"/>
                </a:cubicBezTo>
                <a:cubicBezTo>
                  <a:pt x="173" y="239"/>
                  <a:pt x="172" y="244"/>
                  <a:pt x="172" y="249"/>
                </a:cubicBezTo>
                <a:cubicBezTo>
                  <a:pt x="172" y="256"/>
                  <a:pt x="174" y="263"/>
                  <a:pt x="179" y="267"/>
                </a:cubicBezTo>
                <a:cubicBezTo>
                  <a:pt x="180" y="268"/>
                  <a:pt x="182" y="269"/>
                  <a:pt x="183" y="270"/>
                </a:cubicBezTo>
                <a:cubicBezTo>
                  <a:pt x="183" y="270"/>
                  <a:pt x="184" y="270"/>
                  <a:pt x="184" y="270"/>
                </a:cubicBezTo>
                <a:cubicBezTo>
                  <a:pt x="185" y="270"/>
                  <a:pt x="185" y="270"/>
                  <a:pt x="185" y="270"/>
                </a:cubicBezTo>
                <a:cubicBezTo>
                  <a:pt x="185" y="270"/>
                  <a:pt x="185" y="270"/>
                  <a:pt x="185" y="270"/>
                </a:cubicBezTo>
                <a:cubicBezTo>
                  <a:pt x="185" y="270"/>
                  <a:pt x="185" y="270"/>
                  <a:pt x="185" y="270"/>
                </a:cubicBezTo>
                <a:cubicBezTo>
                  <a:pt x="185" y="270"/>
                  <a:pt x="185" y="270"/>
                  <a:pt x="185" y="270"/>
                </a:cubicBezTo>
                <a:cubicBezTo>
                  <a:pt x="186" y="270"/>
                  <a:pt x="187" y="270"/>
                  <a:pt x="187" y="270"/>
                </a:cubicBezTo>
                <a:cubicBezTo>
                  <a:pt x="190" y="270"/>
                  <a:pt x="194" y="268"/>
                  <a:pt x="196" y="267"/>
                </a:cubicBezTo>
                <a:cubicBezTo>
                  <a:pt x="202" y="263"/>
                  <a:pt x="207" y="258"/>
                  <a:pt x="211" y="252"/>
                </a:cubicBezTo>
                <a:cubicBezTo>
                  <a:pt x="220" y="242"/>
                  <a:pt x="227" y="230"/>
                  <a:pt x="232" y="219"/>
                </a:cubicBezTo>
                <a:cubicBezTo>
                  <a:pt x="233" y="217"/>
                  <a:pt x="234" y="215"/>
                  <a:pt x="235" y="213"/>
                </a:cubicBezTo>
                <a:close/>
                <a:moveTo>
                  <a:pt x="252" y="159"/>
                </a:moveTo>
                <a:cubicBezTo>
                  <a:pt x="251" y="160"/>
                  <a:pt x="250" y="161"/>
                  <a:pt x="249" y="162"/>
                </a:cubicBezTo>
                <a:cubicBezTo>
                  <a:pt x="249" y="162"/>
                  <a:pt x="249" y="162"/>
                  <a:pt x="249" y="162"/>
                </a:cubicBezTo>
                <a:cubicBezTo>
                  <a:pt x="238" y="172"/>
                  <a:pt x="225" y="182"/>
                  <a:pt x="212" y="191"/>
                </a:cubicBezTo>
                <a:cubicBezTo>
                  <a:pt x="211" y="192"/>
                  <a:pt x="209" y="193"/>
                  <a:pt x="208" y="194"/>
                </a:cubicBezTo>
                <a:cubicBezTo>
                  <a:pt x="207" y="195"/>
                  <a:pt x="207" y="195"/>
                  <a:pt x="207" y="195"/>
                </a:cubicBezTo>
                <a:cubicBezTo>
                  <a:pt x="196" y="203"/>
                  <a:pt x="185" y="213"/>
                  <a:pt x="178" y="226"/>
                </a:cubicBezTo>
                <a:cubicBezTo>
                  <a:pt x="199" y="217"/>
                  <a:pt x="220" y="210"/>
                  <a:pt x="238" y="204"/>
                </a:cubicBezTo>
                <a:cubicBezTo>
                  <a:pt x="241" y="195"/>
                  <a:pt x="245" y="184"/>
                  <a:pt x="248" y="174"/>
                </a:cubicBezTo>
                <a:cubicBezTo>
                  <a:pt x="249" y="169"/>
                  <a:pt x="251" y="164"/>
                  <a:pt x="252" y="159"/>
                </a:cubicBezTo>
                <a:close/>
                <a:moveTo>
                  <a:pt x="261" y="127"/>
                </a:moveTo>
                <a:cubicBezTo>
                  <a:pt x="242" y="126"/>
                  <a:pt x="232" y="151"/>
                  <a:pt x="233" y="155"/>
                </a:cubicBezTo>
                <a:cubicBezTo>
                  <a:pt x="233" y="157"/>
                  <a:pt x="234" y="159"/>
                  <a:pt x="235" y="159"/>
                </a:cubicBezTo>
                <a:cubicBezTo>
                  <a:pt x="235" y="159"/>
                  <a:pt x="235" y="159"/>
                  <a:pt x="235" y="159"/>
                </a:cubicBezTo>
                <a:cubicBezTo>
                  <a:pt x="236" y="159"/>
                  <a:pt x="236" y="159"/>
                  <a:pt x="236" y="159"/>
                </a:cubicBezTo>
                <a:cubicBezTo>
                  <a:pt x="236" y="159"/>
                  <a:pt x="236" y="159"/>
                  <a:pt x="236" y="159"/>
                </a:cubicBezTo>
                <a:cubicBezTo>
                  <a:pt x="236" y="159"/>
                  <a:pt x="236" y="159"/>
                  <a:pt x="236" y="159"/>
                </a:cubicBezTo>
                <a:cubicBezTo>
                  <a:pt x="237" y="159"/>
                  <a:pt x="238" y="158"/>
                  <a:pt x="238" y="158"/>
                </a:cubicBezTo>
                <a:cubicBezTo>
                  <a:pt x="240" y="157"/>
                  <a:pt x="242" y="155"/>
                  <a:pt x="244" y="154"/>
                </a:cubicBezTo>
                <a:cubicBezTo>
                  <a:pt x="248" y="150"/>
                  <a:pt x="252" y="146"/>
                  <a:pt x="255" y="141"/>
                </a:cubicBezTo>
                <a:cubicBezTo>
                  <a:pt x="258" y="137"/>
                  <a:pt x="260" y="132"/>
                  <a:pt x="261" y="127"/>
                </a:cubicBezTo>
                <a:close/>
                <a:moveTo>
                  <a:pt x="326" y="130"/>
                </a:moveTo>
                <a:cubicBezTo>
                  <a:pt x="326" y="130"/>
                  <a:pt x="337" y="117"/>
                  <a:pt x="337" y="116"/>
                </a:cubicBezTo>
                <a:cubicBezTo>
                  <a:pt x="338" y="115"/>
                  <a:pt x="336" y="112"/>
                  <a:pt x="332" y="116"/>
                </a:cubicBezTo>
                <a:cubicBezTo>
                  <a:pt x="325" y="123"/>
                  <a:pt x="326" y="130"/>
                  <a:pt x="326" y="130"/>
                </a:cubicBezTo>
                <a:close/>
                <a:moveTo>
                  <a:pt x="364" y="86"/>
                </a:moveTo>
                <a:cubicBezTo>
                  <a:pt x="348" y="91"/>
                  <a:pt x="332" y="97"/>
                  <a:pt x="316" y="102"/>
                </a:cubicBezTo>
                <a:cubicBezTo>
                  <a:pt x="307" y="105"/>
                  <a:pt x="297" y="108"/>
                  <a:pt x="288" y="111"/>
                </a:cubicBezTo>
                <a:cubicBezTo>
                  <a:pt x="279" y="113"/>
                  <a:pt x="270" y="116"/>
                  <a:pt x="261" y="118"/>
                </a:cubicBezTo>
                <a:cubicBezTo>
                  <a:pt x="257" y="119"/>
                  <a:pt x="252" y="120"/>
                  <a:pt x="248" y="121"/>
                </a:cubicBezTo>
                <a:cubicBezTo>
                  <a:pt x="244" y="122"/>
                  <a:pt x="239" y="123"/>
                  <a:pt x="235" y="123"/>
                </a:cubicBezTo>
                <a:cubicBezTo>
                  <a:pt x="226" y="124"/>
                  <a:pt x="218" y="125"/>
                  <a:pt x="210" y="125"/>
                </a:cubicBezTo>
                <a:cubicBezTo>
                  <a:pt x="203" y="124"/>
                  <a:pt x="194" y="124"/>
                  <a:pt x="186" y="122"/>
                </a:cubicBezTo>
                <a:cubicBezTo>
                  <a:pt x="181" y="121"/>
                  <a:pt x="177" y="120"/>
                  <a:pt x="173" y="117"/>
                </a:cubicBezTo>
                <a:cubicBezTo>
                  <a:pt x="170" y="115"/>
                  <a:pt x="168" y="114"/>
                  <a:pt x="167" y="111"/>
                </a:cubicBezTo>
                <a:cubicBezTo>
                  <a:pt x="165" y="107"/>
                  <a:pt x="166" y="104"/>
                  <a:pt x="167" y="101"/>
                </a:cubicBezTo>
                <a:cubicBezTo>
                  <a:pt x="170" y="96"/>
                  <a:pt x="174" y="93"/>
                  <a:pt x="177" y="90"/>
                </a:cubicBezTo>
                <a:cubicBezTo>
                  <a:pt x="181" y="87"/>
                  <a:pt x="186" y="84"/>
                  <a:pt x="190" y="82"/>
                </a:cubicBezTo>
                <a:cubicBezTo>
                  <a:pt x="190" y="82"/>
                  <a:pt x="191" y="82"/>
                  <a:pt x="191" y="81"/>
                </a:cubicBezTo>
                <a:cubicBezTo>
                  <a:pt x="191" y="81"/>
                  <a:pt x="191" y="81"/>
                  <a:pt x="190" y="81"/>
                </a:cubicBezTo>
                <a:cubicBezTo>
                  <a:pt x="190" y="80"/>
                  <a:pt x="189" y="80"/>
                  <a:pt x="188" y="80"/>
                </a:cubicBezTo>
                <a:cubicBezTo>
                  <a:pt x="187" y="80"/>
                  <a:pt x="186" y="79"/>
                  <a:pt x="185" y="79"/>
                </a:cubicBezTo>
                <a:cubicBezTo>
                  <a:pt x="184" y="79"/>
                  <a:pt x="183" y="79"/>
                  <a:pt x="182" y="79"/>
                </a:cubicBezTo>
                <a:cubicBezTo>
                  <a:pt x="181" y="79"/>
                  <a:pt x="180" y="79"/>
                  <a:pt x="179" y="79"/>
                </a:cubicBezTo>
                <a:cubicBezTo>
                  <a:pt x="177" y="79"/>
                  <a:pt x="177" y="79"/>
                  <a:pt x="177" y="79"/>
                </a:cubicBezTo>
                <a:cubicBezTo>
                  <a:pt x="176" y="79"/>
                  <a:pt x="176" y="79"/>
                  <a:pt x="176" y="79"/>
                </a:cubicBezTo>
                <a:cubicBezTo>
                  <a:pt x="175" y="79"/>
                  <a:pt x="175" y="79"/>
                  <a:pt x="175" y="79"/>
                </a:cubicBezTo>
                <a:cubicBezTo>
                  <a:pt x="171" y="80"/>
                  <a:pt x="164" y="82"/>
                  <a:pt x="156" y="85"/>
                </a:cubicBezTo>
                <a:cubicBezTo>
                  <a:pt x="152" y="86"/>
                  <a:pt x="148" y="88"/>
                  <a:pt x="144" y="90"/>
                </a:cubicBezTo>
                <a:cubicBezTo>
                  <a:pt x="138" y="93"/>
                  <a:pt x="138" y="93"/>
                  <a:pt x="138" y="93"/>
                </a:cubicBezTo>
                <a:cubicBezTo>
                  <a:pt x="136" y="94"/>
                  <a:pt x="134" y="95"/>
                  <a:pt x="132" y="97"/>
                </a:cubicBezTo>
                <a:cubicBezTo>
                  <a:pt x="127" y="100"/>
                  <a:pt x="122" y="104"/>
                  <a:pt x="118" y="107"/>
                </a:cubicBezTo>
                <a:cubicBezTo>
                  <a:pt x="117" y="108"/>
                  <a:pt x="116" y="110"/>
                  <a:pt x="115" y="111"/>
                </a:cubicBezTo>
                <a:cubicBezTo>
                  <a:pt x="112" y="114"/>
                  <a:pt x="110" y="118"/>
                  <a:pt x="110" y="121"/>
                </a:cubicBezTo>
                <a:cubicBezTo>
                  <a:pt x="110" y="123"/>
                  <a:pt x="111" y="124"/>
                  <a:pt x="112" y="126"/>
                </a:cubicBezTo>
                <a:cubicBezTo>
                  <a:pt x="113" y="126"/>
                  <a:pt x="114" y="127"/>
                  <a:pt x="115" y="127"/>
                </a:cubicBezTo>
                <a:cubicBezTo>
                  <a:pt x="115" y="127"/>
                  <a:pt x="116" y="128"/>
                  <a:pt x="116" y="128"/>
                </a:cubicBezTo>
                <a:cubicBezTo>
                  <a:pt x="118" y="128"/>
                  <a:pt x="118" y="128"/>
                  <a:pt x="118" y="128"/>
                </a:cubicBezTo>
                <a:cubicBezTo>
                  <a:pt x="126" y="132"/>
                  <a:pt x="135" y="133"/>
                  <a:pt x="144" y="134"/>
                </a:cubicBezTo>
                <a:cubicBezTo>
                  <a:pt x="153" y="136"/>
                  <a:pt x="162" y="137"/>
                  <a:pt x="171" y="139"/>
                </a:cubicBezTo>
                <a:cubicBezTo>
                  <a:pt x="173" y="140"/>
                  <a:pt x="174" y="140"/>
                  <a:pt x="176" y="141"/>
                </a:cubicBezTo>
                <a:cubicBezTo>
                  <a:pt x="179" y="140"/>
                  <a:pt x="182" y="139"/>
                  <a:pt x="185" y="139"/>
                </a:cubicBezTo>
                <a:cubicBezTo>
                  <a:pt x="191" y="137"/>
                  <a:pt x="196" y="136"/>
                  <a:pt x="202" y="136"/>
                </a:cubicBezTo>
                <a:cubicBezTo>
                  <a:pt x="205" y="136"/>
                  <a:pt x="207" y="136"/>
                  <a:pt x="211" y="137"/>
                </a:cubicBezTo>
                <a:cubicBezTo>
                  <a:pt x="212" y="137"/>
                  <a:pt x="213" y="138"/>
                  <a:pt x="214" y="139"/>
                </a:cubicBezTo>
                <a:cubicBezTo>
                  <a:pt x="214" y="140"/>
                  <a:pt x="214" y="140"/>
                  <a:pt x="215" y="141"/>
                </a:cubicBezTo>
                <a:cubicBezTo>
                  <a:pt x="215" y="142"/>
                  <a:pt x="215" y="142"/>
                  <a:pt x="215" y="143"/>
                </a:cubicBezTo>
                <a:cubicBezTo>
                  <a:pt x="215" y="144"/>
                  <a:pt x="214" y="146"/>
                  <a:pt x="214" y="147"/>
                </a:cubicBezTo>
                <a:cubicBezTo>
                  <a:pt x="213" y="153"/>
                  <a:pt x="212" y="158"/>
                  <a:pt x="211" y="163"/>
                </a:cubicBezTo>
                <a:cubicBezTo>
                  <a:pt x="210" y="165"/>
                  <a:pt x="210" y="167"/>
                  <a:pt x="210" y="170"/>
                </a:cubicBezTo>
                <a:cubicBezTo>
                  <a:pt x="211" y="172"/>
                  <a:pt x="211" y="172"/>
                  <a:pt x="213" y="171"/>
                </a:cubicBezTo>
                <a:cubicBezTo>
                  <a:pt x="215" y="171"/>
                  <a:pt x="217" y="170"/>
                  <a:pt x="220" y="169"/>
                </a:cubicBezTo>
                <a:cubicBezTo>
                  <a:pt x="222" y="168"/>
                  <a:pt x="224" y="167"/>
                  <a:pt x="226" y="166"/>
                </a:cubicBezTo>
                <a:cubicBezTo>
                  <a:pt x="228" y="165"/>
                  <a:pt x="231" y="163"/>
                  <a:pt x="231" y="163"/>
                </a:cubicBezTo>
                <a:cubicBezTo>
                  <a:pt x="231" y="163"/>
                  <a:pt x="224" y="164"/>
                  <a:pt x="224" y="159"/>
                </a:cubicBezTo>
                <a:cubicBezTo>
                  <a:pt x="220" y="137"/>
                  <a:pt x="246" y="125"/>
                  <a:pt x="250" y="124"/>
                </a:cubicBezTo>
                <a:cubicBezTo>
                  <a:pt x="250" y="124"/>
                  <a:pt x="250" y="124"/>
                  <a:pt x="251" y="124"/>
                </a:cubicBezTo>
                <a:cubicBezTo>
                  <a:pt x="255" y="124"/>
                  <a:pt x="259" y="124"/>
                  <a:pt x="263" y="124"/>
                </a:cubicBezTo>
                <a:cubicBezTo>
                  <a:pt x="263" y="124"/>
                  <a:pt x="263" y="124"/>
                  <a:pt x="263" y="124"/>
                </a:cubicBezTo>
                <a:cubicBezTo>
                  <a:pt x="263" y="124"/>
                  <a:pt x="263" y="124"/>
                  <a:pt x="263" y="124"/>
                </a:cubicBezTo>
                <a:cubicBezTo>
                  <a:pt x="263" y="124"/>
                  <a:pt x="263" y="124"/>
                  <a:pt x="263" y="124"/>
                </a:cubicBezTo>
                <a:cubicBezTo>
                  <a:pt x="264" y="123"/>
                  <a:pt x="264" y="123"/>
                  <a:pt x="264" y="123"/>
                </a:cubicBezTo>
                <a:cubicBezTo>
                  <a:pt x="264" y="123"/>
                  <a:pt x="265" y="122"/>
                  <a:pt x="266" y="121"/>
                </a:cubicBezTo>
                <a:cubicBezTo>
                  <a:pt x="267" y="121"/>
                  <a:pt x="268" y="122"/>
                  <a:pt x="268" y="122"/>
                </a:cubicBezTo>
                <a:cubicBezTo>
                  <a:pt x="269" y="122"/>
                  <a:pt x="269" y="123"/>
                  <a:pt x="269" y="123"/>
                </a:cubicBezTo>
                <a:cubicBezTo>
                  <a:pt x="269" y="123"/>
                  <a:pt x="269" y="123"/>
                  <a:pt x="269" y="123"/>
                </a:cubicBezTo>
                <a:cubicBezTo>
                  <a:pt x="269" y="123"/>
                  <a:pt x="270" y="124"/>
                  <a:pt x="270" y="124"/>
                </a:cubicBezTo>
                <a:cubicBezTo>
                  <a:pt x="270" y="124"/>
                  <a:pt x="270" y="124"/>
                  <a:pt x="270" y="124"/>
                </a:cubicBezTo>
                <a:cubicBezTo>
                  <a:pt x="270" y="124"/>
                  <a:pt x="270" y="124"/>
                  <a:pt x="270" y="124"/>
                </a:cubicBezTo>
                <a:cubicBezTo>
                  <a:pt x="270" y="125"/>
                  <a:pt x="270" y="125"/>
                  <a:pt x="270" y="125"/>
                </a:cubicBezTo>
                <a:cubicBezTo>
                  <a:pt x="270" y="125"/>
                  <a:pt x="270" y="125"/>
                  <a:pt x="270" y="126"/>
                </a:cubicBezTo>
                <a:cubicBezTo>
                  <a:pt x="270" y="127"/>
                  <a:pt x="269" y="127"/>
                  <a:pt x="269" y="128"/>
                </a:cubicBezTo>
                <a:cubicBezTo>
                  <a:pt x="268" y="131"/>
                  <a:pt x="267" y="133"/>
                  <a:pt x="266" y="135"/>
                </a:cubicBezTo>
                <a:cubicBezTo>
                  <a:pt x="266" y="135"/>
                  <a:pt x="266" y="136"/>
                  <a:pt x="266" y="136"/>
                </a:cubicBezTo>
                <a:cubicBezTo>
                  <a:pt x="266" y="137"/>
                  <a:pt x="265" y="138"/>
                  <a:pt x="265" y="139"/>
                </a:cubicBezTo>
                <a:cubicBezTo>
                  <a:pt x="269" y="135"/>
                  <a:pt x="272" y="130"/>
                  <a:pt x="276" y="126"/>
                </a:cubicBezTo>
                <a:cubicBezTo>
                  <a:pt x="277" y="125"/>
                  <a:pt x="278" y="125"/>
                  <a:pt x="279" y="124"/>
                </a:cubicBezTo>
                <a:cubicBezTo>
                  <a:pt x="279" y="124"/>
                  <a:pt x="279" y="123"/>
                  <a:pt x="280" y="123"/>
                </a:cubicBezTo>
                <a:cubicBezTo>
                  <a:pt x="281" y="123"/>
                  <a:pt x="281" y="123"/>
                  <a:pt x="281" y="122"/>
                </a:cubicBezTo>
                <a:cubicBezTo>
                  <a:pt x="281" y="122"/>
                  <a:pt x="282" y="122"/>
                  <a:pt x="282" y="122"/>
                </a:cubicBezTo>
                <a:cubicBezTo>
                  <a:pt x="283" y="122"/>
                  <a:pt x="284" y="122"/>
                  <a:pt x="284" y="122"/>
                </a:cubicBezTo>
                <a:cubicBezTo>
                  <a:pt x="285" y="123"/>
                  <a:pt x="286" y="123"/>
                  <a:pt x="286" y="124"/>
                </a:cubicBezTo>
                <a:cubicBezTo>
                  <a:pt x="287" y="125"/>
                  <a:pt x="287" y="126"/>
                  <a:pt x="287" y="126"/>
                </a:cubicBezTo>
                <a:cubicBezTo>
                  <a:pt x="287" y="127"/>
                  <a:pt x="287" y="127"/>
                  <a:pt x="287" y="127"/>
                </a:cubicBezTo>
                <a:cubicBezTo>
                  <a:pt x="287" y="127"/>
                  <a:pt x="287" y="127"/>
                  <a:pt x="287" y="127"/>
                </a:cubicBezTo>
                <a:cubicBezTo>
                  <a:pt x="287" y="126"/>
                  <a:pt x="287" y="127"/>
                  <a:pt x="287" y="127"/>
                </a:cubicBezTo>
                <a:cubicBezTo>
                  <a:pt x="287" y="127"/>
                  <a:pt x="287" y="127"/>
                  <a:pt x="287" y="127"/>
                </a:cubicBezTo>
                <a:cubicBezTo>
                  <a:pt x="287" y="127"/>
                  <a:pt x="287" y="127"/>
                  <a:pt x="287" y="127"/>
                </a:cubicBezTo>
                <a:cubicBezTo>
                  <a:pt x="287" y="129"/>
                  <a:pt x="287" y="129"/>
                  <a:pt x="287" y="129"/>
                </a:cubicBezTo>
                <a:cubicBezTo>
                  <a:pt x="286" y="131"/>
                  <a:pt x="286" y="131"/>
                  <a:pt x="286" y="131"/>
                </a:cubicBezTo>
                <a:cubicBezTo>
                  <a:pt x="286" y="133"/>
                  <a:pt x="286" y="135"/>
                  <a:pt x="286" y="137"/>
                </a:cubicBezTo>
                <a:cubicBezTo>
                  <a:pt x="288" y="133"/>
                  <a:pt x="291" y="128"/>
                  <a:pt x="294" y="124"/>
                </a:cubicBezTo>
                <a:cubicBezTo>
                  <a:pt x="295" y="124"/>
                  <a:pt x="295" y="123"/>
                  <a:pt x="296" y="122"/>
                </a:cubicBezTo>
                <a:cubicBezTo>
                  <a:pt x="297" y="121"/>
                  <a:pt x="298" y="120"/>
                  <a:pt x="300" y="120"/>
                </a:cubicBezTo>
                <a:cubicBezTo>
                  <a:pt x="301" y="120"/>
                  <a:pt x="302" y="120"/>
                  <a:pt x="302" y="120"/>
                </a:cubicBezTo>
                <a:cubicBezTo>
                  <a:pt x="303" y="120"/>
                  <a:pt x="304" y="121"/>
                  <a:pt x="304" y="122"/>
                </a:cubicBezTo>
                <a:cubicBezTo>
                  <a:pt x="305" y="122"/>
                  <a:pt x="305" y="122"/>
                  <a:pt x="305" y="122"/>
                </a:cubicBezTo>
                <a:cubicBezTo>
                  <a:pt x="305" y="123"/>
                  <a:pt x="305" y="123"/>
                  <a:pt x="305" y="123"/>
                </a:cubicBezTo>
                <a:cubicBezTo>
                  <a:pt x="306" y="124"/>
                  <a:pt x="306" y="125"/>
                  <a:pt x="307" y="126"/>
                </a:cubicBezTo>
                <a:cubicBezTo>
                  <a:pt x="308" y="130"/>
                  <a:pt x="308" y="134"/>
                  <a:pt x="309" y="138"/>
                </a:cubicBezTo>
                <a:cubicBezTo>
                  <a:pt x="309" y="141"/>
                  <a:pt x="309" y="145"/>
                  <a:pt x="310" y="149"/>
                </a:cubicBezTo>
                <a:cubicBezTo>
                  <a:pt x="310" y="150"/>
                  <a:pt x="310" y="151"/>
                  <a:pt x="311" y="152"/>
                </a:cubicBezTo>
                <a:cubicBezTo>
                  <a:pt x="311" y="152"/>
                  <a:pt x="311" y="152"/>
                  <a:pt x="311" y="152"/>
                </a:cubicBezTo>
                <a:cubicBezTo>
                  <a:pt x="311" y="152"/>
                  <a:pt x="311" y="152"/>
                  <a:pt x="311" y="152"/>
                </a:cubicBezTo>
                <a:cubicBezTo>
                  <a:pt x="312" y="150"/>
                  <a:pt x="314" y="148"/>
                  <a:pt x="315" y="146"/>
                </a:cubicBezTo>
                <a:cubicBezTo>
                  <a:pt x="317" y="143"/>
                  <a:pt x="318" y="141"/>
                  <a:pt x="320" y="139"/>
                </a:cubicBezTo>
                <a:cubicBezTo>
                  <a:pt x="319" y="136"/>
                  <a:pt x="320" y="132"/>
                  <a:pt x="320" y="129"/>
                </a:cubicBezTo>
                <a:cubicBezTo>
                  <a:pt x="321" y="126"/>
                  <a:pt x="322" y="123"/>
                  <a:pt x="324" y="120"/>
                </a:cubicBezTo>
                <a:cubicBezTo>
                  <a:pt x="324" y="119"/>
                  <a:pt x="325" y="119"/>
                  <a:pt x="325" y="118"/>
                </a:cubicBezTo>
                <a:cubicBezTo>
                  <a:pt x="325" y="118"/>
                  <a:pt x="325" y="118"/>
                  <a:pt x="325" y="118"/>
                </a:cubicBezTo>
                <a:cubicBezTo>
                  <a:pt x="326" y="118"/>
                  <a:pt x="326" y="118"/>
                  <a:pt x="326" y="118"/>
                </a:cubicBezTo>
                <a:cubicBezTo>
                  <a:pt x="326" y="117"/>
                  <a:pt x="326" y="117"/>
                  <a:pt x="326" y="117"/>
                </a:cubicBezTo>
                <a:cubicBezTo>
                  <a:pt x="326" y="117"/>
                  <a:pt x="326" y="117"/>
                  <a:pt x="326" y="117"/>
                </a:cubicBezTo>
                <a:cubicBezTo>
                  <a:pt x="327" y="117"/>
                  <a:pt x="327" y="117"/>
                  <a:pt x="327" y="117"/>
                </a:cubicBezTo>
                <a:cubicBezTo>
                  <a:pt x="328" y="116"/>
                  <a:pt x="328" y="114"/>
                  <a:pt x="330" y="114"/>
                </a:cubicBezTo>
                <a:cubicBezTo>
                  <a:pt x="330" y="113"/>
                  <a:pt x="331" y="112"/>
                  <a:pt x="332" y="112"/>
                </a:cubicBezTo>
                <a:cubicBezTo>
                  <a:pt x="333" y="111"/>
                  <a:pt x="334" y="111"/>
                  <a:pt x="335" y="110"/>
                </a:cubicBezTo>
                <a:cubicBezTo>
                  <a:pt x="336" y="110"/>
                  <a:pt x="337" y="109"/>
                  <a:pt x="338" y="109"/>
                </a:cubicBezTo>
                <a:cubicBezTo>
                  <a:pt x="339" y="109"/>
                  <a:pt x="340" y="109"/>
                  <a:pt x="341" y="109"/>
                </a:cubicBezTo>
                <a:cubicBezTo>
                  <a:pt x="341" y="109"/>
                  <a:pt x="341" y="109"/>
                  <a:pt x="342" y="109"/>
                </a:cubicBezTo>
                <a:cubicBezTo>
                  <a:pt x="342" y="109"/>
                  <a:pt x="343" y="109"/>
                  <a:pt x="343" y="109"/>
                </a:cubicBezTo>
                <a:cubicBezTo>
                  <a:pt x="345" y="110"/>
                  <a:pt x="346" y="112"/>
                  <a:pt x="346" y="114"/>
                </a:cubicBezTo>
                <a:cubicBezTo>
                  <a:pt x="346" y="114"/>
                  <a:pt x="345" y="115"/>
                  <a:pt x="345" y="115"/>
                </a:cubicBezTo>
                <a:cubicBezTo>
                  <a:pt x="340" y="122"/>
                  <a:pt x="334" y="130"/>
                  <a:pt x="328" y="137"/>
                </a:cubicBezTo>
                <a:cubicBezTo>
                  <a:pt x="327" y="138"/>
                  <a:pt x="327" y="138"/>
                  <a:pt x="327" y="139"/>
                </a:cubicBezTo>
                <a:cubicBezTo>
                  <a:pt x="327" y="140"/>
                  <a:pt x="327" y="141"/>
                  <a:pt x="327" y="142"/>
                </a:cubicBezTo>
                <a:cubicBezTo>
                  <a:pt x="328" y="142"/>
                  <a:pt x="328" y="142"/>
                  <a:pt x="328" y="142"/>
                </a:cubicBezTo>
                <a:cubicBezTo>
                  <a:pt x="330" y="142"/>
                  <a:pt x="332" y="140"/>
                  <a:pt x="334" y="137"/>
                </a:cubicBezTo>
                <a:cubicBezTo>
                  <a:pt x="336" y="135"/>
                  <a:pt x="337" y="133"/>
                  <a:pt x="339" y="130"/>
                </a:cubicBezTo>
                <a:cubicBezTo>
                  <a:pt x="341" y="127"/>
                  <a:pt x="343" y="123"/>
                  <a:pt x="344" y="120"/>
                </a:cubicBezTo>
                <a:cubicBezTo>
                  <a:pt x="345" y="118"/>
                  <a:pt x="346" y="117"/>
                  <a:pt x="347" y="115"/>
                </a:cubicBezTo>
                <a:cubicBezTo>
                  <a:pt x="347" y="115"/>
                  <a:pt x="347" y="115"/>
                  <a:pt x="347" y="115"/>
                </a:cubicBezTo>
                <a:cubicBezTo>
                  <a:pt x="347" y="114"/>
                  <a:pt x="348" y="113"/>
                  <a:pt x="349" y="114"/>
                </a:cubicBezTo>
                <a:cubicBezTo>
                  <a:pt x="350" y="114"/>
                  <a:pt x="350" y="115"/>
                  <a:pt x="350" y="115"/>
                </a:cubicBezTo>
                <a:cubicBezTo>
                  <a:pt x="349" y="121"/>
                  <a:pt x="349" y="126"/>
                  <a:pt x="349" y="131"/>
                </a:cubicBezTo>
                <a:cubicBezTo>
                  <a:pt x="349" y="133"/>
                  <a:pt x="349" y="135"/>
                  <a:pt x="349" y="137"/>
                </a:cubicBezTo>
                <a:cubicBezTo>
                  <a:pt x="349" y="137"/>
                  <a:pt x="349" y="137"/>
                  <a:pt x="349" y="137"/>
                </a:cubicBezTo>
                <a:cubicBezTo>
                  <a:pt x="352" y="132"/>
                  <a:pt x="355" y="128"/>
                  <a:pt x="358" y="123"/>
                </a:cubicBezTo>
                <a:cubicBezTo>
                  <a:pt x="359" y="115"/>
                  <a:pt x="360" y="108"/>
                  <a:pt x="361" y="102"/>
                </a:cubicBezTo>
                <a:cubicBezTo>
                  <a:pt x="362" y="97"/>
                  <a:pt x="363" y="92"/>
                  <a:pt x="364" y="86"/>
                </a:cubicBezTo>
                <a:close/>
                <a:moveTo>
                  <a:pt x="269" y="126"/>
                </a:moveTo>
                <a:cubicBezTo>
                  <a:pt x="269" y="126"/>
                  <a:pt x="269" y="126"/>
                  <a:pt x="269" y="126"/>
                </a:cubicBezTo>
                <a:cubicBezTo>
                  <a:pt x="269" y="126"/>
                  <a:pt x="269" y="126"/>
                  <a:pt x="269" y="126"/>
                </a:cubicBezTo>
                <a:close/>
              </a:path>
            </a:pathLst>
          </a:custGeom>
          <a:solidFill>
            <a:schemeClr val="accent1"/>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54" name="Freeform 165"/>
          <p:cNvSpPr>
            <a:spLocks noEditPoints="1"/>
          </p:cNvSpPr>
          <p:nvPr/>
        </p:nvSpPr>
        <p:spPr bwMode="auto">
          <a:xfrm>
            <a:off x="872573" y="2736177"/>
            <a:ext cx="436681" cy="479543"/>
          </a:xfrm>
          <a:custGeom>
            <a:avLst/>
            <a:gdLst>
              <a:gd name="T0" fmla="*/ 0 w 69"/>
              <a:gd name="T1" fmla="*/ 9 h 73"/>
              <a:gd name="T2" fmla="*/ 19 w 69"/>
              <a:gd name="T3" fmla="*/ 73 h 73"/>
              <a:gd name="T4" fmla="*/ 69 w 69"/>
              <a:gd name="T5" fmla="*/ 64 h 73"/>
              <a:gd name="T6" fmla="*/ 20 w 69"/>
              <a:gd name="T7" fmla="*/ 69 h 73"/>
              <a:gd name="T8" fmla="*/ 20 w 69"/>
              <a:gd name="T9" fmla="*/ 60 h 73"/>
              <a:gd name="T10" fmla="*/ 20 w 69"/>
              <a:gd name="T11" fmla="*/ 54 h 73"/>
              <a:gd name="T12" fmla="*/ 27 w 69"/>
              <a:gd name="T13" fmla="*/ 57 h 73"/>
              <a:gd name="T14" fmla="*/ 35 w 69"/>
              <a:gd name="T15" fmla="*/ 41 h 73"/>
              <a:gd name="T16" fmla="*/ 42 w 69"/>
              <a:gd name="T17" fmla="*/ 57 h 73"/>
              <a:gd name="T18" fmla="*/ 49 w 69"/>
              <a:gd name="T19" fmla="*/ 54 h 73"/>
              <a:gd name="T20" fmla="*/ 44 w 69"/>
              <a:gd name="T21" fmla="*/ 37 h 73"/>
              <a:gd name="T22" fmla="*/ 47 w 69"/>
              <a:gd name="T23" fmla="*/ 34 h 73"/>
              <a:gd name="T24" fmla="*/ 48 w 69"/>
              <a:gd name="T25" fmla="*/ 28 h 73"/>
              <a:gd name="T26" fmla="*/ 46 w 69"/>
              <a:gd name="T27" fmla="*/ 23 h 73"/>
              <a:gd name="T28" fmla="*/ 42 w 69"/>
              <a:gd name="T29" fmla="*/ 18 h 73"/>
              <a:gd name="T30" fmla="*/ 37 w 69"/>
              <a:gd name="T31" fmla="*/ 16 h 73"/>
              <a:gd name="T32" fmla="*/ 31 w 69"/>
              <a:gd name="T33" fmla="*/ 16 h 73"/>
              <a:gd name="T34" fmla="*/ 26 w 69"/>
              <a:gd name="T35" fmla="*/ 19 h 73"/>
              <a:gd name="T36" fmla="*/ 22 w 69"/>
              <a:gd name="T37" fmla="*/ 24 h 73"/>
              <a:gd name="T38" fmla="*/ 21 w 69"/>
              <a:gd name="T39" fmla="*/ 29 h 73"/>
              <a:gd name="T40" fmla="*/ 23 w 69"/>
              <a:gd name="T41" fmla="*/ 35 h 73"/>
              <a:gd name="T42" fmla="*/ 19 w 69"/>
              <a:gd name="T43" fmla="*/ 53 h 73"/>
              <a:gd name="T44" fmla="*/ 8 w 69"/>
              <a:gd name="T45" fmla="*/ 51 h 73"/>
              <a:gd name="T46" fmla="*/ 9 w 69"/>
              <a:gd name="T47" fmla="*/ 7 h 73"/>
              <a:gd name="T48" fmla="*/ 62 w 69"/>
              <a:gd name="T49" fmla="*/ 64 h 73"/>
              <a:gd name="T50" fmla="*/ 22 w 69"/>
              <a:gd name="T51" fmla="*/ 65 h 73"/>
              <a:gd name="T52" fmla="*/ 24 w 69"/>
              <a:gd name="T53" fmla="*/ 24 h 73"/>
              <a:gd name="T54" fmla="*/ 35 w 69"/>
              <a:gd name="T55" fmla="*/ 19 h 73"/>
              <a:gd name="T56" fmla="*/ 25 w 69"/>
              <a:gd name="T57" fmla="*/ 29 h 73"/>
              <a:gd name="T58" fmla="*/ 37 w 69"/>
              <a:gd name="T59" fmla="*/ 42 h 73"/>
              <a:gd name="T60" fmla="*/ 40 w 69"/>
              <a:gd name="T61" fmla="*/ 40 h 73"/>
              <a:gd name="T62" fmla="*/ 47 w 69"/>
              <a:gd name="T63" fmla="*/ 51 h 73"/>
              <a:gd name="T64" fmla="*/ 42 w 69"/>
              <a:gd name="T65" fmla="*/ 49 h 73"/>
              <a:gd name="T66" fmla="*/ 37 w 69"/>
              <a:gd name="T67" fmla="*/ 42 h 73"/>
              <a:gd name="T68" fmla="*/ 45 w 69"/>
              <a:gd name="T69" fmla="*/ 24 h 73"/>
              <a:gd name="T70" fmla="*/ 42 w 69"/>
              <a:gd name="T71" fmla="*/ 20 h 73"/>
              <a:gd name="T72" fmla="*/ 37 w 69"/>
              <a:gd name="T73" fmla="*/ 18 h 73"/>
              <a:gd name="T74" fmla="*/ 32 w 69"/>
              <a:gd name="T75" fmla="*/ 18 h 73"/>
              <a:gd name="T76" fmla="*/ 32 w 69"/>
              <a:gd name="T77" fmla="*/ 18 h 73"/>
              <a:gd name="T78" fmla="*/ 27 w 69"/>
              <a:gd name="T79" fmla="*/ 20 h 73"/>
              <a:gd name="T80" fmla="*/ 27 w 69"/>
              <a:gd name="T81" fmla="*/ 40 h 73"/>
              <a:gd name="T82" fmla="*/ 31 w 69"/>
              <a:gd name="T83" fmla="*/ 42 h 73"/>
              <a:gd name="T84" fmla="*/ 28 w 69"/>
              <a:gd name="T85" fmla="*/ 53 h 73"/>
              <a:gd name="T86" fmla="*/ 26 w 69"/>
              <a:gd name="T87" fmla="*/ 48 h 73"/>
              <a:gd name="T88" fmla="*/ 26 w 69"/>
              <a:gd name="T89" fmla="*/ 40 h 73"/>
              <a:gd name="T90" fmla="*/ 22 w 69"/>
              <a:gd name="T91" fmla="*/ 70 h 73"/>
              <a:gd name="T92" fmla="*/ 60 w 69"/>
              <a:gd name="T93" fmla="*/ 68 h 73"/>
              <a:gd name="T94" fmla="*/ 60 w 69"/>
              <a:gd name="T95" fmla="*/ 5 h 73"/>
              <a:gd name="T96" fmla="*/ 5 w 69"/>
              <a:gd name="T97" fmla="*/ 51 h 73"/>
              <a:gd name="T98" fmla="*/ 3 w 69"/>
              <a:gd name="T99" fmla="*/ 9 h 73"/>
              <a:gd name="T100" fmla="*/ 66 w 69"/>
              <a:gd name="T101" fmla="*/ 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9" h="73">
                <a:moveTo>
                  <a:pt x="60" y="0"/>
                </a:moveTo>
                <a:cubicBezTo>
                  <a:pt x="9" y="0"/>
                  <a:pt x="9" y="0"/>
                  <a:pt x="9" y="0"/>
                </a:cubicBezTo>
                <a:cubicBezTo>
                  <a:pt x="4" y="0"/>
                  <a:pt x="0" y="4"/>
                  <a:pt x="0" y="9"/>
                </a:cubicBezTo>
                <a:cubicBezTo>
                  <a:pt x="0" y="52"/>
                  <a:pt x="0" y="52"/>
                  <a:pt x="0" y="52"/>
                </a:cubicBezTo>
                <a:cubicBezTo>
                  <a:pt x="0" y="53"/>
                  <a:pt x="0" y="53"/>
                  <a:pt x="0" y="54"/>
                </a:cubicBezTo>
                <a:cubicBezTo>
                  <a:pt x="19" y="73"/>
                  <a:pt x="19" y="73"/>
                  <a:pt x="19" y="73"/>
                </a:cubicBezTo>
                <a:cubicBezTo>
                  <a:pt x="19" y="73"/>
                  <a:pt x="20" y="73"/>
                  <a:pt x="21" y="73"/>
                </a:cubicBezTo>
                <a:cubicBezTo>
                  <a:pt x="60" y="73"/>
                  <a:pt x="60" y="73"/>
                  <a:pt x="60" y="73"/>
                </a:cubicBezTo>
                <a:cubicBezTo>
                  <a:pt x="65" y="73"/>
                  <a:pt x="69" y="69"/>
                  <a:pt x="69" y="64"/>
                </a:cubicBezTo>
                <a:cubicBezTo>
                  <a:pt x="69" y="9"/>
                  <a:pt x="69" y="9"/>
                  <a:pt x="69" y="9"/>
                </a:cubicBezTo>
                <a:cubicBezTo>
                  <a:pt x="69" y="4"/>
                  <a:pt x="65" y="0"/>
                  <a:pt x="60" y="0"/>
                </a:cubicBezTo>
                <a:close/>
                <a:moveTo>
                  <a:pt x="20" y="69"/>
                </a:moveTo>
                <a:cubicBezTo>
                  <a:pt x="4" y="53"/>
                  <a:pt x="4" y="53"/>
                  <a:pt x="4" y="53"/>
                </a:cubicBezTo>
                <a:cubicBezTo>
                  <a:pt x="13" y="53"/>
                  <a:pt x="13" y="53"/>
                  <a:pt x="13" y="53"/>
                </a:cubicBezTo>
                <a:cubicBezTo>
                  <a:pt x="17" y="53"/>
                  <a:pt x="20" y="56"/>
                  <a:pt x="20" y="60"/>
                </a:cubicBezTo>
                <a:lnTo>
                  <a:pt x="20" y="69"/>
                </a:lnTo>
                <a:close/>
                <a:moveTo>
                  <a:pt x="19" y="54"/>
                </a:moveTo>
                <a:cubicBezTo>
                  <a:pt x="20" y="54"/>
                  <a:pt x="20" y="54"/>
                  <a:pt x="20" y="54"/>
                </a:cubicBezTo>
                <a:cubicBezTo>
                  <a:pt x="25" y="51"/>
                  <a:pt x="25" y="51"/>
                  <a:pt x="25" y="51"/>
                </a:cubicBezTo>
                <a:cubicBezTo>
                  <a:pt x="26" y="57"/>
                  <a:pt x="26" y="57"/>
                  <a:pt x="26" y="57"/>
                </a:cubicBezTo>
                <a:cubicBezTo>
                  <a:pt x="26" y="57"/>
                  <a:pt x="27" y="57"/>
                  <a:pt x="27" y="57"/>
                </a:cubicBezTo>
                <a:cubicBezTo>
                  <a:pt x="27" y="57"/>
                  <a:pt x="27" y="57"/>
                  <a:pt x="27" y="57"/>
                </a:cubicBezTo>
                <a:cubicBezTo>
                  <a:pt x="28" y="57"/>
                  <a:pt x="28" y="57"/>
                  <a:pt x="28" y="57"/>
                </a:cubicBezTo>
                <a:cubicBezTo>
                  <a:pt x="35" y="41"/>
                  <a:pt x="35" y="41"/>
                  <a:pt x="35" y="41"/>
                </a:cubicBezTo>
                <a:cubicBezTo>
                  <a:pt x="41" y="57"/>
                  <a:pt x="41" y="57"/>
                  <a:pt x="41" y="57"/>
                </a:cubicBezTo>
                <a:cubicBezTo>
                  <a:pt x="41" y="57"/>
                  <a:pt x="41" y="57"/>
                  <a:pt x="42" y="57"/>
                </a:cubicBezTo>
                <a:cubicBezTo>
                  <a:pt x="42" y="57"/>
                  <a:pt x="42" y="57"/>
                  <a:pt x="42" y="57"/>
                </a:cubicBezTo>
                <a:cubicBezTo>
                  <a:pt x="42" y="57"/>
                  <a:pt x="43" y="57"/>
                  <a:pt x="43" y="57"/>
                </a:cubicBezTo>
                <a:cubicBezTo>
                  <a:pt x="44" y="51"/>
                  <a:pt x="44" y="51"/>
                  <a:pt x="44" y="51"/>
                </a:cubicBezTo>
                <a:cubicBezTo>
                  <a:pt x="49" y="54"/>
                  <a:pt x="49" y="54"/>
                  <a:pt x="49" y="54"/>
                </a:cubicBezTo>
                <a:cubicBezTo>
                  <a:pt x="49" y="54"/>
                  <a:pt x="50" y="54"/>
                  <a:pt x="50" y="54"/>
                </a:cubicBezTo>
                <a:cubicBezTo>
                  <a:pt x="50" y="54"/>
                  <a:pt x="50" y="53"/>
                  <a:pt x="50" y="53"/>
                </a:cubicBezTo>
                <a:cubicBezTo>
                  <a:pt x="44" y="37"/>
                  <a:pt x="44" y="37"/>
                  <a:pt x="44" y="37"/>
                </a:cubicBezTo>
                <a:cubicBezTo>
                  <a:pt x="44" y="36"/>
                  <a:pt x="44" y="36"/>
                  <a:pt x="44" y="36"/>
                </a:cubicBezTo>
                <a:cubicBezTo>
                  <a:pt x="46" y="35"/>
                  <a:pt x="46" y="35"/>
                  <a:pt x="46" y="35"/>
                </a:cubicBezTo>
                <a:cubicBezTo>
                  <a:pt x="47" y="35"/>
                  <a:pt x="47" y="35"/>
                  <a:pt x="47" y="34"/>
                </a:cubicBezTo>
                <a:cubicBezTo>
                  <a:pt x="46" y="32"/>
                  <a:pt x="46" y="32"/>
                  <a:pt x="46" y="32"/>
                </a:cubicBezTo>
                <a:cubicBezTo>
                  <a:pt x="48" y="29"/>
                  <a:pt x="48" y="29"/>
                  <a:pt x="48" y="29"/>
                </a:cubicBezTo>
                <a:cubicBezTo>
                  <a:pt x="48" y="29"/>
                  <a:pt x="48" y="29"/>
                  <a:pt x="48" y="28"/>
                </a:cubicBezTo>
                <a:cubicBezTo>
                  <a:pt x="46" y="26"/>
                  <a:pt x="46" y="26"/>
                  <a:pt x="46" y="26"/>
                </a:cubicBezTo>
                <a:cubicBezTo>
                  <a:pt x="47" y="24"/>
                  <a:pt x="47" y="24"/>
                  <a:pt x="47" y="24"/>
                </a:cubicBezTo>
                <a:cubicBezTo>
                  <a:pt x="47" y="23"/>
                  <a:pt x="47" y="23"/>
                  <a:pt x="46" y="23"/>
                </a:cubicBezTo>
                <a:cubicBezTo>
                  <a:pt x="44" y="21"/>
                  <a:pt x="44" y="21"/>
                  <a:pt x="44" y="21"/>
                </a:cubicBezTo>
                <a:cubicBezTo>
                  <a:pt x="43" y="19"/>
                  <a:pt x="43" y="19"/>
                  <a:pt x="43" y="19"/>
                </a:cubicBezTo>
                <a:cubicBezTo>
                  <a:pt x="43" y="18"/>
                  <a:pt x="43" y="18"/>
                  <a:pt x="42" y="18"/>
                </a:cubicBezTo>
                <a:cubicBezTo>
                  <a:pt x="40" y="18"/>
                  <a:pt x="40" y="18"/>
                  <a:pt x="40" y="18"/>
                </a:cubicBezTo>
                <a:cubicBezTo>
                  <a:pt x="38" y="16"/>
                  <a:pt x="38" y="16"/>
                  <a:pt x="38" y="16"/>
                </a:cubicBezTo>
                <a:cubicBezTo>
                  <a:pt x="38" y="16"/>
                  <a:pt x="37" y="15"/>
                  <a:pt x="37" y="16"/>
                </a:cubicBezTo>
                <a:cubicBezTo>
                  <a:pt x="35" y="17"/>
                  <a:pt x="35" y="17"/>
                  <a:pt x="35" y="17"/>
                </a:cubicBezTo>
                <a:cubicBezTo>
                  <a:pt x="32" y="16"/>
                  <a:pt x="32" y="16"/>
                  <a:pt x="32" y="16"/>
                </a:cubicBezTo>
                <a:cubicBezTo>
                  <a:pt x="32" y="15"/>
                  <a:pt x="31" y="16"/>
                  <a:pt x="31" y="16"/>
                </a:cubicBezTo>
                <a:cubicBezTo>
                  <a:pt x="29" y="18"/>
                  <a:pt x="29" y="18"/>
                  <a:pt x="29" y="18"/>
                </a:cubicBezTo>
                <a:cubicBezTo>
                  <a:pt x="27" y="18"/>
                  <a:pt x="27" y="18"/>
                  <a:pt x="27" y="18"/>
                </a:cubicBezTo>
                <a:cubicBezTo>
                  <a:pt x="26" y="18"/>
                  <a:pt x="26" y="18"/>
                  <a:pt x="26" y="19"/>
                </a:cubicBezTo>
                <a:cubicBezTo>
                  <a:pt x="25" y="21"/>
                  <a:pt x="25" y="21"/>
                  <a:pt x="25" y="21"/>
                </a:cubicBezTo>
                <a:cubicBezTo>
                  <a:pt x="23" y="23"/>
                  <a:pt x="23" y="23"/>
                  <a:pt x="23" y="23"/>
                </a:cubicBezTo>
                <a:cubicBezTo>
                  <a:pt x="22" y="23"/>
                  <a:pt x="22" y="23"/>
                  <a:pt x="22" y="24"/>
                </a:cubicBezTo>
                <a:cubicBezTo>
                  <a:pt x="23" y="26"/>
                  <a:pt x="23" y="26"/>
                  <a:pt x="23" y="26"/>
                </a:cubicBezTo>
                <a:cubicBezTo>
                  <a:pt x="21" y="28"/>
                  <a:pt x="21" y="28"/>
                  <a:pt x="21" y="28"/>
                </a:cubicBezTo>
                <a:cubicBezTo>
                  <a:pt x="21" y="29"/>
                  <a:pt x="21" y="29"/>
                  <a:pt x="21" y="29"/>
                </a:cubicBezTo>
                <a:cubicBezTo>
                  <a:pt x="23" y="32"/>
                  <a:pt x="23" y="32"/>
                  <a:pt x="23" y="32"/>
                </a:cubicBezTo>
                <a:cubicBezTo>
                  <a:pt x="22" y="34"/>
                  <a:pt x="22" y="34"/>
                  <a:pt x="22" y="34"/>
                </a:cubicBezTo>
                <a:cubicBezTo>
                  <a:pt x="22" y="35"/>
                  <a:pt x="22" y="35"/>
                  <a:pt x="23" y="35"/>
                </a:cubicBezTo>
                <a:cubicBezTo>
                  <a:pt x="25" y="36"/>
                  <a:pt x="25" y="36"/>
                  <a:pt x="25" y="36"/>
                </a:cubicBezTo>
                <a:cubicBezTo>
                  <a:pt x="25" y="37"/>
                  <a:pt x="25" y="37"/>
                  <a:pt x="25" y="37"/>
                </a:cubicBezTo>
                <a:cubicBezTo>
                  <a:pt x="19" y="53"/>
                  <a:pt x="19" y="53"/>
                  <a:pt x="19" y="53"/>
                </a:cubicBezTo>
                <a:cubicBezTo>
                  <a:pt x="19" y="53"/>
                  <a:pt x="19" y="53"/>
                  <a:pt x="19" y="54"/>
                </a:cubicBezTo>
                <a:cubicBezTo>
                  <a:pt x="17" y="52"/>
                  <a:pt x="15" y="51"/>
                  <a:pt x="13" y="51"/>
                </a:cubicBezTo>
                <a:cubicBezTo>
                  <a:pt x="8" y="51"/>
                  <a:pt x="8" y="51"/>
                  <a:pt x="8" y="51"/>
                </a:cubicBezTo>
                <a:cubicBezTo>
                  <a:pt x="7" y="50"/>
                  <a:pt x="7" y="50"/>
                  <a:pt x="7" y="50"/>
                </a:cubicBezTo>
                <a:cubicBezTo>
                  <a:pt x="7" y="9"/>
                  <a:pt x="7" y="9"/>
                  <a:pt x="7" y="9"/>
                </a:cubicBezTo>
                <a:cubicBezTo>
                  <a:pt x="7" y="8"/>
                  <a:pt x="8" y="7"/>
                  <a:pt x="9" y="7"/>
                </a:cubicBezTo>
                <a:cubicBezTo>
                  <a:pt x="60" y="7"/>
                  <a:pt x="60" y="7"/>
                  <a:pt x="60" y="7"/>
                </a:cubicBezTo>
                <a:cubicBezTo>
                  <a:pt x="61" y="7"/>
                  <a:pt x="62" y="8"/>
                  <a:pt x="62" y="9"/>
                </a:cubicBezTo>
                <a:cubicBezTo>
                  <a:pt x="62" y="64"/>
                  <a:pt x="62" y="64"/>
                  <a:pt x="62" y="64"/>
                </a:cubicBezTo>
                <a:cubicBezTo>
                  <a:pt x="62" y="65"/>
                  <a:pt x="61" y="66"/>
                  <a:pt x="60" y="66"/>
                </a:cubicBezTo>
                <a:cubicBezTo>
                  <a:pt x="23" y="66"/>
                  <a:pt x="23" y="66"/>
                  <a:pt x="23" y="66"/>
                </a:cubicBezTo>
                <a:cubicBezTo>
                  <a:pt x="22" y="65"/>
                  <a:pt x="22" y="65"/>
                  <a:pt x="22" y="65"/>
                </a:cubicBezTo>
                <a:cubicBezTo>
                  <a:pt x="22" y="60"/>
                  <a:pt x="22" y="60"/>
                  <a:pt x="22" y="60"/>
                </a:cubicBezTo>
                <a:cubicBezTo>
                  <a:pt x="22" y="58"/>
                  <a:pt x="21" y="56"/>
                  <a:pt x="19" y="54"/>
                </a:cubicBezTo>
                <a:close/>
                <a:moveTo>
                  <a:pt x="24" y="24"/>
                </a:moveTo>
                <a:cubicBezTo>
                  <a:pt x="24" y="24"/>
                  <a:pt x="24" y="24"/>
                  <a:pt x="24" y="24"/>
                </a:cubicBezTo>
                <a:cubicBezTo>
                  <a:pt x="24" y="24"/>
                  <a:pt x="24" y="24"/>
                  <a:pt x="24" y="24"/>
                </a:cubicBezTo>
                <a:close/>
                <a:moveTo>
                  <a:pt x="35" y="19"/>
                </a:moveTo>
                <a:cubicBezTo>
                  <a:pt x="40" y="19"/>
                  <a:pt x="44" y="24"/>
                  <a:pt x="44" y="29"/>
                </a:cubicBezTo>
                <a:cubicBezTo>
                  <a:pt x="44" y="34"/>
                  <a:pt x="40" y="38"/>
                  <a:pt x="35" y="38"/>
                </a:cubicBezTo>
                <a:cubicBezTo>
                  <a:pt x="29" y="38"/>
                  <a:pt x="25" y="34"/>
                  <a:pt x="25" y="29"/>
                </a:cubicBezTo>
                <a:cubicBezTo>
                  <a:pt x="25" y="24"/>
                  <a:pt x="29" y="19"/>
                  <a:pt x="35" y="19"/>
                </a:cubicBezTo>
                <a:close/>
                <a:moveTo>
                  <a:pt x="37" y="42"/>
                </a:moveTo>
                <a:cubicBezTo>
                  <a:pt x="37" y="42"/>
                  <a:pt x="37" y="42"/>
                  <a:pt x="37" y="42"/>
                </a:cubicBezTo>
                <a:cubicBezTo>
                  <a:pt x="37" y="42"/>
                  <a:pt x="37" y="42"/>
                  <a:pt x="37" y="42"/>
                </a:cubicBezTo>
                <a:cubicBezTo>
                  <a:pt x="38" y="42"/>
                  <a:pt x="38" y="42"/>
                  <a:pt x="38" y="42"/>
                </a:cubicBezTo>
                <a:cubicBezTo>
                  <a:pt x="40" y="40"/>
                  <a:pt x="40" y="40"/>
                  <a:pt x="40" y="40"/>
                </a:cubicBezTo>
                <a:cubicBezTo>
                  <a:pt x="42" y="40"/>
                  <a:pt x="42" y="40"/>
                  <a:pt x="42" y="40"/>
                </a:cubicBezTo>
                <a:cubicBezTo>
                  <a:pt x="43" y="40"/>
                  <a:pt x="43" y="40"/>
                  <a:pt x="43" y="40"/>
                </a:cubicBezTo>
                <a:cubicBezTo>
                  <a:pt x="47" y="51"/>
                  <a:pt x="47" y="51"/>
                  <a:pt x="47" y="51"/>
                </a:cubicBezTo>
                <a:cubicBezTo>
                  <a:pt x="44" y="49"/>
                  <a:pt x="44" y="49"/>
                  <a:pt x="44" y="49"/>
                </a:cubicBezTo>
                <a:cubicBezTo>
                  <a:pt x="44" y="48"/>
                  <a:pt x="43" y="48"/>
                  <a:pt x="43" y="48"/>
                </a:cubicBezTo>
                <a:cubicBezTo>
                  <a:pt x="43" y="49"/>
                  <a:pt x="42" y="49"/>
                  <a:pt x="42" y="49"/>
                </a:cubicBezTo>
                <a:cubicBezTo>
                  <a:pt x="42" y="53"/>
                  <a:pt x="42" y="53"/>
                  <a:pt x="42" y="53"/>
                </a:cubicBezTo>
                <a:cubicBezTo>
                  <a:pt x="37" y="42"/>
                  <a:pt x="37" y="42"/>
                  <a:pt x="37" y="42"/>
                </a:cubicBezTo>
                <a:cubicBezTo>
                  <a:pt x="37" y="42"/>
                  <a:pt x="37" y="42"/>
                  <a:pt x="37" y="42"/>
                </a:cubicBezTo>
                <a:close/>
                <a:moveTo>
                  <a:pt x="45" y="24"/>
                </a:moveTo>
                <a:cubicBezTo>
                  <a:pt x="45" y="24"/>
                  <a:pt x="45" y="24"/>
                  <a:pt x="45" y="24"/>
                </a:cubicBezTo>
                <a:cubicBezTo>
                  <a:pt x="45" y="24"/>
                  <a:pt x="45" y="24"/>
                  <a:pt x="45" y="24"/>
                </a:cubicBezTo>
                <a:close/>
                <a:moveTo>
                  <a:pt x="42" y="20"/>
                </a:moveTo>
                <a:cubicBezTo>
                  <a:pt x="42" y="20"/>
                  <a:pt x="42" y="20"/>
                  <a:pt x="42" y="20"/>
                </a:cubicBezTo>
                <a:cubicBezTo>
                  <a:pt x="42" y="20"/>
                  <a:pt x="42" y="20"/>
                  <a:pt x="42" y="20"/>
                </a:cubicBezTo>
                <a:cubicBezTo>
                  <a:pt x="42" y="20"/>
                  <a:pt x="42" y="20"/>
                  <a:pt x="42" y="20"/>
                </a:cubicBezTo>
                <a:close/>
                <a:moveTo>
                  <a:pt x="37" y="18"/>
                </a:moveTo>
                <a:cubicBezTo>
                  <a:pt x="37" y="18"/>
                  <a:pt x="37" y="18"/>
                  <a:pt x="37" y="18"/>
                </a:cubicBezTo>
                <a:cubicBezTo>
                  <a:pt x="37" y="18"/>
                  <a:pt x="37" y="18"/>
                  <a:pt x="37" y="18"/>
                </a:cubicBezTo>
                <a:cubicBezTo>
                  <a:pt x="37" y="18"/>
                  <a:pt x="37" y="18"/>
                  <a:pt x="37" y="18"/>
                </a:cubicBezTo>
                <a:close/>
                <a:moveTo>
                  <a:pt x="32" y="18"/>
                </a:moveTo>
                <a:cubicBezTo>
                  <a:pt x="32" y="18"/>
                  <a:pt x="32" y="18"/>
                  <a:pt x="32" y="18"/>
                </a:cubicBezTo>
                <a:cubicBezTo>
                  <a:pt x="32" y="18"/>
                  <a:pt x="32" y="18"/>
                  <a:pt x="32" y="18"/>
                </a:cubicBezTo>
                <a:cubicBezTo>
                  <a:pt x="32" y="18"/>
                  <a:pt x="32" y="18"/>
                  <a:pt x="32" y="18"/>
                </a:cubicBezTo>
                <a:close/>
                <a:moveTo>
                  <a:pt x="27" y="20"/>
                </a:moveTo>
                <a:cubicBezTo>
                  <a:pt x="27" y="20"/>
                  <a:pt x="27" y="20"/>
                  <a:pt x="27" y="20"/>
                </a:cubicBezTo>
                <a:cubicBezTo>
                  <a:pt x="27" y="20"/>
                  <a:pt x="27" y="20"/>
                  <a:pt x="27" y="20"/>
                </a:cubicBezTo>
                <a:cubicBezTo>
                  <a:pt x="27" y="20"/>
                  <a:pt x="27" y="20"/>
                  <a:pt x="27" y="20"/>
                </a:cubicBezTo>
                <a:close/>
                <a:moveTo>
                  <a:pt x="26" y="40"/>
                </a:moveTo>
                <a:cubicBezTo>
                  <a:pt x="26" y="40"/>
                  <a:pt x="27" y="40"/>
                  <a:pt x="27" y="40"/>
                </a:cubicBezTo>
                <a:cubicBezTo>
                  <a:pt x="29" y="40"/>
                  <a:pt x="29" y="40"/>
                  <a:pt x="29" y="40"/>
                </a:cubicBezTo>
                <a:cubicBezTo>
                  <a:pt x="31" y="42"/>
                  <a:pt x="31" y="42"/>
                  <a:pt x="31" y="42"/>
                </a:cubicBezTo>
                <a:cubicBezTo>
                  <a:pt x="31" y="42"/>
                  <a:pt x="31" y="42"/>
                  <a:pt x="31" y="42"/>
                </a:cubicBezTo>
                <a:cubicBezTo>
                  <a:pt x="32" y="42"/>
                  <a:pt x="32" y="42"/>
                  <a:pt x="32" y="42"/>
                </a:cubicBezTo>
                <a:cubicBezTo>
                  <a:pt x="32" y="42"/>
                  <a:pt x="32" y="42"/>
                  <a:pt x="32" y="42"/>
                </a:cubicBezTo>
                <a:cubicBezTo>
                  <a:pt x="28" y="53"/>
                  <a:pt x="28" y="53"/>
                  <a:pt x="28" y="53"/>
                </a:cubicBezTo>
                <a:cubicBezTo>
                  <a:pt x="27" y="49"/>
                  <a:pt x="27" y="49"/>
                  <a:pt x="27" y="49"/>
                </a:cubicBezTo>
                <a:cubicBezTo>
                  <a:pt x="27" y="49"/>
                  <a:pt x="26" y="49"/>
                  <a:pt x="26" y="48"/>
                </a:cubicBezTo>
                <a:cubicBezTo>
                  <a:pt x="26" y="48"/>
                  <a:pt x="26" y="48"/>
                  <a:pt x="26" y="48"/>
                </a:cubicBezTo>
                <a:cubicBezTo>
                  <a:pt x="26" y="48"/>
                  <a:pt x="25" y="48"/>
                  <a:pt x="25" y="49"/>
                </a:cubicBezTo>
                <a:cubicBezTo>
                  <a:pt x="22" y="51"/>
                  <a:pt x="22" y="51"/>
                  <a:pt x="22" y="51"/>
                </a:cubicBezTo>
                <a:lnTo>
                  <a:pt x="26" y="40"/>
                </a:lnTo>
                <a:close/>
                <a:moveTo>
                  <a:pt x="66" y="64"/>
                </a:moveTo>
                <a:cubicBezTo>
                  <a:pt x="66" y="67"/>
                  <a:pt x="63" y="70"/>
                  <a:pt x="60" y="70"/>
                </a:cubicBezTo>
                <a:cubicBezTo>
                  <a:pt x="22" y="70"/>
                  <a:pt x="22" y="70"/>
                  <a:pt x="22" y="70"/>
                </a:cubicBezTo>
                <a:cubicBezTo>
                  <a:pt x="22" y="68"/>
                  <a:pt x="22" y="68"/>
                  <a:pt x="22" y="68"/>
                </a:cubicBezTo>
                <a:cubicBezTo>
                  <a:pt x="22" y="68"/>
                  <a:pt x="22" y="68"/>
                  <a:pt x="22" y="68"/>
                </a:cubicBezTo>
                <a:cubicBezTo>
                  <a:pt x="60" y="68"/>
                  <a:pt x="60" y="68"/>
                  <a:pt x="60" y="68"/>
                </a:cubicBezTo>
                <a:cubicBezTo>
                  <a:pt x="62" y="68"/>
                  <a:pt x="64" y="66"/>
                  <a:pt x="64" y="64"/>
                </a:cubicBezTo>
                <a:cubicBezTo>
                  <a:pt x="64" y="9"/>
                  <a:pt x="64" y="9"/>
                  <a:pt x="64" y="9"/>
                </a:cubicBezTo>
                <a:cubicBezTo>
                  <a:pt x="64" y="7"/>
                  <a:pt x="62" y="5"/>
                  <a:pt x="60" y="5"/>
                </a:cubicBezTo>
                <a:cubicBezTo>
                  <a:pt x="9" y="5"/>
                  <a:pt x="9" y="5"/>
                  <a:pt x="9" y="5"/>
                </a:cubicBezTo>
                <a:cubicBezTo>
                  <a:pt x="7" y="5"/>
                  <a:pt x="5" y="7"/>
                  <a:pt x="5" y="9"/>
                </a:cubicBezTo>
                <a:cubicBezTo>
                  <a:pt x="5" y="51"/>
                  <a:pt x="5" y="51"/>
                  <a:pt x="5" y="51"/>
                </a:cubicBezTo>
                <a:cubicBezTo>
                  <a:pt x="5" y="51"/>
                  <a:pt x="5" y="51"/>
                  <a:pt x="5" y="51"/>
                </a:cubicBezTo>
                <a:cubicBezTo>
                  <a:pt x="3" y="51"/>
                  <a:pt x="3" y="51"/>
                  <a:pt x="3" y="51"/>
                </a:cubicBezTo>
                <a:cubicBezTo>
                  <a:pt x="3" y="9"/>
                  <a:pt x="3" y="9"/>
                  <a:pt x="3" y="9"/>
                </a:cubicBezTo>
                <a:cubicBezTo>
                  <a:pt x="3" y="6"/>
                  <a:pt x="6" y="3"/>
                  <a:pt x="9" y="3"/>
                </a:cubicBezTo>
                <a:cubicBezTo>
                  <a:pt x="60" y="3"/>
                  <a:pt x="60" y="3"/>
                  <a:pt x="60" y="3"/>
                </a:cubicBezTo>
                <a:cubicBezTo>
                  <a:pt x="63" y="3"/>
                  <a:pt x="66" y="6"/>
                  <a:pt x="66" y="9"/>
                </a:cubicBezTo>
                <a:lnTo>
                  <a:pt x="66" y="64"/>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5" name="Freeform 158"/>
          <p:cNvSpPr>
            <a:spLocks noEditPoints="1"/>
          </p:cNvSpPr>
          <p:nvPr/>
        </p:nvSpPr>
        <p:spPr bwMode="auto">
          <a:xfrm>
            <a:off x="4558195" y="2680307"/>
            <a:ext cx="475737" cy="521043"/>
          </a:xfrm>
          <a:custGeom>
            <a:avLst/>
            <a:gdLst>
              <a:gd name="T0" fmla="*/ 67 w 71"/>
              <a:gd name="T1" fmla="*/ 17 h 75"/>
              <a:gd name="T2" fmla="*/ 56 w 71"/>
              <a:gd name="T3" fmla="*/ 0 h 75"/>
              <a:gd name="T4" fmla="*/ 28 w 71"/>
              <a:gd name="T5" fmla="*/ 7 h 75"/>
              <a:gd name="T6" fmla="*/ 9 w 71"/>
              <a:gd name="T7" fmla="*/ 1 h 75"/>
              <a:gd name="T8" fmla="*/ 0 w 71"/>
              <a:gd name="T9" fmla="*/ 65 h 75"/>
              <a:gd name="T10" fmla="*/ 67 w 71"/>
              <a:gd name="T11" fmla="*/ 65 h 75"/>
              <a:gd name="T12" fmla="*/ 71 w 71"/>
              <a:gd name="T13" fmla="*/ 57 h 75"/>
              <a:gd name="T14" fmla="*/ 4 w 71"/>
              <a:gd name="T15" fmla="*/ 20 h 75"/>
              <a:gd name="T16" fmla="*/ 15 w 71"/>
              <a:gd name="T17" fmla="*/ 19 h 75"/>
              <a:gd name="T18" fmla="*/ 53 w 71"/>
              <a:gd name="T19" fmla="*/ 19 h 75"/>
              <a:gd name="T20" fmla="*/ 4 w 71"/>
              <a:gd name="T21" fmla="*/ 20 h 75"/>
              <a:gd name="T22" fmla="*/ 61 w 71"/>
              <a:gd name="T23" fmla="*/ 16 h 75"/>
              <a:gd name="T24" fmla="*/ 3 w 71"/>
              <a:gd name="T25" fmla="*/ 17 h 75"/>
              <a:gd name="T26" fmla="*/ 7 w 71"/>
              <a:gd name="T27" fmla="*/ 17 h 75"/>
              <a:gd name="T28" fmla="*/ 64 w 71"/>
              <a:gd name="T29" fmla="*/ 27 h 75"/>
              <a:gd name="T30" fmla="*/ 6 w 71"/>
              <a:gd name="T31" fmla="*/ 22 h 75"/>
              <a:gd name="T32" fmla="*/ 60 w 71"/>
              <a:gd name="T33" fmla="*/ 14 h 75"/>
              <a:gd name="T34" fmla="*/ 55 w 71"/>
              <a:gd name="T35" fmla="*/ 2 h 75"/>
              <a:gd name="T36" fmla="*/ 36 w 71"/>
              <a:gd name="T37" fmla="*/ 10 h 75"/>
              <a:gd name="T38" fmla="*/ 55 w 71"/>
              <a:gd name="T39" fmla="*/ 2 h 75"/>
              <a:gd name="T40" fmla="*/ 47 w 71"/>
              <a:gd name="T41" fmla="*/ 17 h 75"/>
              <a:gd name="T42" fmla="*/ 34 w 71"/>
              <a:gd name="T43" fmla="*/ 17 h 75"/>
              <a:gd name="T44" fmla="*/ 8 w 71"/>
              <a:gd name="T45" fmla="*/ 10 h 75"/>
              <a:gd name="T46" fmla="*/ 8 w 71"/>
              <a:gd name="T47" fmla="*/ 10 h 75"/>
              <a:gd name="T48" fmla="*/ 10 w 71"/>
              <a:gd name="T49" fmla="*/ 72 h 75"/>
              <a:gd name="T50" fmla="*/ 4 w 71"/>
              <a:gd name="T51" fmla="*/ 25 h 75"/>
              <a:gd name="T52" fmla="*/ 6 w 71"/>
              <a:gd name="T53" fmla="*/ 26 h 75"/>
              <a:gd name="T54" fmla="*/ 10 w 71"/>
              <a:gd name="T55" fmla="*/ 27 h 75"/>
              <a:gd name="T56" fmla="*/ 64 w 71"/>
              <a:gd name="T57" fmla="*/ 36 h 75"/>
              <a:gd name="T58" fmla="*/ 39 w 71"/>
              <a:gd name="T59" fmla="*/ 57 h 75"/>
              <a:gd name="T60" fmla="*/ 64 w 71"/>
              <a:gd name="T61" fmla="*/ 65 h 75"/>
              <a:gd name="T62" fmla="*/ 67 w 71"/>
              <a:gd name="T63" fmla="*/ 57 h 75"/>
              <a:gd name="T64" fmla="*/ 42 w 71"/>
              <a:gd name="T65" fmla="*/ 57 h 75"/>
              <a:gd name="T66" fmla="*/ 64 w 71"/>
              <a:gd name="T67" fmla="*/ 39 h 75"/>
              <a:gd name="T68" fmla="*/ 68 w 71"/>
              <a:gd name="T69" fmla="*/ 38 h 75"/>
              <a:gd name="T70" fmla="*/ 67 w 71"/>
              <a:gd name="T71" fmla="*/ 36 h 75"/>
              <a:gd name="T72" fmla="*/ 68 w 71"/>
              <a:gd name="T73" fmla="*/ 35 h 75"/>
              <a:gd name="T74" fmla="*/ 46 w 71"/>
              <a:gd name="T75" fmla="*/ 48 h 75"/>
              <a:gd name="T76" fmla="*/ 53 w 71"/>
              <a:gd name="T77" fmla="*/ 41 h 75"/>
              <a:gd name="T78" fmla="*/ 53 w 71"/>
              <a:gd name="T79" fmla="*/ 44 h 75"/>
              <a:gd name="T80" fmla="*/ 18 w 71"/>
              <a:gd name="T81" fmla="*/ 66 h 75"/>
              <a:gd name="T82" fmla="*/ 7 w 71"/>
              <a:gd name="T83" fmla="*/ 62 h 75"/>
              <a:gd name="T84" fmla="*/ 9 w 71"/>
              <a:gd name="T85" fmla="*/ 45 h 75"/>
              <a:gd name="T86" fmla="*/ 17 w 71"/>
              <a:gd name="T87" fmla="*/ 65 h 75"/>
              <a:gd name="T88" fmla="*/ 24 w 71"/>
              <a:gd name="T89" fmla="*/ 67 h 75"/>
              <a:gd name="T90" fmla="*/ 22 w 71"/>
              <a:gd name="T91" fmla="*/ 6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1" h="75">
                <a:moveTo>
                  <a:pt x="68" y="31"/>
                </a:moveTo>
                <a:cubicBezTo>
                  <a:pt x="67" y="31"/>
                  <a:pt x="67" y="31"/>
                  <a:pt x="67" y="32"/>
                </a:cubicBezTo>
                <a:cubicBezTo>
                  <a:pt x="67" y="17"/>
                  <a:pt x="67" y="17"/>
                  <a:pt x="67" y="17"/>
                </a:cubicBezTo>
                <a:cubicBezTo>
                  <a:pt x="67" y="12"/>
                  <a:pt x="63" y="7"/>
                  <a:pt x="58" y="7"/>
                </a:cubicBezTo>
                <a:cubicBezTo>
                  <a:pt x="56" y="1"/>
                  <a:pt x="56" y="1"/>
                  <a:pt x="56" y="1"/>
                </a:cubicBezTo>
                <a:cubicBezTo>
                  <a:pt x="56" y="0"/>
                  <a:pt x="56" y="0"/>
                  <a:pt x="56" y="0"/>
                </a:cubicBezTo>
                <a:cubicBezTo>
                  <a:pt x="55" y="0"/>
                  <a:pt x="55" y="0"/>
                  <a:pt x="55" y="0"/>
                </a:cubicBezTo>
                <a:cubicBezTo>
                  <a:pt x="38" y="7"/>
                  <a:pt x="38" y="7"/>
                  <a:pt x="38" y="7"/>
                </a:cubicBezTo>
                <a:cubicBezTo>
                  <a:pt x="28" y="7"/>
                  <a:pt x="28" y="7"/>
                  <a:pt x="28" y="7"/>
                </a:cubicBezTo>
                <a:cubicBezTo>
                  <a:pt x="10" y="0"/>
                  <a:pt x="10" y="0"/>
                  <a:pt x="10" y="0"/>
                </a:cubicBezTo>
                <a:cubicBezTo>
                  <a:pt x="10" y="0"/>
                  <a:pt x="9" y="0"/>
                  <a:pt x="9" y="0"/>
                </a:cubicBezTo>
                <a:cubicBezTo>
                  <a:pt x="9" y="0"/>
                  <a:pt x="9" y="0"/>
                  <a:pt x="9" y="1"/>
                </a:cubicBezTo>
                <a:cubicBezTo>
                  <a:pt x="8" y="7"/>
                  <a:pt x="8" y="7"/>
                  <a:pt x="8" y="7"/>
                </a:cubicBezTo>
                <a:cubicBezTo>
                  <a:pt x="4" y="8"/>
                  <a:pt x="0" y="12"/>
                  <a:pt x="0" y="17"/>
                </a:cubicBezTo>
                <a:cubicBezTo>
                  <a:pt x="0" y="65"/>
                  <a:pt x="0" y="65"/>
                  <a:pt x="0" y="65"/>
                </a:cubicBezTo>
                <a:cubicBezTo>
                  <a:pt x="0" y="71"/>
                  <a:pt x="5" y="75"/>
                  <a:pt x="10" y="75"/>
                </a:cubicBezTo>
                <a:cubicBezTo>
                  <a:pt x="57" y="75"/>
                  <a:pt x="57" y="75"/>
                  <a:pt x="57" y="75"/>
                </a:cubicBezTo>
                <a:cubicBezTo>
                  <a:pt x="63" y="75"/>
                  <a:pt x="67" y="71"/>
                  <a:pt x="67" y="65"/>
                </a:cubicBezTo>
                <a:cubicBezTo>
                  <a:pt x="67" y="60"/>
                  <a:pt x="67" y="60"/>
                  <a:pt x="67" y="60"/>
                </a:cubicBezTo>
                <a:cubicBezTo>
                  <a:pt x="68" y="60"/>
                  <a:pt x="68" y="60"/>
                  <a:pt x="68" y="60"/>
                </a:cubicBezTo>
                <a:cubicBezTo>
                  <a:pt x="70" y="60"/>
                  <a:pt x="71" y="59"/>
                  <a:pt x="71" y="57"/>
                </a:cubicBezTo>
                <a:cubicBezTo>
                  <a:pt x="71" y="35"/>
                  <a:pt x="71" y="35"/>
                  <a:pt x="71" y="35"/>
                </a:cubicBezTo>
                <a:cubicBezTo>
                  <a:pt x="71" y="33"/>
                  <a:pt x="70" y="31"/>
                  <a:pt x="68" y="31"/>
                </a:cubicBezTo>
                <a:close/>
                <a:moveTo>
                  <a:pt x="4" y="20"/>
                </a:moveTo>
                <a:cubicBezTo>
                  <a:pt x="4" y="19"/>
                  <a:pt x="4" y="19"/>
                  <a:pt x="4" y="19"/>
                </a:cubicBezTo>
                <a:cubicBezTo>
                  <a:pt x="15" y="19"/>
                  <a:pt x="15" y="19"/>
                  <a:pt x="15" y="19"/>
                </a:cubicBezTo>
                <a:cubicBezTo>
                  <a:pt x="15" y="19"/>
                  <a:pt x="15" y="19"/>
                  <a:pt x="15" y="19"/>
                </a:cubicBezTo>
                <a:cubicBezTo>
                  <a:pt x="53" y="19"/>
                  <a:pt x="53" y="19"/>
                  <a:pt x="53" y="19"/>
                </a:cubicBezTo>
                <a:cubicBezTo>
                  <a:pt x="53" y="19"/>
                  <a:pt x="53" y="19"/>
                  <a:pt x="53" y="19"/>
                </a:cubicBezTo>
                <a:cubicBezTo>
                  <a:pt x="53" y="19"/>
                  <a:pt x="53" y="19"/>
                  <a:pt x="53" y="19"/>
                </a:cubicBezTo>
                <a:cubicBezTo>
                  <a:pt x="64" y="19"/>
                  <a:pt x="64" y="19"/>
                  <a:pt x="64" y="19"/>
                </a:cubicBezTo>
                <a:cubicBezTo>
                  <a:pt x="64" y="20"/>
                  <a:pt x="64" y="20"/>
                  <a:pt x="64" y="20"/>
                </a:cubicBezTo>
                <a:lnTo>
                  <a:pt x="4" y="20"/>
                </a:lnTo>
                <a:close/>
                <a:moveTo>
                  <a:pt x="64" y="17"/>
                </a:moveTo>
                <a:cubicBezTo>
                  <a:pt x="61" y="17"/>
                  <a:pt x="61" y="17"/>
                  <a:pt x="61" y="17"/>
                </a:cubicBezTo>
                <a:cubicBezTo>
                  <a:pt x="61" y="16"/>
                  <a:pt x="61" y="16"/>
                  <a:pt x="61" y="16"/>
                </a:cubicBezTo>
                <a:cubicBezTo>
                  <a:pt x="64" y="16"/>
                  <a:pt x="64" y="16"/>
                  <a:pt x="64" y="16"/>
                </a:cubicBezTo>
                <a:cubicBezTo>
                  <a:pt x="64" y="16"/>
                  <a:pt x="64" y="16"/>
                  <a:pt x="64" y="17"/>
                </a:cubicBezTo>
                <a:close/>
                <a:moveTo>
                  <a:pt x="3" y="17"/>
                </a:moveTo>
                <a:cubicBezTo>
                  <a:pt x="3" y="16"/>
                  <a:pt x="3" y="16"/>
                  <a:pt x="3" y="16"/>
                </a:cubicBezTo>
                <a:cubicBezTo>
                  <a:pt x="7" y="16"/>
                  <a:pt x="7" y="16"/>
                  <a:pt x="7" y="16"/>
                </a:cubicBezTo>
                <a:cubicBezTo>
                  <a:pt x="7" y="17"/>
                  <a:pt x="7" y="17"/>
                  <a:pt x="7" y="17"/>
                </a:cubicBezTo>
                <a:lnTo>
                  <a:pt x="3" y="17"/>
                </a:lnTo>
                <a:close/>
                <a:moveTo>
                  <a:pt x="64" y="22"/>
                </a:moveTo>
                <a:cubicBezTo>
                  <a:pt x="64" y="27"/>
                  <a:pt x="64" y="27"/>
                  <a:pt x="64" y="27"/>
                </a:cubicBezTo>
                <a:cubicBezTo>
                  <a:pt x="62" y="25"/>
                  <a:pt x="60" y="24"/>
                  <a:pt x="57" y="24"/>
                </a:cubicBezTo>
                <a:cubicBezTo>
                  <a:pt x="10" y="24"/>
                  <a:pt x="10" y="24"/>
                  <a:pt x="10" y="24"/>
                </a:cubicBezTo>
                <a:cubicBezTo>
                  <a:pt x="8" y="24"/>
                  <a:pt x="7" y="23"/>
                  <a:pt x="6" y="22"/>
                </a:cubicBezTo>
                <a:lnTo>
                  <a:pt x="64" y="22"/>
                </a:lnTo>
                <a:close/>
                <a:moveTo>
                  <a:pt x="63" y="14"/>
                </a:moveTo>
                <a:cubicBezTo>
                  <a:pt x="60" y="14"/>
                  <a:pt x="60" y="14"/>
                  <a:pt x="60" y="14"/>
                </a:cubicBezTo>
                <a:cubicBezTo>
                  <a:pt x="59" y="10"/>
                  <a:pt x="59" y="10"/>
                  <a:pt x="59" y="10"/>
                </a:cubicBezTo>
                <a:cubicBezTo>
                  <a:pt x="61" y="11"/>
                  <a:pt x="62" y="12"/>
                  <a:pt x="63" y="14"/>
                </a:cubicBezTo>
                <a:close/>
                <a:moveTo>
                  <a:pt x="55" y="2"/>
                </a:moveTo>
                <a:cubicBezTo>
                  <a:pt x="59" y="17"/>
                  <a:pt x="59" y="17"/>
                  <a:pt x="59" y="17"/>
                </a:cubicBezTo>
                <a:cubicBezTo>
                  <a:pt x="53" y="17"/>
                  <a:pt x="53" y="17"/>
                  <a:pt x="53" y="17"/>
                </a:cubicBezTo>
                <a:cubicBezTo>
                  <a:pt x="36" y="10"/>
                  <a:pt x="36" y="10"/>
                  <a:pt x="36" y="10"/>
                </a:cubicBezTo>
                <a:cubicBezTo>
                  <a:pt x="36" y="10"/>
                  <a:pt x="36" y="10"/>
                  <a:pt x="36" y="10"/>
                </a:cubicBezTo>
                <a:cubicBezTo>
                  <a:pt x="36" y="10"/>
                  <a:pt x="36" y="10"/>
                  <a:pt x="36" y="10"/>
                </a:cubicBezTo>
                <a:lnTo>
                  <a:pt x="55" y="2"/>
                </a:lnTo>
                <a:close/>
                <a:moveTo>
                  <a:pt x="11" y="2"/>
                </a:moveTo>
                <a:cubicBezTo>
                  <a:pt x="47" y="17"/>
                  <a:pt x="47" y="17"/>
                  <a:pt x="47" y="17"/>
                </a:cubicBezTo>
                <a:cubicBezTo>
                  <a:pt x="47" y="17"/>
                  <a:pt x="47" y="17"/>
                  <a:pt x="47" y="17"/>
                </a:cubicBezTo>
                <a:cubicBezTo>
                  <a:pt x="48" y="17"/>
                  <a:pt x="48" y="17"/>
                  <a:pt x="48" y="17"/>
                </a:cubicBezTo>
                <a:cubicBezTo>
                  <a:pt x="34" y="17"/>
                  <a:pt x="34" y="17"/>
                  <a:pt x="34" y="17"/>
                </a:cubicBezTo>
                <a:cubicBezTo>
                  <a:pt x="34" y="17"/>
                  <a:pt x="34" y="17"/>
                  <a:pt x="34" y="17"/>
                </a:cubicBezTo>
                <a:cubicBezTo>
                  <a:pt x="9" y="17"/>
                  <a:pt x="9" y="17"/>
                  <a:pt x="9" y="17"/>
                </a:cubicBezTo>
                <a:lnTo>
                  <a:pt x="11" y="2"/>
                </a:lnTo>
                <a:close/>
                <a:moveTo>
                  <a:pt x="8" y="10"/>
                </a:moveTo>
                <a:cubicBezTo>
                  <a:pt x="7" y="14"/>
                  <a:pt x="7" y="14"/>
                  <a:pt x="7" y="14"/>
                </a:cubicBezTo>
                <a:cubicBezTo>
                  <a:pt x="4" y="14"/>
                  <a:pt x="4" y="14"/>
                  <a:pt x="4" y="14"/>
                </a:cubicBezTo>
                <a:cubicBezTo>
                  <a:pt x="5" y="12"/>
                  <a:pt x="6" y="11"/>
                  <a:pt x="8" y="10"/>
                </a:cubicBezTo>
                <a:close/>
                <a:moveTo>
                  <a:pt x="64" y="65"/>
                </a:moveTo>
                <a:cubicBezTo>
                  <a:pt x="64" y="69"/>
                  <a:pt x="61" y="72"/>
                  <a:pt x="57" y="72"/>
                </a:cubicBezTo>
                <a:cubicBezTo>
                  <a:pt x="10" y="72"/>
                  <a:pt x="10" y="72"/>
                  <a:pt x="10" y="72"/>
                </a:cubicBezTo>
                <a:cubicBezTo>
                  <a:pt x="7" y="72"/>
                  <a:pt x="3" y="69"/>
                  <a:pt x="3" y="65"/>
                </a:cubicBezTo>
                <a:cubicBezTo>
                  <a:pt x="3" y="24"/>
                  <a:pt x="3" y="24"/>
                  <a:pt x="3" y="24"/>
                </a:cubicBezTo>
                <a:cubicBezTo>
                  <a:pt x="4" y="24"/>
                  <a:pt x="4" y="24"/>
                  <a:pt x="4" y="25"/>
                </a:cubicBezTo>
                <a:cubicBezTo>
                  <a:pt x="4" y="25"/>
                  <a:pt x="5" y="25"/>
                  <a:pt x="5" y="25"/>
                </a:cubicBezTo>
                <a:cubicBezTo>
                  <a:pt x="5" y="25"/>
                  <a:pt x="5" y="25"/>
                  <a:pt x="6" y="26"/>
                </a:cubicBezTo>
                <a:cubicBezTo>
                  <a:pt x="6" y="26"/>
                  <a:pt x="6" y="26"/>
                  <a:pt x="6" y="26"/>
                </a:cubicBezTo>
                <a:cubicBezTo>
                  <a:pt x="7" y="26"/>
                  <a:pt x="7" y="26"/>
                  <a:pt x="8" y="26"/>
                </a:cubicBezTo>
                <a:cubicBezTo>
                  <a:pt x="8" y="26"/>
                  <a:pt x="8" y="26"/>
                  <a:pt x="8" y="27"/>
                </a:cubicBezTo>
                <a:cubicBezTo>
                  <a:pt x="9" y="27"/>
                  <a:pt x="10" y="27"/>
                  <a:pt x="10" y="27"/>
                </a:cubicBezTo>
                <a:cubicBezTo>
                  <a:pt x="57" y="27"/>
                  <a:pt x="57" y="27"/>
                  <a:pt x="57" y="27"/>
                </a:cubicBezTo>
                <a:cubicBezTo>
                  <a:pt x="61" y="27"/>
                  <a:pt x="64" y="30"/>
                  <a:pt x="64" y="34"/>
                </a:cubicBezTo>
                <a:cubicBezTo>
                  <a:pt x="64" y="36"/>
                  <a:pt x="64" y="36"/>
                  <a:pt x="64" y="36"/>
                </a:cubicBezTo>
                <a:cubicBezTo>
                  <a:pt x="43" y="36"/>
                  <a:pt x="43" y="36"/>
                  <a:pt x="43" y="36"/>
                </a:cubicBezTo>
                <a:cubicBezTo>
                  <a:pt x="41" y="36"/>
                  <a:pt x="39" y="37"/>
                  <a:pt x="39" y="39"/>
                </a:cubicBezTo>
                <a:cubicBezTo>
                  <a:pt x="39" y="57"/>
                  <a:pt x="39" y="57"/>
                  <a:pt x="39" y="57"/>
                </a:cubicBezTo>
                <a:cubicBezTo>
                  <a:pt x="39" y="59"/>
                  <a:pt x="41" y="60"/>
                  <a:pt x="43" y="60"/>
                </a:cubicBezTo>
                <a:cubicBezTo>
                  <a:pt x="64" y="60"/>
                  <a:pt x="64" y="60"/>
                  <a:pt x="64" y="60"/>
                </a:cubicBezTo>
                <a:lnTo>
                  <a:pt x="64" y="65"/>
                </a:lnTo>
                <a:close/>
                <a:moveTo>
                  <a:pt x="68" y="57"/>
                </a:moveTo>
                <a:cubicBezTo>
                  <a:pt x="68" y="57"/>
                  <a:pt x="68" y="57"/>
                  <a:pt x="68" y="57"/>
                </a:cubicBezTo>
                <a:cubicBezTo>
                  <a:pt x="67" y="57"/>
                  <a:pt x="67" y="57"/>
                  <a:pt x="67" y="57"/>
                </a:cubicBezTo>
                <a:cubicBezTo>
                  <a:pt x="64" y="57"/>
                  <a:pt x="64" y="57"/>
                  <a:pt x="64" y="57"/>
                </a:cubicBezTo>
                <a:cubicBezTo>
                  <a:pt x="43" y="57"/>
                  <a:pt x="43" y="57"/>
                  <a:pt x="43" y="57"/>
                </a:cubicBezTo>
                <a:cubicBezTo>
                  <a:pt x="42" y="57"/>
                  <a:pt x="42" y="57"/>
                  <a:pt x="42" y="57"/>
                </a:cubicBezTo>
                <a:cubicBezTo>
                  <a:pt x="42" y="39"/>
                  <a:pt x="42" y="39"/>
                  <a:pt x="42" y="39"/>
                </a:cubicBezTo>
                <a:cubicBezTo>
                  <a:pt x="42" y="39"/>
                  <a:pt x="42" y="39"/>
                  <a:pt x="43" y="39"/>
                </a:cubicBezTo>
                <a:cubicBezTo>
                  <a:pt x="64" y="39"/>
                  <a:pt x="64" y="39"/>
                  <a:pt x="64" y="39"/>
                </a:cubicBezTo>
                <a:cubicBezTo>
                  <a:pt x="67" y="39"/>
                  <a:pt x="67" y="39"/>
                  <a:pt x="67" y="39"/>
                </a:cubicBezTo>
                <a:cubicBezTo>
                  <a:pt x="68" y="39"/>
                  <a:pt x="68" y="39"/>
                  <a:pt x="68" y="39"/>
                </a:cubicBezTo>
                <a:cubicBezTo>
                  <a:pt x="68" y="39"/>
                  <a:pt x="68" y="38"/>
                  <a:pt x="68" y="38"/>
                </a:cubicBezTo>
                <a:lnTo>
                  <a:pt x="68" y="57"/>
                </a:lnTo>
                <a:close/>
                <a:moveTo>
                  <a:pt x="68" y="36"/>
                </a:moveTo>
                <a:cubicBezTo>
                  <a:pt x="67" y="36"/>
                  <a:pt x="67" y="36"/>
                  <a:pt x="67" y="36"/>
                </a:cubicBezTo>
                <a:cubicBezTo>
                  <a:pt x="67" y="34"/>
                  <a:pt x="67" y="34"/>
                  <a:pt x="67" y="34"/>
                </a:cubicBezTo>
                <a:cubicBezTo>
                  <a:pt x="67" y="34"/>
                  <a:pt x="67" y="34"/>
                  <a:pt x="68" y="34"/>
                </a:cubicBezTo>
                <a:cubicBezTo>
                  <a:pt x="68" y="34"/>
                  <a:pt x="68" y="35"/>
                  <a:pt x="68" y="35"/>
                </a:cubicBezTo>
                <a:cubicBezTo>
                  <a:pt x="68" y="35"/>
                  <a:pt x="68" y="36"/>
                  <a:pt x="68" y="36"/>
                </a:cubicBezTo>
                <a:close/>
                <a:moveTo>
                  <a:pt x="53" y="41"/>
                </a:moveTo>
                <a:cubicBezTo>
                  <a:pt x="49" y="41"/>
                  <a:pt x="46" y="44"/>
                  <a:pt x="46" y="48"/>
                </a:cubicBezTo>
                <a:cubicBezTo>
                  <a:pt x="46" y="52"/>
                  <a:pt x="49" y="55"/>
                  <a:pt x="53" y="55"/>
                </a:cubicBezTo>
                <a:cubicBezTo>
                  <a:pt x="57" y="55"/>
                  <a:pt x="60" y="52"/>
                  <a:pt x="60" y="48"/>
                </a:cubicBezTo>
                <a:cubicBezTo>
                  <a:pt x="60" y="44"/>
                  <a:pt x="57" y="41"/>
                  <a:pt x="53" y="41"/>
                </a:cubicBezTo>
                <a:close/>
                <a:moveTo>
                  <a:pt x="53" y="52"/>
                </a:moveTo>
                <a:cubicBezTo>
                  <a:pt x="51" y="52"/>
                  <a:pt x="49" y="50"/>
                  <a:pt x="49" y="48"/>
                </a:cubicBezTo>
                <a:cubicBezTo>
                  <a:pt x="49" y="46"/>
                  <a:pt x="51" y="44"/>
                  <a:pt x="53" y="44"/>
                </a:cubicBezTo>
                <a:cubicBezTo>
                  <a:pt x="55" y="44"/>
                  <a:pt x="57" y="46"/>
                  <a:pt x="57" y="48"/>
                </a:cubicBezTo>
                <a:cubicBezTo>
                  <a:pt x="57" y="50"/>
                  <a:pt x="55" y="52"/>
                  <a:pt x="53" y="52"/>
                </a:cubicBezTo>
                <a:close/>
                <a:moveTo>
                  <a:pt x="18" y="66"/>
                </a:moveTo>
                <a:cubicBezTo>
                  <a:pt x="18" y="67"/>
                  <a:pt x="18" y="67"/>
                  <a:pt x="17" y="67"/>
                </a:cubicBezTo>
                <a:cubicBezTo>
                  <a:pt x="12" y="67"/>
                  <a:pt x="12" y="67"/>
                  <a:pt x="12" y="67"/>
                </a:cubicBezTo>
                <a:cubicBezTo>
                  <a:pt x="9" y="67"/>
                  <a:pt x="7" y="65"/>
                  <a:pt x="7" y="62"/>
                </a:cubicBezTo>
                <a:cubicBezTo>
                  <a:pt x="7" y="45"/>
                  <a:pt x="7" y="45"/>
                  <a:pt x="7" y="45"/>
                </a:cubicBezTo>
                <a:cubicBezTo>
                  <a:pt x="7" y="44"/>
                  <a:pt x="7" y="44"/>
                  <a:pt x="8" y="44"/>
                </a:cubicBezTo>
                <a:cubicBezTo>
                  <a:pt x="8" y="44"/>
                  <a:pt x="9" y="44"/>
                  <a:pt x="9" y="45"/>
                </a:cubicBezTo>
                <a:cubicBezTo>
                  <a:pt x="9" y="62"/>
                  <a:pt x="9" y="62"/>
                  <a:pt x="9" y="62"/>
                </a:cubicBezTo>
                <a:cubicBezTo>
                  <a:pt x="9" y="64"/>
                  <a:pt x="10" y="65"/>
                  <a:pt x="12" y="65"/>
                </a:cubicBezTo>
                <a:cubicBezTo>
                  <a:pt x="17" y="65"/>
                  <a:pt x="17" y="65"/>
                  <a:pt x="17" y="65"/>
                </a:cubicBezTo>
                <a:cubicBezTo>
                  <a:pt x="18" y="65"/>
                  <a:pt x="18" y="66"/>
                  <a:pt x="18" y="66"/>
                </a:cubicBezTo>
                <a:close/>
                <a:moveTo>
                  <a:pt x="25" y="66"/>
                </a:moveTo>
                <a:cubicBezTo>
                  <a:pt x="25" y="67"/>
                  <a:pt x="25" y="67"/>
                  <a:pt x="24" y="67"/>
                </a:cubicBezTo>
                <a:cubicBezTo>
                  <a:pt x="22" y="67"/>
                  <a:pt x="22" y="67"/>
                  <a:pt x="22" y="67"/>
                </a:cubicBezTo>
                <a:cubicBezTo>
                  <a:pt x="21" y="67"/>
                  <a:pt x="21" y="67"/>
                  <a:pt x="21" y="66"/>
                </a:cubicBezTo>
                <a:cubicBezTo>
                  <a:pt x="21" y="66"/>
                  <a:pt x="21" y="65"/>
                  <a:pt x="22" y="65"/>
                </a:cubicBezTo>
                <a:cubicBezTo>
                  <a:pt x="24" y="65"/>
                  <a:pt x="24" y="65"/>
                  <a:pt x="24" y="65"/>
                </a:cubicBezTo>
                <a:cubicBezTo>
                  <a:pt x="25" y="65"/>
                  <a:pt x="25" y="66"/>
                  <a:pt x="25" y="66"/>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6" name="Freeform 257"/>
          <p:cNvSpPr>
            <a:spLocks noEditPoints="1"/>
          </p:cNvSpPr>
          <p:nvPr/>
        </p:nvSpPr>
        <p:spPr bwMode="auto">
          <a:xfrm>
            <a:off x="855686" y="4418882"/>
            <a:ext cx="546453" cy="465494"/>
          </a:xfrm>
          <a:custGeom>
            <a:avLst/>
            <a:gdLst>
              <a:gd name="T0" fmla="*/ 26 w 80"/>
              <a:gd name="T1" fmla="*/ 65 h 65"/>
              <a:gd name="T2" fmla="*/ 0 w 80"/>
              <a:gd name="T3" fmla="*/ 65 h 65"/>
              <a:gd name="T4" fmla="*/ 7 w 80"/>
              <a:gd name="T5" fmla="*/ 54 h 65"/>
              <a:gd name="T6" fmla="*/ 8 w 80"/>
              <a:gd name="T7" fmla="*/ 47 h 65"/>
              <a:gd name="T8" fmla="*/ 8 w 80"/>
              <a:gd name="T9" fmla="*/ 43 h 65"/>
              <a:gd name="T10" fmla="*/ 19 w 80"/>
              <a:gd name="T11" fmla="*/ 44 h 65"/>
              <a:gd name="T12" fmla="*/ 17 w 80"/>
              <a:gd name="T13" fmla="*/ 50 h 65"/>
              <a:gd name="T14" fmla="*/ 24 w 80"/>
              <a:gd name="T15" fmla="*/ 56 h 65"/>
              <a:gd name="T16" fmla="*/ 44 w 80"/>
              <a:gd name="T17" fmla="*/ 50 h 65"/>
              <a:gd name="T18" fmla="*/ 46 w 80"/>
              <a:gd name="T19" fmla="*/ 44 h 65"/>
              <a:gd name="T20" fmla="*/ 35 w 80"/>
              <a:gd name="T21" fmla="*/ 43 h 65"/>
              <a:gd name="T22" fmla="*/ 35 w 80"/>
              <a:gd name="T23" fmla="*/ 47 h 65"/>
              <a:gd name="T24" fmla="*/ 34 w 80"/>
              <a:gd name="T25" fmla="*/ 54 h 65"/>
              <a:gd name="T26" fmla="*/ 28 w 80"/>
              <a:gd name="T27" fmla="*/ 65 h 65"/>
              <a:gd name="T28" fmla="*/ 53 w 80"/>
              <a:gd name="T29" fmla="*/ 65 h 65"/>
              <a:gd name="T30" fmla="*/ 46 w 80"/>
              <a:gd name="T31" fmla="*/ 54 h 65"/>
              <a:gd name="T32" fmla="*/ 71 w 80"/>
              <a:gd name="T33" fmla="*/ 53 h 65"/>
              <a:gd name="T34" fmla="*/ 73 w 80"/>
              <a:gd name="T35" fmla="*/ 46 h 65"/>
              <a:gd name="T36" fmla="*/ 67 w 80"/>
              <a:gd name="T37" fmla="*/ 37 h 65"/>
              <a:gd name="T38" fmla="*/ 61 w 80"/>
              <a:gd name="T39" fmla="*/ 46 h 65"/>
              <a:gd name="T40" fmla="*/ 63 w 80"/>
              <a:gd name="T41" fmla="*/ 53 h 65"/>
              <a:gd name="T42" fmla="*/ 54 w 80"/>
              <a:gd name="T43" fmla="*/ 65 h 65"/>
              <a:gd name="T44" fmla="*/ 79 w 80"/>
              <a:gd name="T45" fmla="*/ 65 h 65"/>
              <a:gd name="T46" fmla="*/ 78 w 80"/>
              <a:gd name="T47" fmla="*/ 56 h 65"/>
              <a:gd name="T48" fmla="*/ 52 w 80"/>
              <a:gd name="T49" fmla="*/ 20 h 65"/>
              <a:gd name="T50" fmla="*/ 46 w 80"/>
              <a:gd name="T51" fmla="*/ 20 h 65"/>
              <a:gd name="T52" fmla="*/ 51 w 80"/>
              <a:gd name="T53" fmla="*/ 31 h 65"/>
              <a:gd name="T54" fmla="*/ 44 w 80"/>
              <a:gd name="T55" fmla="*/ 13 h 65"/>
              <a:gd name="T56" fmla="*/ 71 w 80"/>
              <a:gd name="T57" fmla="*/ 33 h 65"/>
              <a:gd name="T58" fmla="*/ 44 w 80"/>
              <a:gd name="T59" fmla="*/ 24 h 65"/>
              <a:gd name="T60" fmla="*/ 42 w 80"/>
              <a:gd name="T61" fmla="*/ 33 h 65"/>
              <a:gd name="T62" fmla="*/ 42 w 80"/>
              <a:gd name="T63" fmla="*/ 37 h 65"/>
              <a:gd name="T64" fmla="*/ 73 w 80"/>
              <a:gd name="T65" fmla="*/ 34 h 65"/>
              <a:gd name="T66" fmla="*/ 73 w 80"/>
              <a:gd name="T67" fmla="*/ 2 h 65"/>
              <a:gd name="T68" fmla="*/ 42 w 80"/>
              <a:gd name="T69" fmla="*/ 0 h 65"/>
              <a:gd name="T70" fmla="*/ 42 w 80"/>
              <a:gd name="T71" fmla="*/ 3 h 65"/>
              <a:gd name="T72" fmla="*/ 44 w 80"/>
              <a:gd name="T73" fmla="*/ 24 h 65"/>
              <a:gd name="T74" fmla="*/ 68 w 80"/>
              <a:gd name="T75" fmla="*/ 31 h 65"/>
              <a:gd name="T76" fmla="*/ 63 w 80"/>
              <a:gd name="T77" fmla="*/ 7 h 65"/>
              <a:gd name="T78" fmla="*/ 63 w 80"/>
              <a:gd name="T79" fmla="*/ 31 h 65"/>
              <a:gd name="T80" fmla="*/ 60 w 80"/>
              <a:gd name="T81" fmla="*/ 31 h 65"/>
              <a:gd name="T82" fmla="*/ 55 w 80"/>
              <a:gd name="T83" fmla="*/ 13 h 65"/>
              <a:gd name="T84" fmla="*/ 55 w 80"/>
              <a:gd name="T85" fmla="*/ 31 h 65"/>
              <a:gd name="T86" fmla="*/ 27 w 80"/>
              <a:gd name="T87" fmla="*/ 29 h 65"/>
              <a:gd name="T88" fmla="*/ 8 w 80"/>
              <a:gd name="T89" fmla="*/ 36 h 65"/>
              <a:gd name="T90" fmla="*/ 9 w 80"/>
              <a:gd name="T91" fmla="*/ 20 h 65"/>
              <a:gd name="T92" fmla="*/ 15 w 80"/>
              <a:gd name="T93" fmla="*/ 18 h 65"/>
              <a:gd name="T94" fmla="*/ 15 w 80"/>
              <a:gd name="T95" fmla="*/ 15 h 65"/>
              <a:gd name="T96" fmla="*/ 14 w 80"/>
              <a:gd name="T97" fmla="*/ 10 h 65"/>
              <a:gd name="T98" fmla="*/ 23 w 80"/>
              <a:gd name="T99" fmla="*/ 10 h 65"/>
              <a:gd name="T100" fmla="*/ 22 w 80"/>
              <a:gd name="T101" fmla="*/ 13 h 65"/>
              <a:gd name="T102" fmla="*/ 22 w 80"/>
              <a:gd name="T103" fmla="*/ 17 h 65"/>
              <a:gd name="T104" fmla="*/ 27 w 80"/>
              <a:gd name="T105" fmla="*/ 20 h 65"/>
              <a:gd name="T106" fmla="*/ 40 w 80"/>
              <a:gd name="T107" fmla="*/ 18 h 65"/>
              <a:gd name="T108" fmla="*/ 46 w 80"/>
              <a:gd name="T109" fmla="*/ 13 h 65"/>
              <a:gd name="T110" fmla="*/ 42 w 80"/>
              <a:gd name="T111" fmla="*/ 23 h 65"/>
              <a:gd name="T112" fmla="*/ 43 w 80"/>
              <a:gd name="T113" fmla="*/ 24 h 65"/>
              <a:gd name="T114" fmla="*/ 32 w 80"/>
              <a:gd name="T115" fmla="*/ 32 h 65"/>
              <a:gd name="T116" fmla="*/ 15 w 80"/>
              <a:gd name="T117" fmla="*/ 18 h 65"/>
              <a:gd name="T118" fmla="*/ 21 w 80"/>
              <a:gd name="T119" fmla="*/ 18 h 65"/>
              <a:gd name="T120" fmla="*/ 21 w 80"/>
              <a:gd name="T121" fmla="*/ 1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0" h="65">
                <a:moveTo>
                  <a:pt x="24" y="56"/>
                </a:moveTo>
                <a:cubicBezTo>
                  <a:pt x="25" y="57"/>
                  <a:pt x="26" y="64"/>
                  <a:pt x="26" y="65"/>
                </a:cubicBezTo>
                <a:cubicBezTo>
                  <a:pt x="26" y="65"/>
                  <a:pt x="26" y="65"/>
                  <a:pt x="26" y="65"/>
                </a:cubicBezTo>
                <a:cubicBezTo>
                  <a:pt x="26" y="65"/>
                  <a:pt x="26" y="65"/>
                  <a:pt x="25" y="65"/>
                </a:cubicBezTo>
                <a:cubicBezTo>
                  <a:pt x="1" y="65"/>
                  <a:pt x="1" y="65"/>
                  <a:pt x="1" y="65"/>
                </a:cubicBezTo>
                <a:cubicBezTo>
                  <a:pt x="1" y="65"/>
                  <a:pt x="1" y="65"/>
                  <a:pt x="0" y="65"/>
                </a:cubicBezTo>
                <a:cubicBezTo>
                  <a:pt x="0" y="65"/>
                  <a:pt x="0" y="65"/>
                  <a:pt x="0" y="65"/>
                </a:cubicBezTo>
                <a:cubicBezTo>
                  <a:pt x="0" y="64"/>
                  <a:pt x="1" y="57"/>
                  <a:pt x="2" y="56"/>
                </a:cubicBezTo>
                <a:cubicBezTo>
                  <a:pt x="3" y="55"/>
                  <a:pt x="5" y="54"/>
                  <a:pt x="7" y="54"/>
                </a:cubicBezTo>
                <a:cubicBezTo>
                  <a:pt x="8" y="53"/>
                  <a:pt x="9" y="53"/>
                  <a:pt x="9" y="53"/>
                </a:cubicBezTo>
                <a:cubicBezTo>
                  <a:pt x="10" y="52"/>
                  <a:pt x="10" y="51"/>
                  <a:pt x="10" y="50"/>
                </a:cubicBezTo>
                <a:cubicBezTo>
                  <a:pt x="9" y="49"/>
                  <a:pt x="9" y="49"/>
                  <a:pt x="8" y="47"/>
                </a:cubicBezTo>
                <a:cubicBezTo>
                  <a:pt x="8" y="47"/>
                  <a:pt x="7" y="47"/>
                  <a:pt x="7" y="46"/>
                </a:cubicBezTo>
                <a:cubicBezTo>
                  <a:pt x="7" y="45"/>
                  <a:pt x="7" y="44"/>
                  <a:pt x="8" y="44"/>
                </a:cubicBezTo>
                <a:cubicBezTo>
                  <a:pt x="8" y="44"/>
                  <a:pt x="8" y="44"/>
                  <a:pt x="8" y="43"/>
                </a:cubicBezTo>
                <a:cubicBezTo>
                  <a:pt x="8" y="40"/>
                  <a:pt x="10" y="37"/>
                  <a:pt x="13" y="37"/>
                </a:cubicBezTo>
                <a:cubicBezTo>
                  <a:pt x="16" y="37"/>
                  <a:pt x="19" y="40"/>
                  <a:pt x="19" y="43"/>
                </a:cubicBezTo>
                <a:cubicBezTo>
                  <a:pt x="19" y="44"/>
                  <a:pt x="19" y="44"/>
                  <a:pt x="19" y="44"/>
                </a:cubicBezTo>
                <a:cubicBezTo>
                  <a:pt x="19" y="44"/>
                  <a:pt x="19" y="45"/>
                  <a:pt x="19" y="46"/>
                </a:cubicBezTo>
                <a:cubicBezTo>
                  <a:pt x="19" y="47"/>
                  <a:pt x="18" y="47"/>
                  <a:pt x="18" y="47"/>
                </a:cubicBezTo>
                <a:cubicBezTo>
                  <a:pt x="18" y="49"/>
                  <a:pt x="17" y="49"/>
                  <a:pt x="17" y="50"/>
                </a:cubicBezTo>
                <a:cubicBezTo>
                  <a:pt x="17" y="51"/>
                  <a:pt x="17" y="52"/>
                  <a:pt x="17" y="53"/>
                </a:cubicBezTo>
                <a:cubicBezTo>
                  <a:pt x="17" y="53"/>
                  <a:pt x="18" y="53"/>
                  <a:pt x="19" y="54"/>
                </a:cubicBezTo>
                <a:cubicBezTo>
                  <a:pt x="21" y="54"/>
                  <a:pt x="23" y="55"/>
                  <a:pt x="24" y="56"/>
                </a:cubicBezTo>
                <a:close/>
                <a:moveTo>
                  <a:pt x="46" y="54"/>
                </a:moveTo>
                <a:cubicBezTo>
                  <a:pt x="45" y="53"/>
                  <a:pt x="44" y="53"/>
                  <a:pt x="44" y="53"/>
                </a:cubicBezTo>
                <a:cubicBezTo>
                  <a:pt x="44" y="52"/>
                  <a:pt x="44" y="51"/>
                  <a:pt x="44" y="50"/>
                </a:cubicBezTo>
                <a:cubicBezTo>
                  <a:pt x="44" y="49"/>
                  <a:pt x="45" y="49"/>
                  <a:pt x="45" y="47"/>
                </a:cubicBezTo>
                <a:cubicBezTo>
                  <a:pt x="45" y="47"/>
                  <a:pt x="46" y="47"/>
                  <a:pt x="46" y="46"/>
                </a:cubicBezTo>
                <a:cubicBezTo>
                  <a:pt x="46" y="45"/>
                  <a:pt x="46" y="44"/>
                  <a:pt x="46" y="44"/>
                </a:cubicBezTo>
                <a:cubicBezTo>
                  <a:pt x="46" y="44"/>
                  <a:pt x="46" y="44"/>
                  <a:pt x="46" y="43"/>
                </a:cubicBezTo>
                <a:cubicBezTo>
                  <a:pt x="46" y="40"/>
                  <a:pt x="43" y="37"/>
                  <a:pt x="40" y="37"/>
                </a:cubicBezTo>
                <a:cubicBezTo>
                  <a:pt x="37" y="37"/>
                  <a:pt x="35" y="40"/>
                  <a:pt x="35" y="43"/>
                </a:cubicBezTo>
                <a:cubicBezTo>
                  <a:pt x="35" y="44"/>
                  <a:pt x="35" y="44"/>
                  <a:pt x="35" y="44"/>
                </a:cubicBezTo>
                <a:cubicBezTo>
                  <a:pt x="34" y="44"/>
                  <a:pt x="34" y="45"/>
                  <a:pt x="34" y="46"/>
                </a:cubicBezTo>
                <a:cubicBezTo>
                  <a:pt x="34" y="47"/>
                  <a:pt x="35" y="47"/>
                  <a:pt x="35" y="47"/>
                </a:cubicBezTo>
                <a:cubicBezTo>
                  <a:pt x="36" y="49"/>
                  <a:pt x="36" y="49"/>
                  <a:pt x="37" y="50"/>
                </a:cubicBezTo>
                <a:cubicBezTo>
                  <a:pt x="37" y="51"/>
                  <a:pt x="37" y="52"/>
                  <a:pt x="36" y="53"/>
                </a:cubicBezTo>
                <a:cubicBezTo>
                  <a:pt x="36" y="53"/>
                  <a:pt x="35" y="53"/>
                  <a:pt x="34" y="54"/>
                </a:cubicBezTo>
                <a:cubicBezTo>
                  <a:pt x="32" y="54"/>
                  <a:pt x="30" y="55"/>
                  <a:pt x="29" y="56"/>
                </a:cubicBezTo>
                <a:cubicBezTo>
                  <a:pt x="28" y="57"/>
                  <a:pt x="27" y="64"/>
                  <a:pt x="27" y="65"/>
                </a:cubicBezTo>
                <a:cubicBezTo>
                  <a:pt x="27" y="65"/>
                  <a:pt x="27" y="65"/>
                  <a:pt x="28" y="65"/>
                </a:cubicBezTo>
                <a:cubicBezTo>
                  <a:pt x="28" y="65"/>
                  <a:pt x="28" y="65"/>
                  <a:pt x="28" y="65"/>
                </a:cubicBezTo>
                <a:cubicBezTo>
                  <a:pt x="52" y="65"/>
                  <a:pt x="52" y="65"/>
                  <a:pt x="52" y="65"/>
                </a:cubicBezTo>
                <a:cubicBezTo>
                  <a:pt x="53" y="65"/>
                  <a:pt x="53" y="65"/>
                  <a:pt x="53" y="65"/>
                </a:cubicBezTo>
                <a:cubicBezTo>
                  <a:pt x="53" y="65"/>
                  <a:pt x="53" y="65"/>
                  <a:pt x="53" y="65"/>
                </a:cubicBezTo>
                <a:cubicBezTo>
                  <a:pt x="53" y="64"/>
                  <a:pt x="52" y="57"/>
                  <a:pt x="51" y="56"/>
                </a:cubicBezTo>
                <a:cubicBezTo>
                  <a:pt x="50" y="55"/>
                  <a:pt x="48" y="54"/>
                  <a:pt x="46" y="54"/>
                </a:cubicBezTo>
                <a:close/>
                <a:moveTo>
                  <a:pt x="78" y="56"/>
                </a:moveTo>
                <a:cubicBezTo>
                  <a:pt x="77" y="55"/>
                  <a:pt x="75" y="54"/>
                  <a:pt x="73" y="54"/>
                </a:cubicBezTo>
                <a:cubicBezTo>
                  <a:pt x="72" y="53"/>
                  <a:pt x="71" y="53"/>
                  <a:pt x="71" y="53"/>
                </a:cubicBezTo>
                <a:cubicBezTo>
                  <a:pt x="71" y="52"/>
                  <a:pt x="71" y="51"/>
                  <a:pt x="71" y="50"/>
                </a:cubicBezTo>
                <a:cubicBezTo>
                  <a:pt x="71" y="49"/>
                  <a:pt x="72" y="49"/>
                  <a:pt x="72" y="47"/>
                </a:cubicBezTo>
                <a:cubicBezTo>
                  <a:pt x="72" y="47"/>
                  <a:pt x="73" y="47"/>
                  <a:pt x="73" y="46"/>
                </a:cubicBezTo>
                <a:cubicBezTo>
                  <a:pt x="73" y="45"/>
                  <a:pt x="73" y="44"/>
                  <a:pt x="73" y="44"/>
                </a:cubicBezTo>
                <a:cubicBezTo>
                  <a:pt x="73" y="44"/>
                  <a:pt x="73" y="44"/>
                  <a:pt x="73" y="43"/>
                </a:cubicBezTo>
                <a:cubicBezTo>
                  <a:pt x="73" y="40"/>
                  <a:pt x="70" y="37"/>
                  <a:pt x="67" y="37"/>
                </a:cubicBezTo>
                <a:cubicBezTo>
                  <a:pt x="64" y="37"/>
                  <a:pt x="62" y="40"/>
                  <a:pt x="62" y="43"/>
                </a:cubicBezTo>
                <a:cubicBezTo>
                  <a:pt x="62" y="44"/>
                  <a:pt x="62" y="44"/>
                  <a:pt x="62" y="44"/>
                </a:cubicBezTo>
                <a:cubicBezTo>
                  <a:pt x="61" y="44"/>
                  <a:pt x="61" y="45"/>
                  <a:pt x="61" y="46"/>
                </a:cubicBezTo>
                <a:cubicBezTo>
                  <a:pt x="61" y="47"/>
                  <a:pt x="62" y="47"/>
                  <a:pt x="62" y="47"/>
                </a:cubicBezTo>
                <a:cubicBezTo>
                  <a:pt x="63" y="49"/>
                  <a:pt x="63" y="49"/>
                  <a:pt x="64" y="50"/>
                </a:cubicBezTo>
                <a:cubicBezTo>
                  <a:pt x="64" y="51"/>
                  <a:pt x="64" y="52"/>
                  <a:pt x="63" y="53"/>
                </a:cubicBezTo>
                <a:cubicBezTo>
                  <a:pt x="63" y="53"/>
                  <a:pt x="62" y="53"/>
                  <a:pt x="61" y="54"/>
                </a:cubicBezTo>
                <a:cubicBezTo>
                  <a:pt x="59" y="54"/>
                  <a:pt x="57" y="55"/>
                  <a:pt x="56" y="56"/>
                </a:cubicBezTo>
                <a:cubicBezTo>
                  <a:pt x="55" y="57"/>
                  <a:pt x="54" y="64"/>
                  <a:pt x="54" y="65"/>
                </a:cubicBezTo>
                <a:cubicBezTo>
                  <a:pt x="54" y="65"/>
                  <a:pt x="54" y="65"/>
                  <a:pt x="55" y="65"/>
                </a:cubicBezTo>
                <a:cubicBezTo>
                  <a:pt x="55" y="65"/>
                  <a:pt x="55" y="65"/>
                  <a:pt x="55" y="65"/>
                </a:cubicBezTo>
                <a:cubicBezTo>
                  <a:pt x="79" y="65"/>
                  <a:pt x="79" y="65"/>
                  <a:pt x="79" y="65"/>
                </a:cubicBezTo>
                <a:cubicBezTo>
                  <a:pt x="80" y="65"/>
                  <a:pt x="80" y="65"/>
                  <a:pt x="80" y="65"/>
                </a:cubicBezTo>
                <a:cubicBezTo>
                  <a:pt x="80" y="65"/>
                  <a:pt x="80" y="65"/>
                  <a:pt x="80" y="65"/>
                </a:cubicBezTo>
                <a:cubicBezTo>
                  <a:pt x="80" y="64"/>
                  <a:pt x="79" y="57"/>
                  <a:pt x="78" y="56"/>
                </a:cubicBezTo>
                <a:close/>
                <a:moveTo>
                  <a:pt x="51" y="31"/>
                </a:moveTo>
                <a:cubicBezTo>
                  <a:pt x="51" y="31"/>
                  <a:pt x="52" y="31"/>
                  <a:pt x="52" y="31"/>
                </a:cubicBezTo>
                <a:cubicBezTo>
                  <a:pt x="52" y="20"/>
                  <a:pt x="52" y="20"/>
                  <a:pt x="52" y="20"/>
                </a:cubicBezTo>
                <a:cubicBezTo>
                  <a:pt x="52" y="20"/>
                  <a:pt x="51" y="19"/>
                  <a:pt x="51" y="19"/>
                </a:cubicBezTo>
                <a:cubicBezTo>
                  <a:pt x="47" y="19"/>
                  <a:pt x="47" y="19"/>
                  <a:pt x="47" y="19"/>
                </a:cubicBezTo>
                <a:cubicBezTo>
                  <a:pt x="46" y="19"/>
                  <a:pt x="46" y="20"/>
                  <a:pt x="46" y="20"/>
                </a:cubicBezTo>
                <a:cubicBezTo>
                  <a:pt x="46" y="31"/>
                  <a:pt x="46" y="31"/>
                  <a:pt x="46" y="31"/>
                </a:cubicBezTo>
                <a:cubicBezTo>
                  <a:pt x="46" y="31"/>
                  <a:pt x="46" y="31"/>
                  <a:pt x="47" y="31"/>
                </a:cubicBezTo>
                <a:lnTo>
                  <a:pt x="51" y="31"/>
                </a:lnTo>
                <a:close/>
                <a:moveTo>
                  <a:pt x="42" y="3"/>
                </a:moveTo>
                <a:cubicBezTo>
                  <a:pt x="42" y="15"/>
                  <a:pt x="42" y="15"/>
                  <a:pt x="42" y="15"/>
                </a:cubicBezTo>
                <a:cubicBezTo>
                  <a:pt x="44" y="13"/>
                  <a:pt x="44" y="13"/>
                  <a:pt x="44" y="13"/>
                </a:cubicBezTo>
                <a:cubicBezTo>
                  <a:pt x="44" y="3"/>
                  <a:pt x="44" y="3"/>
                  <a:pt x="44" y="3"/>
                </a:cubicBezTo>
                <a:cubicBezTo>
                  <a:pt x="71" y="3"/>
                  <a:pt x="71" y="3"/>
                  <a:pt x="71" y="3"/>
                </a:cubicBezTo>
                <a:cubicBezTo>
                  <a:pt x="71" y="33"/>
                  <a:pt x="71" y="33"/>
                  <a:pt x="71" y="33"/>
                </a:cubicBezTo>
                <a:cubicBezTo>
                  <a:pt x="44" y="33"/>
                  <a:pt x="44" y="33"/>
                  <a:pt x="44" y="33"/>
                </a:cubicBezTo>
                <a:cubicBezTo>
                  <a:pt x="44" y="24"/>
                  <a:pt x="44" y="24"/>
                  <a:pt x="44" y="24"/>
                </a:cubicBezTo>
                <a:cubicBezTo>
                  <a:pt x="44" y="24"/>
                  <a:pt x="44" y="24"/>
                  <a:pt x="44" y="24"/>
                </a:cubicBezTo>
                <a:cubicBezTo>
                  <a:pt x="43" y="24"/>
                  <a:pt x="43" y="25"/>
                  <a:pt x="43" y="25"/>
                </a:cubicBezTo>
                <a:cubicBezTo>
                  <a:pt x="42" y="26"/>
                  <a:pt x="42" y="26"/>
                  <a:pt x="42" y="26"/>
                </a:cubicBezTo>
                <a:cubicBezTo>
                  <a:pt x="42" y="33"/>
                  <a:pt x="42" y="33"/>
                  <a:pt x="42" y="33"/>
                </a:cubicBezTo>
                <a:cubicBezTo>
                  <a:pt x="41" y="33"/>
                  <a:pt x="41" y="34"/>
                  <a:pt x="41" y="34"/>
                </a:cubicBezTo>
                <a:cubicBezTo>
                  <a:pt x="41" y="36"/>
                  <a:pt x="41" y="36"/>
                  <a:pt x="41" y="36"/>
                </a:cubicBezTo>
                <a:cubicBezTo>
                  <a:pt x="41" y="36"/>
                  <a:pt x="41" y="37"/>
                  <a:pt x="42" y="37"/>
                </a:cubicBezTo>
                <a:cubicBezTo>
                  <a:pt x="72" y="37"/>
                  <a:pt x="72" y="37"/>
                  <a:pt x="72" y="37"/>
                </a:cubicBezTo>
                <a:cubicBezTo>
                  <a:pt x="73" y="37"/>
                  <a:pt x="73" y="36"/>
                  <a:pt x="73" y="36"/>
                </a:cubicBezTo>
                <a:cubicBezTo>
                  <a:pt x="73" y="34"/>
                  <a:pt x="73" y="34"/>
                  <a:pt x="73" y="34"/>
                </a:cubicBezTo>
                <a:cubicBezTo>
                  <a:pt x="73" y="34"/>
                  <a:pt x="73" y="33"/>
                  <a:pt x="73" y="33"/>
                </a:cubicBezTo>
                <a:cubicBezTo>
                  <a:pt x="73" y="3"/>
                  <a:pt x="73" y="3"/>
                  <a:pt x="73" y="3"/>
                </a:cubicBezTo>
                <a:cubicBezTo>
                  <a:pt x="73" y="3"/>
                  <a:pt x="73" y="3"/>
                  <a:pt x="73" y="2"/>
                </a:cubicBezTo>
                <a:cubicBezTo>
                  <a:pt x="73" y="1"/>
                  <a:pt x="73" y="1"/>
                  <a:pt x="73" y="1"/>
                </a:cubicBezTo>
                <a:cubicBezTo>
                  <a:pt x="73" y="0"/>
                  <a:pt x="73" y="0"/>
                  <a:pt x="72" y="0"/>
                </a:cubicBezTo>
                <a:cubicBezTo>
                  <a:pt x="42" y="0"/>
                  <a:pt x="42" y="0"/>
                  <a:pt x="42" y="0"/>
                </a:cubicBezTo>
                <a:cubicBezTo>
                  <a:pt x="41" y="0"/>
                  <a:pt x="41" y="0"/>
                  <a:pt x="41" y="1"/>
                </a:cubicBezTo>
                <a:cubicBezTo>
                  <a:pt x="41" y="2"/>
                  <a:pt x="41" y="2"/>
                  <a:pt x="41" y="2"/>
                </a:cubicBezTo>
                <a:cubicBezTo>
                  <a:pt x="41" y="3"/>
                  <a:pt x="41" y="3"/>
                  <a:pt x="42" y="3"/>
                </a:cubicBezTo>
                <a:close/>
                <a:moveTo>
                  <a:pt x="44" y="23"/>
                </a:moveTo>
                <a:cubicBezTo>
                  <a:pt x="44" y="23"/>
                  <a:pt x="44" y="23"/>
                  <a:pt x="43" y="23"/>
                </a:cubicBezTo>
                <a:cubicBezTo>
                  <a:pt x="44" y="24"/>
                  <a:pt x="44" y="24"/>
                  <a:pt x="44" y="24"/>
                </a:cubicBezTo>
                <a:lnTo>
                  <a:pt x="44" y="23"/>
                </a:lnTo>
                <a:close/>
                <a:moveTo>
                  <a:pt x="68" y="31"/>
                </a:moveTo>
                <a:cubicBezTo>
                  <a:pt x="68" y="31"/>
                  <a:pt x="68" y="31"/>
                  <a:pt x="68" y="31"/>
                </a:cubicBezTo>
                <a:cubicBezTo>
                  <a:pt x="68" y="8"/>
                  <a:pt x="68" y="8"/>
                  <a:pt x="68" y="8"/>
                </a:cubicBezTo>
                <a:cubicBezTo>
                  <a:pt x="68" y="7"/>
                  <a:pt x="68" y="7"/>
                  <a:pt x="68" y="7"/>
                </a:cubicBezTo>
                <a:cubicBezTo>
                  <a:pt x="63" y="7"/>
                  <a:pt x="63" y="7"/>
                  <a:pt x="63" y="7"/>
                </a:cubicBezTo>
                <a:cubicBezTo>
                  <a:pt x="63" y="7"/>
                  <a:pt x="63" y="7"/>
                  <a:pt x="63" y="8"/>
                </a:cubicBezTo>
                <a:cubicBezTo>
                  <a:pt x="63" y="31"/>
                  <a:pt x="63" y="31"/>
                  <a:pt x="63" y="31"/>
                </a:cubicBezTo>
                <a:cubicBezTo>
                  <a:pt x="63" y="31"/>
                  <a:pt x="63" y="31"/>
                  <a:pt x="63" y="31"/>
                </a:cubicBezTo>
                <a:lnTo>
                  <a:pt x="68" y="31"/>
                </a:lnTo>
                <a:close/>
                <a:moveTo>
                  <a:pt x="59" y="31"/>
                </a:moveTo>
                <a:cubicBezTo>
                  <a:pt x="60" y="31"/>
                  <a:pt x="60" y="31"/>
                  <a:pt x="60" y="31"/>
                </a:cubicBezTo>
                <a:cubicBezTo>
                  <a:pt x="60" y="14"/>
                  <a:pt x="60" y="14"/>
                  <a:pt x="60" y="14"/>
                </a:cubicBezTo>
                <a:cubicBezTo>
                  <a:pt x="60" y="13"/>
                  <a:pt x="60" y="13"/>
                  <a:pt x="59" y="13"/>
                </a:cubicBezTo>
                <a:cubicBezTo>
                  <a:pt x="55" y="13"/>
                  <a:pt x="55" y="13"/>
                  <a:pt x="55" y="13"/>
                </a:cubicBezTo>
                <a:cubicBezTo>
                  <a:pt x="55" y="13"/>
                  <a:pt x="54" y="13"/>
                  <a:pt x="54" y="14"/>
                </a:cubicBezTo>
                <a:cubicBezTo>
                  <a:pt x="54" y="31"/>
                  <a:pt x="54" y="31"/>
                  <a:pt x="54" y="31"/>
                </a:cubicBezTo>
                <a:cubicBezTo>
                  <a:pt x="54" y="31"/>
                  <a:pt x="55" y="31"/>
                  <a:pt x="55" y="31"/>
                </a:cubicBezTo>
                <a:lnTo>
                  <a:pt x="59" y="31"/>
                </a:lnTo>
                <a:close/>
                <a:moveTo>
                  <a:pt x="32" y="32"/>
                </a:moveTo>
                <a:cubicBezTo>
                  <a:pt x="27" y="29"/>
                  <a:pt x="27" y="29"/>
                  <a:pt x="27" y="29"/>
                </a:cubicBezTo>
                <a:cubicBezTo>
                  <a:pt x="27" y="35"/>
                  <a:pt x="27" y="35"/>
                  <a:pt x="27" y="35"/>
                </a:cubicBezTo>
                <a:cubicBezTo>
                  <a:pt x="27" y="36"/>
                  <a:pt x="27" y="36"/>
                  <a:pt x="26" y="36"/>
                </a:cubicBezTo>
                <a:cubicBezTo>
                  <a:pt x="8" y="36"/>
                  <a:pt x="8" y="36"/>
                  <a:pt x="8" y="36"/>
                </a:cubicBezTo>
                <a:cubicBezTo>
                  <a:pt x="8" y="36"/>
                  <a:pt x="8" y="36"/>
                  <a:pt x="8" y="36"/>
                </a:cubicBezTo>
                <a:cubicBezTo>
                  <a:pt x="8" y="36"/>
                  <a:pt x="8" y="35"/>
                  <a:pt x="8" y="35"/>
                </a:cubicBezTo>
                <a:cubicBezTo>
                  <a:pt x="8" y="32"/>
                  <a:pt x="8" y="21"/>
                  <a:pt x="9" y="20"/>
                </a:cubicBezTo>
                <a:cubicBezTo>
                  <a:pt x="10" y="19"/>
                  <a:pt x="12" y="18"/>
                  <a:pt x="13" y="18"/>
                </a:cubicBezTo>
                <a:cubicBezTo>
                  <a:pt x="14" y="18"/>
                  <a:pt x="14" y="18"/>
                  <a:pt x="15" y="17"/>
                </a:cubicBezTo>
                <a:cubicBezTo>
                  <a:pt x="15" y="17"/>
                  <a:pt x="15" y="18"/>
                  <a:pt x="15" y="18"/>
                </a:cubicBezTo>
                <a:cubicBezTo>
                  <a:pt x="15" y="17"/>
                  <a:pt x="15" y="17"/>
                  <a:pt x="15" y="17"/>
                </a:cubicBezTo>
                <a:cubicBezTo>
                  <a:pt x="15" y="17"/>
                  <a:pt x="15" y="17"/>
                  <a:pt x="15" y="17"/>
                </a:cubicBezTo>
                <a:cubicBezTo>
                  <a:pt x="15" y="17"/>
                  <a:pt x="15" y="16"/>
                  <a:pt x="15" y="15"/>
                </a:cubicBezTo>
                <a:cubicBezTo>
                  <a:pt x="15" y="15"/>
                  <a:pt x="14" y="14"/>
                  <a:pt x="14" y="13"/>
                </a:cubicBezTo>
                <a:cubicBezTo>
                  <a:pt x="14" y="13"/>
                  <a:pt x="13" y="12"/>
                  <a:pt x="13" y="12"/>
                </a:cubicBezTo>
                <a:cubicBezTo>
                  <a:pt x="13" y="11"/>
                  <a:pt x="13" y="10"/>
                  <a:pt x="14" y="10"/>
                </a:cubicBezTo>
                <a:cubicBezTo>
                  <a:pt x="14" y="10"/>
                  <a:pt x="14" y="10"/>
                  <a:pt x="14" y="10"/>
                </a:cubicBezTo>
                <a:cubicBezTo>
                  <a:pt x="14" y="7"/>
                  <a:pt x="15" y="5"/>
                  <a:pt x="18" y="5"/>
                </a:cubicBezTo>
                <a:cubicBezTo>
                  <a:pt x="21" y="5"/>
                  <a:pt x="23" y="7"/>
                  <a:pt x="23" y="10"/>
                </a:cubicBezTo>
                <a:cubicBezTo>
                  <a:pt x="23" y="10"/>
                  <a:pt x="23" y="10"/>
                  <a:pt x="23" y="10"/>
                </a:cubicBezTo>
                <a:cubicBezTo>
                  <a:pt x="23" y="10"/>
                  <a:pt x="23" y="11"/>
                  <a:pt x="23" y="12"/>
                </a:cubicBezTo>
                <a:cubicBezTo>
                  <a:pt x="23" y="12"/>
                  <a:pt x="22" y="13"/>
                  <a:pt x="22" y="13"/>
                </a:cubicBezTo>
                <a:cubicBezTo>
                  <a:pt x="22" y="14"/>
                  <a:pt x="21" y="15"/>
                  <a:pt x="21" y="15"/>
                </a:cubicBezTo>
                <a:cubicBezTo>
                  <a:pt x="21" y="16"/>
                  <a:pt x="21" y="17"/>
                  <a:pt x="21" y="17"/>
                </a:cubicBezTo>
                <a:cubicBezTo>
                  <a:pt x="21" y="17"/>
                  <a:pt x="22" y="17"/>
                  <a:pt x="22" y="17"/>
                </a:cubicBezTo>
                <a:cubicBezTo>
                  <a:pt x="22" y="17"/>
                  <a:pt x="22" y="17"/>
                  <a:pt x="22" y="17"/>
                </a:cubicBezTo>
                <a:cubicBezTo>
                  <a:pt x="22" y="18"/>
                  <a:pt x="23" y="18"/>
                  <a:pt x="23" y="18"/>
                </a:cubicBezTo>
                <a:cubicBezTo>
                  <a:pt x="25" y="18"/>
                  <a:pt x="26" y="19"/>
                  <a:pt x="27" y="20"/>
                </a:cubicBezTo>
                <a:cubicBezTo>
                  <a:pt x="27" y="20"/>
                  <a:pt x="31" y="23"/>
                  <a:pt x="33" y="25"/>
                </a:cubicBezTo>
                <a:cubicBezTo>
                  <a:pt x="39" y="20"/>
                  <a:pt x="39" y="20"/>
                  <a:pt x="39" y="20"/>
                </a:cubicBezTo>
                <a:cubicBezTo>
                  <a:pt x="39" y="20"/>
                  <a:pt x="40" y="18"/>
                  <a:pt x="40" y="18"/>
                </a:cubicBezTo>
                <a:cubicBezTo>
                  <a:pt x="46" y="12"/>
                  <a:pt x="46" y="12"/>
                  <a:pt x="46" y="12"/>
                </a:cubicBezTo>
                <a:cubicBezTo>
                  <a:pt x="46" y="12"/>
                  <a:pt x="46" y="12"/>
                  <a:pt x="46" y="12"/>
                </a:cubicBezTo>
                <a:cubicBezTo>
                  <a:pt x="46" y="12"/>
                  <a:pt x="46" y="13"/>
                  <a:pt x="46" y="13"/>
                </a:cubicBezTo>
                <a:cubicBezTo>
                  <a:pt x="42" y="18"/>
                  <a:pt x="42" y="18"/>
                  <a:pt x="42" y="18"/>
                </a:cubicBezTo>
                <a:cubicBezTo>
                  <a:pt x="43" y="19"/>
                  <a:pt x="44" y="20"/>
                  <a:pt x="44" y="21"/>
                </a:cubicBezTo>
                <a:cubicBezTo>
                  <a:pt x="43" y="22"/>
                  <a:pt x="43" y="22"/>
                  <a:pt x="42" y="23"/>
                </a:cubicBezTo>
                <a:cubicBezTo>
                  <a:pt x="43" y="24"/>
                  <a:pt x="43" y="24"/>
                  <a:pt x="43" y="24"/>
                </a:cubicBezTo>
                <a:cubicBezTo>
                  <a:pt x="43" y="24"/>
                  <a:pt x="43" y="24"/>
                  <a:pt x="43" y="24"/>
                </a:cubicBezTo>
                <a:cubicBezTo>
                  <a:pt x="43" y="24"/>
                  <a:pt x="43" y="24"/>
                  <a:pt x="43" y="24"/>
                </a:cubicBezTo>
                <a:cubicBezTo>
                  <a:pt x="43" y="24"/>
                  <a:pt x="42" y="24"/>
                  <a:pt x="42" y="24"/>
                </a:cubicBezTo>
                <a:cubicBezTo>
                  <a:pt x="33" y="32"/>
                  <a:pt x="33" y="32"/>
                  <a:pt x="33" y="32"/>
                </a:cubicBezTo>
                <a:cubicBezTo>
                  <a:pt x="33" y="32"/>
                  <a:pt x="32" y="32"/>
                  <a:pt x="32" y="32"/>
                </a:cubicBezTo>
                <a:close/>
                <a:moveTo>
                  <a:pt x="18" y="20"/>
                </a:moveTo>
                <a:cubicBezTo>
                  <a:pt x="15" y="18"/>
                  <a:pt x="15" y="18"/>
                  <a:pt x="15" y="18"/>
                </a:cubicBezTo>
                <a:cubicBezTo>
                  <a:pt x="15" y="18"/>
                  <a:pt x="15" y="18"/>
                  <a:pt x="15" y="18"/>
                </a:cubicBezTo>
                <a:cubicBezTo>
                  <a:pt x="17" y="24"/>
                  <a:pt x="17" y="24"/>
                  <a:pt x="17" y="24"/>
                </a:cubicBezTo>
                <a:lnTo>
                  <a:pt x="18" y="20"/>
                </a:lnTo>
                <a:close/>
                <a:moveTo>
                  <a:pt x="21" y="18"/>
                </a:moveTo>
                <a:cubicBezTo>
                  <a:pt x="19" y="20"/>
                  <a:pt x="19" y="20"/>
                  <a:pt x="19" y="20"/>
                </a:cubicBezTo>
                <a:cubicBezTo>
                  <a:pt x="20" y="24"/>
                  <a:pt x="20" y="24"/>
                  <a:pt x="20" y="24"/>
                </a:cubicBezTo>
                <a:lnTo>
                  <a:pt x="21" y="18"/>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7" name="Freeform 231"/>
          <p:cNvSpPr>
            <a:spLocks noEditPoints="1"/>
          </p:cNvSpPr>
          <p:nvPr/>
        </p:nvSpPr>
        <p:spPr bwMode="auto">
          <a:xfrm>
            <a:off x="4587291" y="4360928"/>
            <a:ext cx="463704" cy="558902"/>
          </a:xfrm>
          <a:custGeom>
            <a:avLst/>
            <a:gdLst>
              <a:gd name="T0" fmla="*/ 20 w 64"/>
              <a:gd name="T1" fmla="*/ 40 h 74"/>
              <a:gd name="T2" fmla="*/ 20 w 64"/>
              <a:gd name="T3" fmla="*/ 34 h 74"/>
              <a:gd name="T4" fmla="*/ 44 w 64"/>
              <a:gd name="T5" fmla="*/ 17 h 74"/>
              <a:gd name="T6" fmla="*/ 19 w 64"/>
              <a:gd name="T7" fmla="*/ 33 h 74"/>
              <a:gd name="T8" fmla="*/ 48 w 64"/>
              <a:gd name="T9" fmla="*/ 19 h 74"/>
              <a:gd name="T10" fmla="*/ 19 w 64"/>
              <a:gd name="T11" fmla="*/ 25 h 74"/>
              <a:gd name="T12" fmla="*/ 33 w 64"/>
              <a:gd name="T13" fmla="*/ 17 h 74"/>
              <a:gd name="T14" fmla="*/ 16 w 64"/>
              <a:gd name="T15" fmla="*/ 23 h 74"/>
              <a:gd name="T16" fmla="*/ 38 w 64"/>
              <a:gd name="T17" fmla="*/ 72 h 74"/>
              <a:gd name="T18" fmla="*/ 31 w 64"/>
              <a:gd name="T19" fmla="*/ 74 h 74"/>
              <a:gd name="T20" fmla="*/ 23 w 64"/>
              <a:gd name="T21" fmla="*/ 68 h 74"/>
              <a:gd name="T22" fmla="*/ 26 w 64"/>
              <a:gd name="T23" fmla="*/ 55 h 74"/>
              <a:gd name="T24" fmla="*/ 19 w 64"/>
              <a:gd name="T25" fmla="*/ 48 h 74"/>
              <a:gd name="T26" fmla="*/ 44 w 64"/>
              <a:gd name="T27" fmla="*/ 33 h 74"/>
              <a:gd name="T28" fmla="*/ 28 w 64"/>
              <a:gd name="T29" fmla="*/ 45 h 74"/>
              <a:gd name="T30" fmla="*/ 33 w 64"/>
              <a:gd name="T31" fmla="*/ 55 h 74"/>
              <a:gd name="T32" fmla="*/ 44 w 64"/>
              <a:gd name="T33" fmla="*/ 43 h 74"/>
              <a:gd name="T34" fmla="*/ 38 w 64"/>
              <a:gd name="T35" fmla="*/ 55 h 74"/>
              <a:gd name="T36" fmla="*/ 38 w 64"/>
              <a:gd name="T37" fmla="*/ 57 h 74"/>
              <a:gd name="T38" fmla="*/ 37 w 64"/>
              <a:gd name="T39" fmla="*/ 57 h 74"/>
              <a:gd name="T40" fmla="*/ 31 w 64"/>
              <a:gd name="T41" fmla="*/ 57 h 74"/>
              <a:gd name="T42" fmla="*/ 25 w 64"/>
              <a:gd name="T43" fmla="*/ 59 h 74"/>
              <a:gd name="T44" fmla="*/ 28 w 64"/>
              <a:gd name="T45" fmla="*/ 70 h 74"/>
              <a:gd name="T46" fmla="*/ 40 w 64"/>
              <a:gd name="T47" fmla="*/ 68 h 74"/>
              <a:gd name="T48" fmla="*/ 46 w 64"/>
              <a:gd name="T49" fmla="*/ 5 h 74"/>
              <a:gd name="T50" fmla="*/ 44 w 64"/>
              <a:gd name="T51" fmla="*/ 13 h 74"/>
              <a:gd name="T52" fmla="*/ 48 w 64"/>
              <a:gd name="T53" fmla="*/ 4 h 74"/>
              <a:gd name="T54" fmla="*/ 16 w 64"/>
              <a:gd name="T55" fmla="*/ 58 h 74"/>
              <a:gd name="T56" fmla="*/ 18 w 64"/>
              <a:gd name="T57" fmla="*/ 59 h 74"/>
              <a:gd name="T58" fmla="*/ 53 w 64"/>
              <a:gd name="T59" fmla="*/ 21 h 74"/>
              <a:gd name="T60" fmla="*/ 60 w 64"/>
              <a:gd name="T61" fmla="*/ 16 h 74"/>
              <a:gd name="T62" fmla="*/ 52 w 64"/>
              <a:gd name="T63" fmla="*/ 21 h 74"/>
              <a:gd name="T64" fmla="*/ 5 w 64"/>
              <a:gd name="T65" fmla="*/ 46 h 74"/>
              <a:gd name="T66" fmla="*/ 7 w 64"/>
              <a:gd name="T67" fmla="*/ 48 h 74"/>
              <a:gd name="T68" fmla="*/ 11 w 64"/>
              <a:gd name="T69" fmla="*/ 43 h 74"/>
              <a:gd name="T70" fmla="*/ 55 w 64"/>
              <a:gd name="T71" fmla="*/ 32 h 74"/>
              <a:gd name="T72" fmla="*/ 64 w 64"/>
              <a:gd name="T73" fmla="*/ 32 h 74"/>
              <a:gd name="T74" fmla="*/ 8 w 64"/>
              <a:gd name="T75" fmla="*/ 30 h 74"/>
              <a:gd name="T76" fmla="*/ 2 w 64"/>
              <a:gd name="T77" fmla="*/ 33 h 74"/>
              <a:gd name="T78" fmla="*/ 59 w 64"/>
              <a:gd name="T79" fmla="*/ 46 h 74"/>
              <a:gd name="T80" fmla="*/ 52 w 64"/>
              <a:gd name="T81" fmla="*/ 45 h 74"/>
              <a:gd name="T82" fmla="*/ 60 w 64"/>
              <a:gd name="T83" fmla="*/ 48 h 74"/>
              <a:gd name="T84" fmla="*/ 7 w 64"/>
              <a:gd name="T85" fmla="*/ 15 h 74"/>
              <a:gd name="T86" fmla="*/ 11 w 64"/>
              <a:gd name="T87" fmla="*/ 21 h 74"/>
              <a:gd name="T88" fmla="*/ 12 w 64"/>
              <a:gd name="T89" fmla="*/ 19 h 74"/>
              <a:gd name="T90" fmla="*/ 43 w 64"/>
              <a:gd name="T91" fmla="*/ 53 h 74"/>
              <a:gd name="T92" fmla="*/ 48 w 64"/>
              <a:gd name="T93" fmla="*/ 60 h 74"/>
              <a:gd name="T94" fmla="*/ 19 w 64"/>
              <a:gd name="T95" fmla="*/ 12 h 74"/>
              <a:gd name="T96" fmla="*/ 22 w 64"/>
              <a:gd name="T97" fmla="*/ 10 h 74"/>
              <a:gd name="T98" fmla="*/ 16 w 64"/>
              <a:gd name="T99" fmla="*/ 6 h 74"/>
              <a:gd name="T100" fmla="*/ 34 w 64"/>
              <a:gd name="T101" fmla="*/ 8 h 74"/>
              <a:gd name="T102" fmla="*/ 31 w 64"/>
              <a:gd name="T103" fmla="*/ 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4" h="74">
                <a:moveTo>
                  <a:pt x="48" y="27"/>
                </a:moveTo>
                <a:cubicBezTo>
                  <a:pt x="48" y="29"/>
                  <a:pt x="47" y="31"/>
                  <a:pt x="45" y="31"/>
                </a:cubicBezTo>
                <a:cubicBezTo>
                  <a:pt x="20" y="40"/>
                  <a:pt x="20" y="40"/>
                  <a:pt x="20" y="40"/>
                </a:cubicBezTo>
                <a:cubicBezTo>
                  <a:pt x="20" y="40"/>
                  <a:pt x="19" y="41"/>
                  <a:pt x="19" y="41"/>
                </a:cubicBezTo>
                <a:cubicBezTo>
                  <a:pt x="17" y="41"/>
                  <a:pt x="16" y="40"/>
                  <a:pt x="16" y="38"/>
                </a:cubicBezTo>
                <a:cubicBezTo>
                  <a:pt x="16" y="37"/>
                  <a:pt x="18" y="35"/>
                  <a:pt x="20" y="34"/>
                </a:cubicBezTo>
                <a:cubicBezTo>
                  <a:pt x="44" y="25"/>
                  <a:pt x="44" y="25"/>
                  <a:pt x="44" y="25"/>
                </a:cubicBezTo>
                <a:cubicBezTo>
                  <a:pt x="46" y="24"/>
                  <a:pt x="48" y="25"/>
                  <a:pt x="48" y="27"/>
                </a:cubicBezTo>
                <a:close/>
                <a:moveTo>
                  <a:pt x="44" y="17"/>
                </a:moveTo>
                <a:cubicBezTo>
                  <a:pt x="20" y="26"/>
                  <a:pt x="20" y="26"/>
                  <a:pt x="20" y="26"/>
                </a:cubicBezTo>
                <a:cubicBezTo>
                  <a:pt x="18" y="27"/>
                  <a:pt x="16" y="29"/>
                  <a:pt x="16" y="31"/>
                </a:cubicBezTo>
                <a:cubicBezTo>
                  <a:pt x="16" y="32"/>
                  <a:pt x="17" y="33"/>
                  <a:pt x="19" y="33"/>
                </a:cubicBezTo>
                <a:cubicBezTo>
                  <a:pt x="19" y="33"/>
                  <a:pt x="20" y="33"/>
                  <a:pt x="20" y="33"/>
                </a:cubicBezTo>
                <a:cubicBezTo>
                  <a:pt x="45" y="24"/>
                  <a:pt x="45" y="24"/>
                  <a:pt x="45" y="24"/>
                </a:cubicBezTo>
                <a:cubicBezTo>
                  <a:pt x="47" y="23"/>
                  <a:pt x="48" y="21"/>
                  <a:pt x="48" y="19"/>
                </a:cubicBezTo>
                <a:cubicBezTo>
                  <a:pt x="48" y="18"/>
                  <a:pt x="46" y="17"/>
                  <a:pt x="44" y="17"/>
                </a:cubicBezTo>
                <a:close/>
                <a:moveTo>
                  <a:pt x="16" y="23"/>
                </a:moveTo>
                <a:cubicBezTo>
                  <a:pt x="16" y="24"/>
                  <a:pt x="17" y="25"/>
                  <a:pt x="19" y="25"/>
                </a:cubicBezTo>
                <a:cubicBezTo>
                  <a:pt x="19" y="25"/>
                  <a:pt x="20" y="25"/>
                  <a:pt x="20" y="25"/>
                </a:cubicBezTo>
                <a:cubicBezTo>
                  <a:pt x="30" y="21"/>
                  <a:pt x="30" y="21"/>
                  <a:pt x="30" y="21"/>
                </a:cubicBezTo>
                <a:cubicBezTo>
                  <a:pt x="32" y="21"/>
                  <a:pt x="33" y="19"/>
                  <a:pt x="33" y="17"/>
                </a:cubicBezTo>
                <a:cubicBezTo>
                  <a:pt x="33" y="15"/>
                  <a:pt x="31" y="14"/>
                  <a:pt x="29" y="15"/>
                </a:cubicBezTo>
                <a:cubicBezTo>
                  <a:pt x="20" y="19"/>
                  <a:pt x="20" y="19"/>
                  <a:pt x="20" y="19"/>
                </a:cubicBezTo>
                <a:cubicBezTo>
                  <a:pt x="18" y="19"/>
                  <a:pt x="16" y="21"/>
                  <a:pt x="16" y="23"/>
                </a:cubicBezTo>
                <a:close/>
                <a:moveTo>
                  <a:pt x="42" y="59"/>
                </a:moveTo>
                <a:cubicBezTo>
                  <a:pt x="42" y="68"/>
                  <a:pt x="42" y="68"/>
                  <a:pt x="42" y="68"/>
                </a:cubicBezTo>
                <a:cubicBezTo>
                  <a:pt x="42" y="70"/>
                  <a:pt x="40" y="72"/>
                  <a:pt x="38" y="72"/>
                </a:cubicBezTo>
                <a:cubicBezTo>
                  <a:pt x="37" y="72"/>
                  <a:pt x="37" y="72"/>
                  <a:pt x="37" y="72"/>
                </a:cubicBezTo>
                <a:cubicBezTo>
                  <a:pt x="36" y="73"/>
                  <a:pt x="35" y="74"/>
                  <a:pt x="34" y="74"/>
                </a:cubicBezTo>
                <a:cubicBezTo>
                  <a:pt x="31" y="74"/>
                  <a:pt x="31" y="74"/>
                  <a:pt x="31" y="74"/>
                </a:cubicBezTo>
                <a:cubicBezTo>
                  <a:pt x="29" y="74"/>
                  <a:pt x="28" y="73"/>
                  <a:pt x="27" y="72"/>
                </a:cubicBezTo>
                <a:cubicBezTo>
                  <a:pt x="27" y="72"/>
                  <a:pt x="27" y="72"/>
                  <a:pt x="27" y="72"/>
                </a:cubicBezTo>
                <a:cubicBezTo>
                  <a:pt x="25" y="72"/>
                  <a:pt x="23" y="70"/>
                  <a:pt x="23" y="68"/>
                </a:cubicBezTo>
                <a:cubicBezTo>
                  <a:pt x="23" y="59"/>
                  <a:pt x="23" y="59"/>
                  <a:pt x="23" y="59"/>
                </a:cubicBezTo>
                <a:cubicBezTo>
                  <a:pt x="23" y="57"/>
                  <a:pt x="24" y="56"/>
                  <a:pt x="26" y="55"/>
                </a:cubicBezTo>
                <a:cubicBezTo>
                  <a:pt x="26" y="55"/>
                  <a:pt x="26" y="55"/>
                  <a:pt x="26" y="55"/>
                </a:cubicBezTo>
                <a:cubicBezTo>
                  <a:pt x="26" y="51"/>
                  <a:pt x="23" y="49"/>
                  <a:pt x="22" y="47"/>
                </a:cubicBezTo>
                <a:cubicBezTo>
                  <a:pt x="20" y="48"/>
                  <a:pt x="20" y="48"/>
                  <a:pt x="20" y="48"/>
                </a:cubicBezTo>
                <a:cubicBezTo>
                  <a:pt x="20" y="48"/>
                  <a:pt x="19" y="48"/>
                  <a:pt x="19" y="48"/>
                </a:cubicBezTo>
                <a:cubicBezTo>
                  <a:pt x="17" y="48"/>
                  <a:pt x="16" y="47"/>
                  <a:pt x="16" y="46"/>
                </a:cubicBezTo>
                <a:cubicBezTo>
                  <a:pt x="16" y="44"/>
                  <a:pt x="18" y="43"/>
                  <a:pt x="20" y="42"/>
                </a:cubicBezTo>
                <a:cubicBezTo>
                  <a:pt x="44" y="33"/>
                  <a:pt x="44" y="33"/>
                  <a:pt x="44" y="33"/>
                </a:cubicBezTo>
                <a:cubicBezTo>
                  <a:pt x="46" y="32"/>
                  <a:pt x="48" y="33"/>
                  <a:pt x="48" y="35"/>
                </a:cubicBezTo>
                <a:cubicBezTo>
                  <a:pt x="48" y="36"/>
                  <a:pt x="47" y="38"/>
                  <a:pt x="45" y="39"/>
                </a:cubicBezTo>
                <a:cubicBezTo>
                  <a:pt x="28" y="45"/>
                  <a:pt x="28" y="45"/>
                  <a:pt x="28" y="45"/>
                </a:cubicBezTo>
                <a:cubicBezTo>
                  <a:pt x="30" y="47"/>
                  <a:pt x="32" y="51"/>
                  <a:pt x="32" y="55"/>
                </a:cubicBezTo>
                <a:cubicBezTo>
                  <a:pt x="32" y="55"/>
                  <a:pt x="32" y="55"/>
                  <a:pt x="32" y="55"/>
                </a:cubicBezTo>
                <a:cubicBezTo>
                  <a:pt x="33" y="55"/>
                  <a:pt x="33" y="55"/>
                  <a:pt x="33" y="55"/>
                </a:cubicBezTo>
                <a:cubicBezTo>
                  <a:pt x="33" y="55"/>
                  <a:pt x="33" y="55"/>
                  <a:pt x="33" y="55"/>
                </a:cubicBezTo>
                <a:cubicBezTo>
                  <a:pt x="33" y="47"/>
                  <a:pt x="40" y="42"/>
                  <a:pt x="41" y="42"/>
                </a:cubicBezTo>
                <a:cubicBezTo>
                  <a:pt x="42" y="41"/>
                  <a:pt x="44" y="42"/>
                  <a:pt x="44" y="43"/>
                </a:cubicBezTo>
                <a:cubicBezTo>
                  <a:pt x="45" y="44"/>
                  <a:pt x="45" y="46"/>
                  <a:pt x="43" y="47"/>
                </a:cubicBezTo>
                <a:cubicBezTo>
                  <a:pt x="43" y="47"/>
                  <a:pt x="38" y="50"/>
                  <a:pt x="38" y="55"/>
                </a:cubicBezTo>
                <a:cubicBezTo>
                  <a:pt x="38" y="55"/>
                  <a:pt x="38" y="55"/>
                  <a:pt x="38" y="55"/>
                </a:cubicBezTo>
                <a:cubicBezTo>
                  <a:pt x="40" y="56"/>
                  <a:pt x="42" y="57"/>
                  <a:pt x="42" y="59"/>
                </a:cubicBezTo>
                <a:close/>
                <a:moveTo>
                  <a:pt x="40" y="59"/>
                </a:moveTo>
                <a:cubicBezTo>
                  <a:pt x="40" y="58"/>
                  <a:pt x="39" y="57"/>
                  <a:pt x="38" y="57"/>
                </a:cubicBezTo>
                <a:cubicBezTo>
                  <a:pt x="38" y="57"/>
                  <a:pt x="38" y="57"/>
                  <a:pt x="38" y="57"/>
                </a:cubicBezTo>
                <a:cubicBezTo>
                  <a:pt x="37" y="57"/>
                  <a:pt x="37" y="57"/>
                  <a:pt x="37" y="57"/>
                </a:cubicBezTo>
                <a:cubicBezTo>
                  <a:pt x="37" y="57"/>
                  <a:pt x="37" y="57"/>
                  <a:pt x="37" y="57"/>
                </a:cubicBezTo>
                <a:cubicBezTo>
                  <a:pt x="37" y="57"/>
                  <a:pt x="37" y="57"/>
                  <a:pt x="37" y="57"/>
                </a:cubicBezTo>
                <a:cubicBezTo>
                  <a:pt x="34" y="57"/>
                  <a:pt x="34" y="57"/>
                  <a:pt x="34" y="57"/>
                </a:cubicBezTo>
                <a:cubicBezTo>
                  <a:pt x="31" y="57"/>
                  <a:pt x="31" y="57"/>
                  <a:pt x="31" y="57"/>
                </a:cubicBezTo>
                <a:cubicBezTo>
                  <a:pt x="27" y="57"/>
                  <a:pt x="27" y="57"/>
                  <a:pt x="27" y="57"/>
                </a:cubicBezTo>
                <a:cubicBezTo>
                  <a:pt x="27" y="57"/>
                  <a:pt x="27" y="57"/>
                  <a:pt x="27" y="57"/>
                </a:cubicBezTo>
                <a:cubicBezTo>
                  <a:pt x="26" y="57"/>
                  <a:pt x="25" y="58"/>
                  <a:pt x="25" y="59"/>
                </a:cubicBezTo>
                <a:cubicBezTo>
                  <a:pt x="25" y="68"/>
                  <a:pt x="25" y="68"/>
                  <a:pt x="25" y="68"/>
                </a:cubicBezTo>
                <a:cubicBezTo>
                  <a:pt x="25" y="69"/>
                  <a:pt x="26" y="70"/>
                  <a:pt x="27" y="70"/>
                </a:cubicBezTo>
                <a:cubicBezTo>
                  <a:pt x="28" y="70"/>
                  <a:pt x="28" y="70"/>
                  <a:pt x="28" y="70"/>
                </a:cubicBezTo>
                <a:cubicBezTo>
                  <a:pt x="37" y="70"/>
                  <a:pt x="37" y="70"/>
                  <a:pt x="37" y="70"/>
                </a:cubicBezTo>
                <a:cubicBezTo>
                  <a:pt x="38" y="70"/>
                  <a:pt x="38" y="70"/>
                  <a:pt x="38" y="70"/>
                </a:cubicBezTo>
                <a:cubicBezTo>
                  <a:pt x="39" y="70"/>
                  <a:pt x="40" y="69"/>
                  <a:pt x="40" y="68"/>
                </a:cubicBezTo>
                <a:lnTo>
                  <a:pt x="40" y="59"/>
                </a:lnTo>
                <a:close/>
                <a:moveTo>
                  <a:pt x="48" y="4"/>
                </a:moveTo>
                <a:cubicBezTo>
                  <a:pt x="48" y="4"/>
                  <a:pt x="47" y="4"/>
                  <a:pt x="46" y="5"/>
                </a:cubicBezTo>
                <a:cubicBezTo>
                  <a:pt x="43" y="10"/>
                  <a:pt x="43" y="10"/>
                  <a:pt x="43" y="10"/>
                </a:cubicBezTo>
                <a:cubicBezTo>
                  <a:pt x="43" y="11"/>
                  <a:pt x="43" y="12"/>
                  <a:pt x="44" y="12"/>
                </a:cubicBezTo>
                <a:cubicBezTo>
                  <a:pt x="44" y="12"/>
                  <a:pt x="44" y="13"/>
                  <a:pt x="44" y="13"/>
                </a:cubicBezTo>
                <a:cubicBezTo>
                  <a:pt x="45" y="13"/>
                  <a:pt x="45" y="12"/>
                  <a:pt x="46" y="12"/>
                </a:cubicBezTo>
                <a:cubicBezTo>
                  <a:pt x="49" y="6"/>
                  <a:pt x="49" y="6"/>
                  <a:pt x="49" y="6"/>
                </a:cubicBezTo>
                <a:cubicBezTo>
                  <a:pt x="49" y="5"/>
                  <a:pt x="49" y="5"/>
                  <a:pt x="48" y="4"/>
                </a:cubicBezTo>
                <a:close/>
                <a:moveTo>
                  <a:pt x="21" y="51"/>
                </a:moveTo>
                <a:cubicBezTo>
                  <a:pt x="20" y="51"/>
                  <a:pt x="19" y="51"/>
                  <a:pt x="19" y="52"/>
                </a:cubicBezTo>
                <a:cubicBezTo>
                  <a:pt x="16" y="58"/>
                  <a:pt x="16" y="58"/>
                  <a:pt x="16" y="58"/>
                </a:cubicBezTo>
                <a:cubicBezTo>
                  <a:pt x="15" y="58"/>
                  <a:pt x="16" y="59"/>
                  <a:pt x="16" y="60"/>
                </a:cubicBezTo>
                <a:cubicBezTo>
                  <a:pt x="17" y="60"/>
                  <a:pt x="17" y="60"/>
                  <a:pt x="17" y="60"/>
                </a:cubicBezTo>
                <a:cubicBezTo>
                  <a:pt x="18" y="60"/>
                  <a:pt x="18" y="60"/>
                  <a:pt x="18" y="59"/>
                </a:cubicBezTo>
                <a:cubicBezTo>
                  <a:pt x="22" y="53"/>
                  <a:pt x="22" y="53"/>
                  <a:pt x="22" y="53"/>
                </a:cubicBezTo>
                <a:cubicBezTo>
                  <a:pt x="22" y="53"/>
                  <a:pt x="22" y="52"/>
                  <a:pt x="21" y="51"/>
                </a:cubicBezTo>
                <a:close/>
                <a:moveTo>
                  <a:pt x="53" y="21"/>
                </a:moveTo>
                <a:cubicBezTo>
                  <a:pt x="53" y="21"/>
                  <a:pt x="54" y="21"/>
                  <a:pt x="54" y="21"/>
                </a:cubicBezTo>
                <a:cubicBezTo>
                  <a:pt x="59" y="18"/>
                  <a:pt x="59" y="18"/>
                  <a:pt x="59" y="18"/>
                </a:cubicBezTo>
                <a:cubicBezTo>
                  <a:pt x="60" y="18"/>
                  <a:pt x="60" y="17"/>
                  <a:pt x="60" y="16"/>
                </a:cubicBezTo>
                <a:cubicBezTo>
                  <a:pt x="60" y="15"/>
                  <a:pt x="59" y="15"/>
                  <a:pt x="58" y="15"/>
                </a:cubicBezTo>
                <a:cubicBezTo>
                  <a:pt x="52" y="19"/>
                  <a:pt x="52" y="19"/>
                  <a:pt x="52" y="19"/>
                </a:cubicBezTo>
                <a:cubicBezTo>
                  <a:pt x="52" y="19"/>
                  <a:pt x="51" y="20"/>
                  <a:pt x="52" y="21"/>
                </a:cubicBezTo>
                <a:cubicBezTo>
                  <a:pt x="52" y="21"/>
                  <a:pt x="53" y="21"/>
                  <a:pt x="53" y="21"/>
                </a:cubicBezTo>
                <a:close/>
                <a:moveTo>
                  <a:pt x="11" y="43"/>
                </a:moveTo>
                <a:cubicBezTo>
                  <a:pt x="5" y="46"/>
                  <a:pt x="5" y="46"/>
                  <a:pt x="5" y="46"/>
                </a:cubicBezTo>
                <a:cubicBezTo>
                  <a:pt x="4" y="46"/>
                  <a:pt x="4" y="47"/>
                  <a:pt x="5" y="48"/>
                </a:cubicBezTo>
                <a:cubicBezTo>
                  <a:pt x="5" y="48"/>
                  <a:pt x="5" y="49"/>
                  <a:pt x="6" y="49"/>
                </a:cubicBezTo>
                <a:cubicBezTo>
                  <a:pt x="6" y="49"/>
                  <a:pt x="6" y="49"/>
                  <a:pt x="7" y="48"/>
                </a:cubicBezTo>
                <a:cubicBezTo>
                  <a:pt x="12" y="45"/>
                  <a:pt x="12" y="45"/>
                  <a:pt x="12" y="45"/>
                </a:cubicBezTo>
                <a:cubicBezTo>
                  <a:pt x="13" y="45"/>
                  <a:pt x="13" y="44"/>
                  <a:pt x="13" y="43"/>
                </a:cubicBezTo>
                <a:cubicBezTo>
                  <a:pt x="12" y="42"/>
                  <a:pt x="11" y="42"/>
                  <a:pt x="11" y="43"/>
                </a:cubicBezTo>
                <a:close/>
                <a:moveTo>
                  <a:pt x="63" y="30"/>
                </a:moveTo>
                <a:cubicBezTo>
                  <a:pt x="56" y="30"/>
                  <a:pt x="56" y="30"/>
                  <a:pt x="56" y="30"/>
                </a:cubicBezTo>
                <a:cubicBezTo>
                  <a:pt x="56" y="30"/>
                  <a:pt x="55" y="31"/>
                  <a:pt x="55" y="32"/>
                </a:cubicBezTo>
                <a:cubicBezTo>
                  <a:pt x="55" y="33"/>
                  <a:pt x="56" y="33"/>
                  <a:pt x="56" y="33"/>
                </a:cubicBezTo>
                <a:cubicBezTo>
                  <a:pt x="63" y="33"/>
                  <a:pt x="63" y="33"/>
                  <a:pt x="63" y="33"/>
                </a:cubicBezTo>
                <a:cubicBezTo>
                  <a:pt x="64" y="33"/>
                  <a:pt x="64" y="33"/>
                  <a:pt x="64" y="32"/>
                </a:cubicBezTo>
                <a:cubicBezTo>
                  <a:pt x="64" y="31"/>
                  <a:pt x="64" y="30"/>
                  <a:pt x="63" y="30"/>
                </a:cubicBezTo>
                <a:close/>
                <a:moveTo>
                  <a:pt x="10" y="32"/>
                </a:moveTo>
                <a:cubicBezTo>
                  <a:pt x="10" y="31"/>
                  <a:pt x="9" y="30"/>
                  <a:pt x="8" y="30"/>
                </a:cubicBezTo>
                <a:cubicBezTo>
                  <a:pt x="2" y="30"/>
                  <a:pt x="2" y="30"/>
                  <a:pt x="2" y="30"/>
                </a:cubicBezTo>
                <a:cubicBezTo>
                  <a:pt x="1" y="30"/>
                  <a:pt x="0" y="31"/>
                  <a:pt x="0" y="32"/>
                </a:cubicBezTo>
                <a:cubicBezTo>
                  <a:pt x="0" y="33"/>
                  <a:pt x="1" y="33"/>
                  <a:pt x="2" y="33"/>
                </a:cubicBezTo>
                <a:cubicBezTo>
                  <a:pt x="8" y="33"/>
                  <a:pt x="8" y="33"/>
                  <a:pt x="8" y="33"/>
                </a:cubicBezTo>
                <a:cubicBezTo>
                  <a:pt x="9" y="33"/>
                  <a:pt x="10" y="33"/>
                  <a:pt x="10" y="32"/>
                </a:cubicBezTo>
                <a:close/>
                <a:moveTo>
                  <a:pt x="59" y="46"/>
                </a:moveTo>
                <a:cubicBezTo>
                  <a:pt x="54" y="43"/>
                  <a:pt x="54" y="43"/>
                  <a:pt x="54" y="43"/>
                </a:cubicBezTo>
                <a:cubicBezTo>
                  <a:pt x="53" y="42"/>
                  <a:pt x="52" y="42"/>
                  <a:pt x="52" y="43"/>
                </a:cubicBezTo>
                <a:cubicBezTo>
                  <a:pt x="51" y="44"/>
                  <a:pt x="52" y="45"/>
                  <a:pt x="52" y="45"/>
                </a:cubicBezTo>
                <a:cubicBezTo>
                  <a:pt x="58" y="48"/>
                  <a:pt x="58" y="48"/>
                  <a:pt x="58" y="48"/>
                </a:cubicBezTo>
                <a:cubicBezTo>
                  <a:pt x="58" y="49"/>
                  <a:pt x="58" y="49"/>
                  <a:pt x="59" y="49"/>
                </a:cubicBezTo>
                <a:cubicBezTo>
                  <a:pt x="59" y="49"/>
                  <a:pt x="60" y="48"/>
                  <a:pt x="60" y="48"/>
                </a:cubicBezTo>
                <a:cubicBezTo>
                  <a:pt x="60" y="47"/>
                  <a:pt x="60" y="46"/>
                  <a:pt x="59" y="46"/>
                </a:cubicBezTo>
                <a:close/>
                <a:moveTo>
                  <a:pt x="12" y="19"/>
                </a:moveTo>
                <a:cubicBezTo>
                  <a:pt x="7" y="15"/>
                  <a:pt x="7" y="15"/>
                  <a:pt x="7" y="15"/>
                </a:cubicBezTo>
                <a:cubicBezTo>
                  <a:pt x="6" y="15"/>
                  <a:pt x="5" y="15"/>
                  <a:pt x="5" y="16"/>
                </a:cubicBezTo>
                <a:cubicBezTo>
                  <a:pt x="4" y="17"/>
                  <a:pt x="4" y="18"/>
                  <a:pt x="5" y="18"/>
                </a:cubicBezTo>
                <a:cubicBezTo>
                  <a:pt x="11" y="21"/>
                  <a:pt x="11" y="21"/>
                  <a:pt x="11" y="21"/>
                </a:cubicBezTo>
                <a:cubicBezTo>
                  <a:pt x="11" y="21"/>
                  <a:pt x="11" y="21"/>
                  <a:pt x="11" y="21"/>
                </a:cubicBezTo>
                <a:cubicBezTo>
                  <a:pt x="12" y="21"/>
                  <a:pt x="12" y="21"/>
                  <a:pt x="13" y="21"/>
                </a:cubicBezTo>
                <a:cubicBezTo>
                  <a:pt x="13" y="20"/>
                  <a:pt x="13" y="19"/>
                  <a:pt x="12" y="19"/>
                </a:cubicBezTo>
                <a:close/>
                <a:moveTo>
                  <a:pt x="46" y="52"/>
                </a:moveTo>
                <a:cubicBezTo>
                  <a:pt x="45" y="51"/>
                  <a:pt x="44" y="51"/>
                  <a:pt x="44" y="51"/>
                </a:cubicBezTo>
                <a:cubicBezTo>
                  <a:pt x="43" y="52"/>
                  <a:pt x="43" y="53"/>
                  <a:pt x="43" y="53"/>
                </a:cubicBezTo>
                <a:cubicBezTo>
                  <a:pt x="46" y="59"/>
                  <a:pt x="46" y="59"/>
                  <a:pt x="46" y="59"/>
                </a:cubicBezTo>
                <a:cubicBezTo>
                  <a:pt x="47" y="60"/>
                  <a:pt x="47" y="60"/>
                  <a:pt x="48" y="60"/>
                </a:cubicBezTo>
                <a:cubicBezTo>
                  <a:pt x="48" y="60"/>
                  <a:pt x="48" y="60"/>
                  <a:pt x="48" y="60"/>
                </a:cubicBezTo>
                <a:cubicBezTo>
                  <a:pt x="49" y="59"/>
                  <a:pt x="49" y="58"/>
                  <a:pt x="49" y="58"/>
                </a:cubicBezTo>
                <a:lnTo>
                  <a:pt x="46" y="52"/>
                </a:lnTo>
                <a:close/>
                <a:moveTo>
                  <a:pt x="19" y="12"/>
                </a:moveTo>
                <a:cubicBezTo>
                  <a:pt x="19" y="12"/>
                  <a:pt x="20" y="13"/>
                  <a:pt x="20" y="13"/>
                </a:cubicBezTo>
                <a:cubicBezTo>
                  <a:pt x="21" y="13"/>
                  <a:pt x="21" y="12"/>
                  <a:pt x="21" y="12"/>
                </a:cubicBezTo>
                <a:cubicBezTo>
                  <a:pt x="22" y="12"/>
                  <a:pt x="22" y="11"/>
                  <a:pt x="22" y="10"/>
                </a:cubicBezTo>
                <a:cubicBezTo>
                  <a:pt x="18" y="5"/>
                  <a:pt x="18" y="5"/>
                  <a:pt x="18" y="5"/>
                </a:cubicBezTo>
                <a:cubicBezTo>
                  <a:pt x="18" y="4"/>
                  <a:pt x="17" y="4"/>
                  <a:pt x="16" y="4"/>
                </a:cubicBezTo>
                <a:cubicBezTo>
                  <a:pt x="16" y="5"/>
                  <a:pt x="15" y="5"/>
                  <a:pt x="16" y="6"/>
                </a:cubicBezTo>
                <a:lnTo>
                  <a:pt x="19" y="12"/>
                </a:lnTo>
                <a:close/>
                <a:moveTo>
                  <a:pt x="32" y="9"/>
                </a:moveTo>
                <a:cubicBezTo>
                  <a:pt x="33" y="9"/>
                  <a:pt x="34" y="9"/>
                  <a:pt x="34" y="8"/>
                </a:cubicBezTo>
                <a:cubicBezTo>
                  <a:pt x="34" y="1"/>
                  <a:pt x="34" y="1"/>
                  <a:pt x="34" y="1"/>
                </a:cubicBezTo>
                <a:cubicBezTo>
                  <a:pt x="34" y="1"/>
                  <a:pt x="33" y="0"/>
                  <a:pt x="32" y="0"/>
                </a:cubicBezTo>
                <a:cubicBezTo>
                  <a:pt x="31" y="0"/>
                  <a:pt x="31" y="1"/>
                  <a:pt x="31" y="1"/>
                </a:cubicBezTo>
                <a:cubicBezTo>
                  <a:pt x="31" y="8"/>
                  <a:pt x="31" y="8"/>
                  <a:pt x="31" y="8"/>
                </a:cubicBezTo>
                <a:cubicBezTo>
                  <a:pt x="31" y="9"/>
                  <a:pt x="31" y="9"/>
                  <a:pt x="32" y="9"/>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8" name="TextBox 57"/>
          <p:cNvSpPr txBox="1"/>
          <p:nvPr/>
        </p:nvSpPr>
        <p:spPr>
          <a:xfrm>
            <a:off x="1474691" y="2437321"/>
            <a:ext cx="1331326" cy="307777"/>
          </a:xfrm>
          <a:prstGeom prst="rect">
            <a:avLst/>
          </a:prstGeom>
          <a:noFill/>
        </p:spPr>
        <p:txBody>
          <a:bodyPr wrap="none" rtlCol="0">
            <a:spAutoFit/>
          </a:bodyPr>
          <a:lstStyle/>
          <a:p>
            <a:r>
              <a:rPr lang="en-ID" sz="1400" dirty="0" err="1">
                <a:solidFill>
                  <a:schemeClr val="tx1">
                    <a:lumMod val="65000"/>
                    <a:lumOff val="35000"/>
                  </a:schemeClr>
                </a:solidFill>
                <a:latin typeface="+mj-lt"/>
              </a:rPr>
              <a:t>Awward</a:t>
            </a:r>
            <a:r>
              <a:rPr lang="en-ID" sz="1400" dirty="0">
                <a:solidFill>
                  <a:schemeClr val="tx1">
                    <a:lumMod val="65000"/>
                    <a:lumOff val="35000"/>
                  </a:schemeClr>
                </a:solidFill>
                <a:latin typeface="+mj-lt"/>
              </a:rPr>
              <a:t> Design</a:t>
            </a:r>
          </a:p>
        </p:txBody>
      </p:sp>
      <p:sp>
        <p:nvSpPr>
          <p:cNvPr id="59" name="TextBox 58"/>
          <p:cNvSpPr txBox="1"/>
          <p:nvPr/>
        </p:nvSpPr>
        <p:spPr>
          <a:xfrm>
            <a:off x="5162128" y="2437321"/>
            <a:ext cx="1202893" cy="307777"/>
          </a:xfrm>
          <a:prstGeom prst="rect">
            <a:avLst/>
          </a:prstGeom>
          <a:noFill/>
        </p:spPr>
        <p:txBody>
          <a:bodyPr wrap="none" rtlCol="0">
            <a:spAutoFit/>
          </a:bodyPr>
          <a:lstStyle/>
          <a:p>
            <a:r>
              <a:rPr lang="en-ID" sz="1400" dirty="0">
                <a:solidFill>
                  <a:schemeClr val="tx1">
                    <a:lumMod val="65000"/>
                    <a:lumOff val="35000"/>
                  </a:schemeClr>
                </a:solidFill>
                <a:latin typeface="+mj-lt"/>
              </a:rPr>
              <a:t>Fully Editable</a:t>
            </a:r>
          </a:p>
        </p:txBody>
      </p:sp>
      <p:sp>
        <p:nvSpPr>
          <p:cNvPr id="60" name="TextBox 59"/>
          <p:cNvSpPr txBox="1"/>
          <p:nvPr/>
        </p:nvSpPr>
        <p:spPr>
          <a:xfrm>
            <a:off x="1474691" y="4085654"/>
            <a:ext cx="1485856" cy="307777"/>
          </a:xfrm>
          <a:prstGeom prst="rect">
            <a:avLst/>
          </a:prstGeom>
          <a:noFill/>
        </p:spPr>
        <p:txBody>
          <a:bodyPr wrap="none" rtlCol="0">
            <a:spAutoFit/>
          </a:bodyPr>
          <a:lstStyle/>
          <a:p>
            <a:r>
              <a:rPr lang="en-ID" sz="1400" dirty="0">
                <a:solidFill>
                  <a:schemeClr val="tx1">
                    <a:lumMod val="65000"/>
                    <a:lumOff val="35000"/>
                  </a:schemeClr>
                </a:solidFill>
                <a:latin typeface="+mj-lt"/>
              </a:rPr>
              <a:t>Fresh Infographic</a:t>
            </a:r>
          </a:p>
        </p:txBody>
      </p:sp>
      <p:sp>
        <p:nvSpPr>
          <p:cNvPr id="61" name="TextBox 60"/>
          <p:cNvSpPr txBox="1"/>
          <p:nvPr/>
        </p:nvSpPr>
        <p:spPr>
          <a:xfrm>
            <a:off x="5162128" y="4085654"/>
            <a:ext cx="1525610" cy="307777"/>
          </a:xfrm>
          <a:prstGeom prst="rect">
            <a:avLst/>
          </a:prstGeom>
          <a:noFill/>
        </p:spPr>
        <p:txBody>
          <a:bodyPr wrap="none" rtlCol="0">
            <a:spAutoFit/>
          </a:bodyPr>
          <a:lstStyle/>
          <a:p>
            <a:r>
              <a:rPr lang="en-ID" sz="1400" dirty="0">
                <a:solidFill>
                  <a:schemeClr val="tx1">
                    <a:lumMod val="65000"/>
                    <a:lumOff val="35000"/>
                  </a:schemeClr>
                </a:solidFill>
                <a:latin typeface="+mj-lt"/>
              </a:rPr>
              <a:t>Exclusive Material</a:t>
            </a:r>
          </a:p>
        </p:txBody>
      </p:sp>
      <p:sp>
        <p:nvSpPr>
          <p:cNvPr id="62" name="TextBox 61"/>
          <p:cNvSpPr txBox="1"/>
          <p:nvPr/>
        </p:nvSpPr>
        <p:spPr>
          <a:xfrm>
            <a:off x="1475511" y="2714410"/>
            <a:ext cx="2258290" cy="784830"/>
          </a:xfrm>
          <a:prstGeom prst="rect">
            <a:avLst/>
          </a:prstGeom>
          <a:noFill/>
        </p:spPr>
        <p:txBody>
          <a:bodyPr wrap="square" rtlCol="0">
            <a:spAutoFit/>
          </a:bodyPr>
          <a:lstStyle/>
          <a:p>
            <a:pPr algn="just">
              <a:lnSpc>
                <a:spcPct val="150000"/>
              </a:lnSpc>
            </a:pPr>
            <a:r>
              <a:rPr lang="id-ID" sz="1000" dirty="0">
                <a:solidFill>
                  <a:schemeClr val="tx1">
                    <a:lumMod val="50000"/>
                    <a:lumOff val="50000"/>
                  </a:schemeClr>
                </a:solidFill>
              </a:rPr>
              <a:t>Bring your business to the next Level with Powerfull presentation material for all business</a:t>
            </a:r>
          </a:p>
        </p:txBody>
      </p:sp>
      <p:sp>
        <p:nvSpPr>
          <p:cNvPr id="63" name="TextBox 62"/>
          <p:cNvSpPr txBox="1"/>
          <p:nvPr/>
        </p:nvSpPr>
        <p:spPr>
          <a:xfrm>
            <a:off x="5162128" y="2714410"/>
            <a:ext cx="2258290" cy="784830"/>
          </a:xfrm>
          <a:prstGeom prst="rect">
            <a:avLst/>
          </a:prstGeom>
          <a:noFill/>
        </p:spPr>
        <p:txBody>
          <a:bodyPr wrap="square" rtlCol="0">
            <a:spAutoFit/>
          </a:bodyPr>
          <a:lstStyle/>
          <a:p>
            <a:pPr algn="just">
              <a:lnSpc>
                <a:spcPct val="150000"/>
              </a:lnSpc>
            </a:pPr>
            <a:r>
              <a:rPr lang="id-ID" sz="1000" dirty="0">
                <a:solidFill>
                  <a:schemeClr val="tx1">
                    <a:lumMod val="50000"/>
                    <a:lumOff val="50000"/>
                  </a:schemeClr>
                </a:solidFill>
              </a:rPr>
              <a:t>Bring your business to the next Level with Powerfull presentation material for all business</a:t>
            </a:r>
          </a:p>
        </p:txBody>
      </p:sp>
      <p:sp>
        <p:nvSpPr>
          <p:cNvPr id="64" name="TextBox 63"/>
          <p:cNvSpPr txBox="1"/>
          <p:nvPr/>
        </p:nvSpPr>
        <p:spPr>
          <a:xfrm>
            <a:off x="1475511" y="4373686"/>
            <a:ext cx="2258290" cy="784830"/>
          </a:xfrm>
          <a:prstGeom prst="rect">
            <a:avLst/>
          </a:prstGeom>
          <a:noFill/>
        </p:spPr>
        <p:txBody>
          <a:bodyPr wrap="square" rtlCol="0">
            <a:spAutoFit/>
          </a:bodyPr>
          <a:lstStyle/>
          <a:p>
            <a:pPr algn="just">
              <a:lnSpc>
                <a:spcPct val="150000"/>
              </a:lnSpc>
            </a:pPr>
            <a:r>
              <a:rPr lang="id-ID" sz="1000" dirty="0">
                <a:solidFill>
                  <a:schemeClr val="tx1">
                    <a:lumMod val="50000"/>
                    <a:lumOff val="50000"/>
                  </a:schemeClr>
                </a:solidFill>
              </a:rPr>
              <a:t>Bring your business to the next Level with Powerfull presentation material for all business</a:t>
            </a:r>
          </a:p>
        </p:txBody>
      </p:sp>
      <p:sp>
        <p:nvSpPr>
          <p:cNvPr id="65" name="TextBox 64"/>
          <p:cNvSpPr txBox="1"/>
          <p:nvPr/>
        </p:nvSpPr>
        <p:spPr>
          <a:xfrm>
            <a:off x="5162128" y="4373686"/>
            <a:ext cx="2258290" cy="784830"/>
          </a:xfrm>
          <a:prstGeom prst="rect">
            <a:avLst/>
          </a:prstGeom>
          <a:noFill/>
        </p:spPr>
        <p:txBody>
          <a:bodyPr wrap="square" rtlCol="0">
            <a:spAutoFit/>
          </a:bodyPr>
          <a:lstStyle/>
          <a:p>
            <a:pPr algn="just">
              <a:lnSpc>
                <a:spcPct val="150000"/>
              </a:lnSpc>
            </a:pPr>
            <a:r>
              <a:rPr lang="id-ID" sz="1000" dirty="0">
                <a:solidFill>
                  <a:schemeClr val="tx1">
                    <a:lumMod val="50000"/>
                    <a:lumOff val="50000"/>
                  </a:schemeClr>
                </a:solidFill>
              </a:rPr>
              <a:t>Bring your business to the next Level with Powerfull presentation material for all business</a:t>
            </a:r>
          </a:p>
        </p:txBody>
      </p:sp>
      <p:sp>
        <p:nvSpPr>
          <p:cNvPr id="66" name="TextBox 65"/>
          <p:cNvSpPr txBox="1"/>
          <p:nvPr/>
        </p:nvSpPr>
        <p:spPr>
          <a:xfrm>
            <a:off x="4552477" y="587093"/>
            <a:ext cx="3087064"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Why Buy Planner?</a:t>
            </a:r>
          </a:p>
        </p:txBody>
      </p:sp>
      <p:sp>
        <p:nvSpPr>
          <p:cNvPr id="67" name="TextBox 6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29" name="Rectangle 28"/>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2029038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Parallelogram 47"/>
          <p:cNvSpPr/>
          <p:nvPr/>
        </p:nvSpPr>
        <p:spPr>
          <a:xfrm>
            <a:off x="1" y="0"/>
            <a:ext cx="4743668" cy="6858000"/>
          </a:xfrm>
          <a:prstGeom prst="parallelogram">
            <a:avLst>
              <a:gd name="adj" fmla="val 6641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5" name="Picture 7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3012" y="0"/>
            <a:ext cx="4401696" cy="6857999"/>
          </a:xfrm>
          <a:prstGeom prst="rect">
            <a:avLst/>
          </a:prstGeom>
        </p:spPr>
      </p:pic>
      <p:sp>
        <p:nvSpPr>
          <p:cNvPr id="824" name="TextBox 823"/>
          <p:cNvSpPr txBox="1"/>
          <p:nvPr/>
        </p:nvSpPr>
        <p:spPr>
          <a:xfrm>
            <a:off x="5961135" y="1472297"/>
            <a:ext cx="2567947" cy="523220"/>
          </a:xfrm>
          <a:prstGeom prst="rect">
            <a:avLst/>
          </a:prstGeom>
          <a:noFill/>
        </p:spPr>
        <p:txBody>
          <a:bodyPr wrap="none" rtlCol="0">
            <a:spAutoFit/>
          </a:bodyPr>
          <a:lstStyle/>
          <a:p>
            <a:r>
              <a:rPr lang="en-ID" sz="2800" dirty="0">
                <a:solidFill>
                  <a:schemeClr val="tx1">
                    <a:lumMod val="65000"/>
                    <a:lumOff val="35000"/>
                  </a:schemeClr>
                </a:solidFill>
                <a:latin typeface="+mj-lt"/>
              </a:rPr>
              <a:t>We are The Best</a:t>
            </a:r>
          </a:p>
        </p:txBody>
      </p:sp>
      <p:sp>
        <p:nvSpPr>
          <p:cNvPr id="29" name="TextBox 28"/>
          <p:cNvSpPr txBox="1"/>
          <p:nvPr/>
        </p:nvSpPr>
        <p:spPr>
          <a:xfrm>
            <a:off x="6015971" y="2366104"/>
            <a:ext cx="5431458" cy="830997"/>
          </a:xfrm>
          <a:prstGeom prst="rect">
            <a:avLst/>
          </a:prstGeom>
          <a:noFill/>
        </p:spPr>
        <p:txBody>
          <a:bodyPr wrap="square" rtlCol="0">
            <a:spAutoFit/>
          </a:bodyPr>
          <a:lstStyle/>
          <a:p>
            <a:pPr>
              <a:lnSpc>
                <a:spcPct val="150000"/>
              </a:lnSpc>
            </a:pPr>
            <a:r>
              <a:rPr lang="en-US" sz="1600" dirty="0">
                <a:solidFill>
                  <a:schemeClr val="tx1">
                    <a:lumMod val="50000"/>
                    <a:lumOff val="50000"/>
                  </a:schemeClr>
                </a:solidFill>
              </a:rPr>
              <a:t>What you </a:t>
            </a:r>
            <a:r>
              <a:rPr lang="en-US" sz="1600" b="1" i="1" dirty="0">
                <a:solidFill>
                  <a:schemeClr val="accent1"/>
                </a:solidFill>
              </a:rPr>
              <a:t>dream</a:t>
            </a:r>
            <a:r>
              <a:rPr lang="en-US" sz="1600" dirty="0">
                <a:solidFill>
                  <a:schemeClr val="tx1">
                    <a:lumMod val="50000"/>
                    <a:lumOff val="50000"/>
                  </a:schemeClr>
                </a:solidFill>
              </a:rPr>
              <a:t> is what you get, so we make your dream come true.</a:t>
            </a:r>
          </a:p>
        </p:txBody>
      </p:sp>
      <p:sp>
        <p:nvSpPr>
          <p:cNvPr id="30" name="Oval 29"/>
          <p:cNvSpPr/>
          <p:nvPr/>
        </p:nvSpPr>
        <p:spPr>
          <a:xfrm rot="5400000" flipV="1">
            <a:off x="6120552" y="3431625"/>
            <a:ext cx="193548" cy="193548"/>
          </a:xfrm>
          <a:prstGeom prst="ellipse">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31" name="Group 30"/>
          <p:cNvGrpSpPr/>
          <p:nvPr/>
        </p:nvGrpSpPr>
        <p:grpSpPr>
          <a:xfrm>
            <a:off x="6177558" y="3488631"/>
            <a:ext cx="79536" cy="79536"/>
            <a:chOff x="6610739" y="335902"/>
            <a:chExt cx="79536" cy="79536"/>
          </a:xfrm>
        </p:grpSpPr>
        <p:cxnSp>
          <p:nvCxnSpPr>
            <p:cNvPr id="32" name="Straight Connector 31"/>
            <p:cNvCxnSpPr/>
            <p:nvPr/>
          </p:nvCxnSpPr>
          <p:spPr>
            <a:xfrm>
              <a:off x="6610739" y="335902"/>
              <a:ext cx="79536" cy="79536"/>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V="1">
              <a:off x="6610739" y="335902"/>
              <a:ext cx="79536" cy="79536"/>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cxnSp>
        <p:nvCxnSpPr>
          <p:cNvPr id="34" name="Straight Connector 33"/>
          <p:cNvCxnSpPr/>
          <p:nvPr/>
        </p:nvCxnSpPr>
        <p:spPr>
          <a:xfrm>
            <a:off x="6223673" y="3737570"/>
            <a:ext cx="0" cy="893807"/>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6410874" y="3360612"/>
            <a:ext cx="1468672" cy="307777"/>
          </a:xfrm>
          <a:prstGeom prst="rect">
            <a:avLst/>
          </a:prstGeom>
          <a:noFill/>
        </p:spPr>
        <p:txBody>
          <a:bodyPr wrap="none" rtlCol="0">
            <a:spAutoFit/>
          </a:bodyPr>
          <a:lstStyle/>
          <a:p>
            <a:r>
              <a:rPr lang="en-ID" sz="1400" dirty="0">
                <a:solidFill>
                  <a:schemeClr val="tx1">
                    <a:lumMod val="85000"/>
                    <a:lumOff val="15000"/>
                  </a:schemeClr>
                </a:solidFill>
                <a:latin typeface="+mj-lt"/>
              </a:rPr>
              <a:t>Simple &amp; Modern</a:t>
            </a:r>
          </a:p>
        </p:txBody>
      </p:sp>
      <p:sp>
        <p:nvSpPr>
          <p:cNvPr id="36" name="TextBox 35"/>
          <p:cNvSpPr txBox="1"/>
          <p:nvPr/>
        </p:nvSpPr>
        <p:spPr>
          <a:xfrm>
            <a:off x="6410874" y="3664900"/>
            <a:ext cx="4775364" cy="854080"/>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rPr>
              <a:t>Bring your business to the next Level with Powerfull presentation material for all business</a:t>
            </a:r>
            <a:r>
              <a:rPr lang="en-US" sz="1100" dirty="0">
                <a:solidFill>
                  <a:schemeClr val="tx1">
                    <a:lumMod val="50000"/>
                    <a:lumOff val="50000"/>
                  </a:schemeClr>
                </a:solidFill>
              </a:rPr>
              <a:t> </a:t>
            </a:r>
            <a:r>
              <a:rPr lang="en-ID" sz="1100" dirty="0">
                <a:solidFill>
                  <a:schemeClr val="tx1">
                    <a:lumMod val="50000"/>
                    <a:lumOff val="50000"/>
                  </a:schemeClr>
                </a:solidFill>
              </a:rPr>
              <a:t>Appropriately synthesize interactive opportunities through go forward relationships competently procrastinate.</a:t>
            </a:r>
            <a:endParaRPr lang="id-ID" sz="1100" dirty="0">
              <a:solidFill>
                <a:schemeClr val="tx1">
                  <a:lumMod val="50000"/>
                  <a:lumOff val="50000"/>
                </a:schemeClr>
              </a:solidFill>
            </a:endParaRPr>
          </a:p>
        </p:txBody>
      </p:sp>
      <p:grpSp>
        <p:nvGrpSpPr>
          <p:cNvPr id="37" name="Group 36"/>
          <p:cNvGrpSpPr/>
          <p:nvPr/>
        </p:nvGrpSpPr>
        <p:grpSpPr>
          <a:xfrm>
            <a:off x="6120552" y="5173917"/>
            <a:ext cx="193548" cy="193548"/>
            <a:chOff x="6025302" y="5319783"/>
            <a:chExt cx="193548" cy="193548"/>
          </a:xfrm>
        </p:grpSpPr>
        <p:sp>
          <p:nvSpPr>
            <p:cNvPr id="38" name="Oval 37"/>
            <p:cNvSpPr/>
            <p:nvPr/>
          </p:nvSpPr>
          <p:spPr>
            <a:xfrm rot="5400000" flipV="1">
              <a:off x="6025302" y="5319783"/>
              <a:ext cx="193548" cy="19354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39" name="Group 38"/>
            <p:cNvGrpSpPr/>
            <p:nvPr/>
          </p:nvGrpSpPr>
          <p:grpSpPr>
            <a:xfrm>
              <a:off x="6070494" y="5404178"/>
              <a:ext cx="103164" cy="45719"/>
              <a:chOff x="7380112" y="5636623"/>
              <a:chExt cx="61356" cy="27191"/>
            </a:xfrm>
          </p:grpSpPr>
          <p:cxnSp>
            <p:nvCxnSpPr>
              <p:cNvPr id="46" name="Straight Connector 45"/>
              <p:cNvCxnSpPr/>
              <p:nvPr/>
            </p:nvCxnSpPr>
            <p:spPr>
              <a:xfrm flipV="1">
                <a:off x="7408409" y="5636623"/>
                <a:ext cx="33059" cy="27191"/>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flipH="1" flipV="1">
                <a:off x="7380112" y="5636623"/>
                <a:ext cx="33059" cy="27191"/>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grpSp>
      </p:grpSp>
      <p:grpSp>
        <p:nvGrpSpPr>
          <p:cNvPr id="67" name="Group 66"/>
          <p:cNvGrpSpPr/>
          <p:nvPr/>
        </p:nvGrpSpPr>
        <p:grpSpPr>
          <a:xfrm>
            <a:off x="6120552" y="4736117"/>
            <a:ext cx="193548" cy="193548"/>
            <a:chOff x="6025302" y="4881983"/>
            <a:chExt cx="193548" cy="193548"/>
          </a:xfrm>
        </p:grpSpPr>
        <p:sp>
          <p:nvSpPr>
            <p:cNvPr id="68" name="Oval 67"/>
            <p:cNvSpPr/>
            <p:nvPr/>
          </p:nvSpPr>
          <p:spPr>
            <a:xfrm rot="5400000" flipV="1">
              <a:off x="6025302" y="4881983"/>
              <a:ext cx="193548" cy="19354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69" name="Group 68"/>
            <p:cNvGrpSpPr/>
            <p:nvPr/>
          </p:nvGrpSpPr>
          <p:grpSpPr>
            <a:xfrm>
              <a:off x="6070494" y="4966378"/>
              <a:ext cx="103164" cy="45719"/>
              <a:chOff x="7380112" y="5636623"/>
              <a:chExt cx="61356" cy="27191"/>
            </a:xfrm>
          </p:grpSpPr>
          <p:cxnSp>
            <p:nvCxnSpPr>
              <p:cNvPr id="70" name="Straight Connector 69"/>
              <p:cNvCxnSpPr/>
              <p:nvPr/>
            </p:nvCxnSpPr>
            <p:spPr>
              <a:xfrm flipV="1">
                <a:off x="7408409" y="5636623"/>
                <a:ext cx="33059" cy="27191"/>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flipH="1" flipV="1">
                <a:off x="7380112" y="5636623"/>
                <a:ext cx="33059" cy="27191"/>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grpSp>
      </p:grpSp>
      <p:sp>
        <p:nvSpPr>
          <p:cNvPr id="72" name="TextBox 71"/>
          <p:cNvSpPr txBox="1"/>
          <p:nvPr/>
        </p:nvSpPr>
        <p:spPr>
          <a:xfrm>
            <a:off x="6410874" y="4679002"/>
            <a:ext cx="2148793" cy="307777"/>
          </a:xfrm>
          <a:prstGeom prst="rect">
            <a:avLst/>
          </a:prstGeom>
          <a:noFill/>
        </p:spPr>
        <p:txBody>
          <a:bodyPr wrap="none" rtlCol="0">
            <a:spAutoFit/>
          </a:bodyPr>
          <a:lstStyle/>
          <a:p>
            <a:r>
              <a:rPr lang="en-ID" sz="1400" dirty="0">
                <a:solidFill>
                  <a:schemeClr val="tx1">
                    <a:lumMod val="85000"/>
                    <a:lumOff val="15000"/>
                  </a:schemeClr>
                </a:solidFill>
                <a:latin typeface="+mj-lt"/>
              </a:rPr>
              <a:t>Free Updates for Life Time</a:t>
            </a:r>
          </a:p>
        </p:txBody>
      </p:sp>
      <p:sp>
        <p:nvSpPr>
          <p:cNvPr id="73" name="TextBox 72"/>
          <p:cNvSpPr txBox="1"/>
          <p:nvPr/>
        </p:nvSpPr>
        <p:spPr>
          <a:xfrm>
            <a:off x="6410874" y="5126008"/>
            <a:ext cx="1293752" cy="307777"/>
          </a:xfrm>
          <a:prstGeom prst="rect">
            <a:avLst/>
          </a:prstGeom>
          <a:noFill/>
        </p:spPr>
        <p:txBody>
          <a:bodyPr wrap="none" rtlCol="0">
            <a:spAutoFit/>
          </a:bodyPr>
          <a:lstStyle/>
          <a:p>
            <a:r>
              <a:rPr lang="en-ID" sz="1400" dirty="0">
                <a:solidFill>
                  <a:schemeClr val="tx1">
                    <a:lumMod val="85000"/>
                    <a:lumOff val="15000"/>
                  </a:schemeClr>
                </a:solidFill>
                <a:latin typeface="+mj-lt"/>
              </a:rPr>
              <a:t>Great Usability</a:t>
            </a:r>
          </a:p>
        </p:txBody>
      </p:sp>
      <p:sp>
        <p:nvSpPr>
          <p:cNvPr id="47" name="Rectangle 46"/>
          <p:cNvSpPr/>
          <p:nvPr/>
        </p:nvSpPr>
        <p:spPr>
          <a:xfrm rot="16200000">
            <a:off x="6578668"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3637321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949571" y="587093"/>
            <a:ext cx="3686778" cy="523220"/>
          </a:xfrm>
          <a:prstGeom prst="rect">
            <a:avLst/>
          </a:prstGeom>
          <a:noFill/>
        </p:spPr>
        <p:txBody>
          <a:bodyPr wrap="none" rtlCol="0">
            <a:spAutoFit/>
          </a:bodyPr>
          <a:lstStyle/>
          <a:p>
            <a:r>
              <a:rPr lang="en-ID" sz="2800" dirty="0">
                <a:solidFill>
                  <a:schemeClr val="tx1">
                    <a:lumMod val="65000"/>
                    <a:lumOff val="35000"/>
                  </a:schemeClr>
                </a:solidFill>
                <a:latin typeface="+mj-lt"/>
              </a:rPr>
              <a:t>Planner Featured List</a:t>
            </a:r>
          </a:p>
        </p:txBody>
      </p:sp>
      <p:sp>
        <p:nvSpPr>
          <p:cNvPr id="7" name="TextBox 6"/>
          <p:cNvSpPr txBox="1"/>
          <p:nvPr/>
        </p:nvSpPr>
        <p:spPr>
          <a:xfrm>
            <a:off x="949571" y="1110313"/>
            <a:ext cx="5739521" cy="276999"/>
          </a:xfrm>
          <a:prstGeom prst="rect">
            <a:avLst/>
          </a:prstGeom>
          <a:noFill/>
        </p:spPr>
        <p:txBody>
          <a:bodyPr wrap="none" rtlCol="0">
            <a:spAutoFit/>
          </a:bodyPr>
          <a:lstStyle/>
          <a:p>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47" name="TextBox 46"/>
          <p:cNvSpPr txBox="1"/>
          <p:nvPr/>
        </p:nvSpPr>
        <p:spPr>
          <a:xfrm>
            <a:off x="1354296" y="2435005"/>
            <a:ext cx="4628411" cy="1754326"/>
          </a:xfrm>
          <a:prstGeom prst="rect">
            <a:avLst/>
          </a:prstGeom>
          <a:noFill/>
        </p:spPr>
        <p:txBody>
          <a:bodyPr wrap="square" rtlCol="0">
            <a:spAutoFit/>
          </a:bodyPr>
          <a:lstStyle/>
          <a:p>
            <a:pPr algn="just">
              <a:lnSpc>
                <a:spcPct val="150000"/>
              </a:lnSpc>
            </a:pPr>
            <a:r>
              <a:rPr lang="en-ID" sz="1200" dirty="0">
                <a:solidFill>
                  <a:schemeClr val="tx1">
                    <a:lumMod val="85000"/>
                    <a:lumOff val="15000"/>
                  </a:schemeClr>
                </a:solidFill>
              </a:rPr>
              <a:t>Appropriately synthesize interactive opportunities through go forward relationships. Competently procrastinate client </a:t>
            </a:r>
            <a:r>
              <a:rPr lang="en-ID" sz="1200" dirty="0" err="1">
                <a:solidFill>
                  <a:schemeClr val="tx1">
                    <a:lumMod val="85000"/>
                    <a:lumOff val="15000"/>
                  </a:schemeClr>
                </a:solidFill>
              </a:rPr>
              <a:t>centered</a:t>
            </a:r>
            <a:r>
              <a:rPr lang="en-ID" sz="1200" dirty="0">
                <a:solidFill>
                  <a:schemeClr val="tx1">
                    <a:lumMod val="85000"/>
                    <a:lumOff val="15000"/>
                  </a:schemeClr>
                </a:solidFill>
              </a:rPr>
              <a:t> services whereas cooperative portals and parallel task infrastructures whereas sound outside the box thinking backward compatible meta services. Proactively fabricate highly efficient supply chains vis-a-vis leveraged infrastructures. +</a:t>
            </a:r>
          </a:p>
        </p:txBody>
      </p:sp>
      <p:sp>
        <p:nvSpPr>
          <p:cNvPr id="48" name="TextBox 47"/>
          <p:cNvSpPr txBox="1"/>
          <p:nvPr/>
        </p:nvSpPr>
        <p:spPr>
          <a:xfrm>
            <a:off x="1354296" y="1998687"/>
            <a:ext cx="2332690" cy="369332"/>
          </a:xfrm>
          <a:prstGeom prst="rect">
            <a:avLst/>
          </a:prstGeom>
          <a:noFill/>
        </p:spPr>
        <p:txBody>
          <a:bodyPr wrap="none" rtlCol="0">
            <a:spAutoFit/>
          </a:bodyPr>
          <a:lstStyle/>
          <a:p>
            <a:r>
              <a:rPr lang="en-ID" dirty="0">
                <a:solidFill>
                  <a:schemeClr val="tx1">
                    <a:lumMod val="65000"/>
                    <a:lumOff val="35000"/>
                  </a:schemeClr>
                </a:solidFill>
                <a:latin typeface="+mj-lt"/>
              </a:rPr>
              <a:t>Clean &amp; Simple Design</a:t>
            </a:r>
          </a:p>
        </p:txBody>
      </p:sp>
      <p:grpSp>
        <p:nvGrpSpPr>
          <p:cNvPr id="49" name="Group 48"/>
          <p:cNvGrpSpPr/>
          <p:nvPr/>
        </p:nvGrpSpPr>
        <p:grpSpPr>
          <a:xfrm>
            <a:off x="998441" y="2095460"/>
            <a:ext cx="193548" cy="193548"/>
            <a:chOff x="6506160" y="2751098"/>
            <a:chExt cx="193548" cy="193548"/>
          </a:xfrm>
        </p:grpSpPr>
        <p:sp>
          <p:nvSpPr>
            <p:cNvPr id="50" name="Oval 49"/>
            <p:cNvSpPr/>
            <p:nvPr/>
          </p:nvSpPr>
          <p:spPr>
            <a:xfrm>
              <a:off x="6506160" y="2751098"/>
              <a:ext cx="193548" cy="19354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1" name="Oval 50"/>
            <p:cNvSpPr/>
            <p:nvPr/>
          </p:nvSpPr>
          <p:spPr>
            <a:xfrm>
              <a:off x="6568298" y="2813236"/>
              <a:ext cx="69273" cy="6927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52" name="Rectangle 51"/>
          <p:cNvSpPr/>
          <p:nvPr/>
        </p:nvSpPr>
        <p:spPr>
          <a:xfrm>
            <a:off x="1447809" y="4369140"/>
            <a:ext cx="2365434" cy="418322"/>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3" name="Rectangle 52"/>
          <p:cNvSpPr/>
          <p:nvPr/>
        </p:nvSpPr>
        <p:spPr>
          <a:xfrm>
            <a:off x="4192621" y="4369140"/>
            <a:ext cx="1696718" cy="418322"/>
          </a:xfrm>
          <a:prstGeom prst="rect">
            <a:avLst/>
          </a:prstGeom>
          <a:solidFill>
            <a:schemeClr val="accent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4" name="TextBox 53"/>
          <p:cNvSpPr txBox="1"/>
          <p:nvPr/>
        </p:nvSpPr>
        <p:spPr>
          <a:xfrm>
            <a:off x="4693770" y="4439802"/>
            <a:ext cx="694421" cy="261610"/>
          </a:xfrm>
          <a:prstGeom prst="rect">
            <a:avLst/>
          </a:prstGeom>
          <a:noFill/>
        </p:spPr>
        <p:txBody>
          <a:bodyPr wrap="none" rtlCol="0">
            <a:spAutoFit/>
          </a:bodyPr>
          <a:lstStyle/>
          <a:p>
            <a:pPr algn="ctr"/>
            <a:r>
              <a:rPr lang="en-ID" sz="1100" dirty="0">
                <a:solidFill>
                  <a:schemeClr val="bg1"/>
                </a:solidFill>
                <a:latin typeface="+mj-lt"/>
              </a:rPr>
              <a:t>BUY NOW</a:t>
            </a:r>
          </a:p>
        </p:txBody>
      </p:sp>
      <p:sp>
        <p:nvSpPr>
          <p:cNvPr id="55" name="TextBox 54"/>
          <p:cNvSpPr txBox="1"/>
          <p:nvPr/>
        </p:nvSpPr>
        <p:spPr>
          <a:xfrm>
            <a:off x="1945087" y="4439802"/>
            <a:ext cx="1370888" cy="261610"/>
          </a:xfrm>
          <a:prstGeom prst="rect">
            <a:avLst/>
          </a:prstGeom>
          <a:noFill/>
        </p:spPr>
        <p:txBody>
          <a:bodyPr wrap="none" rtlCol="0">
            <a:spAutoFit/>
          </a:bodyPr>
          <a:lstStyle/>
          <a:p>
            <a:pPr algn="ctr"/>
            <a:r>
              <a:rPr lang="en-ID" sz="1100" dirty="0">
                <a:solidFill>
                  <a:schemeClr val="tx1">
                    <a:lumMod val="65000"/>
                    <a:lumOff val="35000"/>
                  </a:schemeClr>
                </a:solidFill>
                <a:latin typeface="+mj-lt"/>
              </a:rPr>
              <a:t>COMPLETE FEATURES</a:t>
            </a:r>
          </a:p>
        </p:txBody>
      </p:sp>
      <p:sp>
        <p:nvSpPr>
          <p:cNvPr id="98" name="Rectangle 97"/>
          <p:cNvSpPr/>
          <p:nvPr/>
        </p:nvSpPr>
        <p:spPr>
          <a:xfrm rot="16200000">
            <a:off x="1562352" y="-520822"/>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687" name="Group 2686"/>
          <p:cNvGrpSpPr/>
          <p:nvPr/>
        </p:nvGrpSpPr>
        <p:grpSpPr>
          <a:xfrm flipH="1">
            <a:off x="6872218" y="1995988"/>
            <a:ext cx="4520272" cy="3999231"/>
            <a:chOff x="5753100" y="849313"/>
            <a:chExt cx="6280150" cy="5556251"/>
          </a:xfrm>
          <a:effectLst>
            <a:outerShdw blurRad="152400" dist="317500" dir="5400000" sx="90000" sy="-19000" rotWithShape="0">
              <a:prstClr val="black">
                <a:alpha val="15000"/>
              </a:prstClr>
            </a:outerShdw>
          </a:effectLst>
        </p:grpSpPr>
        <p:sp>
          <p:nvSpPr>
            <p:cNvPr id="2487" name="Freeform 284"/>
            <p:cNvSpPr>
              <a:spLocks/>
            </p:cNvSpPr>
            <p:nvPr/>
          </p:nvSpPr>
          <p:spPr bwMode="auto">
            <a:xfrm>
              <a:off x="5753100" y="3668714"/>
              <a:ext cx="6280150" cy="2544763"/>
            </a:xfrm>
            <a:custGeom>
              <a:avLst/>
              <a:gdLst>
                <a:gd name="T0" fmla="*/ 0 w 3956"/>
                <a:gd name="T1" fmla="*/ 0 h 1603"/>
                <a:gd name="T2" fmla="*/ 563 w 3956"/>
                <a:gd name="T3" fmla="*/ 906 h 1603"/>
                <a:gd name="T4" fmla="*/ 1013 w 3956"/>
                <a:gd name="T5" fmla="*/ 974 h 1603"/>
                <a:gd name="T6" fmla="*/ 1223 w 3956"/>
                <a:gd name="T7" fmla="*/ 1288 h 1603"/>
                <a:gd name="T8" fmla="*/ 2372 w 3956"/>
                <a:gd name="T9" fmla="*/ 1603 h 1603"/>
                <a:gd name="T10" fmla="*/ 2943 w 3956"/>
                <a:gd name="T11" fmla="*/ 1258 h 1603"/>
                <a:gd name="T12" fmla="*/ 3363 w 3956"/>
                <a:gd name="T13" fmla="*/ 727 h 1603"/>
                <a:gd name="T14" fmla="*/ 3881 w 3956"/>
                <a:gd name="T15" fmla="*/ 367 h 1603"/>
                <a:gd name="T16" fmla="*/ 3956 w 3956"/>
                <a:gd name="T17" fmla="*/ 0 h 1603"/>
                <a:gd name="T18" fmla="*/ 0 w 3956"/>
                <a:gd name="T19" fmla="*/ 0 h 1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56" h="1603">
                  <a:moveTo>
                    <a:pt x="0" y="0"/>
                  </a:moveTo>
                  <a:lnTo>
                    <a:pt x="563" y="906"/>
                  </a:lnTo>
                  <a:lnTo>
                    <a:pt x="1013" y="974"/>
                  </a:lnTo>
                  <a:lnTo>
                    <a:pt x="1223" y="1288"/>
                  </a:lnTo>
                  <a:lnTo>
                    <a:pt x="2372" y="1603"/>
                  </a:lnTo>
                  <a:lnTo>
                    <a:pt x="2943" y="1258"/>
                  </a:lnTo>
                  <a:lnTo>
                    <a:pt x="3363" y="727"/>
                  </a:lnTo>
                  <a:lnTo>
                    <a:pt x="3881" y="367"/>
                  </a:lnTo>
                  <a:lnTo>
                    <a:pt x="3956" y="0"/>
                  </a:lnTo>
                  <a:lnTo>
                    <a:pt x="0" y="0"/>
                  </a:lnTo>
                  <a:close/>
                </a:path>
              </a:pathLst>
            </a:custGeom>
            <a:solidFill>
              <a:srgbClr val="662D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8" name="Freeform 285"/>
            <p:cNvSpPr>
              <a:spLocks/>
            </p:cNvSpPr>
            <p:nvPr/>
          </p:nvSpPr>
          <p:spPr bwMode="auto">
            <a:xfrm>
              <a:off x="5753100" y="3668714"/>
              <a:ext cx="6280150" cy="2544763"/>
            </a:xfrm>
            <a:custGeom>
              <a:avLst/>
              <a:gdLst>
                <a:gd name="T0" fmla="*/ 0 w 3956"/>
                <a:gd name="T1" fmla="*/ 0 h 1603"/>
                <a:gd name="T2" fmla="*/ 563 w 3956"/>
                <a:gd name="T3" fmla="*/ 906 h 1603"/>
                <a:gd name="T4" fmla="*/ 1013 w 3956"/>
                <a:gd name="T5" fmla="*/ 974 h 1603"/>
                <a:gd name="T6" fmla="*/ 1223 w 3956"/>
                <a:gd name="T7" fmla="*/ 1288 h 1603"/>
                <a:gd name="T8" fmla="*/ 2372 w 3956"/>
                <a:gd name="T9" fmla="*/ 1603 h 1603"/>
                <a:gd name="T10" fmla="*/ 2943 w 3956"/>
                <a:gd name="T11" fmla="*/ 1258 h 1603"/>
                <a:gd name="T12" fmla="*/ 3363 w 3956"/>
                <a:gd name="T13" fmla="*/ 727 h 1603"/>
                <a:gd name="T14" fmla="*/ 3881 w 3956"/>
                <a:gd name="T15" fmla="*/ 367 h 1603"/>
                <a:gd name="T16" fmla="*/ 3956 w 3956"/>
                <a:gd name="T17" fmla="*/ 0 h 1603"/>
                <a:gd name="T18" fmla="*/ 0 w 3956"/>
                <a:gd name="T19" fmla="*/ 0 h 1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56" h="1603">
                  <a:moveTo>
                    <a:pt x="0" y="0"/>
                  </a:moveTo>
                  <a:lnTo>
                    <a:pt x="563" y="906"/>
                  </a:lnTo>
                  <a:lnTo>
                    <a:pt x="1013" y="974"/>
                  </a:lnTo>
                  <a:lnTo>
                    <a:pt x="1223" y="1288"/>
                  </a:lnTo>
                  <a:lnTo>
                    <a:pt x="2372" y="1603"/>
                  </a:lnTo>
                  <a:lnTo>
                    <a:pt x="2943" y="1258"/>
                  </a:lnTo>
                  <a:lnTo>
                    <a:pt x="3363" y="727"/>
                  </a:lnTo>
                  <a:lnTo>
                    <a:pt x="3881" y="367"/>
                  </a:lnTo>
                  <a:lnTo>
                    <a:pt x="3956"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9" name="Freeform 286"/>
            <p:cNvSpPr>
              <a:spLocks/>
            </p:cNvSpPr>
            <p:nvPr/>
          </p:nvSpPr>
          <p:spPr bwMode="auto">
            <a:xfrm>
              <a:off x="6646863" y="4227514"/>
              <a:ext cx="714375" cy="987425"/>
            </a:xfrm>
            <a:custGeom>
              <a:avLst/>
              <a:gdLst>
                <a:gd name="T0" fmla="*/ 0 w 450"/>
                <a:gd name="T1" fmla="*/ 554 h 622"/>
                <a:gd name="T2" fmla="*/ 323 w 450"/>
                <a:gd name="T3" fmla="*/ 0 h 622"/>
                <a:gd name="T4" fmla="*/ 450 w 450"/>
                <a:gd name="T5" fmla="*/ 622 h 622"/>
                <a:gd name="T6" fmla="*/ 0 w 450"/>
                <a:gd name="T7" fmla="*/ 554 h 622"/>
              </a:gdLst>
              <a:ahLst/>
              <a:cxnLst>
                <a:cxn ang="0">
                  <a:pos x="T0" y="T1"/>
                </a:cxn>
                <a:cxn ang="0">
                  <a:pos x="T2" y="T3"/>
                </a:cxn>
                <a:cxn ang="0">
                  <a:pos x="T4" y="T5"/>
                </a:cxn>
                <a:cxn ang="0">
                  <a:pos x="T6" y="T7"/>
                </a:cxn>
              </a:cxnLst>
              <a:rect l="0" t="0" r="r" b="b"/>
              <a:pathLst>
                <a:path w="450" h="622">
                  <a:moveTo>
                    <a:pt x="0" y="554"/>
                  </a:moveTo>
                  <a:lnTo>
                    <a:pt x="323" y="0"/>
                  </a:lnTo>
                  <a:lnTo>
                    <a:pt x="450" y="622"/>
                  </a:lnTo>
                  <a:lnTo>
                    <a:pt x="0" y="554"/>
                  </a:lnTo>
                  <a:close/>
                </a:path>
              </a:pathLst>
            </a:custGeom>
            <a:solidFill>
              <a:srgbClr val="4521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0" name="Freeform 287"/>
            <p:cNvSpPr>
              <a:spLocks/>
            </p:cNvSpPr>
            <p:nvPr/>
          </p:nvSpPr>
          <p:spPr bwMode="auto">
            <a:xfrm>
              <a:off x="5753100" y="3668714"/>
              <a:ext cx="1406525" cy="1438275"/>
            </a:xfrm>
            <a:custGeom>
              <a:avLst/>
              <a:gdLst>
                <a:gd name="T0" fmla="*/ 563 w 886"/>
                <a:gd name="T1" fmla="*/ 906 h 906"/>
                <a:gd name="T2" fmla="*/ 886 w 886"/>
                <a:gd name="T3" fmla="*/ 352 h 906"/>
                <a:gd name="T4" fmla="*/ 0 w 886"/>
                <a:gd name="T5" fmla="*/ 0 h 906"/>
                <a:gd name="T6" fmla="*/ 563 w 886"/>
                <a:gd name="T7" fmla="*/ 906 h 906"/>
              </a:gdLst>
              <a:ahLst/>
              <a:cxnLst>
                <a:cxn ang="0">
                  <a:pos x="T0" y="T1"/>
                </a:cxn>
                <a:cxn ang="0">
                  <a:pos x="T2" y="T3"/>
                </a:cxn>
                <a:cxn ang="0">
                  <a:pos x="T4" y="T5"/>
                </a:cxn>
                <a:cxn ang="0">
                  <a:pos x="T6" y="T7"/>
                </a:cxn>
              </a:cxnLst>
              <a:rect l="0" t="0" r="r" b="b"/>
              <a:pathLst>
                <a:path w="886" h="906">
                  <a:moveTo>
                    <a:pt x="563" y="906"/>
                  </a:moveTo>
                  <a:lnTo>
                    <a:pt x="886" y="352"/>
                  </a:lnTo>
                  <a:lnTo>
                    <a:pt x="0" y="0"/>
                  </a:lnTo>
                  <a:lnTo>
                    <a:pt x="563" y="906"/>
                  </a:lnTo>
                  <a:close/>
                </a:path>
              </a:pathLst>
            </a:custGeom>
            <a:solidFill>
              <a:srgbClr val="9140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1" name="Freeform 288"/>
            <p:cNvSpPr>
              <a:spLocks/>
            </p:cNvSpPr>
            <p:nvPr/>
          </p:nvSpPr>
          <p:spPr bwMode="auto">
            <a:xfrm>
              <a:off x="5753100" y="3668714"/>
              <a:ext cx="1406525" cy="558800"/>
            </a:xfrm>
            <a:custGeom>
              <a:avLst/>
              <a:gdLst>
                <a:gd name="T0" fmla="*/ 0 w 886"/>
                <a:gd name="T1" fmla="*/ 0 h 352"/>
                <a:gd name="T2" fmla="*/ 668 w 886"/>
                <a:gd name="T3" fmla="*/ 38 h 352"/>
                <a:gd name="T4" fmla="*/ 886 w 886"/>
                <a:gd name="T5" fmla="*/ 352 h 352"/>
                <a:gd name="T6" fmla="*/ 0 w 886"/>
                <a:gd name="T7" fmla="*/ 0 h 352"/>
              </a:gdLst>
              <a:ahLst/>
              <a:cxnLst>
                <a:cxn ang="0">
                  <a:pos x="T0" y="T1"/>
                </a:cxn>
                <a:cxn ang="0">
                  <a:pos x="T2" y="T3"/>
                </a:cxn>
                <a:cxn ang="0">
                  <a:pos x="T4" y="T5"/>
                </a:cxn>
                <a:cxn ang="0">
                  <a:pos x="T6" y="T7"/>
                </a:cxn>
              </a:cxnLst>
              <a:rect l="0" t="0" r="r" b="b"/>
              <a:pathLst>
                <a:path w="886" h="352">
                  <a:moveTo>
                    <a:pt x="0" y="0"/>
                  </a:moveTo>
                  <a:lnTo>
                    <a:pt x="668" y="38"/>
                  </a:lnTo>
                  <a:lnTo>
                    <a:pt x="886" y="352"/>
                  </a:lnTo>
                  <a:lnTo>
                    <a:pt x="0" y="0"/>
                  </a:lnTo>
                  <a:close/>
                </a:path>
              </a:pathLst>
            </a:custGeom>
            <a:solidFill>
              <a:srgbClr val="7A3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2" name="Freeform 289"/>
            <p:cNvSpPr>
              <a:spLocks/>
            </p:cNvSpPr>
            <p:nvPr/>
          </p:nvSpPr>
          <p:spPr bwMode="auto">
            <a:xfrm>
              <a:off x="7159625" y="4227514"/>
              <a:ext cx="534988" cy="1485900"/>
            </a:xfrm>
            <a:custGeom>
              <a:avLst/>
              <a:gdLst>
                <a:gd name="T0" fmla="*/ 0 w 337"/>
                <a:gd name="T1" fmla="*/ 0 h 936"/>
                <a:gd name="T2" fmla="*/ 127 w 337"/>
                <a:gd name="T3" fmla="*/ 622 h 936"/>
                <a:gd name="T4" fmla="*/ 337 w 337"/>
                <a:gd name="T5" fmla="*/ 936 h 936"/>
                <a:gd name="T6" fmla="*/ 0 w 337"/>
                <a:gd name="T7" fmla="*/ 0 h 936"/>
              </a:gdLst>
              <a:ahLst/>
              <a:cxnLst>
                <a:cxn ang="0">
                  <a:pos x="T0" y="T1"/>
                </a:cxn>
                <a:cxn ang="0">
                  <a:pos x="T2" y="T3"/>
                </a:cxn>
                <a:cxn ang="0">
                  <a:pos x="T4" y="T5"/>
                </a:cxn>
                <a:cxn ang="0">
                  <a:pos x="T6" y="T7"/>
                </a:cxn>
              </a:cxnLst>
              <a:rect l="0" t="0" r="r" b="b"/>
              <a:pathLst>
                <a:path w="337" h="936">
                  <a:moveTo>
                    <a:pt x="0" y="0"/>
                  </a:moveTo>
                  <a:lnTo>
                    <a:pt x="127" y="622"/>
                  </a:lnTo>
                  <a:lnTo>
                    <a:pt x="337" y="936"/>
                  </a:lnTo>
                  <a:lnTo>
                    <a:pt x="0" y="0"/>
                  </a:lnTo>
                  <a:close/>
                </a:path>
              </a:pathLst>
            </a:custGeom>
            <a:solidFill>
              <a:srgbClr val="6126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3" name="Freeform 290"/>
            <p:cNvSpPr>
              <a:spLocks/>
            </p:cNvSpPr>
            <p:nvPr/>
          </p:nvSpPr>
          <p:spPr bwMode="auto">
            <a:xfrm>
              <a:off x="7159625" y="4227514"/>
              <a:ext cx="1501775" cy="1485900"/>
            </a:xfrm>
            <a:custGeom>
              <a:avLst/>
              <a:gdLst>
                <a:gd name="T0" fmla="*/ 0 w 946"/>
                <a:gd name="T1" fmla="*/ 0 h 936"/>
                <a:gd name="T2" fmla="*/ 337 w 946"/>
                <a:gd name="T3" fmla="*/ 936 h 936"/>
                <a:gd name="T4" fmla="*/ 946 w 946"/>
                <a:gd name="T5" fmla="*/ 202 h 936"/>
                <a:gd name="T6" fmla="*/ 0 w 946"/>
                <a:gd name="T7" fmla="*/ 0 h 936"/>
              </a:gdLst>
              <a:ahLst/>
              <a:cxnLst>
                <a:cxn ang="0">
                  <a:pos x="T0" y="T1"/>
                </a:cxn>
                <a:cxn ang="0">
                  <a:pos x="T2" y="T3"/>
                </a:cxn>
                <a:cxn ang="0">
                  <a:pos x="T4" y="T5"/>
                </a:cxn>
                <a:cxn ang="0">
                  <a:pos x="T6" y="T7"/>
                </a:cxn>
              </a:cxnLst>
              <a:rect l="0" t="0" r="r" b="b"/>
              <a:pathLst>
                <a:path w="946" h="936">
                  <a:moveTo>
                    <a:pt x="0" y="0"/>
                  </a:moveTo>
                  <a:lnTo>
                    <a:pt x="337" y="936"/>
                  </a:lnTo>
                  <a:lnTo>
                    <a:pt x="946" y="202"/>
                  </a:lnTo>
                  <a:lnTo>
                    <a:pt x="0" y="0"/>
                  </a:lnTo>
                  <a:close/>
                </a:path>
              </a:pathLst>
            </a:custGeom>
            <a:solidFill>
              <a:srgbClr val="7A3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4" name="Freeform 291"/>
            <p:cNvSpPr>
              <a:spLocks/>
            </p:cNvSpPr>
            <p:nvPr/>
          </p:nvSpPr>
          <p:spPr bwMode="auto">
            <a:xfrm>
              <a:off x="8661400" y="3895726"/>
              <a:ext cx="1917700" cy="652463"/>
            </a:xfrm>
            <a:custGeom>
              <a:avLst/>
              <a:gdLst>
                <a:gd name="T0" fmla="*/ 0 w 1208"/>
                <a:gd name="T1" fmla="*/ 411 h 411"/>
                <a:gd name="T2" fmla="*/ 300 w 1208"/>
                <a:gd name="T3" fmla="*/ 127 h 411"/>
                <a:gd name="T4" fmla="*/ 1208 w 1208"/>
                <a:gd name="T5" fmla="*/ 0 h 411"/>
                <a:gd name="T6" fmla="*/ 0 w 1208"/>
                <a:gd name="T7" fmla="*/ 411 h 411"/>
              </a:gdLst>
              <a:ahLst/>
              <a:cxnLst>
                <a:cxn ang="0">
                  <a:pos x="T0" y="T1"/>
                </a:cxn>
                <a:cxn ang="0">
                  <a:pos x="T2" y="T3"/>
                </a:cxn>
                <a:cxn ang="0">
                  <a:pos x="T4" y="T5"/>
                </a:cxn>
                <a:cxn ang="0">
                  <a:pos x="T6" y="T7"/>
                </a:cxn>
              </a:cxnLst>
              <a:rect l="0" t="0" r="r" b="b"/>
              <a:pathLst>
                <a:path w="1208" h="411">
                  <a:moveTo>
                    <a:pt x="0" y="411"/>
                  </a:moveTo>
                  <a:lnTo>
                    <a:pt x="300" y="127"/>
                  </a:lnTo>
                  <a:lnTo>
                    <a:pt x="1208" y="0"/>
                  </a:lnTo>
                  <a:lnTo>
                    <a:pt x="0" y="411"/>
                  </a:lnTo>
                  <a:close/>
                </a:path>
              </a:pathLst>
            </a:custGeom>
            <a:solidFill>
              <a:srgbClr val="52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5" name="Freeform 292"/>
            <p:cNvSpPr>
              <a:spLocks/>
            </p:cNvSpPr>
            <p:nvPr/>
          </p:nvSpPr>
          <p:spPr bwMode="auto">
            <a:xfrm>
              <a:off x="7707313" y="4513264"/>
              <a:ext cx="1824038" cy="1663700"/>
            </a:xfrm>
            <a:custGeom>
              <a:avLst/>
              <a:gdLst>
                <a:gd name="T0" fmla="*/ 0 w 1149"/>
                <a:gd name="T1" fmla="*/ 734 h 1048"/>
                <a:gd name="T2" fmla="*/ 608 w 1149"/>
                <a:gd name="T3" fmla="*/ 0 h 1048"/>
                <a:gd name="T4" fmla="*/ 1149 w 1149"/>
                <a:gd name="T5" fmla="*/ 1048 h 1048"/>
                <a:gd name="T6" fmla="*/ 0 w 1149"/>
                <a:gd name="T7" fmla="*/ 734 h 1048"/>
              </a:gdLst>
              <a:ahLst/>
              <a:cxnLst>
                <a:cxn ang="0">
                  <a:pos x="T0" y="T1"/>
                </a:cxn>
                <a:cxn ang="0">
                  <a:pos x="T2" y="T3"/>
                </a:cxn>
                <a:cxn ang="0">
                  <a:pos x="T4" y="T5"/>
                </a:cxn>
                <a:cxn ang="0">
                  <a:pos x="T6" y="T7"/>
                </a:cxn>
              </a:cxnLst>
              <a:rect l="0" t="0" r="r" b="b"/>
              <a:pathLst>
                <a:path w="1149" h="1048">
                  <a:moveTo>
                    <a:pt x="0" y="734"/>
                  </a:moveTo>
                  <a:lnTo>
                    <a:pt x="608" y="0"/>
                  </a:lnTo>
                  <a:lnTo>
                    <a:pt x="1149" y="1048"/>
                  </a:lnTo>
                  <a:lnTo>
                    <a:pt x="0" y="734"/>
                  </a:lnTo>
                  <a:close/>
                </a:path>
              </a:pathLst>
            </a:custGeom>
            <a:solidFill>
              <a:srgbClr val="6126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6" name="Freeform 293"/>
            <p:cNvSpPr>
              <a:spLocks/>
            </p:cNvSpPr>
            <p:nvPr/>
          </p:nvSpPr>
          <p:spPr bwMode="auto">
            <a:xfrm>
              <a:off x="8661400" y="4548189"/>
              <a:ext cx="1763713" cy="1665288"/>
            </a:xfrm>
            <a:custGeom>
              <a:avLst/>
              <a:gdLst>
                <a:gd name="T0" fmla="*/ 0 w 1111"/>
                <a:gd name="T1" fmla="*/ 0 h 1049"/>
                <a:gd name="T2" fmla="*/ 540 w 1111"/>
                <a:gd name="T3" fmla="*/ 1049 h 1049"/>
                <a:gd name="T4" fmla="*/ 1111 w 1111"/>
                <a:gd name="T5" fmla="*/ 704 h 1049"/>
                <a:gd name="T6" fmla="*/ 0 w 1111"/>
                <a:gd name="T7" fmla="*/ 0 h 1049"/>
              </a:gdLst>
              <a:ahLst/>
              <a:cxnLst>
                <a:cxn ang="0">
                  <a:pos x="T0" y="T1"/>
                </a:cxn>
                <a:cxn ang="0">
                  <a:pos x="T2" y="T3"/>
                </a:cxn>
                <a:cxn ang="0">
                  <a:pos x="T4" y="T5"/>
                </a:cxn>
                <a:cxn ang="0">
                  <a:pos x="T6" y="T7"/>
                </a:cxn>
              </a:cxnLst>
              <a:rect l="0" t="0" r="r" b="b"/>
              <a:pathLst>
                <a:path w="1111" h="1049">
                  <a:moveTo>
                    <a:pt x="0" y="0"/>
                  </a:moveTo>
                  <a:lnTo>
                    <a:pt x="540" y="1049"/>
                  </a:lnTo>
                  <a:lnTo>
                    <a:pt x="1111" y="704"/>
                  </a:lnTo>
                  <a:lnTo>
                    <a:pt x="0" y="0"/>
                  </a:lnTo>
                  <a:close/>
                </a:path>
              </a:pathLst>
            </a:custGeom>
            <a:solidFill>
              <a:srgbClr val="52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7" name="Freeform 294"/>
            <p:cNvSpPr>
              <a:spLocks/>
            </p:cNvSpPr>
            <p:nvPr/>
          </p:nvSpPr>
          <p:spPr bwMode="auto">
            <a:xfrm>
              <a:off x="10425113" y="3895726"/>
              <a:ext cx="677863" cy="1770063"/>
            </a:xfrm>
            <a:custGeom>
              <a:avLst/>
              <a:gdLst>
                <a:gd name="T0" fmla="*/ 0 w 228"/>
                <a:gd name="T1" fmla="*/ 596 h 596"/>
                <a:gd name="T2" fmla="*/ 32 w 228"/>
                <a:gd name="T3" fmla="*/ 0 h 596"/>
                <a:gd name="T4" fmla="*/ 228 w 228"/>
                <a:gd name="T5" fmla="*/ 300 h 596"/>
                <a:gd name="T6" fmla="*/ 0 w 228"/>
                <a:gd name="T7" fmla="*/ 596 h 596"/>
              </a:gdLst>
              <a:ahLst/>
              <a:cxnLst>
                <a:cxn ang="0">
                  <a:pos x="T0" y="T1"/>
                </a:cxn>
                <a:cxn ang="0">
                  <a:pos x="T2" y="T3"/>
                </a:cxn>
                <a:cxn ang="0">
                  <a:pos x="T4" y="T5"/>
                </a:cxn>
                <a:cxn ang="0">
                  <a:pos x="T6" y="T7"/>
                </a:cxn>
              </a:cxnLst>
              <a:rect l="0" t="0" r="r" b="b"/>
              <a:pathLst>
                <a:path w="228" h="596">
                  <a:moveTo>
                    <a:pt x="0" y="596"/>
                  </a:moveTo>
                  <a:cubicBezTo>
                    <a:pt x="0" y="584"/>
                    <a:pt x="32" y="0"/>
                    <a:pt x="32" y="0"/>
                  </a:cubicBezTo>
                  <a:cubicBezTo>
                    <a:pt x="228" y="300"/>
                    <a:pt x="228" y="300"/>
                    <a:pt x="228" y="300"/>
                  </a:cubicBezTo>
                  <a:lnTo>
                    <a:pt x="0" y="596"/>
                  </a:lnTo>
                  <a:close/>
                </a:path>
              </a:pathLst>
            </a:custGeom>
            <a:solidFill>
              <a:srgbClr val="4521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8" name="Freeform 295"/>
            <p:cNvSpPr>
              <a:spLocks/>
            </p:cNvSpPr>
            <p:nvPr/>
          </p:nvSpPr>
          <p:spPr bwMode="auto">
            <a:xfrm>
              <a:off x="8661400" y="3895726"/>
              <a:ext cx="1858963" cy="1770063"/>
            </a:xfrm>
            <a:custGeom>
              <a:avLst/>
              <a:gdLst>
                <a:gd name="T0" fmla="*/ 0 w 1171"/>
                <a:gd name="T1" fmla="*/ 411 h 1115"/>
                <a:gd name="T2" fmla="*/ 1171 w 1171"/>
                <a:gd name="T3" fmla="*/ 0 h 1115"/>
                <a:gd name="T4" fmla="*/ 1111 w 1171"/>
                <a:gd name="T5" fmla="*/ 1115 h 1115"/>
                <a:gd name="T6" fmla="*/ 0 w 1171"/>
                <a:gd name="T7" fmla="*/ 411 h 1115"/>
              </a:gdLst>
              <a:ahLst/>
              <a:cxnLst>
                <a:cxn ang="0">
                  <a:pos x="T0" y="T1"/>
                </a:cxn>
                <a:cxn ang="0">
                  <a:pos x="T2" y="T3"/>
                </a:cxn>
                <a:cxn ang="0">
                  <a:pos x="T4" y="T5"/>
                </a:cxn>
                <a:cxn ang="0">
                  <a:pos x="T6" y="T7"/>
                </a:cxn>
              </a:cxnLst>
              <a:rect l="0" t="0" r="r" b="b"/>
              <a:pathLst>
                <a:path w="1171" h="1115">
                  <a:moveTo>
                    <a:pt x="0" y="411"/>
                  </a:moveTo>
                  <a:lnTo>
                    <a:pt x="1171" y="0"/>
                  </a:lnTo>
                  <a:lnTo>
                    <a:pt x="1111" y="1115"/>
                  </a:lnTo>
                  <a:lnTo>
                    <a:pt x="0" y="411"/>
                  </a:lnTo>
                  <a:close/>
                </a:path>
              </a:pathLst>
            </a:custGeom>
            <a:solidFill>
              <a:srgbClr val="5E25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9" name="Freeform 296"/>
            <p:cNvSpPr>
              <a:spLocks/>
            </p:cNvSpPr>
            <p:nvPr/>
          </p:nvSpPr>
          <p:spPr bwMode="auto">
            <a:xfrm>
              <a:off x="9518650" y="5392739"/>
              <a:ext cx="906463" cy="808038"/>
            </a:xfrm>
            <a:custGeom>
              <a:avLst/>
              <a:gdLst>
                <a:gd name="T0" fmla="*/ 0 w 571"/>
                <a:gd name="T1" fmla="*/ 509 h 509"/>
                <a:gd name="T2" fmla="*/ 293 w 571"/>
                <a:gd name="T3" fmla="*/ 0 h 509"/>
                <a:gd name="T4" fmla="*/ 571 w 571"/>
                <a:gd name="T5" fmla="*/ 172 h 509"/>
                <a:gd name="T6" fmla="*/ 0 w 571"/>
                <a:gd name="T7" fmla="*/ 509 h 509"/>
              </a:gdLst>
              <a:ahLst/>
              <a:cxnLst>
                <a:cxn ang="0">
                  <a:pos x="T0" y="T1"/>
                </a:cxn>
                <a:cxn ang="0">
                  <a:pos x="T2" y="T3"/>
                </a:cxn>
                <a:cxn ang="0">
                  <a:pos x="T4" y="T5"/>
                </a:cxn>
                <a:cxn ang="0">
                  <a:pos x="T6" y="T7"/>
                </a:cxn>
              </a:cxnLst>
              <a:rect l="0" t="0" r="r" b="b"/>
              <a:pathLst>
                <a:path w="571" h="509">
                  <a:moveTo>
                    <a:pt x="0" y="509"/>
                  </a:moveTo>
                  <a:lnTo>
                    <a:pt x="293" y="0"/>
                  </a:lnTo>
                  <a:lnTo>
                    <a:pt x="571" y="172"/>
                  </a:lnTo>
                  <a:lnTo>
                    <a:pt x="0" y="509"/>
                  </a:lnTo>
                  <a:close/>
                </a:path>
              </a:pathLst>
            </a:custGeom>
            <a:solidFill>
              <a:srgbClr val="4521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0" name="Freeform 297"/>
            <p:cNvSpPr>
              <a:spLocks/>
            </p:cNvSpPr>
            <p:nvPr/>
          </p:nvSpPr>
          <p:spPr bwMode="auto">
            <a:xfrm>
              <a:off x="9983788" y="5202239"/>
              <a:ext cx="465138" cy="463550"/>
            </a:xfrm>
            <a:custGeom>
              <a:avLst/>
              <a:gdLst>
                <a:gd name="T0" fmla="*/ 0 w 293"/>
                <a:gd name="T1" fmla="*/ 120 h 292"/>
                <a:gd name="T2" fmla="*/ 293 w 293"/>
                <a:gd name="T3" fmla="*/ 0 h 292"/>
                <a:gd name="T4" fmla="*/ 278 w 293"/>
                <a:gd name="T5" fmla="*/ 292 h 292"/>
                <a:gd name="T6" fmla="*/ 0 w 293"/>
                <a:gd name="T7" fmla="*/ 120 h 292"/>
              </a:gdLst>
              <a:ahLst/>
              <a:cxnLst>
                <a:cxn ang="0">
                  <a:pos x="T0" y="T1"/>
                </a:cxn>
                <a:cxn ang="0">
                  <a:pos x="T2" y="T3"/>
                </a:cxn>
                <a:cxn ang="0">
                  <a:pos x="T4" y="T5"/>
                </a:cxn>
                <a:cxn ang="0">
                  <a:pos x="T6" y="T7"/>
                </a:cxn>
              </a:cxnLst>
              <a:rect l="0" t="0" r="r" b="b"/>
              <a:pathLst>
                <a:path w="293" h="292">
                  <a:moveTo>
                    <a:pt x="0" y="120"/>
                  </a:moveTo>
                  <a:lnTo>
                    <a:pt x="293" y="0"/>
                  </a:lnTo>
                  <a:lnTo>
                    <a:pt x="278" y="292"/>
                  </a:lnTo>
                  <a:lnTo>
                    <a:pt x="0" y="120"/>
                  </a:lnTo>
                  <a:close/>
                </a:path>
              </a:pathLst>
            </a:custGeom>
            <a:solidFill>
              <a:srgbClr val="52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1" name="Freeform 298"/>
            <p:cNvSpPr>
              <a:spLocks/>
            </p:cNvSpPr>
            <p:nvPr/>
          </p:nvSpPr>
          <p:spPr bwMode="auto">
            <a:xfrm>
              <a:off x="7694613" y="5703889"/>
              <a:ext cx="1824038" cy="701675"/>
            </a:xfrm>
            <a:custGeom>
              <a:avLst/>
              <a:gdLst>
                <a:gd name="T0" fmla="*/ 0 w 1149"/>
                <a:gd name="T1" fmla="*/ 0 h 442"/>
                <a:gd name="T2" fmla="*/ 729 w 1149"/>
                <a:gd name="T3" fmla="*/ 442 h 442"/>
                <a:gd name="T4" fmla="*/ 1149 w 1149"/>
                <a:gd name="T5" fmla="*/ 315 h 442"/>
                <a:gd name="T6" fmla="*/ 0 w 1149"/>
                <a:gd name="T7" fmla="*/ 0 h 442"/>
              </a:gdLst>
              <a:ahLst/>
              <a:cxnLst>
                <a:cxn ang="0">
                  <a:pos x="T0" y="T1"/>
                </a:cxn>
                <a:cxn ang="0">
                  <a:pos x="T2" y="T3"/>
                </a:cxn>
                <a:cxn ang="0">
                  <a:pos x="T4" y="T5"/>
                </a:cxn>
                <a:cxn ang="0">
                  <a:pos x="T6" y="T7"/>
                </a:cxn>
              </a:cxnLst>
              <a:rect l="0" t="0" r="r" b="b"/>
              <a:pathLst>
                <a:path w="1149" h="442">
                  <a:moveTo>
                    <a:pt x="0" y="0"/>
                  </a:moveTo>
                  <a:lnTo>
                    <a:pt x="729" y="442"/>
                  </a:lnTo>
                  <a:lnTo>
                    <a:pt x="1149" y="315"/>
                  </a:lnTo>
                  <a:lnTo>
                    <a:pt x="0" y="0"/>
                  </a:lnTo>
                  <a:close/>
                </a:path>
              </a:pathLst>
            </a:custGeom>
            <a:solidFill>
              <a:srgbClr val="4521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2" name="Freeform 299"/>
            <p:cNvSpPr>
              <a:spLocks/>
            </p:cNvSpPr>
            <p:nvPr/>
          </p:nvSpPr>
          <p:spPr bwMode="auto">
            <a:xfrm>
              <a:off x="11461750" y="3668714"/>
              <a:ext cx="571500" cy="582613"/>
            </a:xfrm>
            <a:custGeom>
              <a:avLst/>
              <a:gdLst>
                <a:gd name="T0" fmla="*/ 285 w 360"/>
                <a:gd name="T1" fmla="*/ 367 h 367"/>
                <a:gd name="T2" fmla="*/ 360 w 360"/>
                <a:gd name="T3" fmla="*/ 0 h 367"/>
                <a:gd name="T4" fmla="*/ 0 w 360"/>
                <a:gd name="T5" fmla="*/ 180 h 367"/>
                <a:gd name="T6" fmla="*/ 285 w 360"/>
                <a:gd name="T7" fmla="*/ 367 h 367"/>
              </a:gdLst>
              <a:ahLst/>
              <a:cxnLst>
                <a:cxn ang="0">
                  <a:pos x="T0" y="T1"/>
                </a:cxn>
                <a:cxn ang="0">
                  <a:pos x="T2" y="T3"/>
                </a:cxn>
                <a:cxn ang="0">
                  <a:pos x="T4" y="T5"/>
                </a:cxn>
                <a:cxn ang="0">
                  <a:pos x="T6" y="T7"/>
                </a:cxn>
              </a:cxnLst>
              <a:rect l="0" t="0" r="r" b="b"/>
              <a:pathLst>
                <a:path w="360" h="367">
                  <a:moveTo>
                    <a:pt x="285" y="367"/>
                  </a:moveTo>
                  <a:lnTo>
                    <a:pt x="360" y="0"/>
                  </a:lnTo>
                  <a:lnTo>
                    <a:pt x="0" y="180"/>
                  </a:lnTo>
                  <a:lnTo>
                    <a:pt x="285" y="367"/>
                  </a:lnTo>
                  <a:close/>
                </a:path>
              </a:pathLst>
            </a:custGeom>
            <a:solidFill>
              <a:srgbClr val="4521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3" name="Freeform 300"/>
            <p:cNvSpPr>
              <a:spLocks/>
            </p:cNvSpPr>
            <p:nvPr/>
          </p:nvSpPr>
          <p:spPr bwMode="auto">
            <a:xfrm>
              <a:off x="10520363" y="3895726"/>
              <a:ext cx="941388" cy="890588"/>
            </a:xfrm>
            <a:custGeom>
              <a:avLst/>
              <a:gdLst>
                <a:gd name="T0" fmla="*/ 367 w 593"/>
                <a:gd name="T1" fmla="*/ 561 h 561"/>
                <a:gd name="T2" fmla="*/ 593 w 593"/>
                <a:gd name="T3" fmla="*/ 37 h 561"/>
                <a:gd name="T4" fmla="*/ 0 w 593"/>
                <a:gd name="T5" fmla="*/ 0 h 561"/>
                <a:gd name="T6" fmla="*/ 367 w 593"/>
                <a:gd name="T7" fmla="*/ 561 h 561"/>
              </a:gdLst>
              <a:ahLst/>
              <a:cxnLst>
                <a:cxn ang="0">
                  <a:pos x="T0" y="T1"/>
                </a:cxn>
                <a:cxn ang="0">
                  <a:pos x="T2" y="T3"/>
                </a:cxn>
                <a:cxn ang="0">
                  <a:pos x="T4" y="T5"/>
                </a:cxn>
                <a:cxn ang="0">
                  <a:pos x="T6" y="T7"/>
                </a:cxn>
              </a:cxnLst>
              <a:rect l="0" t="0" r="r" b="b"/>
              <a:pathLst>
                <a:path w="593" h="561">
                  <a:moveTo>
                    <a:pt x="367" y="561"/>
                  </a:moveTo>
                  <a:lnTo>
                    <a:pt x="593" y="37"/>
                  </a:lnTo>
                  <a:lnTo>
                    <a:pt x="0" y="0"/>
                  </a:lnTo>
                  <a:lnTo>
                    <a:pt x="367" y="561"/>
                  </a:lnTo>
                  <a:close/>
                </a:path>
              </a:pathLst>
            </a:custGeom>
            <a:solidFill>
              <a:srgbClr val="52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4" name="Freeform 301"/>
            <p:cNvSpPr>
              <a:spLocks/>
            </p:cNvSpPr>
            <p:nvPr/>
          </p:nvSpPr>
          <p:spPr bwMode="auto">
            <a:xfrm>
              <a:off x="5753100" y="2968626"/>
              <a:ext cx="6280150" cy="1187450"/>
            </a:xfrm>
            <a:custGeom>
              <a:avLst/>
              <a:gdLst>
                <a:gd name="T0" fmla="*/ 0 w 3956"/>
                <a:gd name="T1" fmla="*/ 441 h 748"/>
                <a:gd name="T2" fmla="*/ 796 w 3956"/>
                <a:gd name="T3" fmla="*/ 606 h 748"/>
                <a:gd name="T4" fmla="*/ 2094 w 3956"/>
                <a:gd name="T5" fmla="*/ 748 h 748"/>
                <a:gd name="T6" fmla="*/ 3003 w 3956"/>
                <a:gd name="T7" fmla="*/ 582 h 748"/>
                <a:gd name="T8" fmla="*/ 3596 w 3956"/>
                <a:gd name="T9" fmla="*/ 621 h 748"/>
                <a:gd name="T10" fmla="*/ 3956 w 3956"/>
                <a:gd name="T11" fmla="*/ 441 h 748"/>
                <a:gd name="T12" fmla="*/ 3348 w 3956"/>
                <a:gd name="T13" fmla="*/ 157 h 748"/>
                <a:gd name="T14" fmla="*/ 2184 w 3956"/>
                <a:gd name="T15" fmla="*/ 0 h 748"/>
                <a:gd name="T16" fmla="*/ 856 w 3956"/>
                <a:gd name="T17" fmla="*/ 82 h 748"/>
                <a:gd name="T18" fmla="*/ 0 w 3956"/>
                <a:gd name="T19" fmla="*/ 441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56" h="748">
                  <a:moveTo>
                    <a:pt x="0" y="441"/>
                  </a:moveTo>
                  <a:lnTo>
                    <a:pt x="796" y="606"/>
                  </a:lnTo>
                  <a:lnTo>
                    <a:pt x="2094" y="748"/>
                  </a:lnTo>
                  <a:lnTo>
                    <a:pt x="3003" y="582"/>
                  </a:lnTo>
                  <a:lnTo>
                    <a:pt x="3596" y="621"/>
                  </a:lnTo>
                  <a:lnTo>
                    <a:pt x="3956" y="441"/>
                  </a:lnTo>
                  <a:lnTo>
                    <a:pt x="3348" y="157"/>
                  </a:lnTo>
                  <a:lnTo>
                    <a:pt x="2184" y="0"/>
                  </a:lnTo>
                  <a:lnTo>
                    <a:pt x="856" y="82"/>
                  </a:lnTo>
                  <a:lnTo>
                    <a:pt x="0" y="441"/>
                  </a:lnTo>
                  <a:close/>
                </a:path>
              </a:pathLst>
            </a:custGeom>
            <a:solidFill>
              <a:srgbClr val="9C94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5" name="Freeform 302"/>
            <p:cNvSpPr>
              <a:spLocks/>
            </p:cNvSpPr>
            <p:nvPr/>
          </p:nvSpPr>
          <p:spPr bwMode="auto">
            <a:xfrm>
              <a:off x="5753100" y="2968626"/>
              <a:ext cx="6280150" cy="1187450"/>
            </a:xfrm>
            <a:custGeom>
              <a:avLst/>
              <a:gdLst>
                <a:gd name="T0" fmla="*/ 0 w 3956"/>
                <a:gd name="T1" fmla="*/ 441 h 748"/>
                <a:gd name="T2" fmla="*/ 796 w 3956"/>
                <a:gd name="T3" fmla="*/ 606 h 748"/>
                <a:gd name="T4" fmla="*/ 2094 w 3956"/>
                <a:gd name="T5" fmla="*/ 748 h 748"/>
                <a:gd name="T6" fmla="*/ 3003 w 3956"/>
                <a:gd name="T7" fmla="*/ 582 h 748"/>
                <a:gd name="T8" fmla="*/ 3596 w 3956"/>
                <a:gd name="T9" fmla="*/ 621 h 748"/>
                <a:gd name="T10" fmla="*/ 3956 w 3956"/>
                <a:gd name="T11" fmla="*/ 441 h 748"/>
                <a:gd name="T12" fmla="*/ 3348 w 3956"/>
                <a:gd name="T13" fmla="*/ 157 h 748"/>
                <a:gd name="T14" fmla="*/ 2184 w 3956"/>
                <a:gd name="T15" fmla="*/ 0 h 748"/>
                <a:gd name="T16" fmla="*/ 856 w 3956"/>
                <a:gd name="T17" fmla="*/ 82 h 748"/>
                <a:gd name="T18" fmla="*/ 0 w 3956"/>
                <a:gd name="T19" fmla="*/ 441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56" h="748">
                  <a:moveTo>
                    <a:pt x="0" y="441"/>
                  </a:moveTo>
                  <a:lnTo>
                    <a:pt x="796" y="606"/>
                  </a:lnTo>
                  <a:lnTo>
                    <a:pt x="2094" y="748"/>
                  </a:lnTo>
                  <a:lnTo>
                    <a:pt x="3003" y="582"/>
                  </a:lnTo>
                  <a:lnTo>
                    <a:pt x="3596" y="621"/>
                  </a:lnTo>
                  <a:lnTo>
                    <a:pt x="3956" y="441"/>
                  </a:lnTo>
                  <a:lnTo>
                    <a:pt x="3348" y="157"/>
                  </a:lnTo>
                  <a:lnTo>
                    <a:pt x="2184" y="0"/>
                  </a:lnTo>
                  <a:lnTo>
                    <a:pt x="856" y="82"/>
                  </a:lnTo>
                  <a:lnTo>
                    <a:pt x="0" y="44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6" name="Freeform 303"/>
            <p:cNvSpPr>
              <a:spLocks/>
            </p:cNvSpPr>
            <p:nvPr/>
          </p:nvSpPr>
          <p:spPr bwMode="auto">
            <a:xfrm>
              <a:off x="7016750" y="3051176"/>
              <a:ext cx="3598863" cy="1046163"/>
            </a:xfrm>
            <a:custGeom>
              <a:avLst/>
              <a:gdLst>
                <a:gd name="T0" fmla="*/ 0 w 2267"/>
                <a:gd name="T1" fmla="*/ 554 h 659"/>
                <a:gd name="T2" fmla="*/ 1854 w 2267"/>
                <a:gd name="T3" fmla="*/ 0 h 659"/>
                <a:gd name="T4" fmla="*/ 2267 w 2267"/>
                <a:gd name="T5" fmla="*/ 60 h 659"/>
                <a:gd name="T6" fmla="*/ 953 w 2267"/>
                <a:gd name="T7" fmla="*/ 659 h 659"/>
                <a:gd name="T8" fmla="*/ 0 w 2267"/>
                <a:gd name="T9" fmla="*/ 554 h 659"/>
              </a:gdLst>
              <a:ahLst/>
              <a:cxnLst>
                <a:cxn ang="0">
                  <a:pos x="T0" y="T1"/>
                </a:cxn>
                <a:cxn ang="0">
                  <a:pos x="T2" y="T3"/>
                </a:cxn>
                <a:cxn ang="0">
                  <a:pos x="T4" y="T5"/>
                </a:cxn>
                <a:cxn ang="0">
                  <a:pos x="T6" y="T7"/>
                </a:cxn>
                <a:cxn ang="0">
                  <a:pos x="T8" y="T9"/>
                </a:cxn>
              </a:cxnLst>
              <a:rect l="0" t="0" r="r" b="b"/>
              <a:pathLst>
                <a:path w="2267" h="659">
                  <a:moveTo>
                    <a:pt x="0" y="554"/>
                  </a:moveTo>
                  <a:lnTo>
                    <a:pt x="1854" y="0"/>
                  </a:lnTo>
                  <a:lnTo>
                    <a:pt x="2267" y="60"/>
                  </a:lnTo>
                  <a:lnTo>
                    <a:pt x="953" y="659"/>
                  </a:lnTo>
                  <a:lnTo>
                    <a:pt x="0" y="554"/>
                  </a:lnTo>
                  <a:close/>
                </a:path>
              </a:pathLst>
            </a:custGeom>
            <a:solidFill>
              <a:srgbClr val="C4B3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7" name="Freeform 304"/>
            <p:cNvSpPr>
              <a:spLocks/>
            </p:cNvSpPr>
            <p:nvPr/>
          </p:nvSpPr>
          <p:spPr bwMode="auto">
            <a:xfrm>
              <a:off x="7016750" y="3051176"/>
              <a:ext cx="3598863" cy="1046163"/>
            </a:xfrm>
            <a:custGeom>
              <a:avLst/>
              <a:gdLst>
                <a:gd name="T0" fmla="*/ 0 w 2267"/>
                <a:gd name="T1" fmla="*/ 554 h 659"/>
                <a:gd name="T2" fmla="*/ 1854 w 2267"/>
                <a:gd name="T3" fmla="*/ 0 h 659"/>
                <a:gd name="T4" fmla="*/ 2267 w 2267"/>
                <a:gd name="T5" fmla="*/ 60 h 659"/>
                <a:gd name="T6" fmla="*/ 953 w 2267"/>
                <a:gd name="T7" fmla="*/ 659 h 659"/>
                <a:gd name="T8" fmla="*/ 0 w 2267"/>
                <a:gd name="T9" fmla="*/ 554 h 659"/>
              </a:gdLst>
              <a:ahLst/>
              <a:cxnLst>
                <a:cxn ang="0">
                  <a:pos x="T0" y="T1"/>
                </a:cxn>
                <a:cxn ang="0">
                  <a:pos x="T2" y="T3"/>
                </a:cxn>
                <a:cxn ang="0">
                  <a:pos x="T4" y="T5"/>
                </a:cxn>
                <a:cxn ang="0">
                  <a:pos x="T6" y="T7"/>
                </a:cxn>
                <a:cxn ang="0">
                  <a:pos x="T8" y="T9"/>
                </a:cxn>
              </a:cxnLst>
              <a:rect l="0" t="0" r="r" b="b"/>
              <a:pathLst>
                <a:path w="2267" h="659">
                  <a:moveTo>
                    <a:pt x="0" y="554"/>
                  </a:moveTo>
                  <a:lnTo>
                    <a:pt x="1854" y="0"/>
                  </a:lnTo>
                  <a:lnTo>
                    <a:pt x="2267" y="60"/>
                  </a:lnTo>
                  <a:lnTo>
                    <a:pt x="953" y="659"/>
                  </a:lnTo>
                  <a:lnTo>
                    <a:pt x="0" y="55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8" name="Freeform 305"/>
            <p:cNvSpPr>
              <a:spLocks/>
            </p:cNvSpPr>
            <p:nvPr/>
          </p:nvSpPr>
          <p:spPr bwMode="auto">
            <a:xfrm>
              <a:off x="7194550" y="3063876"/>
              <a:ext cx="3302000" cy="1020763"/>
            </a:xfrm>
            <a:custGeom>
              <a:avLst/>
              <a:gdLst>
                <a:gd name="T0" fmla="*/ 0 w 2080"/>
                <a:gd name="T1" fmla="*/ 554 h 643"/>
                <a:gd name="T2" fmla="*/ 1809 w 2080"/>
                <a:gd name="T3" fmla="*/ 0 h 643"/>
                <a:gd name="T4" fmla="*/ 2080 w 2080"/>
                <a:gd name="T5" fmla="*/ 44 h 643"/>
                <a:gd name="T6" fmla="*/ 773 w 2080"/>
                <a:gd name="T7" fmla="*/ 643 h 643"/>
                <a:gd name="T8" fmla="*/ 0 w 2080"/>
                <a:gd name="T9" fmla="*/ 554 h 643"/>
              </a:gdLst>
              <a:ahLst/>
              <a:cxnLst>
                <a:cxn ang="0">
                  <a:pos x="T0" y="T1"/>
                </a:cxn>
                <a:cxn ang="0">
                  <a:pos x="T2" y="T3"/>
                </a:cxn>
                <a:cxn ang="0">
                  <a:pos x="T4" y="T5"/>
                </a:cxn>
                <a:cxn ang="0">
                  <a:pos x="T6" y="T7"/>
                </a:cxn>
                <a:cxn ang="0">
                  <a:pos x="T8" y="T9"/>
                </a:cxn>
              </a:cxnLst>
              <a:rect l="0" t="0" r="r" b="b"/>
              <a:pathLst>
                <a:path w="2080" h="643">
                  <a:moveTo>
                    <a:pt x="0" y="554"/>
                  </a:moveTo>
                  <a:lnTo>
                    <a:pt x="1809" y="0"/>
                  </a:lnTo>
                  <a:lnTo>
                    <a:pt x="2080" y="44"/>
                  </a:lnTo>
                  <a:lnTo>
                    <a:pt x="773" y="643"/>
                  </a:lnTo>
                  <a:lnTo>
                    <a:pt x="0" y="554"/>
                  </a:lnTo>
                  <a:close/>
                </a:path>
              </a:pathLst>
            </a:custGeom>
            <a:solidFill>
              <a:srgbClr val="B6A6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9" name="Freeform 306"/>
            <p:cNvSpPr>
              <a:spLocks/>
            </p:cNvSpPr>
            <p:nvPr/>
          </p:nvSpPr>
          <p:spPr bwMode="auto">
            <a:xfrm>
              <a:off x="7194550" y="3063876"/>
              <a:ext cx="3302000" cy="1020763"/>
            </a:xfrm>
            <a:custGeom>
              <a:avLst/>
              <a:gdLst>
                <a:gd name="T0" fmla="*/ 0 w 2080"/>
                <a:gd name="T1" fmla="*/ 554 h 643"/>
                <a:gd name="T2" fmla="*/ 1809 w 2080"/>
                <a:gd name="T3" fmla="*/ 0 h 643"/>
                <a:gd name="T4" fmla="*/ 2080 w 2080"/>
                <a:gd name="T5" fmla="*/ 44 h 643"/>
                <a:gd name="T6" fmla="*/ 773 w 2080"/>
                <a:gd name="T7" fmla="*/ 643 h 643"/>
                <a:gd name="T8" fmla="*/ 0 w 2080"/>
                <a:gd name="T9" fmla="*/ 554 h 643"/>
              </a:gdLst>
              <a:ahLst/>
              <a:cxnLst>
                <a:cxn ang="0">
                  <a:pos x="T0" y="T1"/>
                </a:cxn>
                <a:cxn ang="0">
                  <a:pos x="T2" y="T3"/>
                </a:cxn>
                <a:cxn ang="0">
                  <a:pos x="T4" y="T5"/>
                </a:cxn>
                <a:cxn ang="0">
                  <a:pos x="T6" y="T7"/>
                </a:cxn>
                <a:cxn ang="0">
                  <a:pos x="T8" y="T9"/>
                </a:cxn>
              </a:cxnLst>
              <a:rect l="0" t="0" r="r" b="b"/>
              <a:pathLst>
                <a:path w="2080" h="643">
                  <a:moveTo>
                    <a:pt x="0" y="554"/>
                  </a:moveTo>
                  <a:lnTo>
                    <a:pt x="1809" y="0"/>
                  </a:lnTo>
                  <a:lnTo>
                    <a:pt x="2080" y="44"/>
                  </a:lnTo>
                  <a:lnTo>
                    <a:pt x="773" y="643"/>
                  </a:lnTo>
                  <a:lnTo>
                    <a:pt x="0" y="55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0" name="Freeform 307"/>
            <p:cNvSpPr>
              <a:spLocks/>
            </p:cNvSpPr>
            <p:nvPr/>
          </p:nvSpPr>
          <p:spPr bwMode="auto">
            <a:xfrm>
              <a:off x="8642350" y="1627189"/>
              <a:ext cx="573088" cy="1652588"/>
            </a:xfrm>
            <a:custGeom>
              <a:avLst/>
              <a:gdLst>
                <a:gd name="T0" fmla="*/ 361 w 361"/>
                <a:gd name="T1" fmla="*/ 1041 h 1041"/>
                <a:gd name="T2" fmla="*/ 0 w 361"/>
                <a:gd name="T3" fmla="*/ 972 h 1041"/>
                <a:gd name="T4" fmla="*/ 0 w 361"/>
                <a:gd name="T5" fmla="*/ 0 h 1041"/>
                <a:gd name="T6" fmla="*/ 361 w 361"/>
                <a:gd name="T7" fmla="*/ 55 h 1041"/>
                <a:gd name="T8" fmla="*/ 361 w 361"/>
                <a:gd name="T9" fmla="*/ 1041 h 1041"/>
              </a:gdLst>
              <a:ahLst/>
              <a:cxnLst>
                <a:cxn ang="0">
                  <a:pos x="T0" y="T1"/>
                </a:cxn>
                <a:cxn ang="0">
                  <a:pos x="T2" y="T3"/>
                </a:cxn>
                <a:cxn ang="0">
                  <a:pos x="T4" y="T5"/>
                </a:cxn>
                <a:cxn ang="0">
                  <a:pos x="T6" y="T7"/>
                </a:cxn>
                <a:cxn ang="0">
                  <a:pos x="T8" y="T9"/>
                </a:cxn>
              </a:cxnLst>
              <a:rect l="0" t="0" r="r" b="b"/>
              <a:pathLst>
                <a:path w="361" h="1041">
                  <a:moveTo>
                    <a:pt x="361" y="1041"/>
                  </a:moveTo>
                  <a:lnTo>
                    <a:pt x="0" y="972"/>
                  </a:lnTo>
                  <a:lnTo>
                    <a:pt x="0" y="0"/>
                  </a:lnTo>
                  <a:lnTo>
                    <a:pt x="361" y="55"/>
                  </a:lnTo>
                  <a:lnTo>
                    <a:pt x="361" y="1041"/>
                  </a:lnTo>
                  <a:close/>
                </a:path>
              </a:pathLst>
            </a:custGeom>
            <a:solidFill>
              <a:srgbClr val="D8C8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1" name="Freeform 308"/>
            <p:cNvSpPr>
              <a:spLocks/>
            </p:cNvSpPr>
            <p:nvPr/>
          </p:nvSpPr>
          <p:spPr bwMode="auto">
            <a:xfrm>
              <a:off x="8642350" y="1627189"/>
              <a:ext cx="573088" cy="1652588"/>
            </a:xfrm>
            <a:custGeom>
              <a:avLst/>
              <a:gdLst>
                <a:gd name="T0" fmla="*/ 361 w 361"/>
                <a:gd name="T1" fmla="*/ 1041 h 1041"/>
                <a:gd name="T2" fmla="*/ 0 w 361"/>
                <a:gd name="T3" fmla="*/ 972 h 1041"/>
                <a:gd name="T4" fmla="*/ 0 w 361"/>
                <a:gd name="T5" fmla="*/ 0 h 1041"/>
                <a:gd name="T6" fmla="*/ 361 w 361"/>
                <a:gd name="T7" fmla="*/ 55 h 1041"/>
                <a:gd name="T8" fmla="*/ 361 w 361"/>
                <a:gd name="T9" fmla="*/ 1041 h 1041"/>
              </a:gdLst>
              <a:ahLst/>
              <a:cxnLst>
                <a:cxn ang="0">
                  <a:pos x="T0" y="T1"/>
                </a:cxn>
                <a:cxn ang="0">
                  <a:pos x="T2" y="T3"/>
                </a:cxn>
                <a:cxn ang="0">
                  <a:pos x="T4" y="T5"/>
                </a:cxn>
                <a:cxn ang="0">
                  <a:pos x="T6" y="T7"/>
                </a:cxn>
                <a:cxn ang="0">
                  <a:pos x="T8" y="T9"/>
                </a:cxn>
              </a:cxnLst>
              <a:rect l="0" t="0" r="r" b="b"/>
              <a:pathLst>
                <a:path w="361" h="1041">
                  <a:moveTo>
                    <a:pt x="361" y="1041"/>
                  </a:moveTo>
                  <a:lnTo>
                    <a:pt x="0" y="972"/>
                  </a:lnTo>
                  <a:lnTo>
                    <a:pt x="0" y="0"/>
                  </a:lnTo>
                  <a:lnTo>
                    <a:pt x="361" y="55"/>
                  </a:lnTo>
                  <a:lnTo>
                    <a:pt x="361" y="104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2" name="Freeform 309"/>
            <p:cNvSpPr>
              <a:spLocks/>
            </p:cNvSpPr>
            <p:nvPr/>
          </p:nvSpPr>
          <p:spPr bwMode="auto">
            <a:xfrm>
              <a:off x="9215438" y="1598614"/>
              <a:ext cx="484188" cy="1690688"/>
            </a:xfrm>
            <a:custGeom>
              <a:avLst/>
              <a:gdLst>
                <a:gd name="T0" fmla="*/ 0 w 305"/>
                <a:gd name="T1" fmla="*/ 1065 h 1065"/>
                <a:gd name="T2" fmla="*/ 305 w 305"/>
                <a:gd name="T3" fmla="*/ 973 h 1065"/>
                <a:gd name="T4" fmla="*/ 305 w 305"/>
                <a:gd name="T5" fmla="*/ 0 h 1065"/>
                <a:gd name="T6" fmla="*/ 0 w 305"/>
                <a:gd name="T7" fmla="*/ 73 h 1065"/>
                <a:gd name="T8" fmla="*/ 0 w 305"/>
                <a:gd name="T9" fmla="*/ 1065 h 1065"/>
              </a:gdLst>
              <a:ahLst/>
              <a:cxnLst>
                <a:cxn ang="0">
                  <a:pos x="T0" y="T1"/>
                </a:cxn>
                <a:cxn ang="0">
                  <a:pos x="T2" y="T3"/>
                </a:cxn>
                <a:cxn ang="0">
                  <a:pos x="T4" y="T5"/>
                </a:cxn>
                <a:cxn ang="0">
                  <a:pos x="T6" y="T7"/>
                </a:cxn>
                <a:cxn ang="0">
                  <a:pos x="T8" y="T9"/>
                </a:cxn>
              </a:cxnLst>
              <a:rect l="0" t="0" r="r" b="b"/>
              <a:pathLst>
                <a:path w="305" h="1065">
                  <a:moveTo>
                    <a:pt x="0" y="1065"/>
                  </a:moveTo>
                  <a:lnTo>
                    <a:pt x="305" y="973"/>
                  </a:lnTo>
                  <a:lnTo>
                    <a:pt x="305" y="0"/>
                  </a:lnTo>
                  <a:lnTo>
                    <a:pt x="0" y="73"/>
                  </a:lnTo>
                  <a:lnTo>
                    <a:pt x="0" y="1065"/>
                  </a:lnTo>
                  <a:close/>
                </a:path>
              </a:pathLst>
            </a:custGeom>
            <a:solidFill>
              <a:srgbClr val="CCB8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3" name="Freeform 310"/>
            <p:cNvSpPr>
              <a:spLocks/>
            </p:cNvSpPr>
            <p:nvPr/>
          </p:nvSpPr>
          <p:spPr bwMode="auto">
            <a:xfrm>
              <a:off x="9215438" y="1598614"/>
              <a:ext cx="484188" cy="1690688"/>
            </a:xfrm>
            <a:custGeom>
              <a:avLst/>
              <a:gdLst>
                <a:gd name="T0" fmla="*/ 0 w 305"/>
                <a:gd name="T1" fmla="*/ 1065 h 1065"/>
                <a:gd name="T2" fmla="*/ 305 w 305"/>
                <a:gd name="T3" fmla="*/ 973 h 1065"/>
                <a:gd name="T4" fmla="*/ 305 w 305"/>
                <a:gd name="T5" fmla="*/ 0 h 1065"/>
                <a:gd name="T6" fmla="*/ 0 w 305"/>
                <a:gd name="T7" fmla="*/ 73 h 1065"/>
                <a:gd name="T8" fmla="*/ 0 w 305"/>
                <a:gd name="T9" fmla="*/ 1065 h 1065"/>
              </a:gdLst>
              <a:ahLst/>
              <a:cxnLst>
                <a:cxn ang="0">
                  <a:pos x="T0" y="T1"/>
                </a:cxn>
                <a:cxn ang="0">
                  <a:pos x="T2" y="T3"/>
                </a:cxn>
                <a:cxn ang="0">
                  <a:pos x="T4" y="T5"/>
                </a:cxn>
                <a:cxn ang="0">
                  <a:pos x="T6" y="T7"/>
                </a:cxn>
                <a:cxn ang="0">
                  <a:pos x="T8" y="T9"/>
                </a:cxn>
              </a:cxnLst>
              <a:rect l="0" t="0" r="r" b="b"/>
              <a:pathLst>
                <a:path w="305" h="1065">
                  <a:moveTo>
                    <a:pt x="0" y="1065"/>
                  </a:moveTo>
                  <a:lnTo>
                    <a:pt x="305" y="973"/>
                  </a:lnTo>
                  <a:lnTo>
                    <a:pt x="305" y="0"/>
                  </a:lnTo>
                  <a:lnTo>
                    <a:pt x="0" y="73"/>
                  </a:lnTo>
                  <a:lnTo>
                    <a:pt x="0" y="106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4" name="Freeform 311"/>
            <p:cNvSpPr>
              <a:spLocks/>
            </p:cNvSpPr>
            <p:nvPr/>
          </p:nvSpPr>
          <p:spPr bwMode="auto">
            <a:xfrm>
              <a:off x="8642350" y="1524001"/>
              <a:ext cx="1057275" cy="190500"/>
            </a:xfrm>
            <a:custGeom>
              <a:avLst/>
              <a:gdLst>
                <a:gd name="T0" fmla="*/ 0 w 666"/>
                <a:gd name="T1" fmla="*/ 65 h 120"/>
                <a:gd name="T2" fmla="*/ 361 w 666"/>
                <a:gd name="T3" fmla="*/ 120 h 120"/>
                <a:gd name="T4" fmla="*/ 666 w 666"/>
                <a:gd name="T5" fmla="*/ 47 h 120"/>
                <a:gd name="T6" fmla="*/ 334 w 666"/>
                <a:gd name="T7" fmla="*/ 0 h 120"/>
                <a:gd name="T8" fmla="*/ 0 w 666"/>
                <a:gd name="T9" fmla="*/ 65 h 120"/>
              </a:gdLst>
              <a:ahLst/>
              <a:cxnLst>
                <a:cxn ang="0">
                  <a:pos x="T0" y="T1"/>
                </a:cxn>
                <a:cxn ang="0">
                  <a:pos x="T2" y="T3"/>
                </a:cxn>
                <a:cxn ang="0">
                  <a:pos x="T4" y="T5"/>
                </a:cxn>
                <a:cxn ang="0">
                  <a:pos x="T6" y="T7"/>
                </a:cxn>
                <a:cxn ang="0">
                  <a:pos x="T8" y="T9"/>
                </a:cxn>
              </a:cxnLst>
              <a:rect l="0" t="0" r="r" b="b"/>
              <a:pathLst>
                <a:path w="666" h="120">
                  <a:moveTo>
                    <a:pt x="0" y="65"/>
                  </a:moveTo>
                  <a:lnTo>
                    <a:pt x="361" y="120"/>
                  </a:lnTo>
                  <a:lnTo>
                    <a:pt x="666" y="47"/>
                  </a:lnTo>
                  <a:lnTo>
                    <a:pt x="334" y="0"/>
                  </a:lnTo>
                  <a:lnTo>
                    <a:pt x="0" y="65"/>
                  </a:lnTo>
                  <a:close/>
                </a:path>
              </a:pathLst>
            </a:custGeom>
            <a:solidFill>
              <a:srgbClr val="E2D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5" name="Freeform 312"/>
            <p:cNvSpPr>
              <a:spLocks/>
            </p:cNvSpPr>
            <p:nvPr/>
          </p:nvSpPr>
          <p:spPr bwMode="auto">
            <a:xfrm>
              <a:off x="8805863" y="1714501"/>
              <a:ext cx="84138" cy="168275"/>
            </a:xfrm>
            <a:custGeom>
              <a:avLst/>
              <a:gdLst>
                <a:gd name="T0" fmla="*/ 53 w 53"/>
                <a:gd name="T1" fmla="*/ 13 h 106"/>
                <a:gd name="T2" fmla="*/ 0 w 53"/>
                <a:gd name="T3" fmla="*/ 0 h 106"/>
                <a:gd name="T4" fmla="*/ 0 w 53"/>
                <a:gd name="T5" fmla="*/ 95 h 106"/>
                <a:gd name="T6" fmla="*/ 53 w 53"/>
                <a:gd name="T7" fmla="*/ 106 h 106"/>
                <a:gd name="T8" fmla="*/ 53 w 53"/>
                <a:gd name="T9" fmla="*/ 13 h 106"/>
              </a:gdLst>
              <a:ahLst/>
              <a:cxnLst>
                <a:cxn ang="0">
                  <a:pos x="T0" y="T1"/>
                </a:cxn>
                <a:cxn ang="0">
                  <a:pos x="T2" y="T3"/>
                </a:cxn>
                <a:cxn ang="0">
                  <a:pos x="T4" y="T5"/>
                </a:cxn>
                <a:cxn ang="0">
                  <a:pos x="T6" y="T7"/>
                </a:cxn>
                <a:cxn ang="0">
                  <a:pos x="T8" y="T9"/>
                </a:cxn>
              </a:cxnLst>
              <a:rect l="0" t="0" r="r" b="b"/>
              <a:pathLst>
                <a:path w="53" h="106">
                  <a:moveTo>
                    <a:pt x="53" y="13"/>
                  </a:moveTo>
                  <a:lnTo>
                    <a:pt x="0" y="0"/>
                  </a:lnTo>
                  <a:lnTo>
                    <a:pt x="0" y="95"/>
                  </a:lnTo>
                  <a:lnTo>
                    <a:pt x="53" y="106"/>
                  </a:lnTo>
                  <a:lnTo>
                    <a:pt x="53" y="13"/>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6" name="Freeform 313"/>
            <p:cNvSpPr>
              <a:spLocks/>
            </p:cNvSpPr>
            <p:nvPr/>
          </p:nvSpPr>
          <p:spPr bwMode="auto">
            <a:xfrm>
              <a:off x="8923338" y="1738314"/>
              <a:ext cx="79375" cy="168275"/>
            </a:xfrm>
            <a:custGeom>
              <a:avLst/>
              <a:gdLst>
                <a:gd name="T0" fmla="*/ 50 w 50"/>
                <a:gd name="T1" fmla="*/ 13 h 106"/>
                <a:gd name="T2" fmla="*/ 0 w 50"/>
                <a:gd name="T3" fmla="*/ 0 h 106"/>
                <a:gd name="T4" fmla="*/ 0 w 50"/>
                <a:gd name="T5" fmla="*/ 93 h 106"/>
                <a:gd name="T6" fmla="*/ 50 w 50"/>
                <a:gd name="T7" fmla="*/ 106 h 106"/>
                <a:gd name="T8" fmla="*/ 50 w 50"/>
                <a:gd name="T9" fmla="*/ 13 h 106"/>
              </a:gdLst>
              <a:ahLst/>
              <a:cxnLst>
                <a:cxn ang="0">
                  <a:pos x="T0" y="T1"/>
                </a:cxn>
                <a:cxn ang="0">
                  <a:pos x="T2" y="T3"/>
                </a:cxn>
                <a:cxn ang="0">
                  <a:pos x="T4" y="T5"/>
                </a:cxn>
                <a:cxn ang="0">
                  <a:pos x="T6" y="T7"/>
                </a:cxn>
                <a:cxn ang="0">
                  <a:pos x="T8" y="T9"/>
                </a:cxn>
              </a:cxnLst>
              <a:rect l="0" t="0" r="r" b="b"/>
              <a:pathLst>
                <a:path w="50" h="106">
                  <a:moveTo>
                    <a:pt x="50" y="13"/>
                  </a:moveTo>
                  <a:lnTo>
                    <a:pt x="0" y="0"/>
                  </a:lnTo>
                  <a:lnTo>
                    <a:pt x="0" y="93"/>
                  </a:lnTo>
                  <a:lnTo>
                    <a:pt x="50" y="106"/>
                  </a:lnTo>
                  <a:lnTo>
                    <a:pt x="50" y="13"/>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7" name="Freeform 314"/>
            <p:cNvSpPr>
              <a:spLocks/>
            </p:cNvSpPr>
            <p:nvPr/>
          </p:nvSpPr>
          <p:spPr bwMode="auto">
            <a:xfrm>
              <a:off x="8805863" y="1963739"/>
              <a:ext cx="84138" cy="169863"/>
            </a:xfrm>
            <a:custGeom>
              <a:avLst/>
              <a:gdLst>
                <a:gd name="T0" fmla="*/ 53 w 53"/>
                <a:gd name="T1" fmla="*/ 11 h 107"/>
                <a:gd name="T2" fmla="*/ 0 w 53"/>
                <a:gd name="T3" fmla="*/ 0 h 107"/>
                <a:gd name="T4" fmla="*/ 0 w 53"/>
                <a:gd name="T5" fmla="*/ 94 h 107"/>
                <a:gd name="T6" fmla="*/ 53 w 53"/>
                <a:gd name="T7" fmla="*/ 107 h 107"/>
                <a:gd name="T8" fmla="*/ 53 w 53"/>
                <a:gd name="T9" fmla="*/ 11 h 107"/>
              </a:gdLst>
              <a:ahLst/>
              <a:cxnLst>
                <a:cxn ang="0">
                  <a:pos x="T0" y="T1"/>
                </a:cxn>
                <a:cxn ang="0">
                  <a:pos x="T2" y="T3"/>
                </a:cxn>
                <a:cxn ang="0">
                  <a:pos x="T4" y="T5"/>
                </a:cxn>
                <a:cxn ang="0">
                  <a:pos x="T6" y="T7"/>
                </a:cxn>
                <a:cxn ang="0">
                  <a:pos x="T8" y="T9"/>
                </a:cxn>
              </a:cxnLst>
              <a:rect l="0" t="0" r="r" b="b"/>
              <a:pathLst>
                <a:path w="53" h="107">
                  <a:moveTo>
                    <a:pt x="53" y="11"/>
                  </a:moveTo>
                  <a:lnTo>
                    <a:pt x="0" y="0"/>
                  </a:lnTo>
                  <a:lnTo>
                    <a:pt x="0" y="94"/>
                  </a:lnTo>
                  <a:lnTo>
                    <a:pt x="53" y="107"/>
                  </a:lnTo>
                  <a:lnTo>
                    <a:pt x="53" y="11"/>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8" name="Freeform 315"/>
            <p:cNvSpPr>
              <a:spLocks/>
            </p:cNvSpPr>
            <p:nvPr/>
          </p:nvSpPr>
          <p:spPr bwMode="auto">
            <a:xfrm>
              <a:off x="8923338" y="1984376"/>
              <a:ext cx="79375" cy="169863"/>
            </a:xfrm>
            <a:custGeom>
              <a:avLst/>
              <a:gdLst>
                <a:gd name="T0" fmla="*/ 50 w 50"/>
                <a:gd name="T1" fmla="*/ 13 h 107"/>
                <a:gd name="T2" fmla="*/ 0 w 50"/>
                <a:gd name="T3" fmla="*/ 0 h 107"/>
                <a:gd name="T4" fmla="*/ 0 w 50"/>
                <a:gd name="T5" fmla="*/ 96 h 107"/>
                <a:gd name="T6" fmla="*/ 50 w 50"/>
                <a:gd name="T7" fmla="*/ 107 h 107"/>
                <a:gd name="T8" fmla="*/ 50 w 50"/>
                <a:gd name="T9" fmla="*/ 13 h 107"/>
              </a:gdLst>
              <a:ahLst/>
              <a:cxnLst>
                <a:cxn ang="0">
                  <a:pos x="T0" y="T1"/>
                </a:cxn>
                <a:cxn ang="0">
                  <a:pos x="T2" y="T3"/>
                </a:cxn>
                <a:cxn ang="0">
                  <a:pos x="T4" y="T5"/>
                </a:cxn>
                <a:cxn ang="0">
                  <a:pos x="T6" y="T7"/>
                </a:cxn>
                <a:cxn ang="0">
                  <a:pos x="T8" y="T9"/>
                </a:cxn>
              </a:cxnLst>
              <a:rect l="0" t="0" r="r" b="b"/>
              <a:pathLst>
                <a:path w="50" h="107">
                  <a:moveTo>
                    <a:pt x="50" y="13"/>
                  </a:moveTo>
                  <a:lnTo>
                    <a:pt x="0" y="0"/>
                  </a:lnTo>
                  <a:lnTo>
                    <a:pt x="0" y="96"/>
                  </a:lnTo>
                  <a:lnTo>
                    <a:pt x="50" y="107"/>
                  </a:lnTo>
                  <a:lnTo>
                    <a:pt x="50" y="13"/>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9" name="Freeform 316"/>
            <p:cNvSpPr>
              <a:spLocks/>
            </p:cNvSpPr>
            <p:nvPr/>
          </p:nvSpPr>
          <p:spPr bwMode="auto">
            <a:xfrm>
              <a:off x="8805863" y="2209801"/>
              <a:ext cx="84138" cy="169863"/>
            </a:xfrm>
            <a:custGeom>
              <a:avLst/>
              <a:gdLst>
                <a:gd name="T0" fmla="*/ 53 w 53"/>
                <a:gd name="T1" fmla="*/ 13 h 107"/>
                <a:gd name="T2" fmla="*/ 0 w 53"/>
                <a:gd name="T3" fmla="*/ 0 h 107"/>
                <a:gd name="T4" fmla="*/ 0 w 53"/>
                <a:gd name="T5" fmla="*/ 96 h 107"/>
                <a:gd name="T6" fmla="*/ 53 w 53"/>
                <a:gd name="T7" fmla="*/ 107 h 107"/>
                <a:gd name="T8" fmla="*/ 53 w 53"/>
                <a:gd name="T9" fmla="*/ 13 h 107"/>
              </a:gdLst>
              <a:ahLst/>
              <a:cxnLst>
                <a:cxn ang="0">
                  <a:pos x="T0" y="T1"/>
                </a:cxn>
                <a:cxn ang="0">
                  <a:pos x="T2" y="T3"/>
                </a:cxn>
                <a:cxn ang="0">
                  <a:pos x="T4" y="T5"/>
                </a:cxn>
                <a:cxn ang="0">
                  <a:pos x="T6" y="T7"/>
                </a:cxn>
                <a:cxn ang="0">
                  <a:pos x="T8" y="T9"/>
                </a:cxn>
              </a:cxnLst>
              <a:rect l="0" t="0" r="r" b="b"/>
              <a:pathLst>
                <a:path w="53" h="107">
                  <a:moveTo>
                    <a:pt x="53" y="13"/>
                  </a:moveTo>
                  <a:lnTo>
                    <a:pt x="0" y="0"/>
                  </a:lnTo>
                  <a:lnTo>
                    <a:pt x="0" y="96"/>
                  </a:lnTo>
                  <a:lnTo>
                    <a:pt x="53" y="107"/>
                  </a:lnTo>
                  <a:lnTo>
                    <a:pt x="53" y="13"/>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0" name="Freeform 317"/>
            <p:cNvSpPr>
              <a:spLocks/>
            </p:cNvSpPr>
            <p:nvPr/>
          </p:nvSpPr>
          <p:spPr bwMode="auto">
            <a:xfrm>
              <a:off x="8923338" y="2233614"/>
              <a:ext cx="79375" cy="169863"/>
            </a:xfrm>
            <a:custGeom>
              <a:avLst/>
              <a:gdLst>
                <a:gd name="T0" fmla="*/ 50 w 50"/>
                <a:gd name="T1" fmla="*/ 12 h 107"/>
                <a:gd name="T2" fmla="*/ 0 w 50"/>
                <a:gd name="T3" fmla="*/ 0 h 107"/>
                <a:gd name="T4" fmla="*/ 0 w 50"/>
                <a:gd name="T5" fmla="*/ 94 h 107"/>
                <a:gd name="T6" fmla="*/ 50 w 50"/>
                <a:gd name="T7" fmla="*/ 107 h 107"/>
                <a:gd name="T8" fmla="*/ 50 w 50"/>
                <a:gd name="T9" fmla="*/ 12 h 107"/>
              </a:gdLst>
              <a:ahLst/>
              <a:cxnLst>
                <a:cxn ang="0">
                  <a:pos x="T0" y="T1"/>
                </a:cxn>
                <a:cxn ang="0">
                  <a:pos x="T2" y="T3"/>
                </a:cxn>
                <a:cxn ang="0">
                  <a:pos x="T4" y="T5"/>
                </a:cxn>
                <a:cxn ang="0">
                  <a:pos x="T6" y="T7"/>
                </a:cxn>
                <a:cxn ang="0">
                  <a:pos x="T8" y="T9"/>
                </a:cxn>
              </a:cxnLst>
              <a:rect l="0" t="0" r="r" b="b"/>
              <a:pathLst>
                <a:path w="50" h="107">
                  <a:moveTo>
                    <a:pt x="50" y="12"/>
                  </a:moveTo>
                  <a:lnTo>
                    <a:pt x="0" y="0"/>
                  </a:lnTo>
                  <a:lnTo>
                    <a:pt x="0" y="94"/>
                  </a:lnTo>
                  <a:lnTo>
                    <a:pt x="50" y="107"/>
                  </a:lnTo>
                  <a:lnTo>
                    <a:pt x="50" y="12"/>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1" name="Freeform 318"/>
            <p:cNvSpPr>
              <a:spLocks/>
            </p:cNvSpPr>
            <p:nvPr/>
          </p:nvSpPr>
          <p:spPr bwMode="auto">
            <a:xfrm>
              <a:off x="8805863" y="2460626"/>
              <a:ext cx="84138" cy="165100"/>
            </a:xfrm>
            <a:custGeom>
              <a:avLst/>
              <a:gdLst>
                <a:gd name="T0" fmla="*/ 53 w 53"/>
                <a:gd name="T1" fmla="*/ 11 h 104"/>
                <a:gd name="T2" fmla="*/ 0 w 53"/>
                <a:gd name="T3" fmla="*/ 0 h 104"/>
                <a:gd name="T4" fmla="*/ 0 w 53"/>
                <a:gd name="T5" fmla="*/ 93 h 104"/>
                <a:gd name="T6" fmla="*/ 53 w 53"/>
                <a:gd name="T7" fmla="*/ 104 h 104"/>
                <a:gd name="T8" fmla="*/ 53 w 53"/>
                <a:gd name="T9" fmla="*/ 11 h 104"/>
              </a:gdLst>
              <a:ahLst/>
              <a:cxnLst>
                <a:cxn ang="0">
                  <a:pos x="T0" y="T1"/>
                </a:cxn>
                <a:cxn ang="0">
                  <a:pos x="T2" y="T3"/>
                </a:cxn>
                <a:cxn ang="0">
                  <a:pos x="T4" y="T5"/>
                </a:cxn>
                <a:cxn ang="0">
                  <a:pos x="T6" y="T7"/>
                </a:cxn>
                <a:cxn ang="0">
                  <a:pos x="T8" y="T9"/>
                </a:cxn>
              </a:cxnLst>
              <a:rect l="0" t="0" r="r" b="b"/>
              <a:pathLst>
                <a:path w="53" h="104">
                  <a:moveTo>
                    <a:pt x="53" y="11"/>
                  </a:moveTo>
                  <a:lnTo>
                    <a:pt x="0" y="0"/>
                  </a:lnTo>
                  <a:lnTo>
                    <a:pt x="0" y="93"/>
                  </a:lnTo>
                  <a:lnTo>
                    <a:pt x="53" y="104"/>
                  </a:lnTo>
                  <a:lnTo>
                    <a:pt x="53" y="1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2" name="Freeform 319"/>
            <p:cNvSpPr>
              <a:spLocks/>
            </p:cNvSpPr>
            <p:nvPr/>
          </p:nvSpPr>
          <p:spPr bwMode="auto">
            <a:xfrm>
              <a:off x="8923338" y="2481264"/>
              <a:ext cx="79375" cy="168275"/>
            </a:xfrm>
            <a:custGeom>
              <a:avLst/>
              <a:gdLst>
                <a:gd name="T0" fmla="*/ 50 w 50"/>
                <a:gd name="T1" fmla="*/ 13 h 106"/>
                <a:gd name="T2" fmla="*/ 0 w 50"/>
                <a:gd name="T3" fmla="*/ 0 h 106"/>
                <a:gd name="T4" fmla="*/ 0 w 50"/>
                <a:gd name="T5" fmla="*/ 95 h 106"/>
                <a:gd name="T6" fmla="*/ 50 w 50"/>
                <a:gd name="T7" fmla="*/ 106 h 106"/>
                <a:gd name="T8" fmla="*/ 50 w 50"/>
                <a:gd name="T9" fmla="*/ 13 h 106"/>
              </a:gdLst>
              <a:ahLst/>
              <a:cxnLst>
                <a:cxn ang="0">
                  <a:pos x="T0" y="T1"/>
                </a:cxn>
                <a:cxn ang="0">
                  <a:pos x="T2" y="T3"/>
                </a:cxn>
                <a:cxn ang="0">
                  <a:pos x="T4" y="T5"/>
                </a:cxn>
                <a:cxn ang="0">
                  <a:pos x="T6" y="T7"/>
                </a:cxn>
                <a:cxn ang="0">
                  <a:pos x="T8" y="T9"/>
                </a:cxn>
              </a:cxnLst>
              <a:rect l="0" t="0" r="r" b="b"/>
              <a:pathLst>
                <a:path w="50" h="106">
                  <a:moveTo>
                    <a:pt x="50" y="13"/>
                  </a:moveTo>
                  <a:lnTo>
                    <a:pt x="0" y="0"/>
                  </a:lnTo>
                  <a:lnTo>
                    <a:pt x="0" y="95"/>
                  </a:lnTo>
                  <a:lnTo>
                    <a:pt x="50" y="106"/>
                  </a:lnTo>
                  <a:lnTo>
                    <a:pt x="50" y="13"/>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3" name="Freeform 320"/>
            <p:cNvSpPr>
              <a:spLocks/>
            </p:cNvSpPr>
            <p:nvPr/>
          </p:nvSpPr>
          <p:spPr bwMode="auto">
            <a:xfrm>
              <a:off x="8805863" y="2706689"/>
              <a:ext cx="84138" cy="169863"/>
            </a:xfrm>
            <a:custGeom>
              <a:avLst/>
              <a:gdLst>
                <a:gd name="T0" fmla="*/ 53 w 53"/>
                <a:gd name="T1" fmla="*/ 13 h 107"/>
                <a:gd name="T2" fmla="*/ 0 w 53"/>
                <a:gd name="T3" fmla="*/ 0 h 107"/>
                <a:gd name="T4" fmla="*/ 0 w 53"/>
                <a:gd name="T5" fmla="*/ 95 h 107"/>
                <a:gd name="T6" fmla="*/ 53 w 53"/>
                <a:gd name="T7" fmla="*/ 107 h 107"/>
                <a:gd name="T8" fmla="*/ 53 w 53"/>
                <a:gd name="T9" fmla="*/ 13 h 107"/>
              </a:gdLst>
              <a:ahLst/>
              <a:cxnLst>
                <a:cxn ang="0">
                  <a:pos x="T0" y="T1"/>
                </a:cxn>
                <a:cxn ang="0">
                  <a:pos x="T2" y="T3"/>
                </a:cxn>
                <a:cxn ang="0">
                  <a:pos x="T4" y="T5"/>
                </a:cxn>
                <a:cxn ang="0">
                  <a:pos x="T6" y="T7"/>
                </a:cxn>
                <a:cxn ang="0">
                  <a:pos x="T8" y="T9"/>
                </a:cxn>
              </a:cxnLst>
              <a:rect l="0" t="0" r="r" b="b"/>
              <a:pathLst>
                <a:path w="53" h="107">
                  <a:moveTo>
                    <a:pt x="53" y="13"/>
                  </a:moveTo>
                  <a:lnTo>
                    <a:pt x="0" y="0"/>
                  </a:lnTo>
                  <a:lnTo>
                    <a:pt x="0" y="95"/>
                  </a:lnTo>
                  <a:lnTo>
                    <a:pt x="53" y="107"/>
                  </a:lnTo>
                  <a:lnTo>
                    <a:pt x="53" y="13"/>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4" name="Freeform 321"/>
            <p:cNvSpPr>
              <a:spLocks/>
            </p:cNvSpPr>
            <p:nvPr/>
          </p:nvSpPr>
          <p:spPr bwMode="auto">
            <a:xfrm>
              <a:off x="8923338" y="2730501"/>
              <a:ext cx="79375" cy="166688"/>
            </a:xfrm>
            <a:custGeom>
              <a:avLst/>
              <a:gdLst>
                <a:gd name="T0" fmla="*/ 50 w 50"/>
                <a:gd name="T1" fmla="*/ 11 h 105"/>
                <a:gd name="T2" fmla="*/ 0 w 50"/>
                <a:gd name="T3" fmla="*/ 0 h 105"/>
                <a:gd name="T4" fmla="*/ 0 w 50"/>
                <a:gd name="T5" fmla="*/ 93 h 105"/>
                <a:gd name="T6" fmla="*/ 50 w 50"/>
                <a:gd name="T7" fmla="*/ 105 h 105"/>
                <a:gd name="T8" fmla="*/ 50 w 50"/>
                <a:gd name="T9" fmla="*/ 11 h 105"/>
              </a:gdLst>
              <a:ahLst/>
              <a:cxnLst>
                <a:cxn ang="0">
                  <a:pos x="T0" y="T1"/>
                </a:cxn>
                <a:cxn ang="0">
                  <a:pos x="T2" y="T3"/>
                </a:cxn>
                <a:cxn ang="0">
                  <a:pos x="T4" y="T5"/>
                </a:cxn>
                <a:cxn ang="0">
                  <a:pos x="T6" y="T7"/>
                </a:cxn>
                <a:cxn ang="0">
                  <a:pos x="T8" y="T9"/>
                </a:cxn>
              </a:cxnLst>
              <a:rect l="0" t="0" r="r" b="b"/>
              <a:pathLst>
                <a:path w="50" h="105">
                  <a:moveTo>
                    <a:pt x="50" y="11"/>
                  </a:moveTo>
                  <a:lnTo>
                    <a:pt x="0" y="0"/>
                  </a:lnTo>
                  <a:lnTo>
                    <a:pt x="0" y="93"/>
                  </a:lnTo>
                  <a:lnTo>
                    <a:pt x="50" y="105"/>
                  </a:lnTo>
                  <a:lnTo>
                    <a:pt x="50" y="1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5" name="Freeform 322"/>
            <p:cNvSpPr>
              <a:spLocks/>
            </p:cNvSpPr>
            <p:nvPr/>
          </p:nvSpPr>
          <p:spPr bwMode="auto">
            <a:xfrm>
              <a:off x="9366250" y="1738314"/>
              <a:ext cx="77788" cy="163513"/>
            </a:xfrm>
            <a:custGeom>
              <a:avLst/>
              <a:gdLst>
                <a:gd name="T0" fmla="*/ 0 w 49"/>
                <a:gd name="T1" fmla="*/ 11 h 103"/>
                <a:gd name="T2" fmla="*/ 49 w 49"/>
                <a:gd name="T3" fmla="*/ 0 h 103"/>
                <a:gd name="T4" fmla="*/ 49 w 49"/>
                <a:gd name="T5" fmla="*/ 91 h 103"/>
                <a:gd name="T6" fmla="*/ 0 w 49"/>
                <a:gd name="T7" fmla="*/ 103 h 103"/>
                <a:gd name="T8" fmla="*/ 0 w 49"/>
                <a:gd name="T9" fmla="*/ 11 h 103"/>
              </a:gdLst>
              <a:ahLst/>
              <a:cxnLst>
                <a:cxn ang="0">
                  <a:pos x="T0" y="T1"/>
                </a:cxn>
                <a:cxn ang="0">
                  <a:pos x="T2" y="T3"/>
                </a:cxn>
                <a:cxn ang="0">
                  <a:pos x="T4" y="T5"/>
                </a:cxn>
                <a:cxn ang="0">
                  <a:pos x="T6" y="T7"/>
                </a:cxn>
                <a:cxn ang="0">
                  <a:pos x="T8" y="T9"/>
                </a:cxn>
              </a:cxnLst>
              <a:rect l="0" t="0" r="r" b="b"/>
              <a:pathLst>
                <a:path w="49" h="103">
                  <a:moveTo>
                    <a:pt x="0" y="11"/>
                  </a:moveTo>
                  <a:lnTo>
                    <a:pt x="49" y="0"/>
                  </a:lnTo>
                  <a:lnTo>
                    <a:pt x="49" y="91"/>
                  </a:lnTo>
                  <a:lnTo>
                    <a:pt x="0" y="103"/>
                  </a:lnTo>
                  <a:lnTo>
                    <a:pt x="0" y="11"/>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6" name="Freeform 323"/>
            <p:cNvSpPr>
              <a:spLocks/>
            </p:cNvSpPr>
            <p:nvPr/>
          </p:nvSpPr>
          <p:spPr bwMode="auto">
            <a:xfrm>
              <a:off x="9253538" y="1758951"/>
              <a:ext cx="80963" cy="166688"/>
            </a:xfrm>
            <a:custGeom>
              <a:avLst/>
              <a:gdLst>
                <a:gd name="T0" fmla="*/ 0 w 51"/>
                <a:gd name="T1" fmla="*/ 13 h 105"/>
                <a:gd name="T2" fmla="*/ 51 w 51"/>
                <a:gd name="T3" fmla="*/ 0 h 105"/>
                <a:gd name="T4" fmla="*/ 51 w 51"/>
                <a:gd name="T5" fmla="*/ 92 h 105"/>
                <a:gd name="T6" fmla="*/ 0 w 51"/>
                <a:gd name="T7" fmla="*/ 105 h 105"/>
                <a:gd name="T8" fmla="*/ 0 w 51"/>
                <a:gd name="T9" fmla="*/ 13 h 105"/>
              </a:gdLst>
              <a:ahLst/>
              <a:cxnLst>
                <a:cxn ang="0">
                  <a:pos x="T0" y="T1"/>
                </a:cxn>
                <a:cxn ang="0">
                  <a:pos x="T2" y="T3"/>
                </a:cxn>
                <a:cxn ang="0">
                  <a:pos x="T4" y="T5"/>
                </a:cxn>
                <a:cxn ang="0">
                  <a:pos x="T6" y="T7"/>
                </a:cxn>
                <a:cxn ang="0">
                  <a:pos x="T8" y="T9"/>
                </a:cxn>
              </a:cxnLst>
              <a:rect l="0" t="0" r="r" b="b"/>
              <a:pathLst>
                <a:path w="51" h="105">
                  <a:moveTo>
                    <a:pt x="0" y="13"/>
                  </a:moveTo>
                  <a:lnTo>
                    <a:pt x="51" y="0"/>
                  </a:lnTo>
                  <a:lnTo>
                    <a:pt x="51" y="92"/>
                  </a:lnTo>
                  <a:lnTo>
                    <a:pt x="0" y="105"/>
                  </a:lnTo>
                  <a:lnTo>
                    <a:pt x="0" y="13"/>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7" name="Freeform 324"/>
            <p:cNvSpPr>
              <a:spLocks/>
            </p:cNvSpPr>
            <p:nvPr/>
          </p:nvSpPr>
          <p:spPr bwMode="auto">
            <a:xfrm>
              <a:off x="9366250" y="1978026"/>
              <a:ext cx="77788" cy="163513"/>
            </a:xfrm>
            <a:custGeom>
              <a:avLst/>
              <a:gdLst>
                <a:gd name="T0" fmla="*/ 0 w 49"/>
                <a:gd name="T1" fmla="*/ 12 h 103"/>
                <a:gd name="T2" fmla="*/ 49 w 49"/>
                <a:gd name="T3" fmla="*/ 0 h 103"/>
                <a:gd name="T4" fmla="*/ 49 w 49"/>
                <a:gd name="T5" fmla="*/ 92 h 103"/>
                <a:gd name="T6" fmla="*/ 0 w 49"/>
                <a:gd name="T7" fmla="*/ 103 h 103"/>
                <a:gd name="T8" fmla="*/ 0 w 49"/>
                <a:gd name="T9" fmla="*/ 12 h 103"/>
              </a:gdLst>
              <a:ahLst/>
              <a:cxnLst>
                <a:cxn ang="0">
                  <a:pos x="T0" y="T1"/>
                </a:cxn>
                <a:cxn ang="0">
                  <a:pos x="T2" y="T3"/>
                </a:cxn>
                <a:cxn ang="0">
                  <a:pos x="T4" y="T5"/>
                </a:cxn>
                <a:cxn ang="0">
                  <a:pos x="T6" y="T7"/>
                </a:cxn>
                <a:cxn ang="0">
                  <a:pos x="T8" y="T9"/>
                </a:cxn>
              </a:cxnLst>
              <a:rect l="0" t="0" r="r" b="b"/>
              <a:pathLst>
                <a:path w="49" h="103">
                  <a:moveTo>
                    <a:pt x="0" y="12"/>
                  </a:moveTo>
                  <a:lnTo>
                    <a:pt x="49" y="0"/>
                  </a:lnTo>
                  <a:lnTo>
                    <a:pt x="49" y="92"/>
                  </a:lnTo>
                  <a:lnTo>
                    <a:pt x="0" y="103"/>
                  </a:lnTo>
                  <a:lnTo>
                    <a:pt x="0" y="12"/>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8" name="Freeform 325"/>
            <p:cNvSpPr>
              <a:spLocks/>
            </p:cNvSpPr>
            <p:nvPr/>
          </p:nvSpPr>
          <p:spPr bwMode="auto">
            <a:xfrm>
              <a:off x="9253538" y="1998664"/>
              <a:ext cx="80963" cy="166688"/>
            </a:xfrm>
            <a:custGeom>
              <a:avLst/>
              <a:gdLst>
                <a:gd name="T0" fmla="*/ 0 w 51"/>
                <a:gd name="T1" fmla="*/ 14 h 105"/>
                <a:gd name="T2" fmla="*/ 51 w 51"/>
                <a:gd name="T3" fmla="*/ 0 h 105"/>
                <a:gd name="T4" fmla="*/ 51 w 51"/>
                <a:gd name="T5" fmla="*/ 92 h 105"/>
                <a:gd name="T6" fmla="*/ 0 w 51"/>
                <a:gd name="T7" fmla="*/ 105 h 105"/>
                <a:gd name="T8" fmla="*/ 0 w 51"/>
                <a:gd name="T9" fmla="*/ 14 h 105"/>
              </a:gdLst>
              <a:ahLst/>
              <a:cxnLst>
                <a:cxn ang="0">
                  <a:pos x="T0" y="T1"/>
                </a:cxn>
                <a:cxn ang="0">
                  <a:pos x="T2" y="T3"/>
                </a:cxn>
                <a:cxn ang="0">
                  <a:pos x="T4" y="T5"/>
                </a:cxn>
                <a:cxn ang="0">
                  <a:pos x="T6" y="T7"/>
                </a:cxn>
                <a:cxn ang="0">
                  <a:pos x="T8" y="T9"/>
                </a:cxn>
              </a:cxnLst>
              <a:rect l="0" t="0" r="r" b="b"/>
              <a:pathLst>
                <a:path w="51" h="105">
                  <a:moveTo>
                    <a:pt x="0" y="14"/>
                  </a:moveTo>
                  <a:lnTo>
                    <a:pt x="51" y="0"/>
                  </a:lnTo>
                  <a:lnTo>
                    <a:pt x="51" y="92"/>
                  </a:lnTo>
                  <a:lnTo>
                    <a:pt x="0" y="105"/>
                  </a:lnTo>
                  <a:lnTo>
                    <a:pt x="0" y="14"/>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9" name="Freeform 326"/>
            <p:cNvSpPr>
              <a:spLocks/>
            </p:cNvSpPr>
            <p:nvPr/>
          </p:nvSpPr>
          <p:spPr bwMode="auto">
            <a:xfrm>
              <a:off x="9366250" y="2219326"/>
              <a:ext cx="77788" cy="163513"/>
            </a:xfrm>
            <a:custGeom>
              <a:avLst/>
              <a:gdLst>
                <a:gd name="T0" fmla="*/ 0 w 49"/>
                <a:gd name="T1" fmla="*/ 11 h 103"/>
                <a:gd name="T2" fmla="*/ 49 w 49"/>
                <a:gd name="T3" fmla="*/ 0 h 103"/>
                <a:gd name="T4" fmla="*/ 49 w 49"/>
                <a:gd name="T5" fmla="*/ 92 h 103"/>
                <a:gd name="T6" fmla="*/ 0 w 49"/>
                <a:gd name="T7" fmla="*/ 103 h 103"/>
                <a:gd name="T8" fmla="*/ 0 w 49"/>
                <a:gd name="T9" fmla="*/ 11 h 103"/>
              </a:gdLst>
              <a:ahLst/>
              <a:cxnLst>
                <a:cxn ang="0">
                  <a:pos x="T0" y="T1"/>
                </a:cxn>
                <a:cxn ang="0">
                  <a:pos x="T2" y="T3"/>
                </a:cxn>
                <a:cxn ang="0">
                  <a:pos x="T4" y="T5"/>
                </a:cxn>
                <a:cxn ang="0">
                  <a:pos x="T6" y="T7"/>
                </a:cxn>
                <a:cxn ang="0">
                  <a:pos x="T8" y="T9"/>
                </a:cxn>
              </a:cxnLst>
              <a:rect l="0" t="0" r="r" b="b"/>
              <a:pathLst>
                <a:path w="49" h="103">
                  <a:moveTo>
                    <a:pt x="0" y="11"/>
                  </a:moveTo>
                  <a:lnTo>
                    <a:pt x="49" y="0"/>
                  </a:lnTo>
                  <a:lnTo>
                    <a:pt x="49" y="92"/>
                  </a:lnTo>
                  <a:lnTo>
                    <a:pt x="0" y="103"/>
                  </a:lnTo>
                  <a:lnTo>
                    <a:pt x="0" y="11"/>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0" name="Freeform 327"/>
            <p:cNvSpPr>
              <a:spLocks/>
            </p:cNvSpPr>
            <p:nvPr/>
          </p:nvSpPr>
          <p:spPr bwMode="auto">
            <a:xfrm>
              <a:off x="9253538" y="2239964"/>
              <a:ext cx="80963" cy="166688"/>
            </a:xfrm>
            <a:custGeom>
              <a:avLst/>
              <a:gdLst>
                <a:gd name="T0" fmla="*/ 0 w 51"/>
                <a:gd name="T1" fmla="*/ 13 h 105"/>
                <a:gd name="T2" fmla="*/ 51 w 51"/>
                <a:gd name="T3" fmla="*/ 0 h 105"/>
                <a:gd name="T4" fmla="*/ 51 w 51"/>
                <a:gd name="T5" fmla="*/ 92 h 105"/>
                <a:gd name="T6" fmla="*/ 0 w 51"/>
                <a:gd name="T7" fmla="*/ 105 h 105"/>
                <a:gd name="T8" fmla="*/ 0 w 51"/>
                <a:gd name="T9" fmla="*/ 13 h 105"/>
              </a:gdLst>
              <a:ahLst/>
              <a:cxnLst>
                <a:cxn ang="0">
                  <a:pos x="T0" y="T1"/>
                </a:cxn>
                <a:cxn ang="0">
                  <a:pos x="T2" y="T3"/>
                </a:cxn>
                <a:cxn ang="0">
                  <a:pos x="T4" y="T5"/>
                </a:cxn>
                <a:cxn ang="0">
                  <a:pos x="T6" y="T7"/>
                </a:cxn>
                <a:cxn ang="0">
                  <a:pos x="T8" y="T9"/>
                </a:cxn>
              </a:cxnLst>
              <a:rect l="0" t="0" r="r" b="b"/>
              <a:pathLst>
                <a:path w="51" h="105">
                  <a:moveTo>
                    <a:pt x="0" y="13"/>
                  </a:moveTo>
                  <a:lnTo>
                    <a:pt x="51" y="0"/>
                  </a:lnTo>
                  <a:lnTo>
                    <a:pt x="51" y="92"/>
                  </a:lnTo>
                  <a:lnTo>
                    <a:pt x="0" y="105"/>
                  </a:lnTo>
                  <a:lnTo>
                    <a:pt x="0" y="13"/>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1" name="Freeform 328"/>
            <p:cNvSpPr>
              <a:spLocks/>
            </p:cNvSpPr>
            <p:nvPr/>
          </p:nvSpPr>
          <p:spPr bwMode="auto">
            <a:xfrm>
              <a:off x="9366250" y="2460626"/>
              <a:ext cx="77788" cy="163513"/>
            </a:xfrm>
            <a:custGeom>
              <a:avLst/>
              <a:gdLst>
                <a:gd name="T0" fmla="*/ 0 w 49"/>
                <a:gd name="T1" fmla="*/ 11 h 103"/>
                <a:gd name="T2" fmla="*/ 49 w 49"/>
                <a:gd name="T3" fmla="*/ 0 h 103"/>
                <a:gd name="T4" fmla="*/ 49 w 49"/>
                <a:gd name="T5" fmla="*/ 91 h 103"/>
                <a:gd name="T6" fmla="*/ 0 w 49"/>
                <a:gd name="T7" fmla="*/ 103 h 103"/>
                <a:gd name="T8" fmla="*/ 0 w 49"/>
                <a:gd name="T9" fmla="*/ 11 h 103"/>
              </a:gdLst>
              <a:ahLst/>
              <a:cxnLst>
                <a:cxn ang="0">
                  <a:pos x="T0" y="T1"/>
                </a:cxn>
                <a:cxn ang="0">
                  <a:pos x="T2" y="T3"/>
                </a:cxn>
                <a:cxn ang="0">
                  <a:pos x="T4" y="T5"/>
                </a:cxn>
                <a:cxn ang="0">
                  <a:pos x="T6" y="T7"/>
                </a:cxn>
                <a:cxn ang="0">
                  <a:pos x="T8" y="T9"/>
                </a:cxn>
              </a:cxnLst>
              <a:rect l="0" t="0" r="r" b="b"/>
              <a:pathLst>
                <a:path w="49" h="103">
                  <a:moveTo>
                    <a:pt x="0" y="11"/>
                  </a:moveTo>
                  <a:lnTo>
                    <a:pt x="49" y="0"/>
                  </a:lnTo>
                  <a:lnTo>
                    <a:pt x="49" y="91"/>
                  </a:lnTo>
                  <a:lnTo>
                    <a:pt x="0" y="103"/>
                  </a:lnTo>
                  <a:lnTo>
                    <a:pt x="0" y="11"/>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2" name="Freeform 329"/>
            <p:cNvSpPr>
              <a:spLocks/>
            </p:cNvSpPr>
            <p:nvPr/>
          </p:nvSpPr>
          <p:spPr bwMode="auto">
            <a:xfrm>
              <a:off x="9253538" y="2481264"/>
              <a:ext cx="80963" cy="165100"/>
            </a:xfrm>
            <a:custGeom>
              <a:avLst/>
              <a:gdLst>
                <a:gd name="T0" fmla="*/ 0 w 51"/>
                <a:gd name="T1" fmla="*/ 13 h 104"/>
                <a:gd name="T2" fmla="*/ 51 w 51"/>
                <a:gd name="T3" fmla="*/ 0 h 104"/>
                <a:gd name="T4" fmla="*/ 51 w 51"/>
                <a:gd name="T5" fmla="*/ 91 h 104"/>
                <a:gd name="T6" fmla="*/ 0 w 51"/>
                <a:gd name="T7" fmla="*/ 104 h 104"/>
                <a:gd name="T8" fmla="*/ 0 w 51"/>
                <a:gd name="T9" fmla="*/ 13 h 104"/>
              </a:gdLst>
              <a:ahLst/>
              <a:cxnLst>
                <a:cxn ang="0">
                  <a:pos x="T0" y="T1"/>
                </a:cxn>
                <a:cxn ang="0">
                  <a:pos x="T2" y="T3"/>
                </a:cxn>
                <a:cxn ang="0">
                  <a:pos x="T4" y="T5"/>
                </a:cxn>
                <a:cxn ang="0">
                  <a:pos x="T6" y="T7"/>
                </a:cxn>
                <a:cxn ang="0">
                  <a:pos x="T8" y="T9"/>
                </a:cxn>
              </a:cxnLst>
              <a:rect l="0" t="0" r="r" b="b"/>
              <a:pathLst>
                <a:path w="51" h="104">
                  <a:moveTo>
                    <a:pt x="0" y="13"/>
                  </a:moveTo>
                  <a:lnTo>
                    <a:pt x="51" y="0"/>
                  </a:lnTo>
                  <a:lnTo>
                    <a:pt x="51" y="91"/>
                  </a:lnTo>
                  <a:lnTo>
                    <a:pt x="0" y="104"/>
                  </a:lnTo>
                  <a:lnTo>
                    <a:pt x="0" y="13"/>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3" name="Freeform 330"/>
            <p:cNvSpPr>
              <a:spLocks/>
            </p:cNvSpPr>
            <p:nvPr/>
          </p:nvSpPr>
          <p:spPr bwMode="auto">
            <a:xfrm>
              <a:off x="9366250" y="2700339"/>
              <a:ext cx="77788" cy="163513"/>
            </a:xfrm>
            <a:custGeom>
              <a:avLst/>
              <a:gdLst>
                <a:gd name="T0" fmla="*/ 0 w 49"/>
                <a:gd name="T1" fmla="*/ 11 h 103"/>
                <a:gd name="T2" fmla="*/ 49 w 49"/>
                <a:gd name="T3" fmla="*/ 0 h 103"/>
                <a:gd name="T4" fmla="*/ 49 w 49"/>
                <a:gd name="T5" fmla="*/ 92 h 103"/>
                <a:gd name="T6" fmla="*/ 0 w 49"/>
                <a:gd name="T7" fmla="*/ 103 h 103"/>
                <a:gd name="T8" fmla="*/ 0 w 49"/>
                <a:gd name="T9" fmla="*/ 11 h 103"/>
              </a:gdLst>
              <a:ahLst/>
              <a:cxnLst>
                <a:cxn ang="0">
                  <a:pos x="T0" y="T1"/>
                </a:cxn>
                <a:cxn ang="0">
                  <a:pos x="T2" y="T3"/>
                </a:cxn>
                <a:cxn ang="0">
                  <a:pos x="T4" y="T5"/>
                </a:cxn>
                <a:cxn ang="0">
                  <a:pos x="T6" y="T7"/>
                </a:cxn>
                <a:cxn ang="0">
                  <a:pos x="T8" y="T9"/>
                </a:cxn>
              </a:cxnLst>
              <a:rect l="0" t="0" r="r" b="b"/>
              <a:pathLst>
                <a:path w="49" h="103">
                  <a:moveTo>
                    <a:pt x="0" y="11"/>
                  </a:moveTo>
                  <a:lnTo>
                    <a:pt x="49" y="0"/>
                  </a:lnTo>
                  <a:lnTo>
                    <a:pt x="49" y="92"/>
                  </a:lnTo>
                  <a:lnTo>
                    <a:pt x="0" y="103"/>
                  </a:lnTo>
                  <a:lnTo>
                    <a:pt x="0" y="11"/>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4" name="Freeform 331"/>
            <p:cNvSpPr>
              <a:spLocks/>
            </p:cNvSpPr>
            <p:nvPr/>
          </p:nvSpPr>
          <p:spPr bwMode="auto">
            <a:xfrm>
              <a:off x="9253538" y="2720976"/>
              <a:ext cx="80963" cy="166688"/>
            </a:xfrm>
            <a:custGeom>
              <a:avLst/>
              <a:gdLst>
                <a:gd name="T0" fmla="*/ 0 w 51"/>
                <a:gd name="T1" fmla="*/ 13 h 105"/>
                <a:gd name="T2" fmla="*/ 51 w 51"/>
                <a:gd name="T3" fmla="*/ 0 h 105"/>
                <a:gd name="T4" fmla="*/ 51 w 51"/>
                <a:gd name="T5" fmla="*/ 92 h 105"/>
                <a:gd name="T6" fmla="*/ 0 w 51"/>
                <a:gd name="T7" fmla="*/ 105 h 105"/>
                <a:gd name="T8" fmla="*/ 0 w 51"/>
                <a:gd name="T9" fmla="*/ 13 h 105"/>
              </a:gdLst>
              <a:ahLst/>
              <a:cxnLst>
                <a:cxn ang="0">
                  <a:pos x="T0" y="T1"/>
                </a:cxn>
                <a:cxn ang="0">
                  <a:pos x="T2" y="T3"/>
                </a:cxn>
                <a:cxn ang="0">
                  <a:pos x="T4" y="T5"/>
                </a:cxn>
                <a:cxn ang="0">
                  <a:pos x="T6" y="T7"/>
                </a:cxn>
                <a:cxn ang="0">
                  <a:pos x="T8" y="T9"/>
                </a:cxn>
              </a:cxnLst>
              <a:rect l="0" t="0" r="r" b="b"/>
              <a:pathLst>
                <a:path w="51" h="105">
                  <a:moveTo>
                    <a:pt x="0" y="13"/>
                  </a:moveTo>
                  <a:lnTo>
                    <a:pt x="51" y="0"/>
                  </a:lnTo>
                  <a:lnTo>
                    <a:pt x="51" y="92"/>
                  </a:lnTo>
                  <a:lnTo>
                    <a:pt x="0" y="105"/>
                  </a:lnTo>
                  <a:lnTo>
                    <a:pt x="0" y="13"/>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5" name="Freeform 332"/>
            <p:cNvSpPr>
              <a:spLocks/>
            </p:cNvSpPr>
            <p:nvPr/>
          </p:nvSpPr>
          <p:spPr bwMode="auto">
            <a:xfrm>
              <a:off x="9580563" y="1687514"/>
              <a:ext cx="80963" cy="163513"/>
            </a:xfrm>
            <a:custGeom>
              <a:avLst/>
              <a:gdLst>
                <a:gd name="T0" fmla="*/ 0 w 51"/>
                <a:gd name="T1" fmla="*/ 11 h 103"/>
                <a:gd name="T2" fmla="*/ 51 w 51"/>
                <a:gd name="T3" fmla="*/ 0 h 103"/>
                <a:gd name="T4" fmla="*/ 51 w 51"/>
                <a:gd name="T5" fmla="*/ 92 h 103"/>
                <a:gd name="T6" fmla="*/ 0 w 51"/>
                <a:gd name="T7" fmla="*/ 103 h 103"/>
                <a:gd name="T8" fmla="*/ 0 w 51"/>
                <a:gd name="T9" fmla="*/ 11 h 103"/>
              </a:gdLst>
              <a:ahLst/>
              <a:cxnLst>
                <a:cxn ang="0">
                  <a:pos x="T0" y="T1"/>
                </a:cxn>
                <a:cxn ang="0">
                  <a:pos x="T2" y="T3"/>
                </a:cxn>
                <a:cxn ang="0">
                  <a:pos x="T4" y="T5"/>
                </a:cxn>
                <a:cxn ang="0">
                  <a:pos x="T6" y="T7"/>
                </a:cxn>
                <a:cxn ang="0">
                  <a:pos x="T8" y="T9"/>
                </a:cxn>
              </a:cxnLst>
              <a:rect l="0" t="0" r="r" b="b"/>
              <a:pathLst>
                <a:path w="51" h="103">
                  <a:moveTo>
                    <a:pt x="0" y="11"/>
                  </a:moveTo>
                  <a:lnTo>
                    <a:pt x="51" y="0"/>
                  </a:lnTo>
                  <a:lnTo>
                    <a:pt x="51" y="92"/>
                  </a:lnTo>
                  <a:lnTo>
                    <a:pt x="0" y="103"/>
                  </a:lnTo>
                  <a:lnTo>
                    <a:pt x="0" y="11"/>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6" name="Freeform 333"/>
            <p:cNvSpPr>
              <a:spLocks/>
            </p:cNvSpPr>
            <p:nvPr/>
          </p:nvSpPr>
          <p:spPr bwMode="auto">
            <a:xfrm>
              <a:off x="9471025" y="1711326"/>
              <a:ext cx="80963" cy="163513"/>
            </a:xfrm>
            <a:custGeom>
              <a:avLst/>
              <a:gdLst>
                <a:gd name="T0" fmla="*/ 0 w 51"/>
                <a:gd name="T1" fmla="*/ 11 h 103"/>
                <a:gd name="T2" fmla="*/ 51 w 51"/>
                <a:gd name="T3" fmla="*/ 0 h 103"/>
                <a:gd name="T4" fmla="*/ 51 w 51"/>
                <a:gd name="T5" fmla="*/ 92 h 103"/>
                <a:gd name="T6" fmla="*/ 0 w 51"/>
                <a:gd name="T7" fmla="*/ 103 h 103"/>
                <a:gd name="T8" fmla="*/ 0 w 51"/>
                <a:gd name="T9" fmla="*/ 11 h 103"/>
              </a:gdLst>
              <a:ahLst/>
              <a:cxnLst>
                <a:cxn ang="0">
                  <a:pos x="T0" y="T1"/>
                </a:cxn>
                <a:cxn ang="0">
                  <a:pos x="T2" y="T3"/>
                </a:cxn>
                <a:cxn ang="0">
                  <a:pos x="T4" y="T5"/>
                </a:cxn>
                <a:cxn ang="0">
                  <a:pos x="T6" y="T7"/>
                </a:cxn>
                <a:cxn ang="0">
                  <a:pos x="T8" y="T9"/>
                </a:cxn>
              </a:cxnLst>
              <a:rect l="0" t="0" r="r" b="b"/>
              <a:pathLst>
                <a:path w="51" h="103">
                  <a:moveTo>
                    <a:pt x="0" y="11"/>
                  </a:moveTo>
                  <a:lnTo>
                    <a:pt x="51" y="0"/>
                  </a:lnTo>
                  <a:lnTo>
                    <a:pt x="51" y="92"/>
                  </a:lnTo>
                  <a:lnTo>
                    <a:pt x="0" y="103"/>
                  </a:lnTo>
                  <a:lnTo>
                    <a:pt x="0" y="11"/>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7" name="Freeform 334"/>
            <p:cNvSpPr>
              <a:spLocks/>
            </p:cNvSpPr>
            <p:nvPr/>
          </p:nvSpPr>
          <p:spPr bwMode="auto">
            <a:xfrm>
              <a:off x="9580563" y="1928814"/>
              <a:ext cx="80963" cy="161925"/>
            </a:xfrm>
            <a:custGeom>
              <a:avLst/>
              <a:gdLst>
                <a:gd name="T0" fmla="*/ 0 w 51"/>
                <a:gd name="T1" fmla="*/ 11 h 102"/>
                <a:gd name="T2" fmla="*/ 51 w 51"/>
                <a:gd name="T3" fmla="*/ 0 h 102"/>
                <a:gd name="T4" fmla="*/ 51 w 51"/>
                <a:gd name="T5" fmla="*/ 91 h 102"/>
                <a:gd name="T6" fmla="*/ 0 w 51"/>
                <a:gd name="T7" fmla="*/ 102 h 102"/>
                <a:gd name="T8" fmla="*/ 0 w 51"/>
                <a:gd name="T9" fmla="*/ 11 h 102"/>
              </a:gdLst>
              <a:ahLst/>
              <a:cxnLst>
                <a:cxn ang="0">
                  <a:pos x="T0" y="T1"/>
                </a:cxn>
                <a:cxn ang="0">
                  <a:pos x="T2" y="T3"/>
                </a:cxn>
                <a:cxn ang="0">
                  <a:pos x="T4" y="T5"/>
                </a:cxn>
                <a:cxn ang="0">
                  <a:pos x="T6" y="T7"/>
                </a:cxn>
                <a:cxn ang="0">
                  <a:pos x="T8" y="T9"/>
                </a:cxn>
              </a:cxnLst>
              <a:rect l="0" t="0" r="r" b="b"/>
              <a:pathLst>
                <a:path w="51" h="102">
                  <a:moveTo>
                    <a:pt x="0" y="11"/>
                  </a:moveTo>
                  <a:lnTo>
                    <a:pt x="51" y="0"/>
                  </a:lnTo>
                  <a:lnTo>
                    <a:pt x="51" y="91"/>
                  </a:lnTo>
                  <a:lnTo>
                    <a:pt x="0" y="102"/>
                  </a:lnTo>
                  <a:lnTo>
                    <a:pt x="0" y="11"/>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8" name="Freeform 335"/>
            <p:cNvSpPr>
              <a:spLocks/>
            </p:cNvSpPr>
            <p:nvPr/>
          </p:nvSpPr>
          <p:spPr bwMode="auto">
            <a:xfrm>
              <a:off x="9471025" y="1951039"/>
              <a:ext cx="80963" cy="163513"/>
            </a:xfrm>
            <a:custGeom>
              <a:avLst/>
              <a:gdLst>
                <a:gd name="T0" fmla="*/ 0 w 51"/>
                <a:gd name="T1" fmla="*/ 12 h 103"/>
                <a:gd name="T2" fmla="*/ 51 w 51"/>
                <a:gd name="T3" fmla="*/ 0 h 103"/>
                <a:gd name="T4" fmla="*/ 51 w 51"/>
                <a:gd name="T5" fmla="*/ 92 h 103"/>
                <a:gd name="T6" fmla="*/ 0 w 51"/>
                <a:gd name="T7" fmla="*/ 103 h 103"/>
                <a:gd name="T8" fmla="*/ 0 w 51"/>
                <a:gd name="T9" fmla="*/ 12 h 103"/>
              </a:gdLst>
              <a:ahLst/>
              <a:cxnLst>
                <a:cxn ang="0">
                  <a:pos x="T0" y="T1"/>
                </a:cxn>
                <a:cxn ang="0">
                  <a:pos x="T2" y="T3"/>
                </a:cxn>
                <a:cxn ang="0">
                  <a:pos x="T4" y="T5"/>
                </a:cxn>
                <a:cxn ang="0">
                  <a:pos x="T6" y="T7"/>
                </a:cxn>
                <a:cxn ang="0">
                  <a:pos x="T8" y="T9"/>
                </a:cxn>
              </a:cxnLst>
              <a:rect l="0" t="0" r="r" b="b"/>
              <a:pathLst>
                <a:path w="51" h="103">
                  <a:moveTo>
                    <a:pt x="0" y="12"/>
                  </a:moveTo>
                  <a:lnTo>
                    <a:pt x="51" y="0"/>
                  </a:lnTo>
                  <a:lnTo>
                    <a:pt x="51" y="92"/>
                  </a:lnTo>
                  <a:lnTo>
                    <a:pt x="0" y="103"/>
                  </a:lnTo>
                  <a:lnTo>
                    <a:pt x="0" y="12"/>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9" name="Freeform 336"/>
            <p:cNvSpPr>
              <a:spLocks/>
            </p:cNvSpPr>
            <p:nvPr/>
          </p:nvSpPr>
          <p:spPr bwMode="auto">
            <a:xfrm>
              <a:off x="9580563" y="2168526"/>
              <a:ext cx="80963" cy="163513"/>
            </a:xfrm>
            <a:custGeom>
              <a:avLst/>
              <a:gdLst>
                <a:gd name="T0" fmla="*/ 0 w 51"/>
                <a:gd name="T1" fmla="*/ 13 h 103"/>
                <a:gd name="T2" fmla="*/ 51 w 51"/>
                <a:gd name="T3" fmla="*/ 0 h 103"/>
                <a:gd name="T4" fmla="*/ 51 w 51"/>
                <a:gd name="T5" fmla="*/ 92 h 103"/>
                <a:gd name="T6" fmla="*/ 0 w 51"/>
                <a:gd name="T7" fmla="*/ 103 h 103"/>
                <a:gd name="T8" fmla="*/ 0 w 51"/>
                <a:gd name="T9" fmla="*/ 13 h 103"/>
              </a:gdLst>
              <a:ahLst/>
              <a:cxnLst>
                <a:cxn ang="0">
                  <a:pos x="T0" y="T1"/>
                </a:cxn>
                <a:cxn ang="0">
                  <a:pos x="T2" y="T3"/>
                </a:cxn>
                <a:cxn ang="0">
                  <a:pos x="T4" y="T5"/>
                </a:cxn>
                <a:cxn ang="0">
                  <a:pos x="T6" y="T7"/>
                </a:cxn>
                <a:cxn ang="0">
                  <a:pos x="T8" y="T9"/>
                </a:cxn>
              </a:cxnLst>
              <a:rect l="0" t="0" r="r" b="b"/>
              <a:pathLst>
                <a:path w="51" h="103">
                  <a:moveTo>
                    <a:pt x="0" y="13"/>
                  </a:moveTo>
                  <a:lnTo>
                    <a:pt x="51" y="0"/>
                  </a:lnTo>
                  <a:lnTo>
                    <a:pt x="51" y="92"/>
                  </a:lnTo>
                  <a:lnTo>
                    <a:pt x="0" y="103"/>
                  </a:lnTo>
                  <a:lnTo>
                    <a:pt x="0" y="13"/>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0" name="Freeform 337"/>
            <p:cNvSpPr>
              <a:spLocks/>
            </p:cNvSpPr>
            <p:nvPr/>
          </p:nvSpPr>
          <p:spPr bwMode="auto">
            <a:xfrm>
              <a:off x="9471025" y="2192339"/>
              <a:ext cx="80963" cy="163513"/>
            </a:xfrm>
            <a:custGeom>
              <a:avLst/>
              <a:gdLst>
                <a:gd name="T0" fmla="*/ 0 w 51"/>
                <a:gd name="T1" fmla="*/ 11 h 103"/>
                <a:gd name="T2" fmla="*/ 51 w 51"/>
                <a:gd name="T3" fmla="*/ 0 h 103"/>
                <a:gd name="T4" fmla="*/ 51 w 51"/>
                <a:gd name="T5" fmla="*/ 92 h 103"/>
                <a:gd name="T6" fmla="*/ 0 w 51"/>
                <a:gd name="T7" fmla="*/ 103 h 103"/>
                <a:gd name="T8" fmla="*/ 0 w 51"/>
                <a:gd name="T9" fmla="*/ 11 h 103"/>
              </a:gdLst>
              <a:ahLst/>
              <a:cxnLst>
                <a:cxn ang="0">
                  <a:pos x="T0" y="T1"/>
                </a:cxn>
                <a:cxn ang="0">
                  <a:pos x="T2" y="T3"/>
                </a:cxn>
                <a:cxn ang="0">
                  <a:pos x="T4" y="T5"/>
                </a:cxn>
                <a:cxn ang="0">
                  <a:pos x="T6" y="T7"/>
                </a:cxn>
                <a:cxn ang="0">
                  <a:pos x="T8" y="T9"/>
                </a:cxn>
              </a:cxnLst>
              <a:rect l="0" t="0" r="r" b="b"/>
              <a:pathLst>
                <a:path w="51" h="103">
                  <a:moveTo>
                    <a:pt x="0" y="11"/>
                  </a:moveTo>
                  <a:lnTo>
                    <a:pt x="51" y="0"/>
                  </a:lnTo>
                  <a:lnTo>
                    <a:pt x="51" y="92"/>
                  </a:lnTo>
                  <a:lnTo>
                    <a:pt x="0" y="103"/>
                  </a:lnTo>
                  <a:lnTo>
                    <a:pt x="0" y="11"/>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1" name="Freeform 338"/>
            <p:cNvSpPr>
              <a:spLocks/>
            </p:cNvSpPr>
            <p:nvPr/>
          </p:nvSpPr>
          <p:spPr bwMode="auto">
            <a:xfrm>
              <a:off x="9580563" y="2409826"/>
              <a:ext cx="80963" cy="163513"/>
            </a:xfrm>
            <a:custGeom>
              <a:avLst/>
              <a:gdLst>
                <a:gd name="T0" fmla="*/ 0 w 51"/>
                <a:gd name="T1" fmla="*/ 13 h 103"/>
                <a:gd name="T2" fmla="*/ 51 w 51"/>
                <a:gd name="T3" fmla="*/ 0 h 103"/>
                <a:gd name="T4" fmla="*/ 51 w 51"/>
                <a:gd name="T5" fmla="*/ 91 h 103"/>
                <a:gd name="T6" fmla="*/ 0 w 51"/>
                <a:gd name="T7" fmla="*/ 103 h 103"/>
                <a:gd name="T8" fmla="*/ 0 w 51"/>
                <a:gd name="T9" fmla="*/ 13 h 103"/>
              </a:gdLst>
              <a:ahLst/>
              <a:cxnLst>
                <a:cxn ang="0">
                  <a:pos x="T0" y="T1"/>
                </a:cxn>
                <a:cxn ang="0">
                  <a:pos x="T2" y="T3"/>
                </a:cxn>
                <a:cxn ang="0">
                  <a:pos x="T4" y="T5"/>
                </a:cxn>
                <a:cxn ang="0">
                  <a:pos x="T6" y="T7"/>
                </a:cxn>
                <a:cxn ang="0">
                  <a:pos x="T8" y="T9"/>
                </a:cxn>
              </a:cxnLst>
              <a:rect l="0" t="0" r="r" b="b"/>
              <a:pathLst>
                <a:path w="51" h="103">
                  <a:moveTo>
                    <a:pt x="0" y="13"/>
                  </a:moveTo>
                  <a:lnTo>
                    <a:pt x="51" y="0"/>
                  </a:lnTo>
                  <a:lnTo>
                    <a:pt x="51" y="91"/>
                  </a:lnTo>
                  <a:lnTo>
                    <a:pt x="0" y="103"/>
                  </a:lnTo>
                  <a:lnTo>
                    <a:pt x="0" y="13"/>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2" name="Freeform 339"/>
            <p:cNvSpPr>
              <a:spLocks/>
            </p:cNvSpPr>
            <p:nvPr/>
          </p:nvSpPr>
          <p:spPr bwMode="auto">
            <a:xfrm>
              <a:off x="9471025" y="2433639"/>
              <a:ext cx="80963" cy="163513"/>
            </a:xfrm>
            <a:custGeom>
              <a:avLst/>
              <a:gdLst>
                <a:gd name="T0" fmla="*/ 0 w 51"/>
                <a:gd name="T1" fmla="*/ 11 h 103"/>
                <a:gd name="T2" fmla="*/ 51 w 51"/>
                <a:gd name="T3" fmla="*/ 0 h 103"/>
                <a:gd name="T4" fmla="*/ 51 w 51"/>
                <a:gd name="T5" fmla="*/ 91 h 103"/>
                <a:gd name="T6" fmla="*/ 0 w 51"/>
                <a:gd name="T7" fmla="*/ 103 h 103"/>
                <a:gd name="T8" fmla="*/ 0 w 51"/>
                <a:gd name="T9" fmla="*/ 11 h 103"/>
              </a:gdLst>
              <a:ahLst/>
              <a:cxnLst>
                <a:cxn ang="0">
                  <a:pos x="T0" y="T1"/>
                </a:cxn>
                <a:cxn ang="0">
                  <a:pos x="T2" y="T3"/>
                </a:cxn>
                <a:cxn ang="0">
                  <a:pos x="T4" y="T5"/>
                </a:cxn>
                <a:cxn ang="0">
                  <a:pos x="T6" y="T7"/>
                </a:cxn>
                <a:cxn ang="0">
                  <a:pos x="T8" y="T9"/>
                </a:cxn>
              </a:cxnLst>
              <a:rect l="0" t="0" r="r" b="b"/>
              <a:pathLst>
                <a:path w="51" h="103">
                  <a:moveTo>
                    <a:pt x="0" y="11"/>
                  </a:moveTo>
                  <a:lnTo>
                    <a:pt x="51" y="0"/>
                  </a:lnTo>
                  <a:lnTo>
                    <a:pt x="51" y="91"/>
                  </a:lnTo>
                  <a:lnTo>
                    <a:pt x="0" y="103"/>
                  </a:lnTo>
                  <a:lnTo>
                    <a:pt x="0" y="1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3" name="Freeform 340"/>
            <p:cNvSpPr>
              <a:spLocks/>
            </p:cNvSpPr>
            <p:nvPr/>
          </p:nvSpPr>
          <p:spPr bwMode="auto">
            <a:xfrm>
              <a:off x="9580563" y="2649539"/>
              <a:ext cx="80963" cy="163513"/>
            </a:xfrm>
            <a:custGeom>
              <a:avLst/>
              <a:gdLst>
                <a:gd name="T0" fmla="*/ 0 w 51"/>
                <a:gd name="T1" fmla="*/ 13 h 103"/>
                <a:gd name="T2" fmla="*/ 51 w 51"/>
                <a:gd name="T3" fmla="*/ 0 h 103"/>
                <a:gd name="T4" fmla="*/ 51 w 51"/>
                <a:gd name="T5" fmla="*/ 92 h 103"/>
                <a:gd name="T6" fmla="*/ 0 w 51"/>
                <a:gd name="T7" fmla="*/ 103 h 103"/>
                <a:gd name="T8" fmla="*/ 0 w 51"/>
                <a:gd name="T9" fmla="*/ 13 h 103"/>
              </a:gdLst>
              <a:ahLst/>
              <a:cxnLst>
                <a:cxn ang="0">
                  <a:pos x="T0" y="T1"/>
                </a:cxn>
                <a:cxn ang="0">
                  <a:pos x="T2" y="T3"/>
                </a:cxn>
                <a:cxn ang="0">
                  <a:pos x="T4" y="T5"/>
                </a:cxn>
                <a:cxn ang="0">
                  <a:pos x="T6" y="T7"/>
                </a:cxn>
                <a:cxn ang="0">
                  <a:pos x="T8" y="T9"/>
                </a:cxn>
              </a:cxnLst>
              <a:rect l="0" t="0" r="r" b="b"/>
              <a:pathLst>
                <a:path w="51" h="103">
                  <a:moveTo>
                    <a:pt x="0" y="13"/>
                  </a:moveTo>
                  <a:lnTo>
                    <a:pt x="51" y="0"/>
                  </a:lnTo>
                  <a:lnTo>
                    <a:pt x="51" y="92"/>
                  </a:lnTo>
                  <a:lnTo>
                    <a:pt x="0" y="103"/>
                  </a:lnTo>
                  <a:lnTo>
                    <a:pt x="0" y="13"/>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4" name="Freeform 341"/>
            <p:cNvSpPr>
              <a:spLocks/>
            </p:cNvSpPr>
            <p:nvPr/>
          </p:nvSpPr>
          <p:spPr bwMode="auto">
            <a:xfrm>
              <a:off x="9471025" y="2673351"/>
              <a:ext cx="80963" cy="163513"/>
            </a:xfrm>
            <a:custGeom>
              <a:avLst/>
              <a:gdLst>
                <a:gd name="T0" fmla="*/ 0 w 51"/>
                <a:gd name="T1" fmla="*/ 12 h 103"/>
                <a:gd name="T2" fmla="*/ 51 w 51"/>
                <a:gd name="T3" fmla="*/ 0 h 103"/>
                <a:gd name="T4" fmla="*/ 51 w 51"/>
                <a:gd name="T5" fmla="*/ 92 h 103"/>
                <a:gd name="T6" fmla="*/ 0 w 51"/>
                <a:gd name="T7" fmla="*/ 103 h 103"/>
                <a:gd name="T8" fmla="*/ 0 w 51"/>
                <a:gd name="T9" fmla="*/ 12 h 103"/>
              </a:gdLst>
              <a:ahLst/>
              <a:cxnLst>
                <a:cxn ang="0">
                  <a:pos x="T0" y="T1"/>
                </a:cxn>
                <a:cxn ang="0">
                  <a:pos x="T2" y="T3"/>
                </a:cxn>
                <a:cxn ang="0">
                  <a:pos x="T4" y="T5"/>
                </a:cxn>
                <a:cxn ang="0">
                  <a:pos x="T6" y="T7"/>
                </a:cxn>
                <a:cxn ang="0">
                  <a:pos x="T8" y="T9"/>
                </a:cxn>
              </a:cxnLst>
              <a:rect l="0" t="0" r="r" b="b"/>
              <a:pathLst>
                <a:path w="51" h="103">
                  <a:moveTo>
                    <a:pt x="0" y="12"/>
                  </a:moveTo>
                  <a:lnTo>
                    <a:pt x="51" y="0"/>
                  </a:lnTo>
                  <a:lnTo>
                    <a:pt x="51" y="92"/>
                  </a:lnTo>
                  <a:lnTo>
                    <a:pt x="0" y="103"/>
                  </a:lnTo>
                  <a:lnTo>
                    <a:pt x="0" y="12"/>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5" name="Freeform 342"/>
            <p:cNvSpPr>
              <a:spLocks/>
            </p:cNvSpPr>
            <p:nvPr/>
          </p:nvSpPr>
          <p:spPr bwMode="auto">
            <a:xfrm>
              <a:off x="9372600" y="2908301"/>
              <a:ext cx="77788" cy="163513"/>
            </a:xfrm>
            <a:custGeom>
              <a:avLst/>
              <a:gdLst>
                <a:gd name="T0" fmla="*/ 0 w 49"/>
                <a:gd name="T1" fmla="*/ 11 h 103"/>
                <a:gd name="T2" fmla="*/ 49 w 49"/>
                <a:gd name="T3" fmla="*/ 0 h 103"/>
                <a:gd name="T4" fmla="*/ 49 w 49"/>
                <a:gd name="T5" fmla="*/ 92 h 103"/>
                <a:gd name="T6" fmla="*/ 0 w 49"/>
                <a:gd name="T7" fmla="*/ 103 h 103"/>
                <a:gd name="T8" fmla="*/ 0 w 49"/>
                <a:gd name="T9" fmla="*/ 11 h 103"/>
              </a:gdLst>
              <a:ahLst/>
              <a:cxnLst>
                <a:cxn ang="0">
                  <a:pos x="T0" y="T1"/>
                </a:cxn>
                <a:cxn ang="0">
                  <a:pos x="T2" y="T3"/>
                </a:cxn>
                <a:cxn ang="0">
                  <a:pos x="T4" y="T5"/>
                </a:cxn>
                <a:cxn ang="0">
                  <a:pos x="T6" y="T7"/>
                </a:cxn>
                <a:cxn ang="0">
                  <a:pos x="T8" y="T9"/>
                </a:cxn>
              </a:cxnLst>
              <a:rect l="0" t="0" r="r" b="b"/>
              <a:pathLst>
                <a:path w="49" h="103">
                  <a:moveTo>
                    <a:pt x="0" y="11"/>
                  </a:moveTo>
                  <a:lnTo>
                    <a:pt x="49" y="0"/>
                  </a:lnTo>
                  <a:lnTo>
                    <a:pt x="49" y="92"/>
                  </a:lnTo>
                  <a:lnTo>
                    <a:pt x="0" y="103"/>
                  </a:lnTo>
                  <a:lnTo>
                    <a:pt x="0" y="11"/>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6" name="Freeform 343"/>
            <p:cNvSpPr>
              <a:spLocks/>
            </p:cNvSpPr>
            <p:nvPr/>
          </p:nvSpPr>
          <p:spPr bwMode="auto">
            <a:xfrm>
              <a:off x="9259888" y="2928939"/>
              <a:ext cx="79375" cy="166688"/>
            </a:xfrm>
            <a:custGeom>
              <a:avLst/>
              <a:gdLst>
                <a:gd name="T0" fmla="*/ 0 w 50"/>
                <a:gd name="T1" fmla="*/ 13 h 105"/>
                <a:gd name="T2" fmla="*/ 50 w 50"/>
                <a:gd name="T3" fmla="*/ 0 h 105"/>
                <a:gd name="T4" fmla="*/ 50 w 50"/>
                <a:gd name="T5" fmla="*/ 92 h 105"/>
                <a:gd name="T6" fmla="*/ 0 w 50"/>
                <a:gd name="T7" fmla="*/ 105 h 105"/>
                <a:gd name="T8" fmla="*/ 0 w 50"/>
                <a:gd name="T9" fmla="*/ 13 h 105"/>
              </a:gdLst>
              <a:ahLst/>
              <a:cxnLst>
                <a:cxn ang="0">
                  <a:pos x="T0" y="T1"/>
                </a:cxn>
                <a:cxn ang="0">
                  <a:pos x="T2" y="T3"/>
                </a:cxn>
                <a:cxn ang="0">
                  <a:pos x="T4" y="T5"/>
                </a:cxn>
                <a:cxn ang="0">
                  <a:pos x="T6" y="T7"/>
                </a:cxn>
                <a:cxn ang="0">
                  <a:pos x="T8" y="T9"/>
                </a:cxn>
              </a:cxnLst>
              <a:rect l="0" t="0" r="r" b="b"/>
              <a:pathLst>
                <a:path w="50" h="105">
                  <a:moveTo>
                    <a:pt x="0" y="13"/>
                  </a:moveTo>
                  <a:lnTo>
                    <a:pt x="50" y="0"/>
                  </a:lnTo>
                  <a:lnTo>
                    <a:pt x="50" y="92"/>
                  </a:lnTo>
                  <a:lnTo>
                    <a:pt x="0" y="105"/>
                  </a:lnTo>
                  <a:lnTo>
                    <a:pt x="0" y="13"/>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7" name="Freeform 344"/>
            <p:cNvSpPr>
              <a:spLocks/>
            </p:cNvSpPr>
            <p:nvPr/>
          </p:nvSpPr>
          <p:spPr bwMode="auto">
            <a:xfrm>
              <a:off x="9586913" y="2857501"/>
              <a:ext cx="80963" cy="163513"/>
            </a:xfrm>
            <a:custGeom>
              <a:avLst/>
              <a:gdLst>
                <a:gd name="T0" fmla="*/ 0 w 51"/>
                <a:gd name="T1" fmla="*/ 13 h 103"/>
                <a:gd name="T2" fmla="*/ 51 w 51"/>
                <a:gd name="T3" fmla="*/ 0 h 103"/>
                <a:gd name="T4" fmla="*/ 51 w 51"/>
                <a:gd name="T5" fmla="*/ 92 h 103"/>
                <a:gd name="T6" fmla="*/ 0 w 51"/>
                <a:gd name="T7" fmla="*/ 103 h 103"/>
                <a:gd name="T8" fmla="*/ 0 w 51"/>
                <a:gd name="T9" fmla="*/ 13 h 103"/>
              </a:gdLst>
              <a:ahLst/>
              <a:cxnLst>
                <a:cxn ang="0">
                  <a:pos x="T0" y="T1"/>
                </a:cxn>
                <a:cxn ang="0">
                  <a:pos x="T2" y="T3"/>
                </a:cxn>
                <a:cxn ang="0">
                  <a:pos x="T4" y="T5"/>
                </a:cxn>
                <a:cxn ang="0">
                  <a:pos x="T6" y="T7"/>
                </a:cxn>
                <a:cxn ang="0">
                  <a:pos x="T8" y="T9"/>
                </a:cxn>
              </a:cxnLst>
              <a:rect l="0" t="0" r="r" b="b"/>
              <a:pathLst>
                <a:path w="51" h="103">
                  <a:moveTo>
                    <a:pt x="0" y="13"/>
                  </a:moveTo>
                  <a:lnTo>
                    <a:pt x="51" y="0"/>
                  </a:lnTo>
                  <a:lnTo>
                    <a:pt x="51" y="92"/>
                  </a:lnTo>
                  <a:lnTo>
                    <a:pt x="0" y="103"/>
                  </a:lnTo>
                  <a:lnTo>
                    <a:pt x="0" y="13"/>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8" name="Freeform 345"/>
            <p:cNvSpPr>
              <a:spLocks/>
            </p:cNvSpPr>
            <p:nvPr/>
          </p:nvSpPr>
          <p:spPr bwMode="auto">
            <a:xfrm>
              <a:off x="9477375" y="2881314"/>
              <a:ext cx="79375" cy="163513"/>
            </a:xfrm>
            <a:custGeom>
              <a:avLst/>
              <a:gdLst>
                <a:gd name="T0" fmla="*/ 0 w 50"/>
                <a:gd name="T1" fmla="*/ 12 h 103"/>
                <a:gd name="T2" fmla="*/ 50 w 50"/>
                <a:gd name="T3" fmla="*/ 0 h 103"/>
                <a:gd name="T4" fmla="*/ 50 w 50"/>
                <a:gd name="T5" fmla="*/ 92 h 103"/>
                <a:gd name="T6" fmla="*/ 0 w 50"/>
                <a:gd name="T7" fmla="*/ 103 h 103"/>
                <a:gd name="T8" fmla="*/ 0 w 50"/>
                <a:gd name="T9" fmla="*/ 12 h 103"/>
              </a:gdLst>
              <a:ahLst/>
              <a:cxnLst>
                <a:cxn ang="0">
                  <a:pos x="T0" y="T1"/>
                </a:cxn>
                <a:cxn ang="0">
                  <a:pos x="T2" y="T3"/>
                </a:cxn>
                <a:cxn ang="0">
                  <a:pos x="T4" y="T5"/>
                </a:cxn>
                <a:cxn ang="0">
                  <a:pos x="T6" y="T7"/>
                </a:cxn>
                <a:cxn ang="0">
                  <a:pos x="T8" y="T9"/>
                </a:cxn>
              </a:cxnLst>
              <a:rect l="0" t="0" r="r" b="b"/>
              <a:pathLst>
                <a:path w="50" h="103">
                  <a:moveTo>
                    <a:pt x="0" y="12"/>
                  </a:moveTo>
                  <a:lnTo>
                    <a:pt x="50" y="0"/>
                  </a:lnTo>
                  <a:lnTo>
                    <a:pt x="50" y="92"/>
                  </a:lnTo>
                  <a:lnTo>
                    <a:pt x="0" y="103"/>
                  </a:lnTo>
                  <a:lnTo>
                    <a:pt x="0" y="12"/>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9" name="Freeform 346"/>
            <p:cNvSpPr>
              <a:spLocks/>
            </p:cNvSpPr>
            <p:nvPr/>
          </p:nvSpPr>
          <p:spPr bwMode="auto">
            <a:xfrm>
              <a:off x="8910638" y="1350964"/>
              <a:ext cx="268288" cy="292100"/>
            </a:xfrm>
            <a:custGeom>
              <a:avLst/>
              <a:gdLst>
                <a:gd name="T0" fmla="*/ 0 w 169"/>
                <a:gd name="T1" fmla="*/ 150 h 184"/>
                <a:gd name="T2" fmla="*/ 169 w 169"/>
                <a:gd name="T3" fmla="*/ 184 h 184"/>
                <a:gd name="T4" fmla="*/ 169 w 169"/>
                <a:gd name="T5" fmla="*/ 0 h 184"/>
                <a:gd name="T6" fmla="*/ 0 w 169"/>
                <a:gd name="T7" fmla="*/ 150 h 184"/>
              </a:gdLst>
              <a:ahLst/>
              <a:cxnLst>
                <a:cxn ang="0">
                  <a:pos x="T0" y="T1"/>
                </a:cxn>
                <a:cxn ang="0">
                  <a:pos x="T2" y="T3"/>
                </a:cxn>
                <a:cxn ang="0">
                  <a:pos x="T4" y="T5"/>
                </a:cxn>
                <a:cxn ang="0">
                  <a:pos x="T6" y="T7"/>
                </a:cxn>
              </a:cxnLst>
              <a:rect l="0" t="0" r="r" b="b"/>
              <a:pathLst>
                <a:path w="169" h="184">
                  <a:moveTo>
                    <a:pt x="0" y="150"/>
                  </a:moveTo>
                  <a:lnTo>
                    <a:pt x="169" y="184"/>
                  </a:lnTo>
                  <a:lnTo>
                    <a:pt x="169" y="0"/>
                  </a:lnTo>
                  <a:lnTo>
                    <a:pt x="0" y="150"/>
                  </a:lnTo>
                  <a:close/>
                </a:path>
              </a:pathLst>
            </a:custGeom>
            <a:solidFill>
              <a:srgbClr val="E2D3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0" name="Freeform 347"/>
            <p:cNvSpPr>
              <a:spLocks/>
            </p:cNvSpPr>
            <p:nvPr/>
          </p:nvSpPr>
          <p:spPr bwMode="auto">
            <a:xfrm>
              <a:off x="9178925" y="1350964"/>
              <a:ext cx="220663" cy="292100"/>
            </a:xfrm>
            <a:custGeom>
              <a:avLst/>
              <a:gdLst>
                <a:gd name="T0" fmla="*/ 0 w 139"/>
                <a:gd name="T1" fmla="*/ 0 h 184"/>
                <a:gd name="T2" fmla="*/ 0 w 139"/>
                <a:gd name="T3" fmla="*/ 184 h 184"/>
                <a:gd name="T4" fmla="*/ 139 w 139"/>
                <a:gd name="T5" fmla="*/ 146 h 184"/>
                <a:gd name="T6" fmla="*/ 0 w 139"/>
                <a:gd name="T7" fmla="*/ 0 h 184"/>
              </a:gdLst>
              <a:ahLst/>
              <a:cxnLst>
                <a:cxn ang="0">
                  <a:pos x="T0" y="T1"/>
                </a:cxn>
                <a:cxn ang="0">
                  <a:pos x="T2" y="T3"/>
                </a:cxn>
                <a:cxn ang="0">
                  <a:pos x="T4" y="T5"/>
                </a:cxn>
                <a:cxn ang="0">
                  <a:pos x="T6" y="T7"/>
                </a:cxn>
              </a:cxnLst>
              <a:rect l="0" t="0" r="r" b="b"/>
              <a:pathLst>
                <a:path w="139" h="184">
                  <a:moveTo>
                    <a:pt x="0" y="0"/>
                  </a:moveTo>
                  <a:lnTo>
                    <a:pt x="0" y="184"/>
                  </a:lnTo>
                  <a:lnTo>
                    <a:pt x="139" y="146"/>
                  </a:lnTo>
                  <a:lnTo>
                    <a:pt x="0" y="0"/>
                  </a:lnTo>
                  <a:close/>
                </a:path>
              </a:pathLst>
            </a:custGeom>
            <a:solidFill>
              <a:srgbClr val="CCB8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1" name="Freeform 348"/>
            <p:cNvSpPr>
              <a:spLocks/>
            </p:cNvSpPr>
            <p:nvPr/>
          </p:nvSpPr>
          <p:spPr bwMode="auto">
            <a:xfrm>
              <a:off x="7727950" y="4008439"/>
              <a:ext cx="44450" cy="7938"/>
            </a:xfrm>
            <a:custGeom>
              <a:avLst/>
              <a:gdLst>
                <a:gd name="T0" fmla="*/ 0 w 15"/>
                <a:gd name="T1" fmla="*/ 0 h 3"/>
                <a:gd name="T2" fmla="*/ 10 w 15"/>
                <a:gd name="T3" fmla="*/ 3 h 3"/>
                <a:gd name="T4" fmla="*/ 12 w 15"/>
                <a:gd name="T5" fmla="*/ 3 h 3"/>
                <a:gd name="T6" fmla="*/ 15 w 15"/>
                <a:gd name="T7" fmla="*/ 2 h 3"/>
                <a:gd name="T8" fmla="*/ 0 w 15"/>
                <a:gd name="T9" fmla="*/ 0 h 3"/>
              </a:gdLst>
              <a:ahLst/>
              <a:cxnLst>
                <a:cxn ang="0">
                  <a:pos x="T0" y="T1"/>
                </a:cxn>
                <a:cxn ang="0">
                  <a:pos x="T2" y="T3"/>
                </a:cxn>
                <a:cxn ang="0">
                  <a:pos x="T4" y="T5"/>
                </a:cxn>
                <a:cxn ang="0">
                  <a:pos x="T6" y="T7"/>
                </a:cxn>
                <a:cxn ang="0">
                  <a:pos x="T8" y="T9"/>
                </a:cxn>
              </a:cxnLst>
              <a:rect l="0" t="0" r="r" b="b"/>
              <a:pathLst>
                <a:path w="15" h="3">
                  <a:moveTo>
                    <a:pt x="0" y="0"/>
                  </a:moveTo>
                  <a:cubicBezTo>
                    <a:pt x="3" y="1"/>
                    <a:pt x="7" y="2"/>
                    <a:pt x="10" y="3"/>
                  </a:cubicBezTo>
                  <a:cubicBezTo>
                    <a:pt x="11" y="3"/>
                    <a:pt x="12" y="3"/>
                    <a:pt x="12" y="3"/>
                  </a:cubicBezTo>
                  <a:cubicBezTo>
                    <a:pt x="15" y="2"/>
                    <a:pt x="15" y="2"/>
                    <a:pt x="15" y="2"/>
                  </a:cubicBezTo>
                  <a:cubicBezTo>
                    <a:pt x="0" y="0"/>
                    <a:pt x="0" y="0"/>
                    <a:pt x="0" y="0"/>
                  </a:cubicBezTo>
                </a:path>
              </a:pathLst>
            </a:custGeom>
            <a:solidFill>
              <a:srgbClr val="BD8D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2" name="Freeform 349"/>
            <p:cNvSpPr>
              <a:spLocks/>
            </p:cNvSpPr>
            <p:nvPr/>
          </p:nvSpPr>
          <p:spPr bwMode="auto">
            <a:xfrm>
              <a:off x="7694613" y="4002089"/>
              <a:ext cx="87313" cy="12700"/>
            </a:xfrm>
            <a:custGeom>
              <a:avLst/>
              <a:gdLst>
                <a:gd name="T0" fmla="*/ 3 w 29"/>
                <a:gd name="T1" fmla="*/ 0 h 4"/>
                <a:gd name="T2" fmla="*/ 0 w 29"/>
                <a:gd name="T3" fmla="*/ 1 h 4"/>
                <a:gd name="T4" fmla="*/ 11 w 29"/>
                <a:gd name="T5" fmla="*/ 2 h 4"/>
                <a:gd name="T6" fmla="*/ 26 w 29"/>
                <a:gd name="T7" fmla="*/ 4 h 4"/>
                <a:gd name="T8" fmla="*/ 29 w 29"/>
                <a:gd name="T9" fmla="*/ 3 h 4"/>
                <a:gd name="T10" fmla="*/ 3 w 29"/>
                <a:gd name="T11" fmla="*/ 0 h 4"/>
              </a:gdLst>
              <a:ahLst/>
              <a:cxnLst>
                <a:cxn ang="0">
                  <a:pos x="T0" y="T1"/>
                </a:cxn>
                <a:cxn ang="0">
                  <a:pos x="T2" y="T3"/>
                </a:cxn>
                <a:cxn ang="0">
                  <a:pos x="T4" y="T5"/>
                </a:cxn>
                <a:cxn ang="0">
                  <a:pos x="T6" y="T7"/>
                </a:cxn>
                <a:cxn ang="0">
                  <a:pos x="T8" y="T9"/>
                </a:cxn>
                <a:cxn ang="0">
                  <a:pos x="T10" y="T11"/>
                </a:cxn>
              </a:cxnLst>
              <a:rect l="0" t="0" r="r" b="b"/>
              <a:pathLst>
                <a:path w="29" h="4">
                  <a:moveTo>
                    <a:pt x="3" y="0"/>
                  </a:moveTo>
                  <a:cubicBezTo>
                    <a:pt x="0" y="1"/>
                    <a:pt x="0" y="1"/>
                    <a:pt x="0" y="1"/>
                  </a:cubicBezTo>
                  <a:cubicBezTo>
                    <a:pt x="3" y="1"/>
                    <a:pt x="7" y="2"/>
                    <a:pt x="11" y="2"/>
                  </a:cubicBezTo>
                  <a:cubicBezTo>
                    <a:pt x="26" y="4"/>
                    <a:pt x="26" y="4"/>
                    <a:pt x="26" y="4"/>
                  </a:cubicBezTo>
                  <a:cubicBezTo>
                    <a:pt x="29" y="3"/>
                    <a:pt x="29" y="3"/>
                    <a:pt x="29" y="3"/>
                  </a:cubicBezTo>
                  <a:cubicBezTo>
                    <a:pt x="3" y="0"/>
                    <a:pt x="3" y="0"/>
                    <a:pt x="3" y="0"/>
                  </a:cubicBezTo>
                </a:path>
              </a:pathLst>
            </a:custGeom>
            <a:solidFill>
              <a:srgbClr val="D9B5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3" name="Freeform 350"/>
            <p:cNvSpPr>
              <a:spLocks/>
            </p:cNvSpPr>
            <p:nvPr/>
          </p:nvSpPr>
          <p:spPr bwMode="auto">
            <a:xfrm>
              <a:off x="7704138" y="3829051"/>
              <a:ext cx="571500" cy="182563"/>
            </a:xfrm>
            <a:custGeom>
              <a:avLst/>
              <a:gdLst>
                <a:gd name="T0" fmla="*/ 302 w 360"/>
                <a:gd name="T1" fmla="*/ 0 h 115"/>
                <a:gd name="T2" fmla="*/ 0 w 360"/>
                <a:gd name="T3" fmla="*/ 109 h 115"/>
                <a:gd name="T4" fmla="*/ 49 w 360"/>
                <a:gd name="T5" fmla="*/ 115 h 115"/>
                <a:gd name="T6" fmla="*/ 360 w 360"/>
                <a:gd name="T7" fmla="*/ 2 h 115"/>
                <a:gd name="T8" fmla="*/ 302 w 360"/>
                <a:gd name="T9" fmla="*/ 0 h 115"/>
              </a:gdLst>
              <a:ahLst/>
              <a:cxnLst>
                <a:cxn ang="0">
                  <a:pos x="T0" y="T1"/>
                </a:cxn>
                <a:cxn ang="0">
                  <a:pos x="T2" y="T3"/>
                </a:cxn>
                <a:cxn ang="0">
                  <a:pos x="T4" y="T5"/>
                </a:cxn>
                <a:cxn ang="0">
                  <a:pos x="T6" y="T7"/>
                </a:cxn>
                <a:cxn ang="0">
                  <a:pos x="T8" y="T9"/>
                </a:cxn>
              </a:cxnLst>
              <a:rect l="0" t="0" r="r" b="b"/>
              <a:pathLst>
                <a:path w="360" h="115">
                  <a:moveTo>
                    <a:pt x="302" y="0"/>
                  </a:moveTo>
                  <a:lnTo>
                    <a:pt x="0" y="109"/>
                  </a:lnTo>
                  <a:lnTo>
                    <a:pt x="49" y="115"/>
                  </a:lnTo>
                  <a:lnTo>
                    <a:pt x="360" y="2"/>
                  </a:lnTo>
                  <a:lnTo>
                    <a:pt x="302" y="0"/>
                  </a:lnTo>
                  <a:close/>
                </a:path>
              </a:pathLst>
            </a:custGeom>
            <a:solidFill>
              <a:srgbClr val="D5B1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4" name="Freeform 351"/>
            <p:cNvSpPr>
              <a:spLocks/>
            </p:cNvSpPr>
            <p:nvPr/>
          </p:nvSpPr>
          <p:spPr bwMode="auto">
            <a:xfrm>
              <a:off x="7704138" y="3829051"/>
              <a:ext cx="571500" cy="182563"/>
            </a:xfrm>
            <a:custGeom>
              <a:avLst/>
              <a:gdLst>
                <a:gd name="T0" fmla="*/ 302 w 360"/>
                <a:gd name="T1" fmla="*/ 0 h 115"/>
                <a:gd name="T2" fmla="*/ 0 w 360"/>
                <a:gd name="T3" fmla="*/ 109 h 115"/>
                <a:gd name="T4" fmla="*/ 49 w 360"/>
                <a:gd name="T5" fmla="*/ 115 h 115"/>
                <a:gd name="T6" fmla="*/ 360 w 360"/>
                <a:gd name="T7" fmla="*/ 2 h 115"/>
                <a:gd name="T8" fmla="*/ 302 w 360"/>
                <a:gd name="T9" fmla="*/ 0 h 115"/>
              </a:gdLst>
              <a:ahLst/>
              <a:cxnLst>
                <a:cxn ang="0">
                  <a:pos x="T0" y="T1"/>
                </a:cxn>
                <a:cxn ang="0">
                  <a:pos x="T2" y="T3"/>
                </a:cxn>
                <a:cxn ang="0">
                  <a:pos x="T4" y="T5"/>
                </a:cxn>
                <a:cxn ang="0">
                  <a:pos x="T6" y="T7"/>
                </a:cxn>
                <a:cxn ang="0">
                  <a:pos x="T8" y="T9"/>
                </a:cxn>
              </a:cxnLst>
              <a:rect l="0" t="0" r="r" b="b"/>
              <a:pathLst>
                <a:path w="360" h="115">
                  <a:moveTo>
                    <a:pt x="302" y="0"/>
                  </a:moveTo>
                  <a:lnTo>
                    <a:pt x="0" y="109"/>
                  </a:lnTo>
                  <a:lnTo>
                    <a:pt x="49" y="115"/>
                  </a:lnTo>
                  <a:lnTo>
                    <a:pt x="360" y="2"/>
                  </a:lnTo>
                  <a:lnTo>
                    <a:pt x="30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5" name="Freeform 352"/>
            <p:cNvSpPr>
              <a:spLocks noEditPoints="1"/>
            </p:cNvSpPr>
            <p:nvPr/>
          </p:nvSpPr>
          <p:spPr bwMode="auto">
            <a:xfrm>
              <a:off x="7489825" y="3276601"/>
              <a:ext cx="1852613" cy="600075"/>
            </a:xfrm>
            <a:custGeom>
              <a:avLst/>
              <a:gdLst>
                <a:gd name="T0" fmla="*/ 1167 w 1167"/>
                <a:gd name="T1" fmla="*/ 283 h 378"/>
                <a:gd name="T2" fmla="*/ 959 w 1167"/>
                <a:gd name="T3" fmla="*/ 378 h 378"/>
                <a:gd name="T4" fmla="*/ 963 w 1167"/>
                <a:gd name="T5" fmla="*/ 378 h 378"/>
                <a:gd name="T6" fmla="*/ 1167 w 1167"/>
                <a:gd name="T7" fmla="*/ 283 h 378"/>
                <a:gd name="T8" fmla="*/ 914 w 1167"/>
                <a:gd name="T9" fmla="*/ 47 h 378"/>
                <a:gd name="T10" fmla="*/ 689 w 1167"/>
                <a:gd name="T11" fmla="*/ 114 h 378"/>
                <a:gd name="T12" fmla="*/ 687 w 1167"/>
                <a:gd name="T13" fmla="*/ 116 h 378"/>
                <a:gd name="T14" fmla="*/ 670 w 1167"/>
                <a:gd name="T15" fmla="*/ 122 h 378"/>
                <a:gd name="T16" fmla="*/ 400 w 1167"/>
                <a:gd name="T17" fmla="*/ 202 h 378"/>
                <a:gd name="T18" fmla="*/ 400 w 1167"/>
                <a:gd name="T19" fmla="*/ 202 h 378"/>
                <a:gd name="T20" fmla="*/ 0 w 1167"/>
                <a:gd name="T21" fmla="*/ 322 h 378"/>
                <a:gd name="T22" fmla="*/ 2 w 1167"/>
                <a:gd name="T23" fmla="*/ 322 h 378"/>
                <a:gd name="T24" fmla="*/ 918 w 1167"/>
                <a:gd name="T25" fmla="*/ 49 h 378"/>
                <a:gd name="T26" fmla="*/ 914 w 1167"/>
                <a:gd name="T27" fmla="*/ 47 h 378"/>
                <a:gd name="T28" fmla="*/ 1006 w 1167"/>
                <a:gd name="T29" fmla="*/ 19 h 378"/>
                <a:gd name="T30" fmla="*/ 980 w 1167"/>
                <a:gd name="T31" fmla="*/ 28 h 378"/>
                <a:gd name="T32" fmla="*/ 978 w 1167"/>
                <a:gd name="T33" fmla="*/ 30 h 378"/>
                <a:gd name="T34" fmla="*/ 1012 w 1167"/>
                <a:gd name="T35" fmla="*/ 21 h 378"/>
                <a:gd name="T36" fmla="*/ 1006 w 1167"/>
                <a:gd name="T37" fmla="*/ 19 h 378"/>
                <a:gd name="T38" fmla="*/ 1077 w 1167"/>
                <a:gd name="T39" fmla="*/ 0 h 378"/>
                <a:gd name="T40" fmla="*/ 1077 w 1167"/>
                <a:gd name="T41" fmla="*/ 0 h 378"/>
                <a:gd name="T42" fmla="*/ 1079 w 1167"/>
                <a:gd name="T43" fmla="*/ 0 h 378"/>
                <a:gd name="T44" fmla="*/ 1077 w 1167"/>
                <a:gd name="T45" fmla="*/ 0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67" h="378">
                  <a:moveTo>
                    <a:pt x="1167" y="283"/>
                  </a:moveTo>
                  <a:lnTo>
                    <a:pt x="959" y="378"/>
                  </a:lnTo>
                  <a:lnTo>
                    <a:pt x="963" y="378"/>
                  </a:lnTo>
                  <a:lnTo>
                    <a:pt x="1167" y="283"/>
                  </a:lnTo>
                  <a:close/>
                  <a:moveTo>
                    <a:pt x="914" y="47"/>
                  </a:moveTo>
                  <a:lnTo>
                    <a:pt x="689" y="114"/>
                  </a:lnTo>
                  <a:lnTo>
                    <a:pt x="687" y="116"/>
                  </a:lnTo>
                  <a:lnTo>
                    <a:pt x="670" y="122"/>
                  </a:lnTo>
                  <a:lnTo>
                    <a:pt x="400" y="202"/>
                  </a:lnTo>
                  <a:lnTo>
                    <a:pt x="400" y="202"/>
                  </a:lnTo>
                  <a:lnTo>
                    <a:pt x="0" y="322"/>
                  </a:lnTo>
                  <a:lnTo>
                    <a:pt x="2" y="322"/>
                  </a:lnTo>
                  <a:lnTo>
                    <a:pt x="918" y="49"/>
                  </a:lnTo>
                  <a:lnTo>
                    <a:pt x="914" y="47"/>
                  </a:lnTo>
                  <a:close/>
                  <a:moveTo>
                    <a:pt x="1006" y="19"/>
                  </a:moveTo>
                  <a:lnTo>
                    <a:pt x="980" y="28"/>
                  </a:lnTo>
                  <a:lnTo>
                    <a:pt x="978" y="30"/>
                  </a:lnTo>
                  <a:lnTo>
                    <a:pt x="1012" y="21"/>
                  </a:lnTo>
                  <a:lnTo>
                    <a:pt x="1006" y="19"/>
                  </a:lnTo>
                  <a:close/>
                  <a:moveTo>
                    <a:pt x="1077" y="0"/>
                  </a:moveTo>
                  <a:lnTo>
                    <a:pt x="1077" y="0"/>
                  </a:lnTo>
                  <a:lnTo>
                    <a:pt x="1079" y="0"/>
                  </a:lnTo>
                  <a:lnTo>
                    <a:pt x="1077" y="0"/>
                  </a:lnTo>
                  <a:close/>
                </a:path>
              </a:pathLst>
            </a:custGeom>
            <a:solidFill>
              <a:srgbClr val="938B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6" name="Freeform 353"/>
            <p:cNvSpPr>
              <a:spLocks noEditPoints="1"/>
            </p:cNvSpPr>
            <p:nvPr/>
          </p:nvSpPr>
          <p:spPr bwMode="auto">
            <a:xfrm>
              <a:off x="7489825" y="3276601"/>
              <a:ext cx="1852613" cy="600075"/>
            </a:xfrm>
            <a:custGeom>
              <a:avLst/>
              <a:gdLst>
                <a:gd name="T0" fmla="*/ 1167 w 1167"/>
                <a:gd name="T1" fmla="*/ 283 h 378"/>
                <a:gd name="T2" fmla="*/ 959 w 1167"/>
                <a:gd name="T3" fmla="*/ 378 h 378"/>
                <a:gd name="T4" fmla="*/ 963 w 1167"/>
                <a:gd name="T5" fmla="*/ 378 h 378"/>
                <a:gd name="T6" fmla="*/ 1167 w 1167"/>
                <a:gd name="T7" fmla="*/ 283 h 378"/>
                <a:gd name="T8" fmla="*/ 914 w 1167"/>
                <a:gd name="T9" fmla="*/ 47 h 378"/>
                <a:gd name="T10" fmla="*/ 689 w 1167"/>
                <a:gd name="T11" fmla="*/ 114 h 378"/>
                <a:gd name="T12" fmla="*/ 687 w 1167"/>
                <a:gd name="T13" fmla="*/ 116 h 378"/>
                <a:gd name="T14" fmla="*/ 670 w 1167"/>
                <a:gd name="T15" fmla="*/ 122 h 378"/>
                <a:gd name="T16" fmla="*/ 400 w 1167"/>
                <a:gd name="T17" fmla="*/ 202 h 378"/>
                <a:gd name="T18" fmla="*/ 400 w 1167"/>
                <a:gd name="T19" fmla="*/ 202 h 378"/>
                <a:gd name="T20" fmla="*/ 0 w 1167"/>
                <a:gd name="T21" fmla="*/ 322 h 378"/>
                <a:gd name="T22" fmla="*/ 2 w 1167"/>
                <a:gd name="T23" fmla="*/ 322 h 378"/>
                <a:gd name="T24" fmla="*/ 918 w 1167"/>
                <a:gd name="T25" fmla="*/ 49 h 378"/>
                <a:gd name="T26" fmla="*/ 914 w 1167"/>
                <a:gd name="T27" fmla="*/ 47 h 378"/>
                <a:gd name="T28" fmla="*/ 1006 w 1167"/>
                <a:gd name="T29" fmla="*/ 19 h 378"/>
                <a:gd name="T30" fmla="*/ 980 w 1167"/>
                <a:gd name="T31" fmla="*/ 28 h 378"/>
                <a:gd name="T32" fmla="*/ 978 w 1167"/>
                <a:gd name="T33" fmla="*/ 30 h 378"/>
                <a:gd name="T34" fmla="*/ 1012 w 1167"/>
                <a:gd name="T35" fmla="*/ 21 h 378"/>
                <a:gd name="T36" fmla="*/ 1006 w 1167"/>
                <a:gd name="T37" fmla="*/ 19 h 378"/>
                <a:gd name="T38" fmla="*/ 1077 w 1167"/>
                <a:gd name="T39" fmla="*/ 0 h 378"/>
                <a:gd name="T40" fmla="*/ 1077 w 1167"/>
                <a:gd name="T41" fmla="*/ 0 h 378"/>
                <a:gd name="T42" fmla="*/ 1079 w 1167"/>
                <a:gd name="T43" fmla="*/ 0 h 378"/>
                <a:gd name="T44" fmla="*/ 1077 w 1167"/>
                <a:gd name="T45" fmla="*/ 0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67" h="378">
                  <a:moveTo>
                    <a:pt x="1167" y="283"/>
                  </a:moveTo>
                  <a:lnTo>
                    <a:pt x="959" y="378"/>
                  </a:lnTo>
                  <a:lnTo>
                    <a:pt x="963" y="378"/>
                  </a:lnTo>
                  <a:lnTo>
                    <a:pt x="1167" y="283"/>
                  </a:lnTo>
                  <a:moveTo>
                    <a:pt x="914" y="47"/>
                  </a:moveTo>
                  <a:lnTo>
                    <a:pt x="689" y="114"/>
                  </a:lnTo>
                  <a:lnTo>
                    <a:pt x="687" y="116"/>
                  </a:lnTo>
                  <a:lnTo>
                    <a:pt x="670" y="122"/>
                  </a:lnTo>
                  <a:lnTo>
                    <a:pt x="400" y="202"/>
                  </a:lnTo>
                  <a:lnTo>
                    <a:pt x="400" y="202"/>
                  </a:lnTo>
                  <a:lnTo>
                    <a:pt x="0" y="322"/>
                  </a:lnTo>
                  <a:lnTo>
                    <a:pt x="2" y="322"/>
                  </a:lnTo>
                  <a:lnTo>
                    <a:pt x="918" y="49"/>
                  </a:lnTo>
                  <a:lnTo>
                    <a:pt x="914" y="47"/>
                  </a:lnTo>
                  <a:moveTo>
                    <a:pt x="1006" y="19"/>
                  </a:moveTo>
                  <a:lnTo>
                    <a:pt x="980" y="28"/>
                  </a:lnTo>
                  <a:lnTo>
                    <a:pt x="978" y="30"/>
                  </a:lnTo>
                  <a:lnTo>
                    <a:pt x="1012" y="21"/>
                  </a:lnTo>
                  <a:lnTo>
                    <a:pt x="1006" y="19"/>
                  </a:lnTo>
                  <a:moveTo>
                    <a:pt x="1077" y="0"/>
                  </a:moveTo>
                  <a:lnTo>
                    <a:pt x="1077" y="0"/>
                  </a:lnTo>
                  <a:lnTo>
                    <a:pt x="1079" y="0"/>
                  </a:lnTo>
                  <a:lnTo>
                    <a:pt x="107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7" name="Freeform 354"/>
            <p:cNvSpPr>
              <a:spLocks noEditPoints="1"/>
            </p:cNvSpPr>
            <p:nvPr/>
          </p:nvSpPr>
          <p:spPr bwMode="auto">
            <a:xfrm>
              <a:off x="7493000" y="3221039"/>
              <a:ext cx="1954213" cy="655638"/>
            </a:xfrm>
            <a:custGeom>
              <a:avLst/>
              <a:gdLst>
                <a:gd name="T0" fmla="*/ 1192 w 1231"/>
                <a:gd name="T1" fmla="*/ 267 h 413"/>
                <a:gd name="T2" fmla="*/ 882 w 1231"/>
                <a:gd name="T3" fmla="*/ 410 h 413"/>
                <a:gd name="T4" fmla="*/ 957 w 1231"/>
                <a:gd name="T5" fmla="*/ 413 h 413"/>
                <a:gd name="T6" fmla="*/ 1165 w 1231"/>
                <a:gd name="T7" fmla="*/ 318 h 413"/>
                <a:gd name="T8" fmla="*/ 1197 w 1231"/>
                <a:gd name="T9" fmla="*/ 303 h 413"/>
                <a:gd name="T10" fmla="*/ 1186 w 1231"/>
                <a:gd name="T11" fmla="*/ 286 h 413"/>
                <a:gd name="T12" fmla="*/ 1192 w 1231"/>
                <a:gd name="T13" fmla="*/ 267 h 413"/>
                <a:gd name="T14" fmla="*/ 1231 w 1231"/>
                <a:gd name="T15" fmla="*/ 0 h 413"/>
                <a:gd name="T16" fmla="*/ 1085 w 1231"/>
                <a:gd name="T17" fmla="*/ 43 h 413"/>
                <a:gd name="T18" fmla="*/ 1085 w 1231"/>
                <a:gd name="T19" fmla="*/ 33 h 413"/>
                <a:gd name="T20" fmla="*/ 1085 w 1231"/>
                <a:gd name="T21" fmla="*/ 37 h 413"/>
                <a:gd name="T22" fmla="*/ 1077 w 1231"/>
                <a:gd name="T23" fmla="*/ 35 h 413"/>
                <a:gd name="T24" fmla="*/ 1075 w 1231"/>
                <a:gd name="T25" fmla="*/ 35 h 413"/>
                <a:gd name="T26" fmla="*/ 1068 w 1231"/>
                <a:gd name="T27" fmla="*/ 47 h 413"/>
                <a:gd name="T28" fmla="*/ 1019 w 1231"/>
                <a:gd name="T29" fmla="*/ 60 h 413"/>
                <a:gd name="T30" fmla="*/ 1010 w 1231"/>
                <a:gd name="T31" fmla="*/ 56 h 413"/>
                <a:gd name="T32" fmla="*/ 976 w 1231"/>
                <a:gd name="T33" fmla="*/ 65 h 413"/>
                <a:gd name="T34" fmla="*/ 970 w 1231"/>
                <a:gd name="T35" fmla="*/ 73 h 413"/>
                <a:gd name="T36" fmla="*/ 921 w 1231"/>
                <a:gd name="T37" fmla="*/ 86 h 413"/>
                <a:gd name="T38" fmla="*/ 916 w 1231"/>
                <a:gd name="T39" fmla="*/ 84 h 413"/>
                <a:gd name="T40" fmla="*/ 0 w 1231"/>
                <a:gd name="T41" fmla="*/ 357 h 413"/>
                <a:gd name="T42" fmla="*/ 109 w 1231"/>
                <a:gd name="T43" fmla="*/ 363 h 413"/>
                <a:gd name="T44" fmla="*/ 1231 w 1231"/>
                <a:gd name="T45" fmla="*/ 20 h 413"/>
                <a:gd name="T46" fmla="*/ 1231 w 1231"/>
                <a:gd name="T47" fmla="*/ 0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31" h="413">
                  <a:moveTo>
                    <a:pt x="1192" y="267"/>
                  </a:moveTo>
                  <a:lnTo>
                    <a:pt x="882" y="410"/>
                  </a:lnTo>
                  <a:lnTo>
                    <a:pt x="957" y="413"/>
                  </a:lnTo>
                  <a:lnTo>
                    <a:pt x="1165" y="318"/>
                  </a:lnTo>
                  <a:lnTo>
                    <a:pt x="1197" y="303"/>
                  </a:lnTo>
                  <a:lnTo>
                    <a:pt x="1186" y="286"/>
                  </a:lnTo>
                  <a:lnTo>
                    <a:pt x="1192" y="267"/>
                  </a:lnTo>
                  <a:close/>
                  <a:moveTo>
                    <a:pt x="1231" y="0"/>
                  </a:moveTo>
                  <a:lnTo>
                    <a:pt x="1085" y="43"/>
                  </a:lnTo>
                  <a:lnTo>
                    <a:pt x="1085" y="33"/>
                  </a:lnTo>
                  <a:lnTo>
                    <a:pt x="1085" y="37"/>
                  </a:lnTo>
                  <a:lnTo>
                    <a:pt x="1077" y="35"/>
                  </a:lnTo>
                  <a:lnTo>
                    <a:pt x="1075" y="35"/>
                  </a:lnTo>
                  <a:lnTo>
                    <a:pt x="1068" y="47"/>
                  </a:lnTo>
                  <a:lnTo>
                    <a:pt x="1019" y="60"/>
                  </a:lnTo>
                  <a:lnTo>
                    <a:pt x="1010" y="56"/>
                  </a:lnTo>
                  <a:lnTo>
                    <a:pt x="976" y="65"/>
                  </a:lnTo>
                  <a:lnTo>
                    <a:pt x="970" y="73"/>
                  </a:lnTo>
                  <a:lnTo>
                    <a:pt x="921" y="86"/>
                  </a:lnTo>
                  <a:lnTo>
                    <a:pt x="916" y="84"/>
                  </a:lnTo>
                  <a:lnTo>
                    <a:pt x="0" y="357"/>
                  </a:lnTo>
                  <a:lnTo>
                    <a:pt x="109" y="363"/>
                  </a:lnTo>
                  <a:lnTo>
                    <a:pt x="1231" y="20"/>
                  </a:lnTo>
                  <a:lnTo>
                    <a:pt x="1231" y="0"/>
                  </a:lnTo>
                  <a:close/>
                </a:path>
              </a:pathLst>
            </a:custGeom>
            <a:solidFill>
              <a:srgbClr val="B7A6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8" name="Freeform 355"/>
            <p:cNvSpPr>
              <a:spLocks noEditPoints="1"/>
            </p:cNvSpPr>
            <p:nvPr/>
          </p:nvSpPr>
          <p:spPr bwMode="auto">
            <a:xfrm>
              <a:off x="7493000" y="3221039"/>
              <a:ext cx="1954213" cy="655638"/>
            </a:xfrm>
            <a:custGeom>
              <a:avLst/>
              <a:gdLst>
                <a:gd name="T0" fmla="*/ 1192 w 1231"/>
                <a:gd name="T1" fmla="*/ 267 h 413"/>
                <a:gd name="T2" fmla="*/ 882 w 1231"/>
                <a:gd name="T3" fmla="*/ 410 h 413"/>
                <a:gd name="T4" fmla="*/ 957 w 1231"/>
                <a:gd name="T5" fmla="*/ 413 h 413"/>
                <a:gd name="T6" fmla="*/ 1165 w 1231"/>
                <a:gd name="T7" fmla="*/ 318 h 413"/>
                <a:gd name="T8" fmla="*/ 1197 w 1231"/>
                <a:gd name="T9" fmla="*/ 303 h 413"/>
                <a:gd name="T10" fmla="*/ 1186 w 1231"/>
                <a:gd name="T11" fmla="*/ 286 h 413"/>
                <a:gd name="T12" fmla="*/ 1192 w 1231"/>
                <a:gd name="T13" fmla="*/ 267 h 413"/>
                <a:gd name="T14" fmla="*/ 1231 w 1231"/>
                <a:gd name="T15" fmla="*/ 0 h 413"/>
                <a:gd name="T16" fmla="*/ 1085 w 1231"/>
                <a:gd name="T17" fmla="*/ 43 h 413"/>
                <a:gd name="T18" fmla="*/ 1085 w 1231"/>
                <a:gd name="T19" fmla="*/ 33 h 413"/>
                <a:gd name="T20" fmla="*/ 1085 w 1231"/>
                <a:gd name="T21" fmla="*/ 37 h 413"/>
                <a:gd name="T22" fmla="*/ 1077 w 1231"/>
                <a:gd name="T23" fmla="*/ 35 h 413"/>
                <a:gd name="T24" fmla="*/ 1075 w 1231"/>
                <a:gd name="T25" fmla="*/ 35 h 413"/>
                <a:gd name="T26" fmla="*/ 1068 w 1231"/>
                <a:gd name="T27" fmla="*/ 47 h 413"/>
                <a:gd name="T28" fmla="*/ 1019 w 1231"/>
                <a:gd name="T29" fmla="*/ 60 h 413"/>
                <a:gd name="T30" fmla="*/ 1010 w 1231"/>
                <a:gd name="T31" fmla="*/ 56 h 413"/>
                <a:gd name="T32" fmla="*/ 976 w 1231"/>
                <a:gd name="T33" fmla="*/ 65 h 413"/>
                <a:gd name="T34" fmla="*/ 970 w 1231"/>
                <a:gd name="T35" fmla="*/ 73 h 413"/>
                <a:gd name="T36" fmla="*/ 921 w 1231"/>
                <a:gd name="T37" fmla="*/ 86 h 413"/>
                <a:gd name="T38" fmla="*/ 916 w 1231"/>
                <a:gd name="T39" fmla="*/ 84 h 413"/>
                <a:gd name="T40" fmla="*/ 0 w 1231"/>
                <a:gd name="T41" fmla="*/ 357 h 413"/>
                <a:gd name="T42" fmla="*/ 109 w 1231"/>
                <a:gd name="T43" fmla="*/ 363 h 413"/>
                <a:gd name="T44" fmla="*/ 1231 w 1231"/>
                <a:gd name="T45" fmla="*/ 20 h 413"/>
                <a:gd name="T46" fmla="*/ 1231 w 1231"/>
                <a:gd name="T47" fmla="*/ 0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31" h="413">
                  <a:moveTo>
                    <a:pt x="1192" y="267"/>
                  </a:moveTo>
                  <a:lnTo>
                    <a:pt x="882" y="410"/>
                  </a:lnTo>
                  <a:lnTo>
                    <a:pt x="957" y="413"/>
                  </a:lnTo>
                  <a:lnTo>
                    <a:pt x="1165" y="318"/>
                  </a:lnTo>
                  <a:lnTo>
                    <a:pt x="1197" y="303"/>
                  </a:lnTo>
                  <a:lnTo>
                    <a:pt x="1186" y="286"/>
                  </a:lnTo>
                  <a:lnTo>
                    <a:pt x="1192" y="267"/>
                  </a:lnTo>
                  <a:moveTo>
                    <a:pt x="1231" y="0"/>
                  </a:moveTo>
                  <a:lnTo>
                    <a:pt x="1085" y="43"/>
                  </a:lnTo>
                  <a:lnTo>
                    <a:pt x="1085" y="33"/>
                  </a:lnTo>
                  <a:lnTo>
                    <a:pt x="1085" y="37"/>
                  </a:lnTo>
                  <a:lnTo>
                    <a:pt x="1077" y="35"/>
                  </a:lnTo>
                  <a:lnTo>
                    <a:pt x="1075" y="35"/>
                  </a:lnTo>
                  <a:lnTo>
                    <a:pt x="1068" y="47"/>
                  </a:lnTo>
                  <a:lnTo>
                    <a:pt x="1019" y="60"/>
                  </a:lnTo>
                  <a:lnTo>
                    <a:pt x="1010" y="56"/>
                  </a:lnTo>
                  <a:lnTo>
                    <a:pt x="976" y="65"/>
                  </a:lnTo>
                  <a:lnTo>
                    <a:pt x="970" y="73"/>
                  </a:lnTo>
                  <a:lnTo>
                    <a:pt x="921" y="86"/>
                  </a:lnTo>
                  <a:lnTo>
                    <a:pt x="916" y="84"/>
                  </a:lnTo>
                  <a:lnTo>
                    <a:pt x="0" y="357"/>
                  </a:lnTo>
                  <a:lnTo>
                    <a:pt x="109" y="363"/>
                  </a:lnTo>
                  <a:lnTo>
                    <a:pt x="1231" y="20"/>
                  </a:lnTo>
                  <a:lnTo>
                    <a:pt x="12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9" name="Freeform 356"/>
            <p:cNvSpPr>
              <a:spLocks noEditPoints="1"/>
            </p:cNvSpPr>
            <p:nvPr/>
          </p:nvSpPr>
          <p:spPr bwMode="auto">
            <a:xfrm>
              <a:off x="7666038" y="3252789"/>
              <a:ext cx="1781175" cy="619125"/>
            </a:xfrm>
            <a:custGeom>
              <a:avLst/>
              <a:gdLst>
                <a:gd name="T0" fmla="*/ 1122 w 1122"/>
                <a:gd name="T1" fmla="*/ 101 h 390"/>
                <a:gd name="T2" fmla="*/ 384 w 1122"/>
                <a:gd name="T3" fmla="*/ 365 h 390"/>
                <a:gd name="T4" fmla="*/ 773 w 1122"/>
                <a:gd name="T5" fmla="*/ 390 h 390"/>
                <a:gd name="T6" fmla="*/ 1083 w 1122"/>
                <a:gd name="T7" fmla="*/ 247 h 390"/>
                <a:gd name="T8" fmla="*/ 1109 w 1122"/>
                <a:gd name="T9" fmla="*/ 141 h 390"/>
                <a:gd name="T10" fmla="*/ 1122 w 1122"/>
                <a:gd name="T11" fmla="*/ 131 h 390"/>
                <a:gd name="T12" fmla="*/ 1122 w 1122"/>
                <a:gd name="T13" fmla="*/ 101 h 390"/>
                <a:gd name="T14" fmla="*/ 1122 w 1122"/>
                <a:gd name="T15" fmla="*/ 0 h 390"/>
                <a:gd name="T16" fmla="*/ 0 w 1122"/>
                <a:gd name="T17" fmla="*/ 343 h 390"/>
                <a:gd name="T18" fmla="*/ 326 w 1122"/>
                <a:gd name="T19" fmla="*/ 363 h 390"/>
                <a:gd name="T20" fmla="*/ 1122 w 1122"/>
                <a:gd name="T21" fmla="*/ 77 h 390"/>
                <a:gd name="T22" fmla="*/ 1122 w 1122"/>
                <a:gd name="T23" fmla="*/ 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2" h="390">
                  <a:moveTo>
                    <a:pt x="1122" y="101"/>
                  </a:moveTo>
                  <a:lnTo>
                    <a:pt x="384" y="365"/>
                  </a:lnTo>
                  <a:lnTo>
                    <a:pt x="773" y="390"/>
                  </a:lnTo>
                  <a:lnTo>
                    <a:pt x="1083" y="247"/>
                  </a:lnTo>
                  <a:lnTo>
                    <a:pt x="1109" y="141"/>
                  </a:lnTo>
                  <a:lnTo>
                    <a:pt x="1122" y="131"/>
                  </a:lnTo>
                  <a:lnTo>
                    <a:pt x="1122" y="101"/>
                  </a:lnTo>
                  <a:close/>
                  <a:moveTo>
                    <a:pt x="1122" y="0"/>
                  </a:moveTo>
                  <a:lnTo>
                    <a:pt x="0" y="343"/>
                  </a:lnTo>
                  <a:lnTo>
                    <a:pt x="326" y="363"/>
                  </a:lnTo>
                  <a:lnTo>
                    <a:pt x="1122" y="77"/>
                  </a:lnTo>
                  <a:lnTo>
                    <a:pt x="1122" y="0"/>
                  </a:lnTo>
                  <a:close/>
                </a:path>
              </a:pathLst>
            </a:custGeom>
            <a:solidFill>
              <a:srgbClr val="AA9B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0" name="Freeform 357"/>
            <p:cNvSpPr>
              <a:spLocks noEditPoints="1"/>
            </p:cNvSpPr>
            <p:nvPr/>
          </p:nvSpPr>
          <p:spPr bwMode="auto">
            <a:xfrm>
              <a:off x="7666038" y="3252789"/>
              <a:ext cx="1781175" cy="619125"/>
            </a:xfrm>
            <a:custGeom>
              <a:avLst/>
              <a:gdLst>
                <a:gd name="T0" fmla="*/ 1122 w 1122"/>
                <a:gd name="T1" fmla="*/ 101 h 390"/>
                <a:gd name="T2" fmla="*/ 384 w 1122"/>
                <a:gd name="T3" fmla="*/ 365 h 390"/>
                <a:gd name="T4" fmla="*/ 773 w 1122"/>
                <a:gd name="T5" fmla="*/ 390 h 390"/>
                <a:gd name="T6" fmla="*/ 1083 w 1122"/>
                <a:gd name="T7" fmla="*/ 247 h 390"/>
                <a:gd name="T8" fmla="*/ 1109 w 1122"/>
                <a:gd name="T9" fmla="*/ 141 h 390"/>
                <a:gd name="T10" fmla="*/ 1122 w 1122"/>
                <a:gd name="T11" fmla="*/ 131 h 390"/>
                <a:gd name="T12" fmla="*/ 1122 w 1122"/>
                <a:gd name="T13" fmla="*/ 101 h 390"/>
                <a:gd name="T14" fmla="*/ 1122 w 1122"/>
                <a:gd name="T15" fmla="*/ 0 h 390"/>
                <a:gd name="T16" fmla="*/ 0 w 1122"/>
                <a:gd name="T17" fmla="*/ 343 h 390"/>
                <a:gd name="T18" fmla="*/ 326 w 1122"/>
                <a:gd name="T19" fmla="*/ 363 h 390"/>
                <a:gd name="T20" fmla="*/ 1122 w 1122"/>
                <a:gd name="T21" fmla="*/ 77 h 390"/>
                <a:gd name="T22" fmla="*/ 1122 w 1122"/>
                <a:gd name="T23" fmla="*/ 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2" h="390">
                  <a:moveTo>
                    <a:pt x="1122" y="101"/>
                  </a:moveTo>
                  <a:lnTo>
                    <a:pt x="384" y="365"/>
                  </a:lnTo>
                  <a:lnTo>
                    <a:pt x="773" y="390"/>
                  </a:lnTo>
                  <a:lnTo>
                    <a:pt x="1083" y="247"/>
                  </a:lnTo>
                  <a:lnTo>
                    <a:pt x="1109" y="141"/>
                  </a:lnTo>
                  <a:lnTo>
                    <a:pt x="1122" y="131"/>
                  </a:lnTo>
                  <a:lnTo>
                    <a:pt x="1122" y="101"/>
                  </a:lnTo>
                  <a:moveTo>
                    <a:pt x="1122" y="0"/>
                  </a:moveTo>
                  <a:lnTo>
                    <a:pt x="0" y="343"/>
                  </a:lnTo>
                  <a:lnTo>
                    <a:pt x="326" y="363"/>
                  </a:lnTo>
                  <a:lnTo>
                    <a:pt x="1122" y="77"/>
                  </a:lnTo>
                  <a:lnTo>
                    <a:pt x="11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1" name="Freeform 358"/>
            <p:cNvSpPr>
              <a:spLocks/>
            </p:cNvSpPr>
            <p:nvPr/>
          </p:nvSpPr>
          <p:spPr bwMode="auto">
            <a:xfrm>
              <a:off x="9199563" y="3271839"/>
              <a:ext cx="15875" cy="7938"/>
            </a:xfrm>
            <a:custGeom>
              <a:avLst/>
              <a:gdLst>
                <a:gd name="T0" fmla="*/ 10 w 10"/>
                <a:gd name="T1" fmla="*/ 0 h 5"/>
                <a:gd name="T2" fmla="*/ 2 w 10"/>
                <a:gd name="T3" fmla="*/ 1 h 5"/>
                <a:gd name="T4" fmla="*/ 0 w 10"/>
                <a:gd name="T5" fmla="*/ 3 h 5"/>
                <a:gd name="T6" fmla="*/ 2 w 10"/>
                <a:gd name="T7" fmla="*/ 3 h 5"/>
                <a:gd name="T8" fmla="*/ 10 w 10"/>
                <a:gd name="T9" fmla="*/ 5 h 5"/>
                <a:gd name="T10" fmla="*/ 10 w 10"/>
                <a:gd name="T11" fmla="*/ 1 h 5"/>
                <a:gd name="T12" fmla="*/ 10 w 10"/>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0"/>
                  </a:moveTo>
                  <a:lnTo>
                    <a:pt x="2" y="1"/>
                  </a:lnTo>
                  <a:lnTo>
                    <a:pt x="0" y="3"/>
                  </a:lnTo>
                  <a:lnTo>
                    <a:pt x="2" y="3"/>
                  </a:lnTo>
                  <a:lnTo>
                    <a:pt x="10" y="5"/>
                  </a:lnTo>
                  <a:lnTo>
                    <a:pt x="10" y="1"/>
                  </a:lnTo>
                  <a:lnTo>
                    <a:pt x="10" y="0"/>
                  </a:lnTo>
                  <a:close/>
                </a:path>
              </a:pathLst>
            </a:custGeom>
            <a:solidFill>
              <a:srgbClr val="C9B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2" name="Freeform 359"/>
            <p:cNvSpPr>
              <a:spLocks/>
            </p:cNvSpPr>
            <p:nvPr/>
          </p:nvSpPr>
          <p:spPr bwMode="auto">
            <a:xfrm>
              <a:off x="9199563" y="3271839"/>
              <a:ext cx="15875" cy="7938"/>
            </a:xfrm>
            <a:custGeom>
              <a:avLst/>
              <a:gdLst>
                <a:gd name="T0" fmla="*/ 10 w 10"/>
                <a:gd name="T1" fmla="*/ 0 h 5"/>
                <a:gd name="T2" fmla="*/ 2 w 10"/>
                <a:gd name="T3" fmla="*/ 1 h 5"/>
                <a:gd name="T4" fmla="*/ 0 w 10"/>
                <a:gd name="T5" fmla="*/ 3 h 5"/>
                <a:gd name="T6" fmla="*/ 2 w 10"/>
                <a:gd name="T7" fmla="*/ 3 h 5"/>
                <a:gd name="T8" fmla="*/ 10 w 10"/>
                <a:gd name="T9" fmla="*/ 5 h 5"/>
                <a:gd name="T10" fmla="*/ 10 w 10"/>
                <a:gd name="T11" fmla="*/ 1 h 5"/>
                <a:gd name="T12" fmla="*/ 10 w 10"/>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0"/>
                  </a:moveTo>
                  <a:lnTo>
                    <a:pt x="2" y="1"/>
                  </a:lnTo>
                  <a:lnTo>
                    <a:pt x="0" y="3"/>
                  </a:lnTo>
                  <a:lnTo>
                    <a:pt x="2" y="3"/>
                  </a:lnTo>
                  <a:lnTo>
                    <a:pt x="10" y="5"/>
                  </a:lnTo>
                  <a:lnTo>
                    <a:pt x="10" y="1"/>
                  </a:lnTo>
                  <a:lnTo>
                    <a:pt x="1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3" name="Freeform 360"/>
            <p:cNvSpPr>
              <a:spLocks/>
            </p:cNvSpPr>
            <p:nvPr/>
          </p:nvSpPr>
          <p:spPr bwMode="auto">
            <a:xfrm>
              <a:off x="9215438" y="3200401"/>
              <a:ext cx="231775" cy="88900"/>
            </a:xfrm>
            <a:custGeom>
              <a:avLst/>
              <a:gdLst>
                <a:gd name="T0" fmla="*/ 146 w 146"/>
                <a:gd name="T1" fmla="*/ 0 h 56"/>
                <a:gd name="T2" fmla="*/ 0 w 146"/>
                <a:gd name="T3" fmla="*/ 45 h 56"/>
                <a:gd name="T4" fmla="*/ 0 w 146"/>
                <a:gd name="T5" fmla="*/ 46 h 56"/>
                <a:gd name="T6" fmla="*/ 0 w 146"/>
                <a:gd name="T7" fmla="*/ 56 h 56"/>
                <a:gd name="T8" fmla="*/ 146 w 146"/>
                <a:gd name="T9" fmla="*/ 13 h 56"/>
                <a:gd name="T10" fmla="*/ 146 w 146"/>
                <a:gd name="T11" fmla="*/ 0 h 56"/>
              </a:gdLst>
              <a:ahLst/>
              <a:cxnLst>
                <a:cxn ang="0">
                  <a:pos x="T0" y="T1"/>
                </a:cxn>
                <a:cxn ang="0">
                  <a:pos x="T2" y="T3"/>
                </a:cxn>
                <a:cxn ang="0">
                  <a:pos x="T4" y="T5"/>
                </a:cxn>
                <a:cxn ang="0">
                  <a:pos x="T6" y="T7"/>
                </a:cxn>
                <a:cxn ang="0">
                  <a:pos x="T8" y="T9"/>
                </a:cxn>
                <a:cxn ang="0">
                  <a:pos x="T10" y="T11"/>
                </a:cxn>
              </a:cxnLst>
              <a:rect l="0" t="0" r="r" b="b"/>
              <a:pathLst>
                <a:path w="146" h="56">
                  <a:moveTo>
                    <a:pt x="146" y="0"/>
                  </a:moveTo>
                  <a:lnTo>
                    <a:pt x="0" y="45"/>
                  </a:lnTo>
                  <a:lnTo>
                    <a:pt x="0" y="46"/>
                  </a:lnTo>
                  <a:lnTo>
                    <a:pt x="0" y="56"/>
                  </a:lnTo>
                  <a:lnTo>
                    <a:pt x="146" y="13"/>
                  </a:lnTo>
                  <a:lnTo>
                    <a:pt x="146" y="0"/>
                  </a:lnTo>
                  <a:close/>
                </a:path>
              </a:pathLst>
            </a:custGeom>
            <a:solidFill>
              <a:srgbClr val="BEAB8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4" name="Freeform 361"/>
            <p:cNvSpPr>
              <a:spLocks/>
            </p:cNvSpPr>
            <p:nvPr/>
          </p:nvSpPr>
          <p:spPr bwMode="auto">
            <a:xfrm>
              <a:off x="9215438" y="3200401"/>
              <a:ext cx="231775" cy="88900"/>
            </a:xfrm>
            <a:custGeom>
              <a:avLst/>
              <a:gdLst>
                <a:gd name="T0" fmla="*/ 146 w 146"/>
                <a:gd name="T1" fmla="*/ 0 h 56"/>
                <a:gd name="T2" fmla="*/ 0 w 146"/>
                <a:gd name="T3" fmla="*/ 45 h 56"/>
                <a:gd name="T4" fmla="*/ 0 w 146"/>
                <a:gd name="T5" fmla="*/ 46 h 56"/>
                <a:gd name="T6" fmla="*/ 0 w 146"/>
                <a:gd name="T7" fmla="*/ 56 h 56"/>
                <a:gd name="T8" fmla="*/ 146 w 146"/>
                <a:gd name="T9" fmla="*/ 13 h 56"/>
                <a:gd name="T10" fmla="*/ 146 w 146"/>
                <a:gd name="T11" fmla="*/ 0 h 56"/>
              </a:gdLst>
              <a:ahLst/>
              <a:cxnLst>
                <a:cxn ang="0">
                  <a:pos x="T0" y="T1"/>
                </a:cxn>
                <a:cxn ang="0">
                  <a:pos x="T2" y="T3"/>
                </a:cxn>
                <a:cxn ang="0">
                  <a:pos x="T4" y="T5"/>
                </a:cxn>
                <a:cxn ang="0">
                  <a:pos x="T6" y="T7"/>
                </a:cxn>
                <a:cxn ang="0">
                  <a:pos x="T8" y="T9"/>
                </a:cxn>
                <a:cxn ang="0">
                  <a:pos x="T10" y="T11"/>
                </a:cxn>
              </a:cxnLst>
              <a:rect l="0" t="0" r="r" b="b"/>
              <a:pathLst>
                <a:path w="146" h="56">
                  <a:moveTo>
                    <a:pt x="146" y="0"/>
                  </a:moveTo>
                  <a:lnTo>
                    <a:pt x="0" y="45"/>
                  </a:lnTo>
                  <a:lnTo>
                    <a:pt x="0" y="46"/>
                  </a:lnTo>
                  <a:lnTo>
                    <a:pt x="0" y="56"/>
                  </a:lnTo>
                  <a:lnTo>
                    <a:pt x="146" y="13"/>
                  </a:lnTo>
                  <a:lnTo>
                    <a:pt x="14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5" name="Freeform 362"/>
            <p:cNvSpPr>
              <a:spLocks/>
            </p:cNvSpPr>
            <p:nvPr/>
          </p:nvSpPr>
          <p:spPr bwMode="auto">
            <a:xfrm>
              <a:off x="8183563" y="3375026"/>
              <a:ext cx="1263650" cy="457200"/>
            </a:xfrm>
            <a:custGeom>
              <a:avLst/>
              <a:gdLst>
                <a:gd name="T0" fmla="*/ 796 w 796"/>
                <a:gd name="T1" fmla="*/ 0 h 288"/>
                <a:gd name="T2" fmla="*/ 0 w 796"/>
                <a:gd name="T3" fmla="*/ 286 h 288"/>
                <a:gd name="T4" fmla="*/ 58 w 796"/>
                <a:gd name="T5" fmla="*/ 288 h 288"/>
                <a:gd name="T6" fmla="*/ 796 w 796"/>
                <a:gd name="T7" fmla="*/ 24 h 288"/>
                <a:gd name="T8" fmla="*/ 796 w 796"/>
                <a:gd name="T9" fmla="*/ 0 h 288"/>
              </a:gdLst>
              <a:ahLst/>
              <a:cxnLst>
                <a:cxn ang="0">
                  <a:pos x="T0" y="T1"/>
                </a:cxn>
                <a:cxn ang="0">
                  <a:pos x="T2" y="T3"/>
                </a:cxn>
                <a:cxn ang="0">
                  <a:pos x="T4" y="T5"/>
                </a:cxn>
                <a:cxn ang="0">
                  <a:pos x="T6" y="T7"/>
                </a:cxn>
                <a:cxn ang="0">
                  <a:pos x="T8" y="T9"/>
                </a:cxn>
              </a:cxnLst>
              <a:rect l="0" t="0" r="r" b="b"/>
              <a:pathLst>
                <a:path w="796" h="288">
                  <a:moveTo>
                    <a:pt x="796" y="0"/>
                  </a:moveTo>
                  <a:lnTo>
                    <a:pt x="0" y="286"/>
                  </a:lnTo>
                  <a:lnTo>
                    <a:pt x="58" y="288"/>
                  </a:lnTo>
                  <a:lnTo>
                    <a:pt x="796" y="24"/>
                  </a:lnTo>
                  <a:lnTo>
                    <a:pt x="796" y="0"/>
                  </a:lnTo>
                  <a:close/>
                </a:path>
              </a:pathLst>
            </a:custGeom>
            <a:solidFill>
              <a:srgbClr val="C6A5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6" name="Freeform 363"/>
            <p:cNvSpPr>
              <a:spLocks/>
            </p:cNvSpPr>
            <p:nvPr/>
          </p:nvSpPr>
          <p:spPr bwMode="auto">
            <a:xfrm>
              <a:off x="8183563" y="3375026"/>
              <a:ext cx="1263650" cy="457200"/>
            </a:xfrm>
            <a:custGeom>
              <a:avLst/>
              <a:gdLst>
                <a:gd name="T0" fmla="*/ 796 w 796"/>
                <a:gd name="T1" fmla="*/ 0 h 288"/>
                <a:gd name="T2" fmla="*/ 0 w 796"/>
                <a:gd name="T3" fmla="*/ 286 h 288"/>
                <a:gd name="T4" fmla="*/ 58 w 796"/>
                <a:gd name="T5" fmla="*/ 288 h 288"/>
                <a:gd name="T6" fmla="*/ 796 w 796"/>
                <a:gd name="T7" fmla="*/ 24 h 288"/>
                <a:gd name="T8" fmla="*/ 796 w 796"/>
                <a:gd name="T9" fmla="*/ 0 h 288"/>
              </a:gdLst>
              <a:ahLst/>
              <a:cxnLst>
                <a:cxn ang="0">
                  <a:pos x="T0" y="T1"/>
                </a:cxn>
                <a:cxn ang="0">
                  <a:pos x="T2" y="T3"/>
                </a:cxn>
                <a:cxn ang="0">
                  <a:pos x="T4" y="T5"/>
                </a:cxn>
                <a:cxn ang="0">
                  <a:pos x="T6" y="T7"/>
                </a:cxn>
                <a:cxn ang="0">
                  <a:pos x="T8" y="T9"/>
                </a:cxn>
              </a:cxnLst>
              <a:rect l="0" t="0" r="r" b="b"/>
              <a:pathLst>
                <a:path w="796" h="288">
                  <a:moveTo>
                    <a:pt x="796" y="0"/>
                  </a:moveTo>
                  <a:lnTo>
                    <a:pt x="0" y="286"/>
                  </a:lnTo>
                  <a:lnTo>
                    <a:pt x="58" y="288"/>
                  </a:lnTo>
                  <a:lnTo>
                    <a:pt x="796" y="24"/>
                  </a:lnTo>
                  <a:lnTo>
                    <a:pt x="79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7" name="Freeform 364"/>
            <p:cNvSpPr>
              <a:spLocks/>
            </p:cNvSpPr>
            <p:nvPr/>
          </p:nvSpPr>
          <p:spPr bwMode="auto">
            <a:xfrm>
              <a:off x="7993063" y="2505076"/>
              <a:ext cx="1087438" cy="1057275"/>
            </a:xfrm>
            <a:custGeom>
              <a:avLst/>
              <a:gdLst>
                <a:gd name="T0" fmla="*/ 0 w 685"/>
                <a:gd name="T1" fmla="*/ 164 h 666"/>
                <a:gd name="T2" fmla="*/ 0 w 685"/>
                <a:gd name="T3" fmla="*/ 666 h 666"/>
                <a:gd name="T4" fmla="*/ 685 w 685"/>
                <a:gd name="T5" fmla="*/ 462 h 666"/>
                <a:gd name="T6" fmla="*/ 685 w 685"/>
                <a:gd name="T7" fmla="*/ 0 h 666"/>
                <a:gd name="T8" fmla="*/ 0 w 685"/>
                <a:gd name="T9" fmla="*/ 164 h 666"/>
              </a:gdLst>
              <a:ahLst/>
              <a:cxnLst>
                <a:cxn ang="0">
                  <a:pos x="T0" y="T1"/>
                </a:cxn>
                <a:cxn ang="0">
                  <a:pos x="T2" y="T3"/>
                </a:cxn>
                <a:cxn ang="0">
                  <a:pos x="T4" y="T5"/>
                </a:cxn>
                <a:cxn ang="0">
                  <a:pos x="T6" y="T7"/>
                </a:cxn>
                <a:cxn ang="0">
                  <a:pos x="T8" y="T9"/>
                </a:cxn>
              </a:cxnLst>
              <a:rect l="0" t="0" r="r" b="b"/>
              <a:pathLst>
                <a:path w="685" h="666">
                  <a:moveTo>
                    <a:pt x="0" y="164"/>
                  </a:moveTo>
                  <a:lnTo>
                    <a:pt x="0" y="666"/>
                  </a:lnTo>
                  <a:lnTo>
                    <a:pt x="685" y="462"/>
                  </a:lnTo>
                  <a:lnTo>
                    <a:pt x="685" y="0"/>
                  </a:lnTo>
                  <a:lnTo>
                    <a:pt x="0" y="164"/>
                  </a:lnTo>
                  <a:close/>
                </a:path>
              </a:pathLst>
            </a:custGeom>
            <a:solidFill>
              <a:srgbClr val="CCC9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8" name="Freeform 365"/>
            <p:cNvSpPr>
              <a:spLocks/>
            </p:cNvSpPr>
            <p:nvPr/>
          </p:nvSpPr>
          <p:spPr bwMode="auto">
            <a:xfrm>
              <a:off x="7993063" y="2505076"/>
              <a:ext cx="1087438" cy="1057275"/>
            </a:xfrm>
            <a:custGeom>
              <a:avLst/>
              <a:gdLst>
                <a:gd name="T0" fmla="*/ 0 w 685"/>
                <a:gd name="T1" fmla="*/ 164 h 666"/>
                <a:gd name="T2" fmla="*/ 0 w 685"/>
                <a:gd name="T3" fmla="*/ 666 h 666"/>
                <a:gd name="T4" fmla="*/ 685 w 685"/>
                <a:gd name="T5" fmla="*/ 462 h 666"/>
                <a:gd name="T6" fmla="*/ 685 w 685"/>
                <a:gd name="T7" fmla="*/ 0 h 666"/>
                <a:gd name="T8" fmla="*/ 0 w 685"/>
                <a:gd name="T9" fmla="*/ 164 h 666"/>
              </a:gdLst>
              <a:ahLst/>
              <a:cxnLst>
                <a:cxn ang="0">
                  <a:pos x="T0" y="T1"/>
                </a:cxn>
                <a:cxn ang="0">
                  <a:pos x="T2" y="T3"/>
                </a:cxn>
                <a:cxn ang="0">
                  <a:pos x="T4" y="T5"/>
                </a:cxn>
                <a:cxn ang="0">
                  <a:pos x="T6" y="T7"/>
                </a:cxn>
                <a:cxn ang="0">
                  <a:pos x="T8" y="T9"/>
                </a:cxn>
              </a:cxnLst>
              <a:rect l="0" t="0" r="r" b="b"/>
              <a:pathLst>
                <a:path w="685" h="666">
                  <a:moveTo>
                    <a:pt x="0" y="164"/>
                  </a:moveTo>
                  <a:lnTo>
                    <a:pt x="0" y="666"/>
                  </a:lnTo>
                  <a:lnTo>
                    <a:pt x="685" y="462"/>
                  </a:lnTo>
                  <a:lnTo>
                    <a:pt x="685" y="0"/>
                  </a:lnTo>
                  <a:lnTo>
                    <a:pt x="0" y="16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9" name="Freeform 366"/>
            <p:cNvSpPr>
              <a:spLocks/>
            </p:cNvSpPr>
            <p:nvPr/>
          </p:nvSpPr>
          <p:spPr bwMode="auto">
            <a:xfrm>
              <a:off x="8088313" y="2420939"/>
              <a:ext cx="981075" cy="319088"/>
            </a:xfrm>
            <a:custGeom>
              <a:avLst/>
              <a:gdLst>
                <a:gd name="T0" fmla="*/ 618 w 618"/>
                <a:gd name="T1" fmla="*/ 55 h 201"/>
                <a:gd name="T2" fmla="*/ 0 w 618"/>
                <a:gd name="T3" fmla="*/ 201 h 201"/>
                <a:gd name="T4" fmla="*/ 0 w 618"/>
                <a:gd name="T5" fmla="*/ 73 h 201"/>
                <a:gd name="T6" fmla="*/ 368 w 618"/>
                <a:gd name="T7" fmla="*/ 0 h 201"/>
                <a:gd name="T8" fmla="*/ 618 w 618"/>
                <a:gd name="T9" fmla="*/ 55 h 201"/>
              </a:gdLst>
              <a:ahLst/>
              <a:cxnLst>
                <a:cxn ang="0">
                  <a:pos x="T0" y="T1"/>
                </a:cxn>
                <a:cxn ang="0">
                  <a:pos x="T2" y="T3"/>
                </a:cxn>
                <a:cxn ang="0">
                  <a:pos x="T4" y="T5"/>
                </a:cxn>
                <a:cxn ang="0">
                  <a:pos x="T6" y="T7"/>
                </a:cxn>
                <a:cxn ang="0">
                  <a:pos x="T8" y="T9"/>
                </a:cxn>
              </a:cxnLst>
              <a:rect l="0" t="0" r="r" b="b"/>
              <a:pathLst>
                <a:path w="618" h="201">
                  <a:moveTo>
                    <a:pt x="618" y="55"/>
                  </a:moveTo>
                  <a:lnTo>
                    <a:pt x="0" y="201"/>
                  </a:lnTo>
                  <a:lnTo>
                    <a:pt x="0" y="73"/>
                  </a:lnTo>
                  <a:lnTo>
                    <a:pt x="368" y="0"/>
                  </a:lnTo>
                  <a:lnTo>
                    <a:pt x="618" y="55"/>
                  </a:lnTo>
                  <a:close/>
                </a:path>
              </a:pathLst>
            </a:custGeom>
            <a:solidFill>
              <a:srgbClr val="F6F2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0" name="Freeform 367"/>
            <p:cNvSpPr>
              <a:spLocks/>
            </p:cNvSpPr>
            <p:nvPr/>
          </p:nvSpPr>
          <p:spPr bwMode="auto">
            <a:xfrm>
              <a:off x="8564563" y="3040064"/>
              <a:ext cx="161925" cy="349250"/>
            </a:xfrm>
            <a:custGeom>
              <a:avLst/>
              <a:gdLst>
                <a:gd name="T0" fmla="*/ 0 w 102"/>
                <a:gd name="T1" fmla="*/ 220 h 220"/>
                <a:gd name="T2" fmla="*/ 0 w 102"/>
                <a:gd name="T3" fmla="*/ 22 h 220"/>
                <a:gd name="T4" fmla="*/ 102 w 102"/>
                <a:gd name="T5" fmla="*/ 0 h 220"/>
                <a:gd name="T6" fmla="*/ 102 w 102"/>
                <a:gd name="T7" fmla="*/ 187 h 220"/>
                <a:gd name="T8" fmla="*/ 0 w 102"/>
                <a:gd name="T9" fmla="*/ 220 h 220"/>
              </a:gdLst>
              <a:ahLst/>
              <a:cxnLst>
                <a:cxn ang="0">
                  <a:pos x="T0" y="T1"/>
                </a:cxn>
                <a:cxn ang="0">
                  <a:pos x="T2" y="T3"/>
                </a:cxn>
                <a:cxn ang="0">
                  <a:pos x="T4" y="T5"/>
                </a:cxn>
                <a:cxn ang="0">
                  <a:pos x="T6" y="T7"/>
                </a:cxn>
                <a:cxn ang="0">
                  <a:pos x="T8" y="T9"/>
                </a:cxn>
              </a:cxnLst>
              <a:rect l="0" t="0" r="r" b="b"/>
              <a:pathLst>
                <a:path w="102" h="220">
                  <a:moveTo>
                    <a:pt x="0" y="220"/>
                  </a:moveTo>
                  <a:lnTo>
                    <a:pt x="0" y="22"/>
                  </a:lnTo>
                  <a:lnTo>
                    <a:pt x="102" y="0"/>
                  </a:lnTo>
                  <a:lnTo>
                    <a:pt x="102" y="187"/>
                  </a:lnTo>
                  <a:lnTo>
                    <a:pt x="0" y="220"/>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1" name="Freeform 368"/>
            <p:cNvSpPr>
              <a:spLocks/>
            </p:cNvSpPr>
            <p:nvPr/>
          </p:nvSpPr>
          <p:spPr bwMode="auto">
            <a:xfrm>
              <a:off x="8564563" y="3040064"/>
              <a:ext cx="161925" cy="349250"/>
            </a:xfrm>
            <a:custGeom>
              <a:avLst/>
              <a:gdLst>
                <a:gd name="T0" fmla="*/ 0 w 102"/>
                <a:gd name="T1" fmla="*/ 220 h 220"/>
                <a:gd name="T2" fmla="*/ 0 w 102"/>
                <a:gd name="T3" fmla="*/ 22 h 220"/>
                <a:gd name="T4" fmla="*/ 102 w 102"/>
                <a:gd name="T5" fmla="*/ 0 h 220"/>
                <a:gd name="T6" fmla="*/ 102 w 102"/>
                <a:gd name="T7" fmla="*/ 187 h 220"/>
                <a:gd name="T8" fmla="*/ 0 w 102"/>
                <a:gd name="T9" fmla="*/ 220 h 220"/>
              </a:gdLst>
              <a:ahLst/>
              <a:cxnLst>
                <a:cxn ang="0">
                  <a:pos x="T0" y="T1"/>
                </a:cxn>
                <a:cxn ang="0">
                  <a:pos x="T2" y="T3"/>
                </a:cxn>
                <a:cxn ang="0">
                  <a:pos x="T4" y="T5"/>
                </a:cxn>
                <a:cxn ang="0">
                  <a:pos x="T6" y="T7"/>
                </a:cxn>
                <a:cxn ang="0">
                  <a:pos x="T8" y="T9"/>
                </a:cxn>
              </a:cxnLst>
              <a:rect l="0" t="0" r="r" b="b"/>
              <a:pathLst>
                <a:path w="102" h="220">
                  <a:moveTo>
                    <a:pt x="0" y="220"/>
                  </a:moveTo>
                  <a:lnTo>
                    <a:pt x="0" y="22"/>
                  </a:lnTo>
                  <a:lnTo>
                    <a:pt x="102" y="0"/>
                  </a:lnTo>
                  <a:lnTo>
                    <a:pt x="102" y="187"/>
                  </a:lnTo>
                  <a:lnTo>
                    <a:pt x="0" y="2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2" name="Freeform 369"/>
            <p:cNvSpPr>
              <a:spLocks/>
            </p:cNvSpPr>
            <p:nvPr/>
          </p:nvSpPr>
          <p:spPr bwMode="auto">
            <a:xfrm>
              <a:off x="8153400" y="2786064"/>
              <a:ext cx="131763" cy="187325"/>
            </a:xfrm>
            <a:custGeom>
              <a:avLst/>
              <a:gdLst>
                <a:gd name="T0" fmla="*/ 0 w 83"/>
                <a:gd name="T1" fmla="*/ 21 h 118"/>
                <a:gd name="T2" fmla="*/ 0 w 83"/>
                <a:gd name="T3" fmla="*/ 118 h 118"/>
                <a:gd name="T4" fmla="*/ 83 w 83"/>
                <a:gd name="T5" fmla="*/ 98 h 118"/>
                <a:gd name="T6" fmla="*/ 83 w 83"/>
                <a:gd name="T7" fmla="*/ 0 h 118"/>
                <a:gd name="T8" fmla="*/ 0 w 83"/>
                <a:gd name="T9" fmla="*/ 21 h 118"/>
              </a:gdLst>
              <a:ahLst/>
              <a:cxnLst>
                <a:cxn ang="0">
                  <a:pos x="T0" y="T1"/>
                </a:cxn>
                <a:cxn ang="0">
                  <a:pos x="T2" y="T3"/>
                </a:cxn>
                <a:cxn ang="0">
                  <a:pos x="T4" y="T5"/>
                </a:cxn>
                <a:cxn ang="0">
                  <a:pos x="T6" y="T7"/>
                </a:cxn>
                <a:cxn ang="0">
                  <a:pos x="T8" y="T9"/>
                </a:cxn>
              </a:cxnLst>
              <a:rect l="0" t="0" r="r" b="b"/>
              <a:pathLst>
                <a:path w="83" h="118">
                  <a:moveTo>
                    <a:pt x="0" y="21"/>
                  </a:moveTo>
                  <a:lnTo>
                    <a:pt x="0" y="118"/>
                  </a:lnTo>
                  <a:lnTo>
                    <a:pt x="83" y="98"/>
                  </a:lnTo>
                  <a:lnTo>
                    <a:pt x="83" y="0"/>
                  </a:lnTo>
                  <a:lnTo>
                    <a:pt x="0" y="2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3" name="Freeform 370"/>
            <p:cNvSpPr>
              <a:spLocks/>
            </p:cNvSpPr>
            <p:nvPr/>
          </p:nvSpPr>
          <p:spPr bwMode="auto">
            <a:xfrm>
              <a:off x="8297863" y="2744789"/>
              <a:ext cx="130175" cy="187325"/>
            </a:xfrm>
            <a:custGeom>
              <a:avLst/>
              <a:gdLst>
                <a:gd name="T0" fmla="*/ 0 w 82"/>
                <a:gd name="T1" fmla="*/ 21 h 118"/>
                <a:gd name="T2" fmla="*/ 0 w 82"/>
                <a:gd name="T3" fmla="*/ 118 h 118"/>
                <a:gd name="T4" fmla="*/ 82 w 82"/>
                <a:gd name="T5" fmla="*/ 98 h 118"/>
                <a:gd name="T6" fmla="*/ 82 w 82"/>
                <a:gd name="T7" fmla="*/ 0 h 118"/>
                <a:gd name="T8" fmla="*/ 0 w 82"/>
                <a:gd name="T9" fmla="*/ 21 h 118"/>
              </a:gdLst>
              <a:ahLst/>
              <a:cxnLst>
                <a:cxn ang="0">
                  <a:pos x="T0" y="T1"/>
                </a:cxn>
                <a:cxn ang="0">
                  <a:pos x="T2" y="T3"/>
                </a:cxn>
                <a:cxn ang="0">
                  <a:pos x="T4" y="T5"/>
                </a:cxn>
                <a:cxn ang="0">
                  <a:pos x="T6" y="T7"/>
                </a:cxn>
                <a:cxn ang="0">
                  <a:pos x="T8" y="T9"/>
                </a:cxn>
              </a:cxnLst>
              <a:rect l="0" t="0" r="r" b="b"/>
              <a:pathLst>
                <a:path w="82" h="118">
                  <a:moveTo>
                    <a:pt x="0" y="21"/>
                  </a:moveTo>
                  <a:lnTo>
                    <a:pt x="0" y="118"/>
                  </a:lnTo>
                  <a:lnTo>
                    <a:pt x="82" y="98"/>
                  </a:lnTo>
                  <a:lnTo>
                    <a:pt x="82" y="0"/>
                  </a:lnTo>
                  <a:lnTo>
                    <a:pt x="0" y="2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4" name="Freeform 371"/>
            <p:cNvSpPr>
              <a:spLocks/>
            </p:cNvSpPr>
            <p:nvPr/>
          </p:nvSpPr>
          <p:spPr bwMode="auto">
            <a:xfrm>
              <a:off x="8443913" y="2706689"/>
              <a:ext cx="130175" cy="187325"/>
            </a:xfrm>
            <a:custGeom>
              <a:avLst/>
              <a:gdLst>
                <a:gd name="T0" fmla="*/ 0 w 82"/>
                <a:gd name="T1" fmla="*/ 21 h 118"/>
                <a:gd name="T2" fmla="*/ 0 w 82"/>
                <a:gd name="T3" fmla="*/ 118 h 118"/>
                <a:gd name="T4" fmla="*/ 82 w 82"/>
                <a:gd name="T5" fmla="*/ 97 h 118"/>
                <a:gd name="T6" fmla="*/ 82 w 82"/>
                <a:gd name="T7" fmla="*/ 0 h 118"/>
                <a:gd name="T8" fmla="*/ 0 w 82"/>
                <a:gd name="T9" fmla="*/ 21 h 118"/>
              </a:gdLst>
              <a:ahLst/>
              <a:cxnLst>
                <a:cxn ang="0">
                  <a:pos x="T0" y="T1"/>
                </a:cxn>
                <a:cxn ang="0">
                  <a:pos x="T2" y="T3"/>
                </a:cxn>
                <a:cxn ang="0">
                  <a:pos x="T4" y="T5"/>
                </a:cxn>
                <a:cxn ang="0">
                  <a:pos x="T6" y="T7"/>
                </a:cxn>
                <a:cxn ang="0">
                  <a:pos x="T8" y="T9"/>
                </a:cxn>
              </a:cxnLst>
              <a:rect l="0" t="0" r="r" b="b"/>
              <a:pathLst>
                <a:path w="82" h="118">
                  <a:moveTo>
                    <a:pt x="0" y="21"/>
                  </a:moveTo>
                  <a:lnTo>
                    <a:pt x="0" y="118"/>
                  </a:lnTo>
                  <a:lnTo>
                    <a:pt x="82" y="97"/>
                  </a:lnTo>
                  <a:lnTo>
                    <a:pt x="82" y="0"/>
                  </a:lnTo>
                  <a:lnTo>
                    <a:pt x="0" y="2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5" name="Freeform 372"/>
            <p:cNvSpPr>
              <a:spLocks/>
            </p:cNvSpPr>
            <p:nvPr/>
          </p:nvSpPr>
          <p:spPr bwMode="auto">
            <a:xfrm>
              <a:off x="8586788" y="2676526"/>
              <a:ext cx="130175" cy="187325"/>
            </a:xfrm>
            <a:custGeom>
              <a:avLst/>
              <a:gdLst>
                <a:gd name="T0" fmla="*/ 0 w 82"/>
                <a:gd name="T1" fmla="*/ 21 h 118"/>
                <a:gd name="T2" fmla="*/ 0 w 82"/>
                <a:gd name="T3" fmla="*/ 118 h 118"/>
                <a:gd name="T4" fmla="*/ 82 w 82"/>
                <a:gd name="T5" fmla="*/ 98 h 118"/>
                <a:gd name="T6" fmla="*/ 82 w 82"/>
                <a:gd name="T7" fmla="*/ 0 h 118"/>
                <a:gd name="T8" fmla="*/ 0 w 82"/>
                <a:gd name="T9" fmla="*/ 21 h 118"/>
              </a:gdLst>
              <a:ahLst/>
              <a:cxnLst>
                <a:cxn ang="0">
                  <a:pos x="T0" y="T1"/>
                </a:cxn>
                <a:cxn ang="0">
                  <a:pos x="T2" y="T3"/>
                </a:cxn>
                <a:cxn ang="0">
                  <a:pos x="T4" y="T5"/>
                </a:cxn>
                <a:cxn ang="0">
                  <a:pos x="T6" y="T7"/>
                </a:cxn>
                <a:cxn ang="0">
                  <a:pos x="T8" y="T9"/>
                </a:cxn>
              </a:cxnLst>
              <a:rect l="0" t="0" r="r" b="b"/>
              <a:pathLst>
                <a:path w="82" h="118">
                  <a:moveTo>
                    <a:pt x="0" y="21"/>
                  </a:moveTo>
                  <a:lnTo>
                    <a:pt x="0" y="118"/>
                  </a:lnTo>
                  <a:lnTo>
                    <a:pt x="82" y="98"/>
                  </a:lnTo>
                  <a:lnTo>
                    <a:pt x="82" y="0"/>
                  </a:lnTo>
                  <a:lnTo>
                    <a:pt x="0" y="2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6" name="Freeform 373"/>
            <p:cNvSpPr>
              <a:spLocks/>
            </p:cNvSpPr>
            <p:nvPr/>
          </p:nvSpPr>
          <p:spPr bwMode="auto">
            <a:xfrm>
              <a:off x="8729663" y="2635251"/>
              <a:ext cx="130175" cy="187325"/>
            </a:xfrm>
            <a:custGeom>
              <a:avLst/>
              <a:gdLst>
                <a:gd name="T0" fmla="*/ 0 w 82"/>
                <a:gd name="T1" fmla="*/ 21 h 118"/>
                <a:gd name="T2" fmla="*/ 0 w 82"/>
                <a:gd name="T3" fmla="*/ 118 h 118"/>
                <a:gd name="T4" fmla="*/ 82 w 82"/>
                <a:gd name="T5" fmla="*/ 97 h 118"/>
                <a:gd name="T6" fmla="*/ 82 w 82"/>
                <a:gd name="T7" fmla="*/ 0 h 118"/>
                <a:gd name="T8" fmla="*/ 0 w 82"/>
                <a:gd name="T9" fmla="*/ 21 h 118"/>
              </a:gdLst>
              <a:ahLst/>
              <a:cxnLst>
                <a:cxn ang="0">
                  <a:pos x="T0" y="T1"/>
                </a:cxn>
                <a:cxn ang="0">
                  <a:pos x="T2" y="T3"/>
                </a:cxn>
                <a:cxn ang="0">
                  <a:pos x="T4" y="T5"/>
                </a:cxn>
                <a:cxn ang="0">
                  <a:pos x="T6" y="T7"/>
                </a:cxn>
                <a:cxn ang="0">
                  <a:pos x="T8" y="T9"/>
                </a:cxn>
              </a:cxnLst>
              <a:rect l="0" t="0" r="r" b="b"/>
              <a:pathLst>
                <a:path w="82" h="118">
                  <a:moveTo>
                    <a:pt x="0" y="21"/>
                  </a:moveTo>
                  <a:lnTo>
                    <a:pt x="0" y="118"/>
                  </a:lnTo>
                  <a:lnTo>
                    <a:pt x="82" y="97"/>
                  </a:lnTo>
                  <a:lnTo>
                    <a:pt x="82" y="0"/>
                  </a:lnTo>
                  <a:lnTo>
                    <a:pt x="0" y="2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7" name="Freeform 374"/>
            <p:cNvSpPr>
              <a:spLocks/>
            </p:cNvSpPr>
            <p:nvPr/>
          </p:nvSpPr>
          <p:spPr bwMode="auto">
            <a:xfrm>
              <a:off x="8880475" y="2593976"/>
              <a:ext cx="131763" cy="187325"/>
            </a:xfrm>
            <a:custGeom>
              <a:avLst/>
              <a:gdLst>
                <a:gd name="T0" fmla="*/ 0 w 83"/>
                <a:gd name="T1" fmla="*/ 20 h 118"/>
                <a:gd name="T2" fmla="*/ 0 w 83"/>
                <a:gd name="T3" fmla="*/ 118 h 118"/>
                <a:gd name="T4" fmla="*/ 83 w 83"/>
                <a:gd name="T5" fmla="*/ 97 h 118"/>
                <a:gd name="T6" fmla="*/ 83 w 83"/>
                <a:gd name="T7" fmla="*/ 0 h 118"/>
                <a:gd name="T8" fmla="*/ 0 w 83"/>
                <a:gd name="T9" fmla="*/ 20 h 118"/>
              </a:gdLst>
              <a:ahLst/>
              <a:cxnLst>
                <a:cxn ang="0">
                  <a:pos x="T0" y="T1"/>
                </a:cxn>
                <a:cxn ang="0">
                  <a:pos x="T2" y="T3"/>
                </a:cxn>
                <a:cxn ang="0">
                  <a:pos x="T4" y="T5"/>
                </a:cxn>
                <a:cxn ang="0">
                  <a:pos x="T6" y="T7"/>
                </a:cxn>
                <a:cxn ang="0">
                  <a:pos x="T8" y="T9"/>
                </a:cxn>
              </a:cxnLst>
              <a:rect l="0" t="0" r="r" b="b"/>
              <a:pathLst>
                <a:path w="83" h="118">
                  <a:moveTo>
                    <a:pt x="0" y="20"/>
                  </a:moveTo>
                  <a:lnTo>
                    <a:pt x="0" y="118"/>
                  </a:lnTo>
                  <a:lnTo>
                    <a:pt x="83" y="97"/>
                  </a:lnTo>
                  <a:lnTo>
                    <a:pt x="83" y="0"/>
                  </a:lnTo>
                  <a:lnTo>
                    <a:pt x="0" y="20"/>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8" name="Freeform 375"/>
            <p:cNvSpPr>
              <a:spLocks/>
            </p:cNvSpPr>
            <p:nvPr/>
          </p:nvSpPr>
          <p:spPr bwMode="auto">
            <a:xfrm>
              <a:off x="8153400" y="2959101"/>
              <a:ext cx="131763" cy="187325"/>
            </a:xfrm>
            <a:custGeom>
              <a:avLst/>
              <a:gdLst>
                <a:gd name="T0" fmla="*/ 0 w 83"/>
                <a:gd name="T1" fmla="*/ 21 h 118"/>
                <a:gd name="T2" fmla="*/ 0 w 83"/>
                <a:gd name="T3" fmla="*/ 118 h 118"/>
                <a:gd name="T4" fmla="*/ 83 w 83"/>
                <a:gd name="T5" fmla="*/ 97 h 118"/>
                <a:gd name="T6" fmla="*/ 83 w 83"/>
                <a:gd name="T7" fmla="*/ 0 h 118"/>
                <a:gd name="T8" fmla="*/ 0 w 83"/>
                <a:gd name="T9" fmla="*/ 21 h 118"/>
              </a:gdLst>
              <a:ahLst/>
              <a:cxnLst>
                <a:cxn ang="0">
                  <a:pos x="T0" y="T1"/>
                </a:cxn>
                <a:cxn ang="0">
                  <a:pos x="T2" y="T3"/>
                </a:cxn>
                <a:cxn ang="0">
                  <a:pos x="T4" y="T5"/>
                </a:cxn>
                <a:cxn ang="0">
                  <a:pos x="T6" y="T7"/>
                </a:cxn>
                <a:cxn ang="0">
                  <a:pos x="T8" y="T9"/>
                </a:cxn>
              </a:cxnLst>
              <a:rect l="0" t="0" r="r" b="b"/>
              <a:pathLst>
                <a:path w="83" h="118">
                  <a:moveTo>
                    <a:pt x="0" y="21"/>
                  </a:moveTo>
                  <a:lnTo>
                    <a:pt x="0" y="118"/>
                  </a:lnTo>
                  <a:lnTo>
                    <a:pt x="83" y="97"/>
                  </a:lnTo>
                  <a:lnTo>
                    <a:pt x="83" y="0"/>
                  </a:lnTo>
                  <a:lnTo>
                    <a:pt x="0" y="2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9" name="Freeform 376"/>
            <p:cNvSpPr>
              <a:spLocks/>
            </p:cNvSpPr>
            <p:nvPr/>
          </p:nvSpPr>
          <p:spPr bwMode="auto">
            <a:xfrm>
              <a:off x="8297863" y="2917826"/>
              <a:ext cx="130175" cy="187325"/>
            </a:xfrm>
            <a:custGeom>
              <a:avLst/>
              <a:gdLst>
                <a:gd name="T0" fmla="*/ 0 w 82"/>
                <a:gd name="T1" fmla="*/ 20 h 118"/>
                <a:gd name="T2" fmla="*/ 0 w 82"/>
                <a:gd name="T3" fmla="*/ 118 h 118"/>
                <a:gd name="T4" fmla="*/ 82 w 82"/>
                <a:gd name="T5" fmla="*/ 97 h 118"/>
                <a:gd name="T6" fmla="*/ 82 w 82"/>
                <a:gd name="T7" fmla="*/ 0 h 118"/>
                <a:gd name="T8" fmla="*/ 0 w 82"/>
                <a:gd name="T9" fmla="*/ 20 h 118"/>
              </a:gdLst>
              <a:ahLst/>
              <a:cxnLst>
                <a:cxn ang="0">
                  <a:pos x="T0" y="T1"/>
                </a:cxn>
                <a:cxn ang="0">
                  <a:pos x="T2" y="T3"/>
                </a:cxn>
                <a:cxn ang="0">
                  <a:pos x="T4" y="T5"/>
                </a:cxn>
                <a:cxn ang="0">
                  <a:pos x="T6" y="T7"/>
                </a:cxn>
                <a:cxn ang="0">
                  <a:pos x="T8" y="T9"/>
                </a:cxn>
              </a:cxnLst>
              <a:rect l="0" t="0" r="r" b="b"/>
              <a:pathLst>
                <a:path w="82" h="118">
                  <a:moveTo>
                    <a:pt x="0" y="20"/>
                  </a:moveTo>
                  <a:lnTo>
                    <a:pt x="0" y="118"/>
                  </a:lnTo>
                  <a:lnTo>
                    <a:pt x="82" y="97"/>
                  </a:lnTo>
                  <a:lnTo>
                    <a:pt x="82" y="0"/>
                  </a:lnTo>
                  <a:lnTo>
                    <a:pt x="0" y="20"/>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0" name="Freeform 377"/>
            <p:cNvSpPr>
              <a:spLocks/>
            </p:cNvSpPr>
            <p:nvPr/>
          </p:nvSpPr>
          <p:spPr bwMode="auto">
            <a:xfrm>
              <a:off x="8443913" y="2878139"/>
              <a:ext cx="130175" cy="187325"/>
            </a:xfrm>
            <a:custGeom>
              <a:avLst/>
              <a:gdLst>
                <a:gd name="T0" fmla="*/ 0 w 82"/>
                <a:gd name="T1" fmla="*/ 21 h 118"/>
                <a:gd name="T2" fmla="*/ 0 w 82"/>
                <a:gd name="T3" fmla="*/ 118 h 118"/>
                <a:gd name="T4" fmla="*/ 82 w 82"/>
                <a:gd name="T5" fmla="*/ 98 h 118"/>
                <a:gd name="T6" fmla="*/ 82 w 82"/>
                <a:gd name="T7" fmla="*/ 0 h 118"/>
                <a:gd name="T8" fmla="*/ 0 w 82"/>
                <a:gd name="T9" fmla="*/ 21 h 118"/>
              </a:gdLst>
              <a:ahLst/>
              <a:cxnLst>
                <a:cxn ang="0">
                  <a:pos x="T0" y="T1"/>
                </a:cxn>
                <a:cxn ang="0">
                  <a:pos x="T2" y="T3"/>
                </a:cxn>
                <a:cxn ang="0">
                  <a:pos x="T4" y="T5"/>
                </a:cxn>
                <a:cxn ang="0">
                  <a:pos x="T6" y="T7"/>
                </a:cxn>
                <a:cxn ang="0">
                  <a:pos x="T8" y="T9"/>
                </a:cxn>
              </a:cxnLst>
              <a:rect l="0" t="0" r="r" b="b"/>
              <a:pathLst>
                <a:path w="82" h="118">
                  <a:moveTo>
                    <a:pt x="0" y="21"/>
                  </a:moveTo>
                  <a:lnTo>
                    <a:pt x="0" y="118"/>
                  </a:lnTo>
                  <a:lnTo>
                    <a:pt x="82" y="98"/>
                  </a:lnTo>
                  <a:lnTo>
                    <a:pt x="82" y="0"/>
                  </a:lnTo>
                  <a:lnTo>
                    <a:pt x="0" y="2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1" name="Freeform 378"/>
            <p:cNvSpPr>
              <a:spLocks/>
            </p:cNvSpPr>
            <p:nvPr/>
          </p:nvSpPr>
          <p:spPr bwMode="auto">
            <a:xfrm>
              <a:off x="8586788" y="2849564"/>
              <a:ext cx="130175" cy="187325"/>
            </a:xfrm>
            <a:custGeom>
              <a:avLst/>
              <a:gdLst>
                <a:gd name="T0" fmla="*/ 0 w 82"/>
                <a:gd name="T1" fmla="*/ 20 h 118"/>
                <a:gd name="T2" fmla="*/ 0 w 82"/>
                <a:gd name="T3" fmla="*/ 118 h 118"/>
                <a:gd name="T4" fmla="*/ 82 w 82"/>
                <a:gd name="T5" fmla="*/ 97 h 118"/>
                <a:gd name="T6" fmla="*/ 82 w 82"/>
                <a:gd name="T7" fmla="*/ 0 h 118"/>
                <a:gd name="T8" fmla="*/ 0 w 82"/>
                <a:gd name="T9" fmla="*/ 20 h 118"/>
              </a:gdLst>
              <a:ahLst/>
              <a:cxnLst>
                <a:cxn ang="0">
                  <a:pos x="T0" y="T1"/>
                </a:cxn>
                <a:cxn ang="0">
                  <a:pos x="T2" y="T3"/>
                </a:cxn>
                <a:cxn ang="0">
                  <a:pos x="T4" y="T5"/>
                </a:cxn>
                <a:cxn ang="0">
                  <a:pos x="T6" y="T7"/>
                </a:cxn>
                <a:cxn ang="0">
                  <a:pos x="T8" y="T9"/>
                </a:cxn>
              </a:cxnLst>
              <a:rect l="0" t="0" r="r" b="b"/>
              <a:pathLst>
                <a:path w="82" h="118">
                  <a:moveTo>
                    <a:pt x="0" y="20"/>
                  </a:moveTo>
                  <a:lnTo>
                    <a:pt x="0" y="118"/>
                  </a:lnTo>
                  <a:lnTo>
                    <a:pt x="82" y="97"/>
                  </a:lnTo>
                  <a:lnTo>
                    <a:pt x="82" y="0"/>
                  </a:lnTo>
                  <a:lnTo>
                    <a:pt x="0" y="20"/>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2" name="Freeform 379"/>
            <p:cNvSpPr>
              <a:spLocks/>
            </p:cNvSpPr>
            <p:nvPr/>
          </p:nvSpPr>
          <p:spPr bwMode="auto">
            <a:xfrm>
              <a:off x="8729663" y="2808289"/>
              <a:ext cx="130175" cy="185738"/>
            </a:xfrm>
            <a:custGeom>
              <a:avLst/>
              <a:gdLst>
                <a:gd name="T0" fmla="*/ 0 w 82"/>
                <a:gd name="T1" fmla="*/ 20 h 117"/>
                <a:gd name="T2" fmla="*/ 0 w 82"/>
                <a:gd name="T3" fmla="*/ 117 h 117"/>
                <a:gd name="T4" fmla="*/ 82 w 82"/>
                <a:gd name="T5" fmla="*/ 97 h 117"/>
                <a:gd name="T6" fmla="*/ 82 w 82"/>
                <a:gd name="T7" fmla="*/ 0 h 117"/>
                <a:gd name="T8" fmla="*/ 0 w 82"/>
                <a:gd name="T9" fmla="*/ 20 h 117"/>
              </a:gdLst>
              <a:ahLst/>
              <a:cxnLst>
                <a:cxn ang="0">
                  <a:pos x="T0" y="T1"/>
                </a:cxn>
                <a:cxn ang="0">
                  <a:pos x="T2" y="T3"/>
                </a:cxn>
                <a:cxn ang="0">
                  <a:pos x="T4" y="T5"/>
                </a:cxn>
                <a:cxn ang="0">
                  <a:pos x="T6" y="T7"/>
                </a:cxn>
                <a:cxn ang="0">
                  <a:pos x="T8" y="T9"/>
                </a:cxn>
              </a:cxnLst>
              <a:rect l="0" t="0" r="r" b="b"/>
              <a:pathLst>
                <a:path w="82" h="117">
                  <a:moveTo>
                    <a:pt x="0" y="20"/>
                  </a:moveTo>
                  <a:lnTo>
                    <a:pt x="0" y="117"/>
                  </a:lnTo>
                  <a:lnTo>
                    <a:pt x="82" y="97"/>
                  </a:lnTo>
                  <a:lnTo>
                    <a:pt x="82" y="0"/>
                  </a:lnTo>
                  <a:lnTo>
                    <a:pt x="0" y="20"/>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3" name="Freeform 380"/>
            <p:cNvSpPr>
              <a:spLocks/>
            </p:cNvSpPr>
            <p:nvPr/>
          </p:nvSpPr>
          <p:spPr bwMode="auto">
            <a:xfrm>
              <a:off x="8880475" y="2765426"/>
              <a:ext cx="131763" cy="187325"/>
            </a:xfrm>
            <a:custGeom>
              <a:avLst/>
              <a:gdLst>
                <a:gd name="T0" fmla="*/ 0 w 83"/>
                <a:gd name="T1" fmla="*/ 21 h 118"/>
                <a:gd name="T2" fmla="*/ 0 w 83"/>
                <a:gd name="T3" fmla="*/ 118 h 118"/>
                <a:gd name="T4" fmla="*/ 83 w 83"/>
                <a:gd name="T5" fmla="*/ 98 h 118"/>
                <a:gd name="T6" fmla="*/ 83 w 83"/>
                <a:gd name="T7" fmla="*/ 0 h 118"/>
                <a:gd name="T8" fmla="*/ 0 w 83"/>
                <a:gd name="T9" fmla="*/ 21 h 118"/>
              </a:gdLst>
              <a:ahLst/>
              <a:cxnLst>
                <a:cxn ang="0">
                  <a:pos x="T0" y="T1"/>
                </a:cxn>
                <a:cxn ang="0">
                  <a:pos x="T2" y="T3"/>
                </a:cxn>
                <a:cxn ang="0">
                  <a:pos x="T4" y="T5"/>
                </a:cxn>
                <a:cxn ang="0">
                  <a:pos x="T6" y="T7"/>
                </a:cxn>
                <a:cxn ang="0">
                  <a:pos x="T8" y="T9"/>
                </a:cxn>
              </a:cxnLst>
              <a:rect l="0" t="0" r="r" b="b"/>
              <a:pathLst>
                <a:path w="83" h="118">
                  <a:moveTo>
                    <a:pt x="0" y="21"/>
                  </a:moveTo>
                  <a:lnTo>
                    <a:pt x="0" y="118"/>
                  </a:lnTo>
                  <a:lnTo>
                    <a:pt x="83" y="98"/>
                  </a:lnTo>
                  <a:lnTo>
                    <a:pt x="83" y="0"/>
                  </a:lnTo>
                  <a:lnTo>
                    <a:pt x="0" y="21"/>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4" name="Freeform 381"/>
            <p:cNvSpPr>
              <a:spLocks/>
            </p:cNvSpPr>
            <p:nvPr/>
          </p:nvSpPr>
          <p:spPr bwMode="auto">
            <a:xfrm>
              <a:off x="8153400" y="2941639"/>
              <a:ext cx="131763" cy="204788"/>
            </a:xfrm>
            <a:custGeom>
              <a:avLst/>
              <a:gdLst>
                <a:gd name="T0" fmla="*/ 0 w 83"/>
                <a:gd name="T1" fmla="*/ 129 h 129"/>
                <a:gd name="T2" fmla="*/ 83 w 83"/>
                <a:gd name="T3" fmla="*/ 0 h 129"/>
                <a:gd name="T4" fmla="*/ 83 w 83"/>
                <a:gd name="T5" fmla="*/ 108 h 129"/>
                <a:gd name="T6" fmla="*/ 0 w 83"/>
                <a:gd name="T7" fmla="*/ 129 h 129"/>
              </a:gdLst>
              <a:ahLst/>
              <a:cxnLst>
                <a:cxn ang="0">
                  <a:pos x="T0" y="T1"/>
                </a:cxn>
                <a:cxn ang="0">
                  <a:pos x="T2" y="T3"/>
                </a:cxn>
                <a:cxn ang="0">
                  <a:pos x="T4" y="T5"/>
                </a:cxn>
                <a:cxn ang="0">
                  <a:pos x="T6" y="T7"/>
                </a:cxn>
              </a:cxnLst>
              <a:rect l="0" t="0" r="r" b="b"/>
              <a:pathLst>
                <a:path w="83" h="129">
                  <a:moveTo>
                    <a:pt x="0" y="129"/>
                  </a:moveTo>
                  <a:lnTo>
                    <a:pt x="83" y="0"/>
                  </a:lnTo>
                  <a:lnTo>
                    <a:pt x="83" y="108"/>
                  </a:lnTo>
                  <a:lnTo>
                    <a:pt x="0" y="129"/>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5" name="Freeform 382"/>
            <p:cNvSpPr>
              <a:spLocks/>
            </p:cNvSpPr>
            <p:nvPr/>
          </p:nvSpPr>
          <p:spPr bwMode="auto">
            <a:xfrm>
              <a:off x="8428038" y="2949576"/>
              <a:ext cx="146050" cy="122238"/>
            </a:xfrm>
            <a:custGeom>
              <a:avLst/>
              <a:gdLst>
                <a:gd name="T0" fmla="*/ 0 w 92"/>
                <a:gd name="T1" fmla="*/ 77 h 77"/>
                <a:gd name="T2" fmla="*/ 92 w 92"/>
                <a:gd name="T3" fmla="*/ 53 h 77"/>
                <a:gd name="T4" fmla="*/ 90 w 92"/>
                <a:gd name="T5" fmla="*/ 0 h 77"/>
                <a:gd name="T6" fmla="*/ 0 w 92"/>
                <a:gd name="T7" fmla="*/ 77 h 77"/>
              </a:gdLst>
              <a:ahLst/>
              <a:cxnLst>
                <a:cxn ang="0">
                  <a:pos x="T0" y="T1"/>
                </a:cxn>
                <a:cxn ang="0">
                  <a:pos x="T2" y="T3"/>
                </a:cxn>
                <a:cxn ang="0">
                  <a:pos x="T4" y="T5"/>
                </a:cxn>
                <a:cxn ang="0">
                  <a:pos x="T6" y="T7"/>
                </a:cxn>
              </a:cxnLst>
              <a:rect l="0" t="0" r="r" b="b"/>
              <a:pathLst>
                <a:path w="92" h="77">
                  <a:moveTo>
                    <a:pt x="0" y="77"/>
                  </a:moveTo>
                  <a:lnTo>
                    <a:pt x="92" y="53"/>
                  </a:lnTo>
                  <a:lnTo>
                    <a:pt x="90" y="0"/>
                  </a:lnTo>
                  <a:lnTo>
                    <a:pt x="0" y="77"/>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6" name="Freeform 383"/>
            <p:cNvSpPr>
              <a:spLocks/>
            </p:cNvSpPr>
            <p:nvPr/>
          </p:nvSpPr>
          <p:spPr bwMode="auto">
            <a:xfrm>
              <a:off x="8428038" y="2706689"/>
              <a:ext cx="285750" cy="193675"/>
            </a:xfrm>
            <a:custGeom>
              <a:avLst/>
              <a:gdLst>
                <a:gd name="T0" fmla="*/ 92 w 180"/>
                <a:gd name="T1" fmla="*/ 97 h 122"/>
                <a:gd name="T2" fmla="*/ 92 w 180"/>
                <a:gd name="T3" fmla="*/ 0 h 122"/>
                <a:gd name="T4" fmla="*/ 0 w 180"/>
                <a:gd name="T5" fmla="*/ 122 h 122"/>
                <a:gd name="T6" fmla="*/ 180 w 180"/>
                <a:gd name="T7" fmla="*/ 75 h 122"/>
                <a:gd name="T8" fmla="*/ 92 w 180"/>
                <a:gd name="T9" fmla="*/ 97 h 122"/>
              </a:gdLst>
              <a:ahLst/>
              <a:cxnLst>
                <a:cxn ang="0">
                  <a:pos x="T0" y="T1"/>
                </a:cxn>
                <a:cxn ang="0">
                  <a:pos x="T2" y="T3"/>
                </a:cxn>
                <a:cxn ang="0">
                  <a:pos x="T4" y="T5"/>
                </a:cxn>
                <a:cxn ang="0">
                  <a:pos x="T6" y="T7"/>
                </a:cxn>
                <a:cxn ang="0">
                  <a:pos x="T8" y="T9"/>
                </a:cxn>
              </a:cxnLst>
              <a:rect l="0" t="0" r="r" b="b"/>
              <a:pathLst>
                <a:path w="180" h="122">
                  <a:moveTo>
                    <a:pt x="92" y="97"/>
                  </a:moveTo>
                  <a:lnTo>
                    <a:pt x="92" y="0"/>
                  </a:lnTo>
                  <a:lnTo>
                    <a:pt x="0" y="122"/>
                  </a:lnTo>
                  <a:lnTo>
                    <a:pt x="180" y="75"/>
                  </a:lnTo>
                  <a:lnTo>
                    <a:pt x="92" y="97"/>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7" name="Freeform 384"/>
            <p:cNvSpPr>
              <a:spLocks/>
            </p:cNvSpPr>
            <p:nvPr/>
          </p:nvSpPr>
          <p:spPr bwMode="auto">
            <a:xfrm>
              <a:off x="8713788" y="2668589"/>
              <a:ext cx="146050" cy="157163"/>
            </a:xfrm>
            <a:custGeom>
              <a:avLst/>
              <a:gdLst>
                <a:gd name="T0" fmla="*/ 10 w 92"/>
                <a:gd name="T1" fmla="*/ 0 h 99"/>
                <a:gd name="T2" fmla="*/ 10 w 92"/>
                <a:gd name="T3" fmla="*/ 97 h 99"/>
                <a:gd name="T4" fmla="*/ 0 w 92"/>
                <a:gd name="T5" fmla="*/ 99 h 99"/>
                <a:gd name="T6" fmla="*/ 92 w 92"/>
                <a:gd name="T7" fmla="*/ 76 h 99"/>
                <a:gd name="T8" fmla="*/ 10 w 92"/>
                <a:gd name="T9" fmla="*/ 0 h 99"/>
              </a:gdLst>
              <a:ahLst/>
              <a:cxnLst>
                <a:cxn ang="0">
                  <a:pos x="T0" y="T1"/>
                </a:cxn>
                <a:cxn ang="0">
                  <a:pos x="T2" y="T3"/>
                </a:cxn>
                <a:cxn ang="0">
                  <a:pos x="T4" y="T5"/>
                </a:cxn>
                <a:cxn ang="0">
                  <a:pos x="T6" y="T7"/>
                </a:cxn>
                <a:cxn ang="0">
                  <a:pos x="T8" y="T9"/>
                </a:cxn>
              </a:cxnLst>
              <a:rect l="0" t="0" r="r" b="b"/>
              <a:pathLst>
                <a:path w="92" h="99">
                  <a:moveTo>
                    <a:pt x="10" y="0"/>
                  </a:moveTo>
                  <a:lnTo>
                    <a:pt x="10" y="97"/>
                  </a:lnTo>
                  <a:lnTo>
                    <a:pt x="0" y="99"/>
                  </a:lnTo>
                  <a:lnTo>
                    <a:pt x="92" y="76"/>
                  </a:lnTo>
                  <a:lnTo>
                    <a:pt x="10" y="0"/>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8" name="Freeform 385"/>
            <p:cNvSpPr>
              <a:spLocks/>
            </p:cNvSpPr>
            <p:nvPr/>
          </p:nvSpPr>
          <p:spPr bwMode="auto">
            <a:xfrm>
              <a:off x="8159750" y="3087689"/>
              <a:ext cx="379413" cy="433388"/>
            </a:xfrm>
            <a:custGeom>
              <a:avLst/>
              <a:gdLst>
                <a:gd name="T0" fmla="*/ 120 w 127"/>
                <a:gd name="T1" fmla="*/ 112 h 146"/>
                <a:gd name="T2" fmla="*/ 120 w 127"/>
                <a:gd name="T3" fmla="*/ 0 h 146"/>
                <a:gd name="T4" fmla="*/ 0 w 127"/>
                <a:gd name="T5" fmla="*/ 30 h 146"/>
                <a:gd name="T6" fmla="*/ 0 w 127"/>
                <a:gd name="T7" fmla="*/ 146 h 146"/>
                <a:gd name="T8" fmla="*/ 120 w 127"/>
                <a:gd name="T9" fmla="*/ 112 h 146"/>
              </a:gdLst>
              <a:ahLst/>
              <a:cxnLst>
                <a:cxn ang="0">
                  <a:pos x="T0" y="T1"/>
                </a:cxn>
                <a:cxn ang="0">
                  <a:pos x="T2" y="T3"/>
                </a:cxn>
                <a:cxn ang="0">
                  <a:pos x="T4" y="T5"/>
                </a:cxn>
                <a:cxn ang="0">
                  <a:pos x="T6" y="T7"/>
                </a:cxn>
                <a:cxn ang="0">
                  <a:pos x="T8" y="T9"/>
                </a:cxn>
              </a:cxnLst>
              <a:rect l="0" t="0" r="r" b="b"/>
              <a:pathLst>
                <a:path w="127" h="146">
                  <a:moveTo>
                    <a:pt x="120" y="112"/>
                  </a:moveTo>
                  <a:cubicBezTo>
                    <a:pt x="120" y="0"/>
                    <a:pt x="120" y="0"/>
                    <a:pt x="120" y="0"/>
                  </a:cubicBezTo>
                  <a:cubicBezTo>
                    <a:pt x="0" y="30"/>
                    <a:pt x="0" y="30"/>
                    <a:pt x="0" y="30"/>
                  </a:cubicBezTo>
                  <a:cubicBezTo>
                    <a:pt x="0" y="146"/>
                    <a:pt x="0" y="146"/>
                    <a:pt x="0" y="146"/>
                  </a:cubicBezTo>
                  <a:cubicBezTo>
                    <a:pt x="0" y="146"/>
                    <a:pt x="127" y="110"/>
                    <a:pt x="120" y="112"/>
                  </a:cubicBezTo>
                </a:path>
              </a:pathLst>
            </a:custGeom>
            <a:solidFill>
              <a:srgbClr val="BD74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9" name="Freeform 386"/>
            <p:cNvSpPr>
              <a:spLocks/>
            </p:cNvSpPr>
            <p:nvPr/>
          </p:nvSpPr>
          <p:spPr bwMode="auto">
            <a:xfrm>
              <a:off x="8761413" y="2949576"/>
              <a:ext cx="277813" cy="387350"/>
            </a:xfrm>
            <a:custGeom>
              <a:avLst/>
              <a:gdLst>
                <a:gd name="T0" fmla="*/ 88 w 93"/>
                <a:gd name="T1" fmla="*/ 104 h 130"/>
                <a:gd name="T2" fmla="*/ 88 w 93"/>
                <a:gd name="T3" fmla="*/ 0 h 130"/>
                <a:gd name="T4" fmla="*/ 0 w 93"/>
                <a:gd name="T5" fmla="*/ 22 h 130"/>
                <a:gd name="T6" fmla="*/ 0 w 93"/>
                <a:gd name="T7" fmla="*/ 130 h 130"/>
                <a:gd name="T8" fmla="*/ 88 w 93"/>
                <a:gd name="T9" fmla="*/ 104 h 130"/>
              </a:gdLst>
              <a:ahLst/>
              <a:cxnLst>
                <a:cxn ang="0">
                  <a:pos x="T0" y="T1"/>
                </a:cxn>
                <a:cxn ang="0">
                  <a:pos x="T2" y="T3"/>
                </a:cxn>
                <a:cxn ang="0">
                  <a:pos x="T4" y="T5"/>
                </a:cxn>
                <a:cxn ang="0">
                  <a:pos x="T6" y="T7"/>
                </a:cxn>
                <a:cxn ang="0">
                  <a:pos x="T8" y="T9"/>
                </a:cxn>
              </a:cxnLst>
              <a:rect l="0" t="0" r="r" b="b"/>
              <a:pathLst>
                <a:path w="93" h="130">
                  <a:moveTo>
                    <a:pt x="88" y="104"/>
                  </a:moveTo>
                  <a:cubicBezTo>
                    <a:pt x="88" y="0"/>
                    <a:pt x="88" y="0"/>
                    <a:pt x="88" y="0"/>
                  </a:cubicBezTo>
                  <a:cubicBezTo>
                    <a:pt x="0" y="22"/>
                    <a:pt x="0" y="22"/>
                    <a:pt x="0" y="22"/>
                  </a:cubicBezTo>
                  <a:cubicBezTo>
                    <a:pt x="0" y="130"/>
                    <a:pt x="0" y="130"/>
                    <a:pt x="0" y="130"/>
                  </a:cubicBezTo>
                  <a:cubicBezTo>
                    <a:pt x="0" y="130"/>
                    <a:pt x="93" y="102"/>
                    <a:pt x="88" y="104"/>
                  </a:cubicBezTo>
                  <a:close/>
                </a:path>
              </a:pathLst>
            </a:custGeom>
            <a:solidFill>
              <a:srgbClr val="BD74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0" name="Freeform 387"/>
            <p:cNvSpPr>
              <a:spLocks/>
            </p:cNvSpPr>
            <p:nvPr/>
          </p:nvSpPr>
          <p:spPr bwMode="auto">
            <a:xfrm>
              <a:off x="8124825" y="2451101"/>
              <a:ext cx="762000" cy="225425"/>
            </a:xfrm>
            <a:custGeom>
              <a:avLst/>
              <a:gdLst>
                <a:gd name="T0" fmla="*/ 0 w 480"/>
                <a:gd name="T1" fmla="*/ 142 h 142"/>
                <a:gd name="T2" fmla="*/ 480 w 480"/>
                <a:gd name="T3" fmla="*/ 30 h 142"/>
                <a:gd name="T4" fmla="*/ 349 w 480"/>
                <a:gd name="T5" fmla="*/ 0 h 142"/>
                <a:gd name="T6" fmla="*/ 0 w 480"/>
                <a:gd name="T7" fmla="*/ 71 h 142"/>
                <a:gd name="T8" fmla="*/ 0 w 480"/>
                <a:gd name="T9" fmla="*/ 142 h 142"/>
              </a:gdLst>
              <a:ahLst/>
              <a:cxnLst>
                <a:cxn ang="0">
                  <a:pos x="T0" y="T1"/>
                </a:cxn>
                <a:cxn ang="0">
                  <a:pos x="T2" y="T3"/>
                </a:cxn>
                <a:cxn ang="0">
                  <a:pos x="T4" y="T5"/>
                </a:cxn>
                <a:cxn ang="0">
                  <a:pos x="T6" y="T7"/>
                </a:cxn>
                <a:cxn ang="0">
                  <a:pos x="T8" y="T9"/>
                </a:cxn>
              </a:cxnLst>
              <a:rect l="0" t="0" r="r" b="b"/>
              <a:pathLst>
                <a:path w="480" h="142">
                  <a:moveTo>
                    <a:pt x="0" y="142"/>
                  </a:moveTo>
                  <a:lnTo>
                    <a:pt x="480" y="30"/>
                  </a:lnTo>
                  <a:lnTo>
                    <a:pt x="349" y="0"/>
                  </a:lnTo>
                  <a:lnTo>
                    <a:pt x="0" y="71"/>
                  </a:lnTo>
                  <a:lnTo>
                    <a:pt x="0" y="142"/>
                  </a:lnTo>
                  <a:close/>
                </a:path>
              </a:pathLst>
            </a:custGeom>
            <a:solidFill>
              <a:srgbClr val="E2D3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1" name="Freeform 388"/>
            <p:cNvSpPr>
              <a:spLocks/>
            </p:cNvSpPr>
            <p:nvPr/>
          </p:nvSpPr>
          <p:spPr bwMode="auto">
            <a:xfrm>
              <a:off x="10952163" y="2971801"/>
              <a:ext cx="485775" cy="474663"/>
            </a:xfrm>
            <a:custGeom>
              <a:avLst/>
              <a:gdLst>
                <a:gd name="T0" fmla="*/ 62 w 306"/>
                <a:gd name="T1" fmla="*/ 273 h 299"/>
                <a:gd name="T2" fmla="*/ 0 w 306"/>
                <a:gd name="T3" fmla="*/ 175 h 299"/>
                <a:gd name="T4" fmla="*/ 28 w 306"/>
                <a:gd name="T5" fmla="*/ 63 h 299"/>
                <a:gd name="T6" fmla="*/ 112 w 306"/>
                <a:gd name="T7" fmla="*/ 0 h 299"/>
                <a:gd name="T8" fmla="*/ 219 w 306"/>
                <a:gd name="T9" fmla="*/ 16 h 299"/>
                <a:gd name="T10" fmla="*/ 298 w 306"/>
                <a:gd name="T11" fmla="*/ 84 h 299"/>
                <a:gd name="T12" fmla="*/ 306 w 306"/>
                <a:gd name="T13" fmla="*/ 192 h 299"/>
                <a:gd name="T14" fmla="*/ 249 w 306"/>
                <a:gd name="T15" fmla="*/ 277 h 299"/>
                <a:gd name="T16" fmla="*/ 159 w 306"/>
                <a:gd name="T17" fmla="*/ 299 h 299"/>
                <a:gd name="T18" fmla="*/ 62 w 306"/>
                <a:gd name="T19" fmla="*/ 273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6" h="299">
                  <a:moveTo>
                    <a:pt x="62" y="273"/>
                  </a:moveTo>
                  <a:lnTo>
                    <a:pt x="0" y="175"/>
                  </a:lnTo>
                  <a:lnTo>
                    <a:pt x="28" y="63"/>
                  </a:lnTo>
                  <a:lnTo>
                    <a:pt x="112" y="0"/>
                  </a:lnTo>
                  <a:lnTo>
                    <a:pt x="219" y="16"/>
                  </a:lnTo>
                  <a:lnTo>
                    <a:pt x="298" y="84"/>
                  </a:lnTo>
                  <a:lnTo>
                    <a:pt x="306" y="192"/>
                  </a:lnTo>
                  <a:lnTo>
                    <a:pt x="249" y="277"/>
                  </a:lnTo>
                  <a:lnTo>
                    <a:pt x="159" y="299"/>
                  </a:lnTo>
                  <a:lnTo>
                    <a:pt x="62" y="273"/>
                  </a:lnTo>
                  <a:close/>
                </a:path>
              </a:pathLst>
            </a:custGeom>
            <a:solidFill>
              <a:srgbClr val="8F86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2" name="Freeform 389"/>
            <p:cNvSpPr>
              <a:spLocks/>
            </p:cNvSpPr>
            <p:nvPr/>
          </p:nvSpPr>
          <p:spPr bwMode="auto">
            <a:xfrm>
              <a:off x="10952163" y="2971801"/>
              <a:ext cx="485775" cy="474663"/>
            </a:xfrm>
            <a:custGeom>
              <a:avLst/>
              <a:gdLst>
                <a:gd name="T0" fmla="*/ 62 w 306"/>
                <a:gd name="T1" fmla="*/ 273 h 299"/>
                <a:gd name="T2" fmla="*/ 0 w 306"/>
                <a:gd name="T3" fmla="*/ 175 h 299"/>
                <a:gd name="T4" fmla="*/ 28 w 306"/>
                <a:gd name="T5" fmla="*/ 63 h 299"/>
                <a:gd name="T6" fmla="*/ 112 w 306"/>
                <a:gd name="T7" fmla="*/ 0 h 299"/>
                <a:gd name="T8" fmla="*/ 219 w 306"/>
                <a:gd name="T9" fmla="*/ 16 h 299"/>
                <a:gd name="T10" fmla="*/ 298 w 306"/>
                <a:gd name="T11" fmla="*/ 84 h 299"/>
                <a:gd name="T12" fmla="*/ 306 w 306"/>
                <a:gd name="T13" fmla="*/ 192 h 299"/>
                <a:gd name="T14" fmla="*/ 249 w 306"/>
                <a:gd name="T15" fmla="*/ 277 h 299"/>
                <a:gd name="T16" fmla="*/ 159 w 306"/>
                <a:gd name="T17" fmla="*/ 299 h 299"/>
                <a:gd name="T18" fmla="*/ 62 w 306"/>
                <a:gd name="T19" fmla="*/ 273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6" h="299">
                  <a:moveTo>
                    <a:pt x="62" y="273"/>
                  </a:moveTo>
                  <a:lnTo>
                    <a:pt x="0" y="175"/>
                  </a:lnTo>
                  <a:lnTo>
                    <a:pt x="28" y="63"/>
                  </a:lnTo>
                  <a:lnTo>
                    <a:pt x="112" y="0"/>
                  </a:lnTo>
                  <a:lnTo>
                    <a:pt x="219" y="16"/>
                  </a:lnTo>
                  <a:lnTo>
                    <a:pt x="298" y="84"/>
                  </a:lnTo>
                  <a:lnTo>
                    <a:pt x="306" y="192"/>
                  </a:lnTo>
                  <a:lnTo>
                    <a:pt x="249" y="277"/>
                  </a:lnTo>
                  <a:lnTo>
                    <a:pt x="159" y="299"/>
                  </a:lnTo>
                  <a:lnTo>
                    <a:pt x="62" y="27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3" name="Freeform 390"/>
            <p:cNvSpPr>
              <a:spLocks/>
            </p:cNvSpPr>
            <p:nvPr/>
          </p:nvSpPr>
          <p:spPr bwMode="auto">
            <a:xfrm>
              <a:off x="10996613" y="2971801"/>
              <a:ext cx="207963" cy="171450"/>
            </a:xfrm>
            <a:custGeom>
              <a:avLst/>
              <a:gdLst>
                <a:gd name="T0" fmla="*/ 0 w 131"/>
                <a:gd name="T1" fmla="*/ 63 h 108"/>
                <a:gd name="T2" fmla="*/ 84 w 131"/>
                <a:gd name="T3" fmla="*/ 0 h 108"/>
                <a:gd name="T4" fmla="*/ 131 w 131"/>
                <a:gd name="T5" fmla="*/ 108 h 108"/>
                <a:gd name="T6" fmla="*/ 0 w 131"/>
                <a:gd name="T7" fmla="*/ 63 h 108"/>
              </a:gdLst>
              <a:ahLst/>
              <a:cxnLst>
                <a:cxn ang="0">
                  <a:pos x="T0" y="T1"/>
                </a:cxn>
                <a:cxn ang="0">
                  <a:pos x="T2" y="T3"/>
                </a:cxn>
                <a:cxn ang="0">
                  <a:pos x="T4" y="T5"/>
                </a:cxn>
                <a:cxn ang="0">
                  <a:pos x="T6" y="T7"/>
                </a:cxn>
              </a:cxnLst>
              <a:rect l="0" t="0" r="r" b="b"/>
              <a:pathLst>
                <a:path w="131" h="108">
                  <a:moveTo>
                    <a:pt x="0" y="63"/>
                  </a:moveTo>
                  <a:lnTo>
                    <a:pt x="84" y="0"/>
                  </a:lnTo>
                  <a:lnTo>
                    <a:pt x="131" y="108"/>
                  </a:lnTo>
                  <a:lnTo>
                    <a:pt x="0" y="63"/>
                  </a:lnTo>
                  <a:close/>
                </a:path>
              </a:pathLst>
            </a:custGeom>
            <a:solidFill>
              <a:srgbClr val="C6B5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4" name="Freeform 391"/>
            <p:cNvSpPr>
              <a:spLocks/>
            </p:cNvSpPr>
            <p:nvPr/>
          </p:nvSpPr>
          <p:spPr bwMode="auto">
            <a:xfrm>
              <a:off x="10952163" y="3071814"/>
              <a:ext cx="252413" cy="177800"/>
            </a:xfrm>
            <a:custGeom>
              <a:avLst/>
              <a:gdLst>
                <a:gd name="T0" fmla="*/ 28 w 159"/>
                <a:gd name="T1" fmla="*/ 0 h 112"/>
                <a:gd name="T2" fmla="*/ 0 w 159"/>
                <a:gd name="T3" fmla="*/ 112 h 112"/>
                <a:gd name="T4" fmla="*/ 159 w 159"/>
                <a:gd name="T5" fmla="*/ 45 h 112"/>
                <a:gd name="T6" fmla="*/ 28 w 159"/>
                <a:gd name="T7" fmla="*/ 0 h 112"/>
              </a:gdLst>
              <a:ahLst/>
              <a:cxnLst>
                <a:cxn ang="0">
                  <a:pos x="T0" y="T1"/>
                </a:cxn>
                <a:cxn ang="0">
                  <a:pos x="T2" y="T3"/>
                </a:cxn>
                <a:cxn ang="0">
                  <a:pos x="T4" y="T5"/>
                </a:cxn>
                <a:cxn ang="0">
                  <a:pos x="T6" y="T7"/>
                </a:cxn>
              </a:cxnLst>
              <a:rect l="0" t="0" r="r" b="b"/>
              <a:pathLst>
                <a:path w="159" h="112">
                  <a:moveTo>
                    <a:pt x="28" y="0"/>
                  </a:moveTo>
                  <a:lnTo>
                    <a:pt x="0" y="112"/>
                  </a:lnTo>
                  <a:lnTo>
                    <a:pt x="159" y="45"/>
                  </a:lnTo>
                  <a:lnTo>
                    <a:pt x="28" y="0"/>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5" name="Freeform 392"/>
            <p:cNvSpPr>
              <a:spLocks/>
            </p:cNvSpPr>
            <p:nvPr/>
          </p:nvSpPr>
          <p:spPr bwMode="auto">
            <a:xfrm>
              <a:off x="10952163" y="3071814"/>
              <a:ext cx="252413" cy="177800"/>
            </a:xfrm>
            <a:custGeom>
              <a:avLst/>
              <a:gdLst>
                <a:gd name="T0" fmla="*/ 28 w 159"/>
                <a:gd name="T1" fmla="*/ 0 h 112"/>
                <a:gd name="T2" fmla="*/ 0 w 159"/>
                <a:gd name="T3" fmla="*/ 112 h 112"/>
                <a:gd name="T4" fmla="*/ 159 w 159"/>
                <a:gd name="T5" fmla="*/ 45 h 112"/>
                <a:gd name="T6" fmla="*/ 28 w 159"/>
                <a:gd name="T7" fmla="*/ 0 h 112"/>
              </a:gdLst>
              <a:ahLst/>
              <a:cxnLst>
                <a:cxn ang="0">
                  <a:pos x="T0" y="T1"/>
                </a:cxn>
                <a:cxn ang="0">
                  <a:pos x="T2" y="T3"/>
                </a:cxn>
                <a:cxn ang="0">
                  <a:pos x="T4" y="T5"/>
                </a:cxn>
                <a:cxn ang="0">
                  <a:pos x="T6" y="T7"/>
                </a:cxn>
              </a:cxnLst>
              <a:rect l="0" t="0" r="r" b="b"/>
              <a:pathLst>
                <a:path w="159" h="112">
                  <a:moveTo>
                    <a:pt x="28" y="0"/>
                  </a:moveTo>
                  <a:lnTo>
                    <a:pt x="0" y="112"/>
                  </a:lnTo>
                  <a:lnTo>
                    <a:pt x="159" y="45"/>
                  </a:lnTo>
                  <a:lnTo>
                    <a:pt x="2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6" name="Freeform 393"/>
            <p:cNvSpPr>
              <a:spLocks/>
            </p:cNvSpPr>
            <p:nvPr/>
          </p:nvSpPr>
          <p:spPr bwMode="auto">
            <a:xfrm>
              <a:off x="11129963" y="2971801"/>
              <a:ext cx="169863" cy="171450"/>
            </a:xfrm>
            <a:custGeom>
              <a:avLst/>
              <a:gdLst>
                <a:gd name="T0" fmla="*/ 47 w 107"/>
                <a:gd name="T1" fmla="*/ 108 h 108"/>
                <a:gd name="T2" fmla="*/ 0 w 107"/>
                <a:gd name="T3" fmla="*/ 0 h 108"/>
                <a:gd name="T4" fmla="*/ 107 w 107"/>
                <a:gd name="T5" fmla="*/ 16 h 108"/>
                <a:gd name="T6" fmla="*/ 47 w 107"/>
                <a:gd name="T7" fmla="*/ 108 h 108"/>
              </a:gdLst>
              <a:ahLst/>
              <a:cxnLst>
                <a:cxn ang="0">
                  <a:pos x="T0" y="T1"/>
                </a:cxn>
                <a:cxn ang="0">
                  <a:pos x="T2" y="T3"/>
                </a:cxn>
                <a:cxn ang="0">
                  <a:pos x="T4" y="T5"/>
                </a:cxn>
                <a:cxn ang="0">
                  <a:pos x="T6" y="T7"/>
                </a:cxn>
              </a:cxnLst>
              <a:rect l="0" t="0" r="r" b="b"/>
              <a:pathLst>
                <a:path w="107" h="108">
                  <a:moveTo>
                    <a:pt x="47" y="108"/>
                  </a:moveTo>
                  <a:lnTo>
                    <a:pt x="0" y="0"/>
                  </a:lnTo>
                  <a:lnTo>
                    <a:pt x="107" y="16"/>
                  </a:lnTo>
                  <a:lnTo>
                    <a:pt x="47" y="108"/>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7" name="Freeform 394"/>
            <p:cNvSpPr>
              <a:spLocks/>
            </p:cNvSpPr>
            <p:nvPr/>
          </p:nvSpPr>
          <p:spPr bwMode="auto">
            <a:xfrm>
              <a:off x="11204575" y="3105151"/>
              <a:ext cx="220663" cy="184150"/>
            </a:xfrm>
            <a:custGeom>
              <a:avLst/>
              <a:gdLst>
                <a:gd name="T0" fmla="*/ 0 w 139"/>
                <a:gd name="T1" fmla="*/ 24 h 116"/>
                <a:gd name="T2" fmla="*/ 139 w 139"/>
                <a:gd name="T3" fmla="*/ 0 h 116"/>
                <a:gd name="T4" fmla="*/ 72 w 139"/>
                <a:gd name="T5" fmla="*/ 116 h 116"/>
                <a:gd name="T6" fmla="*/ 0 w 139"/>
                <a:gd name="T7" fmla="*/ 24 h 116"/>
              </a:gdLst>
              <a:ahLst/>
              <a:cxnLst>
                <a:cxn ang="0">
                  <a:pos x="T0" y="T1"/>
                </a:cxn>
                <a:cxn ang="0">
                  <a:pos x="T2" y="T3"/>
                </a:cxn>
                <a:cxn ang="0">
                  <a:pos x="T4" y="T5"/>
                </a:cxn>
                <a:cxn ang="0">
                  <a:pos x="T6" y="T7"/>
                </a:cxn>
              </a:cxnLst>
              <a:rect l="0" t="0" r="r" b="b"/>
              <a:pathLst>
                <a:path w="139" h="116">
                  <a:moveTo>
                    <a:pt x="0" y="24"/>
                  </a:moveTo>
                  <a:lnTo>
                    <a:pt x="139" y="0"/>
                  </a:lnTo>
                  <a:lnTo>
                    <a:pt x="72" y="116"/>
                  </a:lnTo>
                  <a:lnTo>
                    <a:pt x="0" y="24"/>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8" name="Freeform 395"/>
            <p:cNvSpPr>
              <a:spLocks/>
            </p:cNvSpPr>
            <p:nvPr/>
          </p:nvSpPr>
          <p:spPr bwMode="auto">
            <a:xfrm>
              <a:off x="11204575" y="3105151"/>
              <a:ext cx="220663" cy="184150"/>
            </a:xfrm>
            <a:custGeom>
              <a:avLst/>
              <a:gdLst>
                <a:gd name="T0" fmla="*/ 0 w 139"/>
                <a:gd name="T1" fmla="*/ 24 h 116"/>
                <a:gd name="T2" fmla="*/ 139 w 139"/>
                <a:gd name="T3" fmla="*/ 0 h 116"/>
                <a:gd name="T4" fmla="*/ 72 w 139"/>
                <a:gd name="T5" fmla="*/ 116 h 116"/>
                <a:gd name="T6" fmla="*/ 0 w 139"/>
                <a:gd name="T7" fmla="*/ 24 h 116"/>
              </a:gdLst>
              <a:ahLst/>
              <a:cxnLst>
                <a:cxn ang="0">
                  <a:pos x="T0" y="T1"/>
                </a:cxn>
                <a:cxn ang="0">
                  <a:pos x="T2" y="T3"/>
                </a:cxn>
                <a:cxn ang="0">
                  <a:pos x="T4" y="T5"/>
                </a:cxn>
                <a:cxn ang="0">
                  <a:pos x="T6" y="T7"/>
                </a:cxn>
              </a:cxnLst>
              <a:rect l="0" t="0" r="r" b="b"/>
              <a:pathLst>
                <a:path w="139" h="116">
                  <a:moveTo>
                    <a:pt x="0" y="24"/>
                  </a:moveTo>
                  <a:lnTo>
                    <a:pt x="139" y="0"/>
                  </a:lnTo>
                  <a:lnTo>
                    <a:pt x="72" y="116"/>
                  </a:lnTo>
                  <a:lnTo>
                    <a:pt x="0" y="2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9" name="Freeform 396"/>
            <p:cNvSpPr>
              <a:spLocks/>
            </p:cNvSpPr>
            <p:nvPr/>
          </p:nvSpPr>
          <p:spPr bwMode="auto">
            <a:xfrm>
              <a:off x="11318875" y="3105151"/>
              <a:ext cx="119063" cy="184150"/>
            </a:xfrm>
            <a:custGeom>
              <a:avLst/>
              <a:gdLst>
                <a:gd name="T0" fmla="*/ 67 w 75"/>
                <a:gd name="T1" fmla="*/ 0 h 116"/>
                <a:gd name="T2" fmla="*/ 0 w 75"/>
                <a:gd name="T3" fmla="*/ 116 h 116"/>
                <a:gd name="T4" fmla="*/ 75 w 75"/>
                <a:gd name="T5" fmla="*/ 108 h 116"/>
                <a:gd name="T6" fmla="*/ 67 w 75"/>
                <a:gd name="T7" fmla="*/ 0 h 116"/>
              </a:gdLst>
              <a:ahLst/>
              <a:cxnLst>
                <a:cxn ang="0">
                  <a:pos x="T0" y="T1"/>
                </a:cxn>
                <a:cxn ang="0">
                  <a:pos x="T2" y="T3"/>
                </a:cxn>
                <a:cxn ang="0">
                  <a:pos x="T4" y="T5"/>
                </a:cxn>
                <a:cxn ang="0">
                  <a:pos x="T6" y="T7"/>
                </a:cxn>
              </a:cxnLst>
              <a:rect l="0" t="0" r="r" b="b"/>
              <a:pathLst>
                <a:path w="75" h="116">
                  <a:moveTo>
                    <a:pt x="67" y="0"/>
                  </a:moveTo>
                  <a:lnTo>
                    <a:pt x="0" y="116"/>
                  </a:lnTo>
                  <a:lnTo>
                    <a:pt x="75" y="108"/>
                  </a:lnTo>
                  <a:lnTo>
                    <a:pt x="67" y="0"/>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0" name="Freeform 397"/>
            <p:cNvSpPr>
              <a:spLocks/>
            </p:cNvSpPr>
            <p:nvPr/>
          </p:nvSpPr>
          <p:spPr bwMode="auto">
            <a:xfrm>
              <a:off x="11318875" y="3105151"/>
              <a:ext cx="119063" cy="184150"/>
            </a:xfrm>
            <a:custGeom>
              <a:avLst/>
              <a:gdLst>
                <a:gd name="T0" fmla="*/ 67 w 75"/>
                <a:gd name="T1" fmla="*/ 0 h 116"/>
                <a:gd name="T2" fmla="*/ 0 w 75"/>
                <a:gd name="T3" fmla="*/ 116 h 116"/>
                <a:gd name="T4" fmla="*/ 75 w 75"/>
                <a:gd name="T5" fmla="*/ 108 h 116"/>
                <a:gd name="T6" fmla="*/ 67 w 75"/>
                <a:gd name="T7" fmla="*/ 0 h 116"/>
              </a:gdLst>
              <a:ahLst/>
              <a:cxnLst>
                <a:cxn ang="0">
                  <a:pos x="T0" y="T1"/>
                </a:cxn>
                <a:cxn ang="0">
                  <a:pos x="T2" y="T3"/>
                </a:cxn>
                <a:cxn ang="0">
                  <a:pos x="T4" y="T5"/>
                </a:cxn>
                <a:cxn ang="0">
                  <a:pos x="T6" y="T7"/>
                </a:cxn>
              </a:cxnLst>
              <a:rect l="0" t="0" r="r" b="b"/>
              <a:pathLst>
                <a:path w="75" h="116">
                  <a:moveTo>
                    <a:pt x="67" y="0"/>
                  </a:moveTo>
                  <a:lnTo>
                    <a:pt x="0" y="116"/>
                  </a:lnTo>
                  <a:lnTo>
                    <a:pt x="75" y="108"/>
                  </a:lnTo>
                  <a:lnTo>
                    <a:pt x="6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1" name="Freeform 398"/>
            <p:cNvSpPr>
              <a:spLocks/>
            </p:cNvSpPr>
            <p:nvPr/>
          </p:nvSpPr>
          <p:spPr bwMode="auto">
            <a:xfrm>
              <a:off x="11318875" y="3276601"/>
              <a:ext cx="119063" cy="134938"/>
            </a:xfrm>
            <a:custGeom>
              <a:avLst/>
              <a:gdLst>
                <a:gd name="T0" fmla="*/ 75 w 75"/>
                <a:gd name="T1" fmla="*/ 0 h 85"/>
                <a:gd name="T2" fmla="*/ 0 w 75"/>
                <a:gd name="T3" fmla="*/ 8 h 85"/>
                <a:gd name="T4" fmla="*/ 18 w 75"/>
                <a:gd name="T5" fmla="*/ 85 h 85"/>
                <a:gd name="T6" fmla="*/ 75 w 75"/>
                <a:gd name="T7" fmla="*/ 0 h 85"/>
              </a:gdLst>
              <a:ahLst/>
              <a:cxnLst>
                <a:cxn ang="0">
                  <a:pos x="T0" y="T1"/>
                </a:cxn>
                <a:cxn ang="0">
                  <a:pos x="T2" y="T3"/>
                </a:cxn>
                <a:cxn ang="0">
                  <a:pos x="T4" y="T5"/>
                </a:cxn>
                <a:cxn ang="0">
                  <a:pos x="T6" y="T7"/>
                </a:cxn>
              </a:cxnLst>
              <a:rect l="0" t="0" r="r" b="b"/>
              <a:pathLst>
                <a:path w="75" h="85">
                  <a:moveTo>
                    <a:pt x="75" y="0"/>
                  </a:moveTo>
                  <a:lnTo>
                    <a:pt x="0" y="8"/>
                  </a:lnTo>
                  <a:lnTo>
                    <a:pt x="18" y="85"/>
                  </a:lnTo>
                  <a:lnTo>
                    <a:pt x="75" y="0"/>
                  </a:lnTo>
                  <a:close/>
                </a:path>
              </a:pathLst>
            </a:custGeom>
            <a:solidFill>
              <a:srgbClr val="6D63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2" name="Freeform 399"/>
            <p:cNvSpPr>
              <a:spLocks/>
            </p:cNvSpPr>
            <p:nvPr/>
          </p:nvSpPr>
          <p:spPr bwMode="auto">
            <a:xfrm>
              <a:off x="11318875" y="3276601"/>
              <a:ext cx="119063" cy="134938"/>
            </a:xfrm>
            <a:custGeom>
              <a:avLst/>
              <a:gdLst>
                <a:gd name="T0" fmla="*/ 75 w 75"/>
                <a:gd name="T1" fmla="*/ 0 h 85"/>
                <a:gd name="T2" fmla="*/ 0 w 75"/>
                <a:gd name="T3" fmla="*/ 8 h 85"/>
                <a:gd name="T4" fmla="*/ 18 w 75"/>
                <a:gd name="T5" fmla="*/ 85 h 85"/>
                <a:gd name="T6" fmla="*/ 75 w 75"/>
                <a:gd name="T7" fmla="*/ 0 h 85"/>
              </a:gdLst>
              <a:ahLst/>
              <a:cxnLst>
                <a:cxn ang="0">
                  <a:pos x="T0" y="T1"/>
                </a:cxn>
                <a:cxn ang="0">
                  <a:pos x="T2" y="T3"/>
                </a:cxn>
                <a:cxn ang="0">
                  <a:pos x="T4" y="T5"/>
                </a:cxn>
                <a:cxn ang="0">
                  <a:pos x="T6" y="T7"/>
                </a:cxn>
              </a:cxnLst>
              <a:rect l="0" t="0" r="r" b="b"/>
              <a:pathLst>
                <a:path w="75" h="85">
                  <a:moveTo>
                    <a:pt x="75" y="0"/>
                  </a:moveTo>
                  <a:lnTo>
                    <a:pt x="0" y="8"/>
                  </a:lnTo>
                  <a:lnTo>
                    <a:pt x="18" y="85"/>
                  </a:lnTo>
                  <a:lnTo>
                    <a:pt x="7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3" name="Freeform 400"/>
            <p:cNvSpPr>
              <a:spLocks/>
            </p:cNvSpPr>
            <p:nvPr/>
          </p:nvSpPr>
          <p:spPr bwMode="auto">
            <a:xfrm>
              <a:off x="10952163" y="3143251"/>
              <a:ext cx="366713" cy="146050"/>
            </a:xfrm>
            <a:custGeom>
              <a:avLst/>
              <a:gdLst>
                <a:gd name="T0" fmla="*/ 0 w 231"/>
                <a:gd name="T1" fmla="*/ 67 h 92"/>
                <a:gd name="T2" fmla="*/ 159 w 231"/>
                <a:gd name="T3" fmla="*/ 0 h 92"/>
                <a:gd name="T4" fmla="*/ 231 w 231"/>
                <a:gd name="T5" fmla="*/ 92 h 92"/>
                <a:gd name="T6" fmla="*/ 0 w 231"/>
                <a:gd name="T7" fmla="*/ 67 h 92"/>
              </a:gdLst>
              <a:ahLst/>
              <a:cxnLst>
                <a:cxn ang="0">
                  <a:pos x="T0" y="T1"/>
                </a:cxn>
                <a:cxn ang="0">
                  <a:pos x="T2" y="T3"/>
                </a:cxn>
                <a:cxn ang="0">
                  <a:pos x="T4" y="T5"/>
                </a:cxn>
                <a:cxn ang="0">
                  <a:pos x="T6" y="T7"/>
                </a:cxn>
              </a:cxnLst>
              <a:rect l="0" t="0" r="r" b="b"/>
              <a:pathLst>
                <a:path w="231" h="92">
                  <a:moveTo>
                    <a:pt x="0" y="67"/>
                  </a:moveTo>
                  <a:lnTo>
                    <a:pt x="159" y="0"/>
                  </a:lnTo>
                  <a:lnTo>
                    <a:pt x="231" y="92"/>
                  </a:lnTo>
                  <a:lnTo>
                    <a:pt x="0" y="67"/>
                  </a:lnTo>
                  <a:close/>
                </a:path>
              </a:pathLst>
            </a:custGeom>
            <a:solidFill>
              <a:srgbClr val="9D93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4" name="Freeform 401"/>
            <p:cNvSpPr>
              <a:spLocks/>
            </p:cNvSpPr>
            <p:nvPr/>
          </p:nvSpPr>
          <p:spPr bwMode="auto">
            <a:xfrm>
              <a:off x="10952163" y="3143251"/>
              <a:ext cx="366713" cy="146050"/>
            </a:xfrm>
            <a:custGeom>
              <a:avLst/>
              <a:gdLst>
                <a:gd name="T0" fmla="*/ 0 w 231"/>
                <a:gd name="T1" fmla="*/ 67 h 92"/>
                <a:gd name="T2" fmla="*/ 159 w 231"/>
                <a:gd name="T3" fmla="*/ 0 h 92"/>
                <a:gd name="T4" fmla="*/ 231 w 231"/>
                <a:gd name="T5" fmla="*/ 92 h 92"/>
                <a:gd name="T6" fmla="*/ 0 w 231"/>
                <a:gd name="T7" fmla="*/ 67 h 92"/>
              </a:gdLst>
              <a:ahLst/>
              <a:cxnLst>
                <a:cxn ang="0">
                  <a:pos x="T0" y="T1"/>
                </a:cxn>
                <a:cxn ang="0">
                  <a:pos x="T2" y="T3"/>
                </a:cxn>
                <a:cxn ang="0">
                  <a:pos x="T4" y="T5"/>
                </a:cxn>
                <a:cxn ang="0">
                  <a:pos x="T6" y="T7"/>
                </a:cxn>
              </a:cxnLst>
              <a:rect l="0" t="0" r="r" b="b"/>
              <a:pathLst>
                <a:path w="231" h="92">
                  <a:moveTo>
                    <a:pt x="0" y="67"/>
                  </a:moveTo>
                  <a:lnTo>
                    <a:pt x="159" y="0"/>
                  </a:lnTo>
                  <a:lnTo>
                    <a:pt x="231" y="92"/>
                  </a:lnTo>
                  <a:lnTo>
                    <a:pt x="0" y="6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5" name="Freeform 402"/>
            <p:cNvSpPr>
              <a:spLocks/>
            </p:cNvSpPr>
            <p:nvPr/>
          </p:nvSpPr>
          <p:spPr bwMode="auto">
            <a:xfrm>
              <a:off x="10952163" y="3249614"/>
              <a:ext cx="366713" cy="155575"/>
            </a:xfrm>
            <a:custGeom>
              <a:avLst/>
              <a:gdLst>
                <a:gd name="T0" fmla="*/ 0 w 231"/>
                <a:gd name="T1" fmla="*/ 0 h 98"/>
                <a:gd name="T2" fmla="*/ 62 w 231"/>
                <a:gd name="T3" fmla="*/ 98 h 98"/>
                <a:gd name="T4" fmla="*/ 231 w 231"/>
                <a:gd name="T5" fmla="*/ 25 h 98"/>
                <a:gd name="T6" fmla="*/ 0 w 231"/>
                <a:gd name="T7" fmla="*/ 0 h 98"/>
              </a:gdLst>
              <a:ahLst/>
              <a:cxnLst>
                <a:cxn ang="0">
                  <a:pos x="T0" y="T1"/>
                </a:cxn>
                <a:cxn ang="0">
                  <a:pos x="T2" y="T3"/>
                </a:cxn>
                <a:cxn ang="0">
                  <a:pos x="T4" y="T5"/>
                </a:cxn>
                <a:cxn ang="0">
                  <a:pos x="T6" y="T7"/>
                </a:cxn>
              </a:cxnLst>
              <a:rect l="0" t="0" r="r" b="b"/>
              <a:pathLst>
                <a:path w="231" h="98">
                  <a:moveTo>
                    <a:pt x="0" y="0"/>
                  </a:moveTo>
                  <a:lnTo>
                    <a:pt x="62" y="98"/>
                  </a:lnTo>
                  <a:lnTo>
                    <a:pt x="231" y="25"/>
                  </a:lnTo>
                  <a:lnTo>
                    <a:pt x="0" y="0"/>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6" name="Freeform 403"/>
            <p:cNvSpPr>
              <a:spLocks/>
            </p:cNvSpPr>
            <p:nvPr/>
          </p:nvSpPr>
          <p:spPr bwMode="auto">
            <a:xfrm>
              <a:off x="10952163" y="3249614"/>
              <a:ext cx="366713" cy="155575"/>
            </a:xfrm>
            <a:custGeom>
              <a:avLst/>
              <a:gdLst>
                <a:gd name="T0" fmla="*/ 0 w 231"/>
                <a:gd name="T1" fmla="*/ 0 h 98"/>
                <a:gd name="T2" fmla="*/ 62 w 231"/>
                <a:gd name="T3" fmla="*/ 98 h 98"/>
                <a:gd name="T4" fmla="*/ 231 w 231"/>
                <a:gd name="T5" fmla="*/ 25 h 98"/>
                <a:gd name="T6" fmla="*/ 0 w 231"/>
                <a:gd name="T7" fmla="*/ 0 h 98"/>
              </a:gdLst>
              <a:ahLst/>
              <a:cxnLst>
                <a:cxn ang="0">
                  <a:pos x="T0" y="T1"/>
                </a:cxn>
                <a:cxn ang="0">
                  <a:pos x="T2" y="T3"/>
                </a:cxn>
                <a:cxn ang="0">
                  <a:pos x="T4" y="T5"/>
                </a:cxn>
                <a:cxn ang="0">
                  <a:pos x="T6" y="T7"/>
                </a:cxn>
              </a:cxnLst>
              <a:rect l="0" t="0" r="r" b="b"/>
              <a:pathLst>
                <a:path w="231" h="98">
                  <a:moveTo>
                    <a:pt x="0" y="0"/>
                  </a:moveTo>
                  <a:lnTo>
                    <a:pt x="62" y="98"/>
                  </a:lnTo>
                  <a:lnTo>
                    <a:pt x="231" y="2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7" name="Freeform 404"/>
            <p:cNvSpPr>
              <a:spLocks/>
            </p:cNvSpPr>
            <p:nvPr/>
          </p:nvSpPr>
          <p:spPr bwMode="auto">
            <a:xfrm>
              <a:off x="11204575" y="3289301"/>
              <a:ext cx="142875" cy="157163"/>
            </a:xfrm>
            <a:custGeom>
              <a:avLst/>
              <a:gdLst>
                <a:gd name="T0" fmla="*/ 0 w 90"/>
                <a:gd name="T1" fmla="*/ 99 h 99"/>
                <a:gd name="T2" fmla="*/ 72 w 90"/>
                <a:gd name="T3" fmla="*/ 0 h 99"/>
                <a:gd name="T4" fmla="*/ 90 w 90"/>
                <a:gd name="T5" fmla="*/ 77 h 99"/>
                <a:gd name="T6" fmla="*/ 0 w 90"/>
                <a:gd name="T7" fmla="*/ 99 h 99"/>
              </a:gdLst>
              <a:ahLst/>
              <a:cxnLst>
                <a:cxn ang="0">
                  <a:pos x="T0" y="T1"/>
                </a:cxn>
                <a:cxn ang="0">
                  <a:pos x="T2" y="T3"/>
                </a:cxn>
                <a:cxn ang="0">
                  <a:pos x="T4" y="T5"/>
                </a:cxn>
                <a:cxn ang="0">
                  <a:pos x="T6" y="T7"/>
                </a:cxn>
              </a:cxnLst>
              <a:rect l="0" t="0" r="r" b="b"/>
              <a:pathLst>
                <a:path w="90" h="99">
                  <a:moveTo>
                    <a:pt x="0" y="99"/>
                  </a:moveTo>
                  <a:lnTo>
                    <a:pt x="72" y="0"/>
                  </a:lnTo>
                  <a:lnTo>
                    <a:pt x="90" y="77"/>
                  </a:lnTo>
                  <a:lnTo>
                    <a:pt x="0" y="99"/>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8" name="Freeform 405"/>
            <p:cNvSpPr>
              <a:spLocks/>
            </p:cNvSpPr>
            <p:nvPr/>
          </p:nvSpPr>
          <p:spPr bwMode="auto">
            <a:xfrm>
              <a:off x="11204575" y="3289301"/>
              <a:ext cx="142875" cy="157163"/>
            </a:xfrm>
            <a:custGeom>
              <a:avLst/>
              <a:gdLst>
                <a:gd name="T0" fmla="*/ 0 w 90"/>
                <a:gd name="T1" fmla="*/ 99 h 99"/>
                <a:gd name="T2" fmla="*/ 72 w 90"/>
                <a:gd name="T3" fmla="*/ 0 h 99"/>
                <a:gd name="T4" fmla="*/ 90 w 90"/>
                <a:gd name="T5" fmla="*/ 77 h 99"/>
                <a:gd name="T6" fmla="*/ 0 w 90"/>
                <a:gd name="T7" fmla="*/ 99 h 99"/>
              </a:gdLst>
              <a:ahLst/>
              <a:cxnLst>
                <a:cxn ang="0">
                  <a:pos x="T0" y="T1"/>
                </a:cxn>
                <a:cxn ang="0">
                  <a:pos x="T2" y="T3"/>
                </a:cxn>
                <a:cxn ang="0">
                  <a:pos x="T4" y="T5"/>
                </a:cxn>
                <a:cxn ang="0">
                  <a:pos x="T6" y="T7"/>
                </a:cxn>
              </a:cxnLst>
              <a:rect l="0" t="0" r="r" b="b"/>
              <a:pathLst>
                <a:path w="90" h="99">
                  <a:moveTo>
                    <a:pt x="0" y="99"/>
                  </a:moveTo>
                  <a:lnTo>
                    <a:pt x="72" y="0"/>
                  </a:lnTo>
                  <a:lnTo>
                    <a:pt x="90" y="77"/>
                  </a:lnTo>
                  <a:lnTo>
                    <a:pt x="0" y="9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9" name="Freeform 406"/>
            <p:cNvSpPr>
              <a:spLocks/>
            </p:cNvSpPr>
            <p:nvPr/>
          </p:nvSpPr>
          <p:spPr bwMode="auto">
            <a:xfrm>
              <a:off x="11050588" y="3289301"/>
              <a:ext cx="268288" cy="157163"/>
            </a:xfrm>
            <a:custGeom>
              <a:avLst/>
              <a:gdLst>
                <a:gd name="T0" fmla="*/ 0 w 169"/>
                <a:gd name="T1" fmla="*/ 73 h 99"/>
                <a:gd name="T2" fmla="*/ 97 w 169"/>
                <a:gd name="T3" fmla="*/ 99 h 99"/>
                <a:gd name="T4" fmla="*/ 169 w 169"/>
                <a:gd name="T5" fmla="*/ 0 h 99"/>
                <a:gd name="T6" fmla="*/ 9 w 169"/>
                <a:gd name="T7" fmla="*/ 69 h 99"/>
                <a:gd name="T8" fmla="*/ 0 w 169"/>
                <a:gd name="T9" fmla="*/ 73 h 99"/>
              </a:gdLst>
              <a:ahLst/>
              <a:cxnLst>
                <a:cxn ang="0">
                  <a:pos x="T0" y="T1"/>
                </a:cxn>
                <a:cxn ang="0">
                  <a:pos x="T2" y="T3"/>
                </a:cxn>
                <a:cxn ang="0">
                  <a:pos x="T4" y="T5"/>
                </a:cxn>
                <a:cxn ang="0">
                  <a:pos x="T6" y="T7"/>
                </a:cxn>
                <a:cxn ang="0">
                  <a:pos x="T8" y="T9"/>
                </a:cxn>
              </a:cxnLst>
              <a:rect l="0" t="0" r="r" b="b"/>
              <a:pathLst>
                <a:path w="169" h="99">
                  <a:moveTo>
                    <a:pt x="0" y="73"/>
                  </a:moveTo>
                  <a:lnTo>
                    <a:pt x="97" y="99"/>
                  </a:lnTo>
                  <a:lnTo>
                    <a:pt x="169" y="0"/>
                  </a:lnTo>
                  <a:lnTo>
                    <a:pt x="9" y="69"/>
                  </a:lnTo>
                  <a:lnTo>
                    <a:pt x="0" y="73"/>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0" name="Freeform 407"/>
            <p:cNvSpPr>
              <a:spLocks/>
            </p:cNvSpPr>
            <p:nvPr/>
          </p:nvSpPr>
          <p:spPr bwMode="auto">
            <a:xfrm>
              <a:off x="11050588" y="3289301"/>
              <a:ext cx="268288" cy="157163"/>
            </a:xfrm>
            <a:custGeom>
              <a:avLst/>
              <a:gdLst>
                <a:gd name="T0" fmla="*/ 0 w 169"/>
                <a:gd name="T1" fmla="*/ 73 h 99"/>
                <a:gd name="T2" fmla="*/ 97 w 169"/>
                <a:gd name="T3" fmla="*/ 99 h 99"/>
                <a:gd name="T4" fmla="*/ 169 w 169"/>
                <a:gd name="T5" fmla="*/ 0 h 99"/>
                <a:gd name="T6" fmla="*/ 9 w 169"/>
                <a:gd name="T7" fmla="*/ 69 h 99"/>
                <a:gd name="T8" fmla="*/ 0 w 169"/>
                <a:gd name="T9" fmla="*/ 73 h 99"/>
              </a:gdLst>
              <a:ahLst/>
              <a:cxnLst>
                <a:cxn ang="0">
                  <a:pos x="T0" y="T1"/>
                </a:cxn>
                <a:cxn ang="0">
                  <a:pos x="T2" y="T3"/>
                </a:cxn>
                <a:cxn ang="0">
                  <a:pos x="T4" y="T5"/>
                </a:cxn>
                <a:cxn ang="0">
                  <a:pos x="T6" y="T7"/>
                </a:cxn>
                <a:cxn ang="0">
                  <a:pos x="T8" y="T9"/>
                </a:cxn>
              </a:cxnLst>
              <a:rect l="0" t="0" r="r" b="b"/>
              <a:pathLst>
                <a:path w="169" h="99">
                  <a:moveTo>
                    <a:pt x="0" y="73"/>
                  </a:moveTo>
                  <a:lnTo>
                    <a:pt x="97" y="99"/>
                  </a:lnTo>
                  <a:lnTo>
                    <a:pt x="169" y="0"/>
                  </a:lnTo>
                  <a:lnTo>
                    <a:pt x="9" y="69"/>
                  </a:lnTo>
                  <a:lnTo>
                    <a:pt x="0" y="7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1" name="Freeform 408"/>
            <p:cNvSpPr>
              <a:spLocks/>
            </p:cNvSpPr>
            <p:nvPr/>
          </p:nvSpPr>
          <p:spPr bwMode="auto">
            <a:xfrm>
              <a:off x="10877550" y="3387726"/>
              <a:ext cx="458788" cy="344488"/>
            </a:xfrm>
            <a:custGeom>
              <a:avLst/>
              <a:gdLst>
                <a:gd name="T0" fmla="*/ 141 w 289"/>
                <a:gd name="T1" fmla="*/ 0 h 217"/>
                <a:gd name="T2" fmla="*/ 0 w 289"/>
                <a:gd name="T3" fmla="*/ 168 h 217"/>
                <a:gd name="T4" fmla="*/ 120 w 289"/>
                <a:gd name="T5" fmla="*/ 217 h 217"/>
                <a:gd name="T6" fmla="*/ 214 w 289"/>
                <a:gd name="T7" fmla="*/ 198 h 217"/>
                <a:gd name="T8" fmla="*/ 289 w 289"/>
                <a:gd name="T9" fmla="*/ 157 h 217"/>
                <a:gd name="T10" fmla="*/ 141 w 289"/>
                <a:gd name="T11" fmla="*/ 0 h 217"/>
              </a:gdLst>
              <a:ahLst/>
              <a:cxnLst>
                <a:cxn ang="0">
                  <a:pos x="T0" y="T1"/>
                </a:cxn>
                <a:cxn ang="0">
                  <a:pos x="T2" y="T3"/>
                </a:cxn>
                <a:cxn ang="0">
                  <a:pos x="T4" y="T5"/>
                </a:cxn>
                <a:cxn ang="0">
                  <a:pos x="T6" y="T7"/>
                </a:cxn>
                <a:cxn ang="0">
                  <a:pos x="T8" y="T9"/>
                </a:cxn>
                <a:cxn ang="0">
                  <a:pos x="T10" y="T11"/>
                </a:cxn>
              </a:cxnLst>
              <a:rect l="0" t="0" r="r" b="b"/>
              <a:pathLst>
                <a:path w="289" h="217">
                  <a:moveTo>
                    <a:pt x="141" y="0"/>
                  </a:moveTo>
                  <a:lnTo>
                    <a:pt x="0" y="168"/>
                  </a:lnTo>
                  <a:lnTo>
                    <a:pt x="120" y="217"/>
                  </a:lnTo>
                  <a:lnTo>
                    <a:pt x="214" y="198"/>
                  </a:lnTo>
                  <a:lnTo>
                    <a:pt x="289" y="157"/>
                  </a:lnTo>
                  <a:lnTo>
                    <a:pt x="141" y="0"/>
                  </a:lnTo>
                  <a:close/>
                </a:path>
              </a:pathLst>
            </a:custGeom>
            <a:solidFill>
              <a:srgbClr val="737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2" name="Freeform 409"/>
            <p:cNvSpPr>
              <a:spLocks/>
            </p:cNvSpPr>
            <p:nvPr/>
          </p:nvSpPr>
          <p:spPr bwMode="auto">
            <a:xfrm>
              <a:off x="10877550" y="3387726"/>
              <a:ext cx="458788" cy="344488"/>
            </a:xfrm>
            <a:custGeom>
              <a:avLst/>
              <a:gdLst>
                <a:gd name="T0" fmla="*/ 141 w 289"/>
                <a:gd name="T1" fmla="*/ 0 h 217"/>
                <a:gd name="T2" fmla="*/ 0 w 289"/>
                <a:gd name="T3" fmla="*/ 168 h 217"/>
                <a:gd name="T4" fmla="*/ 120 w 289"/>
                <a:gd name="T5" fmla="*/ 217 h 217"/>
                <a:gd name="T6" fmla="*/ 214 w 289"/>
                <a:gd name="T7" fmla="*/ 198 h 217"/>
                <a:gd name="T8" fmla="*/ 289 w 289"/>
                <a:gd name="T9" fmla="*/ 157 h 217"/>
                <a:gd name="T10" fmla="*/ 141 w 289"/>
                <a:gd name="T11" fmla="*/ 0 h 217"/>
              </a:gdLst>
              <a:ahLst/>
              <a:cxnLst>
                <a:cxn ang="0">
                  <a:pos x="T0" y="T1"/>
                </a:cxn>
                <a:cxn ang="0">
                  <a:pos x="T2" y="T3"/>
                </a:cxn>
                <a:cxn ang="0">
                  <a:pos x="T4" y="T5"/>
                </a:cxn>
                <a:cxn ang="0">
                  <a:pos x="T6" y="T7"/>
                </a:cxn>
                <a:cxn ang="0">
                  <a:pos x="T8" y="T9"/>
                </a:cxn>
                <a:cxn ang="0">
                  <a:pos x="T10" y="T11"/>
                </a:cxn>
              </a:cxnLst>
              <a:rect l="0" t="0" r="r" b="b"/>
              <a:pathLst>
                <a:path w="289" h="217">
                  <a:moveTo>
                    <a:pt x="141" y="0"/>
                  </a:moveTo>
                  <a:lnTo>
                    <a:pt x="0" y="168"/>
                  </a:lnTo>
                  <a:lnTo>
                    <a:pt x="120" y="217"/>
                  </a:lnTo>
                  <a:lnTo>
                    <a:pt x="214" y="198"/>
                  </a:lnTo>
                  <a:lnTo>
                    <a:pt x="289" y="157"/>
                  </a:lnTo>
                  <a:lnTo>
                    <a:pt x="14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3" name="Freeform 410"/>
            <p:cNvSpPr>
              <a:spLocks/>
            </p:cNvSpPr>
            <p:nvPr/>
          </p:nvSpPr>
          <p:spPr bwMode="auto">
            <a:xfrm>
              <a:off x="10877550" y="3387726"/>
              <a:ext cx="223838" cy="344488"/>
            </a:xfrm>
            <a:custGeom>
              <a:avLst/>
              <a:gdLst>
                <a:gd name="T0" fmla="*/ 0 w 141"/>
                <a:gd name="T1" fmla="*/ 168 h 217"/>
                <a:gd name="T2" fmla="*/ 120 w 141"/>
                <a:gd name="T3" fmla="*/ 217 h 217"/>
                <a:gd name="T4" fmla="*/ 141 w 141"/>
                <a:gd name="T5" fmla="*/ 0 h 217"/>
                <a:gd name="T6" fmla="*/ 0 w 141"/>
                <a:gd name="T7" fmla="*/ 168 h 217"/>
              </a:gdLst>
              <a:ahLst/>
              <a:cxnLst>
                <a:cxn ang="0">
                  <a:pos x="T0" y="T1"/>
                </a:cxn>
                <a:cxn ang="0">
                  <a:pos x="T2" y="T3"/>
                </a:cxn>
                <a:cxn ang="0">
                  <a:pos x="T4" y="T5"/>
                </a:cxn>
                <a:cxn ang="0">
                  <a:pos x="T6" y="T7"/>
                </a:cxn>
              </a:cxnLst>
              <a:rect l="0" t="0" r="r" b="b"/>
              <a:pathLst>
                <a:path w="141" h="217">
                  <a:moveTo>
                    <a:pt x="0" y="168"/>
                  </a:moveTo>
                  <a:lnTo>
                    <a:pt x="120" y="217"/>
                  </a:lnTo>
                  <a:lnTo>
                    <a:pt x="141" y="0"/>
                  </a:lnTo>
                  <a:lnTo>
                    <a:pt x="0" y="168"/>
                  </a:lnTo>
                  <a:close/>
                </a:path>
              </a:pathLst>
            </a:custGeom>
            <a:solidFill>
              <a:srgbClr val="ACAC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4" name="Freeform 411"/>
            <p:cNvSpPr>
              <a:spLocks/>
            </p:cNvSpPr>
            <p:nvPr/>
          </p:nvSpPr>
          <p:spPr bwMode="auto">
            <a:xfrm>
              <a:off x="10877550" y="3387726"/>
              <a:ext cx="223838" cy="344488"/>
            </a:xfrm>
            <a:custGeom>
              <a:avLst/>
              <a:gdLst>
                <a:gd name="T0" fmla="*/ 0 w 141"/>
                <a:gd name="T1" fmla="*/ 168 h 217"/>
                <a:gd name="T2" fmla="*/ 120 w 141"/>
                <a:gd name="T3" fmla="*/ 217 h 217"/>
                <a:gd name="T4" fmla="*/ 141 w 141"/>
                <a:gd name="T5" fmla="*/ 0 h 217"/>
                <a:gd name="T6" fmla="*/ 0 w 141"/>
                <a:gd name="T7" fmla="*/ 168 h 217"/>
              </a:gdLst>
              <a:ahLst/>
              <a:cxnLst>
                <a:cxn ang="0">
                  <a:pos x="T0" y="T1"/>
                </a:cxn>
                <a:cxn ang="0">
                  <a:pos x="T2" y="T3"/>
                </a:cxn>
                <a:cxn ang="0">
                  <a:pos x="T4" y="T5"/>
                </a:cxn>
                <a:cxn ang="0">
                  <a:pos x="T6" y="T7"/>
                </a:cxn>
              </a:cxnLst>
              <a:rect l="0" t="0" r="r" b="b"/>
              <a:pathLst>
                <a:path w="141" h="217">
                  <a:moveTo>
                    <a:pt x="0" y="168"/>
                  </a:moveTo>
                  <a:lnTo>
                    <a:pt x="120" y="217"/>
                  </a:lnTo>
                  <a:lnTo>
                    <a:pt x="141" y="0"/>
                  </a:lnTo>
                  <a:lnTo>
                    <a:pt x="0" y="16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5" name="Freeform 412"/>
            <p:cNvSpPr>
              <a:spLocks/>
            </p:cNvSpPr>
            <p:nvPr/>
          </p:nvSpPr>
          <p:spPr bwMode="auto">
            <a:xfrm>
              <a:off x="11169650" y="3532189"/>
              <a:ext cx="166688" cy="169863"/>
            </a:xfrm>
            <a:custGeom>
              <a:avLst/>
              <a:gdLst>
                <a:gd name="T0" fmla="*/ 43 w 105"/>
                <a:gd name="T1" fmla="*/ 0 h 107"/>
                <a:gd name="T2" fmla="*/ 24 w 105"/>
                <a:gd name="T3" fmla="*/ 21 h 107"/>
                <a:gd name="T4" fmla="*/ 0 w 105"/>
                <a:gd name="T5" fmla="*/ 25 h 107"/>
                <a:gd name="T6" fmla="*/ 30 w 105"/>
                <a:gd name="T7" fmla="*/ 107 h 107"/>
                <a:gd name="T8" fmla="*/ 105 w 105"/>
                <a:gd name="T9" fmla="*/ 66 h 107"/>
                <a:gd name="T10" fmla="*/ 43 w 105"/>
                <a:gd name="T11" fmla="*/ 0 h 107"/>
              </a:gdLst>
              <a:ahLst/>
              <a:cxnLst>
                <a:cxn ang="0">
                  <a:pos x="T0" y="T1"/>
                </a:cxn>
                <a:cxn ang="0">
                  <a:pos x="T2" y="T3"/>
                </a:cxn>
                <a:cxn ang="0">
                  <a:pos x="T4" y="T5"/>
                </a:cxn>
                <a:cxn ang="0">
                  <a:pos x="T6" y="T7"/>
                </a:cxn>
                <a:cxn ang="0">
                  <a:pos x="T8" y="T9"/>
                </a:cxn>
                <a:cxn ang="0">
                  <a:pos x="T10" y="T11"/>
                </a:cxn>
              </a:cxnLst>
              <a:rect l="0" t="0" r="r" b="b"/>
              <a:pathLst>
                <a:path w="105" h="107">
                  <a:moveTo>
                    <a:pt x="43" y="0"/>
                  </a:moveTo>
                  <a:lnTo>
                    <a:pt x="24" y="21"/>
                  </a:lnTo>
                  <a:lnTo>
                    <a:pt x="0" y="25"/>
                  </a:lnTo>
                  <a:lnTo>
                    <a:pt x="30" y="107"/>
                  </a:lnTo>
                  <a:lnTo>
                    <a:pt x="105" y="66"/>
                  </a:lnTo>
                  <a:lnTo>
                    <a:pt x="43" y="0"/>
                  </a:lnTo>
                  <a:close/>
                </a:path>
              </a:pathLst>
            </a:custGeom>
            <a:solidFill>
              <a:srgbClr val="5A58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6" name="Freeform 413"/>
            <p:cNvSpPr>
              <a:spLocks/>
            </p:cNvSpPr>
            <p:nvPr/>
          </p:nvSpPr>
          <p:spPr bwMode="auto">
            <a:xfrm>
              <a:off x="11169650" y="3532189"/>
              <a:ext cx="166688" cy="169863"/>
            </a:xfrm>
            <a:custGeom>
              <a:avLst/>
              <a:gdLst>
                <a:gd name="T0" fmla="*/ 43 w 105"/>
                <a:gd name="T1" fmla="*/ 0 h 107"/>
                <a:gd name="T2" fmla="*/ 24 w 105"/>
                <a:gd name="T3" fmla="*/ 21 h 107"/>
                <a:gd name="T4" fmla="*/ 0 w 105"/>
                <a:gd name="T5" fmla="*/ 25 h 107"/>
                <a:gd name="T6" fmla="*/ 30 w 105"/>
                <a:gd name="T7" fmla="*/ 107 h 107"/>
                <a:gd name="T8" fmla="*/ 105 w 105"/>
                <a:gd name="T9" fmla="*/ 66 h 107"/>
                <a:gd name="T10" fmla="*/ 43 w 105"/>
                <a:gd name="T11" fmla="*/ 0 h 107"/>
              </a:gdLst>
              <a:ahLst/>
              <a:cxnLst>
                <a:cxn ang="0">
                  <a:pos x="T0" y="T1"/>
                </a:cxn>
                <a:cxn ang="0">
                  <a:pos x="T2" y="T3"/>
                </a:cxn>
                <a:cxn ang="0">
                  <a:pos x="T4" y="T5"/>
                </a:cxn>
                <a:cxn ang="0">
                  <a:pos x="T6" y="T7"/>
                </a:cxn>
                <a:cxn ang="0">
                  <a:pos x="T8" y="T9"/>
                </a:cxn>
                <a:cxn ang="0">
                  <a:pos x="T10" y="T11"/>
                </a:cxn>
              </a:cxnLst>
              <a:rect l="0" t="0" r="r" b="b"/>
              <a:pathLst>
                <a:path w="105" h="107">
                  <a:moveTo>
                    <a:pt x="43" y="0"/>
                  </a:moveTo>
                  <a:lnTo>
                    <a:pt x="24" y="21"/>
                  </a:lnTo>
                  <a:lnTo>
                    <a:pt x="0" y="25"/>
                  </a:lnTo>
                  <a:lnTo>
                    <a:pt x="30" y="107"/>
                  </a:lnTo>
                  <a:lnTo>
                    <a:pt x="105" y="66"/>
                  </a:lnTo>
                  <a:lnTo>
                    <a:pt x="4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7" name="Freeform 414"/>
            <p:cNvSpPr>
              <a:spLocks/>
            </p:cNvSpPr>
            <p:nvPr/>
          </p:nvSpPr>
          <p:spPr bwMode="auto">
            <a:xfrm>
              <a:off x="10877550" y="3636964"/>
              <a:ext cx="458788" cy="133350"/>
            </a:xfrm>
            <a:custGeom>
              <a:avLst/>
              <a:gdLst>
                <a:gd name="T0" fmla="*/ 0 w 289"/>
                <a:gd name="T1" fmla="*/ 11 h 84"/>
                <a:gd name="T2" fmla="*/ 120 w 289"/>
                <a:gd name="T3" fmla="*/ 60 h 84"/>
                <a:gd name="T4" fmla="*/ 214 w 289"/>
                <a:gd name="T5" fmla="*/ 41 h 84"/>
                <a:gd name="T6" fmla="*/ 289 w 289"/>
                <a:gd name="T7" fmla="*/ 0 h 84"/>
                <a:gd name="T8" fmla="*/ 223 w 289"/>
                <a:gd name="T9" fmla="*/ 67 h 84"/>
                <a:gd name="T10" fmla="*/ 129 w 289"/>
                <a:gd name="T11" fmla="*/ 84 h 84"/>
                <a:gd name="T12" fmla="*/ 50 w 289"/>
                <a:gd name="T13" fmla="*/ 50 h 84"/>
                <a:gd name="T14" fmla="*/ 0 w 289"/>
                <a:gd name="T15" fmla="*/ 11 h 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9" h="84">
                  <a:moveTo>
                    <a:pt x="0" y="11"/>
                  </a:moveTo>
                  <a:lnTo>
                    <a:pt x="120" y="60"/>
                  </a:lnTo>
                  <a:lnTo>
                    <a:pt x="214" y="41"/>
                  </a:lnTo>
                  <a:lnTo>
                    <a:pt x="289" y="0"/>
                  </a:lnTo>
                  <a:lnTo>
                    <a:pt x="223" y="67"/>
                  </a:lnTo>
                  <a:lnTo>
                    <a:pt x="129" y="84"/>
                  </a:lnTo>
                  <a:lnTo>
                    <a:pt x="50" y="50"/>
                  </a:lnTo>
                  <a:lnTo>
                    <a:pt x="0" y="11"/>
                  </a:lnTo>
                  <a:close/>
                </a:path>
              </a:pathLst>
            </a:custGeom>
            <a:solidFill>
              <a:srgbClr val="595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8" name="Freeform 415"/>
            <p:cNvSpPr>
              <a:spLocks/>
            </p:cNvSpPr>
            <p:nvPr/>
          </p:nvSpPr>
          <p:spPr bwMode="auto">
            <a:xfrm>
              <a:off x="10877550" y="3636964"/>
              <a:ext cx="458788" cy="133350"/>
            </a:xfrm>
            <a:custGeom>
              <a:avLst/>
              <a:gdLst>
                <a:gd name="T0" fmla="*/ 0 w 289"/>
                <a:gd name="T1" fmla="*/ 11 h 84"/>
                <a:gd name="T2" fmla="*/ 120 w 289"/>
                <a:gd name="T3" fmla="*/ 60 h 84"/>
                <a:gd name="T4" fmla="*/ 214 w 289"/>
                <a:gd name="T5" fmla="*/ 41 h 84"/>
                <a:gd name="T6" fmla="*/ 289 w 289"/>
                <a:gd name="T7" fmla="*/ 0 h 84"/>
                <a:gd name="T8" fmla="*/ 223 w 289"/>
                <a:gd name="T9" fmla="*/ 67 h 84"/>
                <a:gd name="T10" fmla="*/ 129 w 289"/>
                <a:gd name="T11" fmla="*/ 84 h 84"/>
                <a:gd name="T12" fmla="*/ 50 w 289"/>
                <a:gd name="T13" fmla="*/ 50 h 84"/>
                <a:gd name="T14" fmla="*/ 0 w 289"/>
                <a:gd name="T15" fmla="*/ 11 h 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9" h="84">
                  <a:moveTo>
                    <a:pt x="0" y="11"/>
                  </a:moveTo>
                  <a:lnTo>
                    <a:pt x="120" y="60"/>
                  </a:lnTo>
                  <a:lnTo>
                    <a:pt x="214" y="41"/>
                  </a:lnTo>
                  <a:lnTo>
                    <a:pt x="289" y="0"/>
                  </a:lnTo>
                  <a:lnTo>
                    <a:pt x="223" y="67"/>
                  </a:lnTo>
                  <a:lnTo>
                    <a:pt x="129" y="84"/>
                  </a:lnTo>
                  <a:lnTo>
                    <a:pt x="50" y="50"/>
                  </a:lnTo>
                  <a:lnTo>
                    <a:pt x="0" y="1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9" name="Freeform 416"/>
            <p:cNvSpPr>
              <a:spLocks/>
            </p:cNvSpPr>
            <p:nvPr/>
          </p:nvSpPr>
          <p:spPr bwMode="auto">
            <a:xfrm>
              <a:off x="10901363" y="3255964"/>
              <a:ext cx="395288" cy="296863"/>
            </a:xfrm>
            <a:custGeom>
              <a:avLst/>
              <a:gdLst>
                <a:gd name="T0" fmla="*/ 122 w 249"/>
                <a:gd name="T1" fmla="*/ 0 h 187"/>
                <a:gd name="T2" fmla="*/ 0 w 249"/>
                <a:gd name="T3" fmla="*/ 144 h 187"/>
                <a:gd name="T4" fmla="*/ 103 w 249"/>
                <a:gd name="T5" fmla="*/ 187 h 187"/>
                <a:gd name="T6" fmla="*/ 186 w 249"/>
                <a:gd name="T7" fmla="*/ 171 h 187"/>
                <a:gd name="T8" fmla="*/ 249 w 249"/>
                <a:gd name="T9" fmla="*/ 135 h 187"/>
                <a:gd name="T10" fmla="*/ 122 w 249"/>
                <a:gd name="T11" fmla="*/ 0 h 187"/>
              </a:gdLst>
              <a:ahLst/>
              <a:cxnLst>
                <a:cxn ang="0">
                  <a:pos x="T0" y="T1"/>
                </a:cxn>
                <a:cxn ang="0">
                  <a:pos x="T2" y="T3"/>
                </a:cxn>
                <a:cxn ang="0">
                  <a:pos x="T4" y="T5"/>
                </a:cxn>
                <a:cxn ang="0">
                  <a:pos x="T6" y="T7"/>
                </a:cxn>
                <a:cxn ang="0">
                  <a:pos x="T8" y="T9"/>
                </a:cxn>
                <a:cxn ang="0">
                  <a:pos x="T10" y="T11"/>
                </a:cxn>
              </a:cxnLst>
              <a:rect l="0" t="0" r="r" b="b"/>
              <a:pathLst>
                <a:path w="249" h="187">
                  <a:moveTo>
                    <a:pt x="122" y="0"/>
                  </a:moveTo>
                  <a:lnTo>
                    <a:pt x="0" y="144"/>
                  </a:lnTo>
                  <a:lnTo>
                    <a:pt x="103" y="187"/>
                  </a:lnTo>
                  <a:lnTo>
                    <a:pt x="186" y="171"/>
                  </a:lnTo>
                  <a:lnTo>
                    <a:pt x="249" y="135"/>
                  </a:lnTo>
                  <a:lnTo>
                    <a:pt x="122" y="0"/>
                  </a:lnTo>
                  <a:close/>
                </a:path>
              </a:pathLst>
            </a:custGeom>
            <a:solidFill>
              <a:srgbClr val="737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0" name="Freeform 417"/>
            <p:cNvSpPr>
              <a:spLocks/>
            </p:cNvSpPr>
            <p:nvPr/>
          </p:nvSpPr>
          <p:spPr bwMode="auto">
            <a:xfrm>
              <a:off x="10901363" y="3255964"/>
              <a:ext cx="395288" cy="296863"/>
            </a:xfrm>
            <a:custGeom>
              <a:avLst/>
              <a:gdLst>
                <a:gd name="T0" fmla="*/ 122 w 249"/>
                <a:gd name="T1" fmla="*/ 0 h 187"/>
                <a:gd name="T2" fmla="*/ 0 w 249"/>
                <a:gd name="T3" fmla="*/ 144 h 187"/>
                <a:gd name="T4" fmla="*/ 103 w 249"/>
                <a:gd name="T5" fmla="*/ 187 h 187"/>
                <a:gd name="T6" fmla="*/ 186 w 249"/>
                <a:gd name="T7" fmla="*/ 171 h 187"/>
                <a:gd name="T8" fmla="*/ 249 w 249"/>
                <a:gd name="T9" fmla="*/ 135 h 187"/>
                <a:gd name="T10" fmla="*/ 122 w 249"/>
                <a:gd name="T11" fmla="*/ 0 h 187"/>
              </a:gdLst>
              <a:ahLst/>
              <a:cxnLst>
                <a:cxn ang="0">
                  <a:pos x="T0" y="T1"/>
                </a:cxn>
                <a:cxn ang="0">
                  <a:pos x="T2" y="T3"/>
                </a:cxn>
                <a:cxn ang="0">
                  <a:pos x="T4" y="T5"/>
                </a:cxn>
                <a:cxn ang="0">
                  <a:pos x="T6" y="T7"/>
                </a:cxn>
                <a:cxn ang="0">
                  <a:pos x="T8" y="T9"/>
                </a:cxn>
                <a:cxn ang="0">
                  <a:pos x="T10" y="T11"/>
                </a:cxn>
              </a:cxnLst>
              <a:rect l="0" t="0" r="r" b="b"/>
              <a:pathLst>
                <a:path w="249" h="187">
                  <a:moveTo>
                    <a:pt x="122" y="0"/>
                  </a:moveTo>
                  <a:lnTo>
                    <a:pt x="0" y="144"/>
                  </a:lnTo>
                  <a:lnTo>
                    <a:pt x="103" y="187"/>
                  </a:lnTo>
                  <a:lnTo>
                    <a:pt x="186" y="171"/>
                  </a:lnTo>
                  <a:lnTo>
                    <a:pt x="249" y="135"/>
                  </a:lnTo>
                  <a:lnTo>
                    <a:pt x="1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1" name="Freeform 418"/>
            <p:cNvSpPr>
              <a:spLocks/>
            </p:cNvSpPr>
            <p:nvPr/>
          </p:nvSpPr>
          <p:spPr bwMode="auto">
            <a:xfrm>
              <a:off x="10901363" y="3255964"/>
              <a:ext cx="193675" cy="296863"/>
            </a:xfrm>
            <a:custGeom>
              <a:avLst/>
              <a:gdLst>
                <a:gd name="T0" fmla="*/ 0 w 122"/>
                <a:gd name="T1" fmla="*/ 144 h 187"/>
                <a:gd name="T2" fmla="*/ 103 w 122"/>
                <a:gd name="T3" fmla="*/ 187 h 187"/>
                <a:gd name="T4" fmla="*/ 122 w 122"/>
                <a:gd name="T5" fmla="*/ 0 h 187"/>
                <a:gd name="T6" fmla="*/ 0 w 122"/>
                <a:gd name="T7" fmla="*/ 144 h 187"/>
              </a:gdLst>
              <a:ahLst/>
              <a:cxnLst>
                <a:cxn ang="0">
                  <a:pos x="T0" y="T1"/>
                </a:cxn>
                <a:cxn ang="0">
                  <a:pos x="T2" y="T3"/>
                </a:cxn>
                <a:cxn ang="0">
                  <a:pos x="T4" y="T5"/>
                </a:cxn>
                <a:cxn ang="0">
                  <a:pos x="T6" y="T7"/>
                </a:cxn>
              </a:cxnLst>
              <a:rect l="0" t="0" r="r" b="b"/>
              <a:pathLst>
                <a:path w="122" h="187">
                  <a:moveTo>
                    <a:pt x="0" y="144"/>
                  </a:moveTo>
                  <a:lnTo>
                    <a:pt x="103" y="187"/>
                  </a:lnTo>
                  <a:lnTo>
                    <a:pt x="122" y="0"/>
                  </a:lnTo>
                  <a:lnTo>
                    <a:pt x="0" y="144"/>
                  </a:lnTo>
                  <a:close/>
                </a:path>
              </a:pathLst>
            </a:custGeom>
            <a:solidFill>
              <a:srgbClr val="ACAC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2" name="Freeform 419"/>
            <p:cNvSpPr>
              <a:spLocks/>
            </p:cNvSpPr>
            <p:nvPr/>
          </p:nvSpPr>
          <p:spPr bwMode="auto">
            <a:xfrm>
              <a:off x="10901363" y="3255964"/>
              <a:ext cx="193675" cy="296863"/>
            </a:xfrm>
            <a:custGeom>
              <a:avLst/>
              <a:gdLst>
                <a:gd name="T0" fmla="*/ 0 w 122"/>
                <a:gd name="T1" fmla="*/ 144 h 187"/>
                <a:gd name="T2" fmla="*/ 103 w 122"/>
                <a:gd name="T3" fmla="*/ 187 h 187"/>
                <a:gd name="T4" fmla="*/ 122 w 122"/>
                <a:gd name="T5" fmla="*/ 0 h 187"/>
                <a:gd name="T6" fmla="*/ 0 w 122"/>
                <a:gd name="T7" fmla="*/ 144 h 187"/>
              </a:gdLst>
              <a:ahLst/>
              <a:cxnLst>
                <a:cxn ang="0">
                  <a:pos x="T0" y="T1"/>
                </a:cxn>
                <a:cxn ang="0">
                  <a:pos x="T2" y="T3"/>
                </a:cxn>
                <a:cxn ang="0">
                  <a:pos x="T4" y="T5"/>
                </a:cxn>
                <a:cxn ang="0">
                  <a:pos x="T6" y="T7"/>
                </a:cxn>
              </a:cxnLst>
              <a:rect l="0" t="0" r="r" b="b"/>
              <a:pathLst>
                <a:path w="122" h="187">
                  <a:moveTo>
                    <a:pt x="0" y="144"/>
                  </a:moveTo>
                  <a:lnTo>
                    <a:pt x="103" y="187"/>
                  </a:lnTo>
                  <a:lnTo>
                    <a:pt x="122" y="0"/>
                  </a:lnTo>
                  <a:lnTo>
                    <a:pt x="0"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3" name="Freeform 420"/>
            <p:cNvSpPr>
              <a:spLocks/>
            </p:cNvSpPr>
            <p:nvPr/>
          </p:nvSpPr>
          <p:spPr bwMode="auto">
            <a:xfrm>
              <a:off x="11139488" y="3363914"/>
              <a:ext cx="157163" cy="163513"/>
            </a:xfrm>
            <a:custGeom>
              <a:avLst/>
              <a:gdLst>
                <a:gd name="T0" fmla="*/ 36 w 99"/>
                <a:gd name="T1" fmla="*/ 0 h 103"/>
                <a:gd name="T2" fmla="*/ 26 w 99"/>
                <a:gd name="T3" fmla="*/ 1 h 103"/>
                <a:gd name="T4" fmla="*/ 0 w 99"/>
                <a:gd name="T5" fmla="*/ 7 h 103"/>
                <a:gd name="T6" fmla="*/ 36 w 99"/>
                <a:gd name="T7" fmla="*/ 103 h 103"/>
                <a:gd name="T8" fmla="*/ 99 w 99"/>
                <a:gd name="T9" fmla="*/ 67 h 103"/>
                <a:gd name="T10" fmla="*/ 77 w 99"/>
                <a:gd name="T11" fmla="*/ 45 h 103"/>
                <a:gd name="T12" fmla="*/ 60 w 99"/>
                <a:gd name="T13" fmla="*/ 26 h 103"/>
                <a:gd name="T14" fmla="*/ 36 w 99"/>
                <a:gd name="T15" fmla="*/ 0 h 1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 h="103">
                  <a:moveTo>
                    <a:pt x="36" y="0"/>
                  </a:moveTo>
                  <a:lnTo>
                    <a:pt x="26" y="1"/>
                  </a:lnTo>
                  <a:lnTo>
                    <a:pt x="0" y="7"/>
                  </a:lnTo>
                  <a:lnTo>
                    <a:pt x="36" y="103"/>
                  </a:lnTo>
                  <a:lnTo>
                    <a:pt x="99" y="67"/>
                  </a:lnTo>
                  <a:lnTo>
                    <a:pt x="77" y="45"/>
                  </a:lnTo>
                  <a:lnTo>
                    <a:pt x="60" y="26"/>
                  </a:lnTo>
                  <a:lnTo>
                    <a:pt x="36" y="0"/>
                  </a:lnTo>
                  <a:close/>
                </a:path>
              </a:pathLst>
            </a:custGeom>
            <a:solidFill>
              <a:srgbClr val="626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4" name="Freeform 421"/>
            <p:cNvSpPr>
              <a:spLocks/>
            </p:cNvSpPr>
            <p:nvPr/>
          </p:nvSpPr>
          <p:spPr bwMode="auto">
            <a:xfrm>
              <a:off x="11139488" y="3363914"/>
              <a:ext cx="157163" cy="163513"/>
            </a:xfrm>
            <a:custGeom>
              <a:avLst/>
              <a:gdLst>
                <a:gd name="T0" fmla="*/ 36 w 99"/>
                <a:gd name="T1" fmla="*/ 0 h 103"/>
                <a:gd name="T2" fmla="*/ 26 w 99"/>
                <a:gd name="T3" fmla="*/ 1 h 103"/>
                <a:gd name="T4" fmla="*/ 0 w 99"/>
                <a:gd name="T5" fmla="*/ 7 h 103"/>
                <a:gd name="T6" fmla="*/ 36 w 99"/>
                <a:gd name="T7" fmla="*/ 103 h 103"/>
                <a:gd name="T8" fmla="*/ 99 w 99"/>
                <a:gd name="T9" fmla="*/ 67 h 103"/>
                <a:gd name="T10" fmla="*/ 77 w 99"/>
                <a:gd name="T11" fmla="*/ 45 h 103"/>
                <a:gd name="T12" fmla="*/ 60 w 99"/>
                <a:gd name="T13" fmla="*/ 26 h 103"/>
                <a:gd name="T14" fmla="*/ 36 w 99"/>
                <a:gd name="T15" fmla="*/ 0 h 1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 h="103">
                  <a:moveTo>
                    <a:pt x="36" y="0"/>
                  </a:moveTo>
                  <a:lnTo>
                    <a:pt x="26" y="1"/>
                  </a:lnTo>
                  <a:lnTo>
                    <a:pt x="0" y="7"/>
                  </a:lnTo>
                  <a:lnTo>
                    <a:pt x="36" y="103"/>
                  </a:lnTo>
                  <a:lnTo>
                    <a:pt x="99" y="67"/>
                  </a:lnTo>
                  <a:lnTo>
                    <a:pt x="77" y="45"/>
                  </a:lnTo>
                  <a:lnTo>
                    <a:pt x="60" y="26"/>
                  </a:lnTo>
                  <a:lnTo>
                    <a:pt x="3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5" name="Freeform 422"/>
            <p:cNvSpPr>
              <a:spLocks/>
            </p:cNvSpPr>
            <p:nvPr/>
          </p:nvSpPr>
          <p:spPr bwMode="auto">
            <a:xfrm>
              <a:off x="10901363" y="3470276"/>
              <a:ext cx="395288" cy="115888"/>
            </a:xfrm>
            <a:custGeom>
              <a:avLst/>
              <a:gdLst>
                <a:gd name="T0" fmla="*/ 0 w 249"/>
                <a:gd name="T1" fmla="*/ 9 h 73"/>
                <a:gd name="T2" fmla="*/ 103 w 249"/>
                <a:gd name="T3" fmla="*/ 52 h 73"/>
                <a:gd name="T4" fmla="*/ 186 w 249"/>
                <a:gd name="T5" fmla="*/ 36 h 73"/>
                <a:gd name="T6" fmla="*/ 249 w 249"/>
                <a:gd name="T7" fmla="*/ 0 h 73"/>
                <a:gd name="T8" fmla="*/ 193 w 249"/>
                <a:gd name="T9" fmla="*/ 60 h 73"/>
                <a:gd name="T10" fmla="*/ 112 w 249"/>
                <a:gd name="T11" fmla="*/ 73 h 73"/>
                <a:gd name="T12" fmla="*/ 41 w 249"/>
                <a:gd name="T13" fmla="*/ 51 h 73"/>
                <a:gd name="T14" fmla="*/ 0 w 249"/>
                <a:gd name="T15" fmla="*/ 9 h 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9" h="73">
                  <a:moveTo>
                    <a:pt x="0" y="9"/>
                  </a:moveTo>
                  <a:lnTo>
                    <a:pt x="103" y="52"/>
                  </a:lnTo>
                  <a:lnTo>
                    <a:pt x="186" y="36"/>
                  </a:lnTo>
                  <a:lnTo>
                    <a:pt x="249" y="0"/>
                  </a:lnTo>
                  <a:lnTo>
                    <a:pt x="193" y="60"/>
                  </a:lnTo>
                  <a:lnTo>
                    <a:pt x="112" y="73"/>
                  </a:lnTo>
                  <a:lnTo>
                    <a:pt x="41" y="51"/>
                  </a:lnTo>
                  <a:lnTo>
                    <a:pt x="0" y="9"/>
                  </a:lnTo>
                  <a:close/>
                </a:path>
              </a:pathLst>
            </a:custGeom>
            <a:solidFill>
              <a:srgbClr val="595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6" name="Freeform 423"/>
            <p:cNvSpPr>
              <a:spLocks/>
            </p:cNvSpPr>
            <p:nvPr/>
          </p:nvSpPr>
          <p:spPr bwMode="auto">
            <a:xfrm>
              <a:off x="10901363" y="3470276"/>
              <a:ext cx="395288" cy="115888"/>
            </a:xfrm>
            <a:custGeom>
              <a:avLst/>
              <a:gdLst>
                <a:gd name="T0" fmla="*/ 0 w 249"/>
                <a:gd name="T1" fmla="*/ 9 h 73"/>
                <a:gd name="T2" fmla="*/ 103 w 249"/>
                <a:gd name="T3" fmla="*/ 52 h 73"/>
                <a:gd name="T4" fmla="*/ 186 w 249"/>
                <a:gd name="T5" fmla="*/ 36 h 73"/>
                <a:gd name="T6" fmla="*/ 249 w 249"/>
                <a:gd name="T7" fmla="*/ 0 h 73"/>
                <a:gd name="T8" fmla="*/ 193 w 249"/>
                <a:gd name="T9" fmla="*/ 60 h 73"/>
                <a:gd name="T10" fmla="*/ 112 w 249"/>
                <a:gd name="T11" fmla="*/ 73 h 73"/>
                <a:gd name="T12" fmla="*/ 41 w 249"/>
                <a:gd name="T13" fmla="*/ 51 h 73"/>
                <a:gd name="T14" fmla="*/ 0 w 249"/>
                <a:gd name="T15" fmla="*/ 9 h 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9" h="73">
                  <a:moveTo>
                    <a:pt x="0" y="9"/>
                  </a:moveTo>
                  <a:lnTo>
                    <a:pt x="103" y="52"/>
                  </a:lnTo>
                  <a:lnTo>
                    <a:pt x="186" y="36"/>
                  </a:lnTo>
                  <a:lnTo>
                    <a:pt x="249" y="0"/>
                  </a:lnTo>
                  <a:lnTo>
                    <a:pt x="193" y="60"/>
                  </a:lnTo>
                  <a:lnTo>
                    <a:pt x="112" y="73"/>
                  </a:lnTo>
                  <a:lnTo>
                    <a:pt x="41" y="51"/>
                  </a:lnTo>
                  <a:lnTo>
                    <a:pt x="0" y="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7" name="Freeform 424"/>
            <p:cNvSpPr>
              <a:spLocks/>
            </p:cNvSpPr>
            <p:nvPr/>
          </p:nvSpPr>
          <p:spPr bwMode="auto">
            <a:xfrm>
              <a:off x="10933113" y="3132139"/>
              <a:ext cx="325438" cy="257175"/>
            </a:xfrm>
            <a:custGeom>
              <a:avLst/>
              <a:gdLst>
                <a:gd name="T0" fmla="*/ 102 w 205"/>
                <a:gd name="T1" fmla="*/ 0 h 162"/>
                <a:gd name="T2" fmla="*/ 0 w 205"/>
                <a:gd name="T3" fmla="*/ 131 h 162"/>
                <a:gd name="T4" fmla="*/ 87 w 205"/>
                <a:gd name="T5" fmla="*/ 162 h 162"/>
                <a:gd name="T6" fmla="*/ 156 w 205"/>
                <a:gd name="T7" fmla="*/ 147 h 162"/>
                <a:gd name="T8" fmla="*/ 205 w 205"/>
                <a:gd name="T9" fmla="*/ 132 h 162"/>
                <a:gd name="T10" fmla="*/ 102 w 205"/>
                <a:gd name="T11" fmla="*/ 0 h 162"/>
              </a:gdLst>
              <a:ahLst/>
              <a:cxnLst>
                <a:cxn ang="0">
                  <a:pos x="T0" y="T1"/>
                </a:cxn>
                <a:cxn ang="0">
                  <a:pos x="T2" y="T3"/>
                </a:cxn>
                <a:cxn ang="0">
                  <a:pos x="T4" y="T5"/>
                </a:cxn>
                <a:cxn ang="0">
                  <a:pos x="T6" y="T7"/>
                </a:cxn>
                <a:cxn ang="0">
                  <a:pos x="T8" y="T9"/>
                </a:cxn>
                <a:cxn ang="0">
                  <a:pos x="T10" y="T11"/>
                </a:cxn>
              </a:cxnLst>
              <a:rect l="0" t="0" r="r" b="b"/>
              <a:pathLst>
                <a:path w="205" h="162">
                  <a:moveTo>
                    <a:pt x="102" y="0"/>
                  </a:moveTo>
                  <a:lnTo>
                    <a:pt x="0" y="131"/>
                  </a:lnTo>
                  <a:lnTo>
                    <a:pt x="87" y="162"/>
                  </a:lnTo>
                  <a:lnTo>
                    <a:pt x="156" y="147"/>
                  </a:lnTo>
                  <a:lnTo>
                    <a:pt x="205" y="132"/>
                  </a:lnTo>
                  <a:lnTo>
                    <a:pt x="102" y="0"/>
                  </a:lnTo>
                  <a:close/>
                </a:path>
              </a:pathLst>
            </a:custGeom>
            <a:solidFill>
              <a:srgbClr val="737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8" name="Freeform 425"/>
            <p:cNvSpPr>
              <a:spLocks/>
            </p:cNvSpPr>
            <p:nvPr/>
          </p:nvSpPr>
          <p:spPr bwMode="auto">
            <a:xfrm>
              <a:off x="10933113" y="3132139"/>
              <a:ext cx="325438" cy="257175"/>
            </a:xfrm>
            <a:custGeom>
              <a:avLst/>
              <a:gdLst>
                <a:gd name="T0" fmla="*/ 102 w 205"/>
                <a:gd name="T1" fmla="*/ 0 h 162"/>
                <a:gd name="T2" fmla="*/ 0 w 205"/>
                <a:gd name="T3" fmla="*/ 131 h 162"/>
                <a:gd name="T4" fmla="*/ 87 w 205"/>
                <a:gd name="T5" fmla="*/ 162 h 162"/>
                <a:gd name="T6" fmla="*/ 156 w 205"/>
                <a:gd name="T7" fmla="*/ 147 h 162"/>
                <a:gd name="T8" fmla="*/ 205 w 205"/>
                <a:gd name="T9" fmla="*/ 132 h 162"/>
                <a:gd name="T10" fmla="*/ 102 w 205"/>
                <a:gd name="T11" fmla="*/ 0 h 162"/>
              </a:gdLst>
              <a:ahLst/>
              <a:cxnLst>
                <a:cxn ang="0">
                  <a:pos x="T0" y="T1"/>
                </a:cxn>
                <a:cxn ang="0">
                  <a:pos x="T2" y="T3"/>
                </a:cxn>
                <a:cxn ang="0">
                  <a:pos x="T4" y="T5"/>
                </a:cxn>
                <a:cxn ang="0">
                  <a:pos x="T6" y="T7"/>
                </a:cxn>
                <a:cxn ang="0">
                  <a:pos x="T8" y="T9"/>
                </a:cxn>
                <a:cxn ang="0">
                  <a:pos x="T10" y="T11"/>
                </a:cxn>
              </a:cxnLst>
              <a:rect l="0" t="0" r="r" b="b"/>
              <a:pathLst>
                <a:path w="205" h="162">
                  <a:moveTo>
                    <a:pt x="102" y="0"/>
                  </a:moveTo>
                  <a:lnTo>
                    <a:pt x="0" y="131"/>
                  </a:lnTo>
                  <a:lnTo>
                    <a:pt x="87" y="162"/>
                  </a:lnTo>
                  <a:lnTo>
                    <a:pt x="156" y="147"/>
                  </a:lnTo>
                  <a:lnTo>
                    <a:pt x="205" y="132"/>
                  </a:lnTo>
                  <a:lnTo>
                    <a:pt x="10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9" name="Freeform 426"/>
            <p:cNvSpPr>
              <a:spLocks/>
            </p:cNvSpPr>
            <p:nvPr/>
          </p:nvSpPr>
          <p:spPr bwMode="auto">
            <a:xfrm>
              <a:off x="10933113" y="3132139"/>
              <a:ext cx="161925" cy="257175"/>
            </a:xfrm>
            <a:custGeom>
              <a:avLst/>
              <a:gdLst>
                <a:gd name="T0" fmla="*/ 0 w 102"/>
                <a:gd name="T1" fmla="*/ 131 h 162"/>
                <a:gd name="T2" fmla="*/ 87 w 102"/>
                <a:gd name="T3" fmla="*/ 162 h 162"/>
                <a:gd name="T4" fmla="*/ 102 w 102"/>
                <a:gd name="T5" fmla="*/ 0 h 162"/>
                <a:gd name="T6" fmla="*/ 0 w 102"/>
                <a:gd name="T7" fmla="*/ 131 h 162"/>
              </a:gdLst>
              <a:ahLst/>
              <a:cxnLst>
                <a:cxn ang="0">
                  <a:pos x="T0" y="T1"/>
                </a:cxn>
                <a:cxn ang="0">
                  <a:pos x="T2" y="T3"/>
                </a:cxn>
                <a:cxn ang="0">
                  <a:pos x="T4" y="T5"/>
                </a:cxn>
                <a:cxn ang="0">
                  <a:pos x="T6" y="T7"/>
                </a:cxn>
              </a:cxnLst>
              <a:rect l="0" t="0" r="r" b="b"/>
              <a:pathLst>
                <a:path w="102" h="162">
                  <a:moveTo>
                    <a:pt x="0" y="131"/>
                  </a:moveTo>
                  <a:lnTo>
                    <a:pt x="87" y="162"/>
                  </a:lnTo>
                  <a:lnTo>
                    <a:pt x="102" y="0"/>
                  </a:lnTo>
                  <a:lnTo>
                    <a:pt x="0" y="131"/>
                  </a:lnTo>
                  <a:close/>
                </a:path>
              </a:pathLst>
            </a:custGeom>
            <a:solidFill>
              <a:srgbClr val="ACAC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0" name="Freeform 427"/>
            <p:cNvSpPr>
              <a:spLocks/>
            </p:cNvSpPr>
            <p:nvPr/>
          </p:nvSpPr>
          <p:spPr bwMode="auto">
            <a:xfrm>
              <a:off x="10933113" y="3132139"/>
              <a:ext cx="161925" cy="257175"/>
            </a:xfrm>
            <a:custGeom>
              <a:avLst/>
              <a:gdLst>
                <a:gd name="T0" fmla="*/ 0 w 102"/>
                <a:gd name="T1" fmla="*/ 131 h 162"/>
                <a:gd name="T2" fmla="*/ 87 w 102"/>
                <a:gd name="T3" fmla="*/ 162 h 162"/>
                <a:gd name="T4" fmla="*/ 102 w 102"/>
                <a:gd name="T5" fmla="*/ 0 h 162"/>
                <a:gd name="T6" fmla="*/ 0 w 102"/>
                <a:gd name="T7" fmla="*/ 131 h 162"/>
              </a:gdLst>
              <a:ahLst/>
              <a:cxnLst>
                <a:cxn ang="0">
                  <a:pos x="T0" y="T1"/>
                </a:cxn>
                <a:cxn ang="0">
                  <a:pos x="T2" y="T3"/>
                </a:cxn>
                <a:cxn ang="0">
                  <a:pos x="T4" y="T5"/>
                </a:cxn>
                <a:cxn ang="0">
                  <a:pos x="T6" y="T7"/>
                </a:cxn>
              </a:cxnLst>
              <a:rect l="0" t="0" r="r" b="b"/>
              <a:pathLst>
                <a:path w="102" h="162">
                  <a:moveTo>
                    <a:pt x="0" y="131"/>
                  </a:moveTo>
                  <a:lnTo>
                    <a:pt x="87" y="162"/>
                  </a:lnTo>
                  <a:lnTo>
                    <a:pt x="102" y="0"/>
                  </a:lnTo>
                  <a:lnTo>
                    <a:pt x="0" y="13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1" name="Freeform 428"/>
            <p:cNvSpPr>
              <a:spLocks/>
            </p:cNvSpPr>
            <p:nvPr/>
          </p:nvSpPr>
          <p:spPr bwMode="auto">
            <a:xfrm>
              <a:off x="11095038" y="3132139"/>
              <a:ext cx="163513" cy="233363"/>
            </a:xfrm>
            <a:custGeom>
              <a:avLst/>
              <a:gdLst>
                <a:gd name="T0" fmla="*/ 0 w 103"/>
                <a:gd name="T1" fmla="*/ 0 h 147"/>
                <a:gd name="T2" fmla="*/ 54 w 103"/>
                <a:gd name="T3" fmla="*/ 147 h 147"/>
                <a:gd name="T4" fmla="*/ 103 w 103"/>
                <a:gd name="T5" fmla="*/ 132 h 147"/>
                <a:gd name="T6" fmla="*/ 92 w 103"/>
                <a:gd name="T7" fmla="*/ 119 h 147"/>
                <a:gd name="T8" fmla="*/ 71 w 103"/>
                <a:gd name="T9" fmla="*/ 91 h 147"/>
                <a:gd name="T10" fmla="*/ 22 w 103"/>
                <a:gd name="T11" fmla="*/ 28 h 147"/>
                <a:gd name="T12" fmla="*/ 0 w 103"/>
                <a:gd name="T13" fmla="*/ 0 h 147"/>
              </a:gdLst>
              <a:ahLst/>
              <a:cxnLst>
                <a:cxn ang="0">
                  <a:pos x="T0" y="T1"/>
                </a:cxn>
                <a:cxn ang="0">
                  <a:pos x="T2" y="T3"/>
                </a:cxn>
                <a:cxn ang="0">
                  <a:pos x="T4" y="T5"/>
                </a:cxn>
                <a:cxn ang="0">
                  <a:pos x="T6" y="T7"/>
                </a:cxn>
                <a:cxn ang="0">
                  <a:pos x="T8" y="T9"/>
                </a:cxn>
                <a:cxn ang="0">
                  <a:pos x="T10" y="T11"/>
                </a:cxn>
                <a:cxn ang="0">
                  <a:pos x="T12" y="T13"/>
                </a:cxn>
              </a:cxnLst>
              <a:rect l="0" t="0" r="r" b="b"/>
              <a:pathLst>
                <a:path w="103" h="147">
                  <a:moveTo>
                    <a:pt x="0" y="0"/>
                  </a:moveTo>
                  <a:lnTo>
                    <a:pt x="54" y="147"/>
                  </a:lnTo>
                  <a:lnTo>
                    <a:pt x="103" y="132"/>
                  </a:lnTo>
                  <a:lnTo>
                    <a:pt x="92" y="119"/>
                  </a:lnTo>
                  <a:lnTo>
                    <a:pt x="71" y="91"/>
                  </a:lnTo>
                  <a:lnTo>
                    <a:pt x="22" y="28"/>
                  </a:lnTo>
                  <a:lnTo>
                    <a:pt x="0" y="0"/>
                  </a:lnTo>
                  <a:close/>
                </a:path>
              </a:pathLst>
            </a:custGeom>
            <a:solidFill>
              <a:srgbClr val="6A69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2" name="Freeform 429"/>
            <p:cNvSpPr>
              <a:spLocks/>
            </p:cNvSpPr>
            <p:nvPr/>
          </p:nvSpPr>
          <p:spPr bwMode="auto">
            <a:xfrm>
              <a:off x="11095038" y="3132139"/>
              <a:ext cx="163513" cy="233363"/>
            </a:xfrm>
            <a:custGeom>
              <a:avLst/>
              <a:gdLst>
                <a:gd name="T0" fmla="*/ 0 w 103"/>
                <a:gd name="T1" fmla="*/ 0 h 147"/>
                <a:gd name="T2" fmla="*/ 54 w 103"/>
                <a:gd name="T3" fmla="*/ 147 h 147"/>
                <a:gd name="T4" fmla="*/ 103 w 103"/>
                <a:gd name="T5" fmla="*/ 132 h 147"/>
                <a:gd name="T6" fmla="*/ 92 w 103"/>
                <a:gd name="T7" fmla="*/ 119 h 147"/>
                <a:gd name="T8" fmla="*/ 71 w 103"/>
                <a:gd name="T9" fmla="*/ 91 h 147"/>
                <a:gd name="T10" fmla="*/ 22 w 103"/>
                <a:gd name="T11" fmla="*/ 28 h 147"/>
                <a:gd name="T12" fmla="*/ 0 w 103"/>
                <a:gd name="T13" fmla="*/ 0 h 147"/>
              </a:gdLst>
              <a:ahLst/>
              <a:cxnLst>
                <a:cxn ang="0">
                  <a:pos x="T0" y="T1"/>
                </a:cxn>
                <a:cxn ang="0">
                  <a:pos x="T2" y="T3"/>
                </a:cxn>
                <a:cxn ang="0">
                  <a:pos x="T4" y="T5"/>
                </a:cxn>
                <a:cxn ang="0">
                  <a:pos x="T6" y="T7"/>
                </a:cxn>
                <a:cxn ang="0">
                  <a:pos x="T8" y="T9"/>
                </a:cxn>
                <a:cxn ang="0">
                  <a:pos x="T10" y="T11"/>
                </a:cxn>
                <a:cxn ang="0">
                  <a:pos x="T12" y="T13"/>
                </a:cxn>
              </a:cxnLst>
              <a:rect l="0" t="0" r="r" b="b"/>
              <a:pathLst>
                <a:path w="103" h="147">
                  <a:moveTo>
                    <a:pt x="0" y="0"/>
                  </a:moveTo>
                  <a:lnTo>
                    <a:pt x="54" y="147"/>
                  </a:lnTo>
                  <a:lnTo>
                    <a:pt x="103" y="132"/>
                  </a:lnTo>
                  <a:lnTo>
                    <a:pt x="92" y="119"/>
                  </a:lnTo>
                  <a:lnTo>
                    <a:pt x="71" y="91"/>
                  </a:lnTo>
                  <a:lnTo>
                    <a:pt x="22" y="28"/>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3" name="Freeform 430"/>
            <p:cNvSpPr>
              <a:spLocks/>
            </p:cNvSpPr>
            <p:nvPr/>
          </p:nvSpPr>
          <p:spPr bwMode="auto">
            <a:xfrm>
              <a:off x="10933113" y="3340101"/>
              <a:ext cx="325438" cy="88900"/>
            </a:xfrm>
            <a:custGeom>
              <a:avLst/>
              <a:gdLst>
                <a:gd name="T0" fmla="*/ 0 w 205"/>
                <a:gd name="T1" fmla="*/ 0 h 56"/>
                <a:gd name="T2" fmla="*/ 45 w 205"/>
                <a:gd name="T3" fmla="*/ 22 h 56"/>
                <a:gd name="T4" fmla="*/ 87 w 205"/>
                <a:gd name="T5" fmla="*/ 31 h 56"/>
                <a:gd name="T6" fmla="*/ 156 w 205"/>
                <a:gd name="T7" fmla="*/ 16 h 56"/>
                <a:gd name="T8" fmla="*/ 205 w 205"/>
                <a:gd name="T9" fmla="*/ 1 h 56"/>
                <a:gd name="T10" fmla="*/ 164 w 205"/>
                <a:gd name="T11" fmla="*/ 45 h 56"/>
                <a:gd name="T12" fmla="*/ 94 w 205"/>
                <a:gd name="T13" fmla="*/ 56 h 56"/>
                <a:gd name="T14" fmla="*/ 30 w 205"/>
                <a:gd name="T15" fmla="*/ 37 h 56"/>
                <a:gd name="T16" fmla="*/ 0 w 205"/>
                <a:gd name="T17"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5" h="56">
                  <a:moveTo>
                    <a:pt x="0" y="0"/>
                  </a:moveTo>
                  <a:lnTo>
                    <a:pt x="45" y="22"/>
                  </a:lnTo>
                  <a:lnTo>
                    <a:pt x="87" y="31"/>
                  </a:lnTo>
                  <a:lnTo>
                    <a:pt x="156" y="16"/>
                  </a:lnTo>
                  <a:lnTo>
                    <a:pt x="205" y="1"/>
                  </a:lnTo>
                  <a:lnTo>
                    <a:pt x="164" y="45"/>
                  </a:lnTo>
                  <a:lnTo>
                    <a:pt x="94" y="56"/>
                  </a:lnTo>
                  <a:lnTo>
                    <a:pt x="30" y="37"/>
                  </a:lnTo>
                  <a:lnTo>
                    <a:pt x="0" y="0"/>
                  </a:lnTo>
                  <a:close/>
                </a:path>
              </a:pathLst>
            </a:custGeom>
            <a:solidFill>
              <a:srgbClr val="595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4" name="Freeform 431"/>
            <p:cNvSpPr>
              <a:spLocks/>
            </p:cNvSpPr>
            <p:nvPr/>
          </p:nvSpPr>
          <p:spPr bwMode="auto">
            <a:xfrm>
              <a:off x="10933113" y="3132139"/>
              <a:ext cx="161925" cy="242888"/>
            </a:xfrm>
            <a:custGeom>
              <a:avLst/>
              <a:gdLst>
                <a:gd name="T0" fmla="*/ 0 w 102"/>
                <a:gd name="T1" fmla="*/ 131 h 153"/>
                <a:gd name="T2" fmla="*/ 102 w 102"/>
                <a:gd name="T3" fmla="*/ 0 h 153"/>
                <a:gd name="T4" fmla="*/ 45 w 102"/>
                <a:gd name="T5" fmla="*/ 153 h 153"/>
                <a:gd name="T6" fmla="*/ 0 w 102"/>
                <a:gd name="T7" fmla="*/ 131 h 153"/>
              </a:gdLst>
              <a:ahLst/>
              <a:cxnLst>
                <a:cxn ang="0">
                  <a:pos x="T0" y="T1"/>
                </a:cxn>
                <a:cxn ang="0">
                  <a:pos x="T2" y="T3"/>
                </a:cxn>
                <a:cxn ang="0">
                  <a:pos x="T4" y="T5"/>
                </a:cxn>
                <a:cxn ang="0">
                  <a:pos x="T6" y="T7"/>
                </a:cxn>
              </a:cxnLst>
              <a:rect l="0" t="0" r="r" b="b"/>
              <a:pathLst>
                <a:path w="102" h="153">
                  <a:moveTo>
                    <a:pt x="0" y="131"/>
                  </a:moveTo>
                  <a:lnTo>
                    <a:pt x="102" y="0"/>
                  </a:lnTo>
                  <a:lnTo>
                    <a:pt x="45" y="153"/>
                  </a:lnTo>
                  <a:lnTo>
                    <a:pt x="0" y="131"/>
                  </a:lnTo>
                  <a:close/>
                </a:path>
              </a:pathLst>
            </a:custGeom>
            <a:solidFill>
              <a:srgbClr val="C0BF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5" name="Freeform 432"/>
            <p:cNvSpPr>
              <a:spLocks/>
            </p:cNvSpPr>
            <p:nvPr/>
          </p:nvSpPr>
          <p:spPr bwMode="auto">
            <a:xfrm>
              <a:off x="10901363" y="3395664"/>
              <a:ext cx="166688" cy="152400"/>
            </a:xfrm>
            <a:custGeom>
              <a:avLst/>
              <a:gdLst>
                <a:gd name="T0" fmla="*/ 0 w 105"/>
                <a:gd name="T1" fmla="*/ 54 h 96"/>
                <a:gd name="T2" fmla="*/ 49 w 105"/>
                <a:gd name="T3" fmla="*/ 0 h 96"/>
                <a:gd name="T4" fmla="*/ 105 w 105"/>
                <a:gd name="T5" fmla="*/ 96 h 96"/>
                <a:gd name="T6" fmla="*/ 0 w 105"/>
                <a:gd name="T7" fmla="*/ 54 h 96"/>
              </a:gdLst>
              <a:ahLst/>
              <a:cxnLst>
                <a:cxn ang="0">
                  <a:pos x="T0" y="T1"/>
                </a:cxn>
                <a:cxn ang="0">
                  <a:pos x="T2" y="T3"/>
                </a:cxn>
                <a:cxn ang="0">
                  <a:pos x="T4" y="T5"/>
                </a:cxn>
                <a:cxn ang="0">
                  <a:pos x="T6" y="T7"/>
                </a:cxn>
              </a:cxnLst>
              <a:rect l="0" t="0" r="r" b="b"/>
              <a:pathLst>
                <a:path w="105" h="96">
                  <a:moveTo>
                    <a:pt x="0" y="54"/>
                  </a:moveTo>
                  <a:lnTo>
                    <a:pt x="49" y="0"/>
                  </a:lnTo>
                  <a:lnTo>
                    <a:pt x="105" y="96"/>
                  </a:lnTo>
                  <a:lnTo>
                    <a:pt x="0" y="54"/>
                  </a:lnTo>
                  <a:close/>
                </a:path>
              </a:pathLst>
            </a:custGeom>
            <a:solidFill>
              <a:srgbClr val="C0BF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6" name="Freeform 433"/>
            <p:cNvSpPr>
              <a:spLocks/>
            </p:cNvSpPr>
            <p:nvPr/>
          </p:nvSpPr>
          <p:spPr bwMode="auto">
            <a:xfrm>
              <a:off x="10901363" y="3395664"/>
              <a:ext cx="166688" cy="152400"/>
            </a:xfrm>
            <a:custGeom>
              <a:avLst/>
              <a:gdLst>
                <a:gd name="T0" fmla="*/ 0 w 105"/>
                <a:gd name="T1" fmla="*/ 54 h 96"/>
                <a:gd name="T2" fmla="*/ 49 w 105"/>
                <a:gd name="T3" fmla="*/ 0 h 96"/>
                <a:gd name="T4" fmla="*/ 105 w 105"/>
                <a:gd name="T5" fmla="*/ 96 h 96"/>
                <a:gd name="T6" fmla="*/ 0 w 105"/>
                <a:gd name="T7" fmla="*/ 54 h 96"/>
              </a:gdLst>
              <a:ahLst/>
              <a:cxnLst>
                <a:cxn ang="0">
                  <a:pos x="T0" y="T1"/>
                </a:cxn>
                <a:cxn ang="0">
                  <a:pos x="T2" y="T3"/>
                </a:cxn>
                <a:cxn ang="0">
                  <a:pos x="T4" y="T5"/>
                </a:cxn>
                <a:cxn ang="0">
                  <a:pos x="T6" y="T7"/>
                </a:cxn>
              </a:cxnLst>
              <a:rect l="0" t="0" r="r" b="b"/>
              <a:pathLst>
                <a:path w="105" h="96">
                  <a:moveTo>
                    <a:pt x="0" y="54"/>
                  </a:moveTo>
                  <a:lnTo>
                    <a:pt x="49" y="0"/>
                  </a:lnTo>
                  <a:lnTo>
                    <a:pt x="105" y="96"/>
                  </a:lnTo>
                  <a:lnTo>
                    <a:pt x="0" y="5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7" name="Freeform 434"/>
            <p:cNvSpPr>
              <a:spLocks/>
            </p:cNvSpPr>
            <p:nvPr/>
          </p:nvSpPr>
          <p:spPr bwMode="auto">
            <a:xfrm>
              <a:off x="9447213" y="1435101"/>
              <a:ext cx="842963" cy="2433638"/>
            </a:xfrm>
            <a:custGeom>
              <a:avLst/>
              <a:gdLst>
                <a:gd name="T0" fmla="*/ 531 w 531"/>
                <a:gd name="T1" fmla="*/ 1533 h 1533"/>
                <a:gd name="T2" fmla="*/ 0 w 531"/>
                <a:gd name="T3" fmla="*/ 1432 h 1533"/>
                <a:gd name="T4" fmla="*/ 0 w 531"/>
                <a:gd name="T5" fmla="*/ 0 h 1533"/>
                <a:gd name="T6" fmla="*/ 531 w 531"/>
                <a:gd name="T7" fmla="*/ 78 h 1533"/>
                <a:gd name="T8" fmla="*/ 531 w 531"/>
                <a:gd name="T9" fmla="*/ 1533 h 1533"/>
              </a:gdLst>
              <a:ahLst/>
              <a:cxnLst>
                <a:cxn ang="0">
                  <a:pos x="T0" y="T1"/>
                </a:cxn>
                <a:cxn ang="0">
                  <a:pos x="T2" y="T3"/>
                </a:cxn>
                <a:cxn ang="0">
                  <a:pos x="T4" y="T5"/>
                </a:cxn>
                <a:cxn ang="0">
                  <a:pos x="T6" y="T7"/>
                </a:cxn>
                <a:cxn ang="0">
                  <a:pos x="T8" y="T9"/>
                </a:cxn>
              </a:cxnLst>
              <a:rect l="0" t="0" r="r" b="b"/>
              <a:pathLst>
                <a:path w="531" h="1533">
                  <a:moveTo>
                    <a:pt x="531" y="1533"/>
                  </a:moveTo>
                  <a:lnTo>
                    <a:pt x="0" y="1432"/>
                  </a:lnTo>
                  <a:lnTo>
                    <a:pt x="0" y="0"/>
                  </a:lnTo>
                  <a:lnTo>
                    <a:pt x="531" y="78"/>
                  </a:lnTo>
                  <a:lnTo>
                    <a:pt x="531" y="153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8" name="Freeform 435"/>
            <p:cNvSpPr>
              <a:spLocks/>
            </p:cNvSpPr>
            <p:nvPr/>
          </p:nvSpPr>
          <p:spPr bwMode="auto">
            <a:xfrm>
              <a:off x="9447213" y="1435101"/>
              <a:ext cx="842963" cy="2433638"/>
            </a:xfrm>
            <a:custGeom>
              <a:avLst/>
              <a:gdLst>
                <a:gd name="T0" fmla="*/ 531 w 531"/>
                <a:gd name="T1" fmla="*/ 1533 h 1533"/>
                <a:gd name="T2" fmla="*/ 0 w 531"/>
                <a:gd name="T3" fmla="*/ 1432 h 1533"/>
                <a:gd name="T4" fmla="*/ 0 w 531"/>
                <a:gd name="T5" fmla="*/ 0 h 1533"/>
                <a:gd name="T6" fmla="*/ 531 w 531"/>
                <a:gd name="T7" fmla="*/ 78 h 1533"/>
                <a:gd name="T8" fmla="*/ 531 w 531"/>
                <a:gd name="T9" fmla="*/ 1533 h 1533"/>
              </a:gdLst>
              <a:ahLst/>
              <a:cxnLst>
                <a:cxn ang="0">
                  <a:pos x="T0" y="T1"/>
                </a:cxn>
                <a:cxn ang="0">
                  <a:pos x="T2" y="T3"/>
                </a:cxn>
                <a:cxn ang="0">
                  <a:pos x="T4" y="T5"/>
                </a:cxn>
                <a:cxn ang="0">
                  <a:pos x="T6" y="T7"/>
                </a:cxn>
                <a:cxn ang="0">
                  <a:pos x="T8" y="T9"/>
                </a:cxn>
              </a:cxnLst>
              <a:rect l="0" t="0" r="r" b="b"/>
              <a:pathLst>
                <a:path w="531" h="1533">
                  <a:moveTo>
                    <a:pt x="531" y="1533"/>
                  </a:moveTo>
                  <a:lnTo>
                    <a:pt x="0" y="1432"/>
                  </a:lnTo>
                  <a:lnTo>
                    <a:pt x="0" y="0"/>
                  </a:lnTo>
                  <a:lnTo>
                    <a:pt x="531" y="78"/>
                  </a:lnTo>
                  <a:lnTo>
                    <a:pt x="531" y="153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9" name="Freeform 436"/>
            <p:cNvSpPr>
              <a:spLocks/>
            </p:cNvSpPr>
            <p:nvPr/>
          </p:nvSpPr>
          <p:spPr bwMode="auto">
            <a:xfrm>
              <a:off x="10290175" y="1387476"/>
              <a:ext cx="717550" cy="2495550"/>
            </a:xfrm>
            <a:custGeom>
              <a:avLst/>
              <a:gdLst>
                <a:gd name="T0" fmla="*/ 0 w 452"/>
                <a:gd name="T1" fmla="*/ 1572 h 1572"/>
                <a:gd name="T2" fmla="*/ 452 w 452"/>
                <a:gd name="T3" fmla="*/ 1437 h 1572"/>
                <a:gd name="T4" fmla="*/ 452 w 452"/>
                <a:gd name="T5" fmla="*/ 0 h 1572"/>
                <a:gd name="T6" fmla="*/ 0 w 452"/>
                <a:gd name="T7" fmla="*/ 108 h 1572"/>
                <a:gd name="T8" fmla="*/ 0 w 452"/>
                <a:gd name="T9" fmla="*/ 1572 h 1572"/>
              </a:gdLst>
              <a:ahLst/>
              <a:cxnLst>
                <a:cxn ang="0">
                  <a:pos x="T0" y="T1"/>
                </a:cxn>
                <a:cxn ang="0">
                  <a:pos x="T2" y="T3"/>
                </a:cxn>
                <a:cxn ang="0">
                  <a:pos x="T4" y="T5"/>
                </a:cxn>
                <a:cxn ang="0">
                  <a:pos x="T6" y="T7"/>
                </a:cxn>
                <a:cxn ang="0">
                  <a:pos x="T8" y="T9"/>
                </a:cxn>
              </a:cxnLst>
              <a:rect l="0" t="0" r="r" b="b"/>
              <a:pathLst>
                <a:path w="452" h="1572">
                  <a:moveTo>
                    <a:pt x="0" y="1572"/>
                  </a:moveTo>
                  <a:lnTo>
                    <a:pt x="452" y="1437"/>
                  </a:lnTo>
                  <a:lnTo>
                    <a:pt x="452" y="0"/>
                  </a:lnTo>
                  <a:lnTo>
                    <a:pt x="0" y="108"/>
                  </a:lnTo>
                  <a:lnTo>
                    <a:pt x="0" y="1572"/>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0" name="Freeform 437"/>
            <p:cNvSpPr>
              <a:spLocks/>
            </p:cNvSpPr>
            <p:nvPr/>
          </p:nvSpPr>
          <p:spPr bwMode="auto">
            <a:xfrm>
              <a:off x="10290175" y="1387476"/>
              <a:ext cx="717550" cy="2495550"/>
            </a:xfrm>
            <a:custGeom>
              <a:avLst/>
              <a:gdLst>
                <a:gd name="T0" fmla="*/ 0 w 452"/>
                <a:gd name="T1" fmla="*/ 1572 h 1572"/>
                <a:gd name="T2" fmla="*/ 452 w 452"/>
                <a:gd name="T3" fmla="*/ 1437 h 1572"/>
                <a:gd name="T4" fmla="*/ 452 w 452"/>
                <a:gd name="T5" fmla="*/ 0 h 1572"/>
                <a:gd name="T6" fmla="*/ 0 w 452"/>
                <a:gd name="T7" fmla="*/ 108 h 1572"/>
                <a:gd name="T8" fmla="*/ 0 w 452"/>
                <a:gd name="T9" fmla="*/ 1572 h 1572"/>
              </a:gdLst>
              <a:ahLst/>
              <a:cxnLst>
                <a:cxn ang="0">
                  <a:pos x="T0" y="T1"/>
                </a:cxn>
                <a:cxn ang="0">
                  <a:pos x="T2" y="T3"/>
                </a:cxn>
                <a:cxn ang="0">
                  <a:pos x="T4" y="T5"/>
                </a:cxn>
                <a:cxn ang="0">
                  <a:pos x="T6" y="T7"/>
                </a:cxn>
                <a:cxn ang="0">
                  <a:pos x="T8" y="T9"/>
                </a:cxn>
              </a:cxnLst>
              <a:rect l="0" t="0" r="r" b="b"/>
              <a:pathLst>
                <a:path w="452" h="1572">
                  <a:moveTo>
                    <a:pt x="0" y="1572"/>
                  </a:moveTo>
                  <a:lnTo>
                    <a:pt x="452" y="1437"/>
                  </a:lnTo>
                  <a:lnTo>
                    <a:pt x="452" y="0"/>
                  </a:lnTo>
                  <a:lnTo>
                    <a:pt x="0" y="108"/>
                  </a:lnTo>
                  <a:lnTo>
                    <a:pt x="0" y="157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1" name="Freeform 438"/>
            <p:cNvSpPr>
              <a:spLocks/>
            </p:cNvSpPr>
            <p:nvPr/>
          </p:nvSpPr>
          <p:spPr bwMode="auto">
            <a:xfrm>
              <a:off x="9447213" y="1279526"/>
              <a:ext cx="1560513" cy="279400"/>
            </a:xfrm>
            <a:custGeom>
              <a:avLst/>
              <a:gdLst>
                <a:gd name="T0" fmla="*/ 0 w 983"/>
                <a:gd name="T1" fmla="*/ 98 h 176"/>
                <a:gd name="T2" fmla="*/ 531 w 983"/>
                <a:gd name="T3" fmla="*/ 176 h 176"/>
                <a:gd name="T4" fmla="*/ 983 w 983"/>
                <a:gd name="T5" fmla="*/ 68 h 176"/>
                <a:gd name="T6" fmla="*/ 492 w 983"/>
                <a:gd name="T7" fmla="*/ 0 h 176"/>
                <a:gd name="T8" fmla="*/ 0 w 983"/>
                <a:gd name="T9" fmla="*/ 98 h 176"/>
              </a:gdLst>
              <a:ahLst/>
              <a:cxnLst>
                <a:cxn ang="0">
                  <a:pos x="T0" y="T1"/>
                </a:cxn>
                <a:cxn ang="0">
                  <a:pos x="T2" y="T3"/>
                </a:cxn>
                <a:cxn ang="0">
                  <a:pos x="T4" y="T5"/>
                </a:cxn>
                <a:cxn ang="0">
                  <a:pos x="T6" y="T7"/>
                </a:cxn>
                <a:cxn ang="0">
                  <a:pos x="T8" y="T9"/>
                </a:cxn>
              </a:cxnLst>
              <a:rect l="0" t="0" r="r" b="b"/>
              <a:pathLst>
                <a:path w="983" h="176">
                  <a:moveTo>
                    <a:pt x="0" y="98"/>
                  </a:moveTo>
                  <a:lnTo>
                    <a:pt x="531" y="176"/>
                  </a:lnTo>
                  <a:lnTo>
                    <a:pt x="983" y="68"/>
                  </a:lnTo>
                  <a:lnTo>
                    <a:pt x="492" y="0"/>
                  </a:lnTo>
                  <a:lnTo>
                    <a:pt x="0" y="98"/>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2" name="Freeform 439"/>
            <p:cNvSpPr>
              <a:spLocks/>
            </p:cNvSpPr>
            <p:nvPr/>
          </p:nvSpPr>
          <p:spPr bwMode="auto">
            <a:xfrm>
              <a:off x="10537825" y="1571626"/>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3" name="Freeform 440"/>
            <p:cNvSpPr>
              <a:spLocks/>
            </p:cNvSpPr>
            <p:nvPr/>
          </p:nvSpPr>
          <p:spPr bwMode="auto">
            <a:xfrm>
              <a:off x="10394950" y="1601789"/>
              <a:ext cx="103188" cy="212725"/>
            </a:xfrm>
            <a:custGeom>
              <a:avLst/>
              <a:gdLst>
                <a:gd name="T0" fmla="*/ 0 w 65"/>
                <a:gd name="T1" fmla="*/ 15 h 134"/>
                <a:gd name="T2" fmla="*/ 65 w 65"/>
                <a:gd name="T3" fmla="*/ 0 h 134"/>
                <a:gd name="T4" fmla="*/ 65 w 65"/>
                <a:gd name="T5" fmla="*/ 119 h 134"/>
                <a:gd name="T6" fmla="*/ 0 w 65"/>
                <a:gd name="T7" fmla="*/ 134 h 134"/>
                <a:gd name="T8" fmla="*/ 0 w 65"/>
                <a:gd name="T9" fmla="*/ 15 h 134"/>
              </a:gdLst>
              <a:ahLst/>
              <a:cxnLst>
                <a:cxn ang="0">
                  <a:pos x="T0" y="T1"/>
                </a:cxn>
                <a:cxn ang="0">
                  <a:pos x="T2" y="T3"/>
                </a:cxn>
                <a:cxn ang="0">
                  <a:pos x="T4" y="T5"/>
                </a:cxn>
                <a:cxn ang="0">
                  <a:pos x="T6" y="T7"/>
                </a:cxn>
                <a:cxn ang="0">
                  <a:pos x="T8" y="T9"/>
                </a:cxn>
              </a:cxnLst>
              <a:rect l="0" t="0" r="r" b="b"/>
              <a:pathLst>
                <a:path w="65" h="134">
                  <a:moveTo>
                    <a:pt x="0" y="15"/>
                  </a:moveTo>
                  <a:lnTo>
                    <a:pt x="65" y="0"/>
                  </a:lnTo>
                  <a:lnTo>
                    <a:pt x="65" y="119"/>
                  </a:lnTo>
                  <a:lnTo>
                    <a:pt x="0" y="134"/>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4" name="Freeform 441"/>
            <p:cNvSpPr>
              <a:spLocks/>
            </p:cNvSpPr>
            <p:nvPr/>
          </p:nvSpPr>
          <p:spPr bwMode="auto">
            <a:xfrm>
              <a:off x="10537825" y="1885951"/>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5" name="Freeform 442"/>
            <p:cNvSpPr>
              <a:spLocks/>
            </p:cNvSpPr>
            <p:nvPr/>
          </p:nvSpPr>
          <p:spPr bwMode="auto">
            <a:xfrm>
              <a:off x="10394950" y="1916114"/>
              <a:ext cx="103188" cy="214313"/>
            </a:xfrm>
            <a:custGeom>
              <a:avLst/>
              <a:gdLst>
                <a:gd name="T0" fmla="*/ 0 w 65"/>
                <a:gd name="T1" fmla="*/ 15 h 135"/>
                <a:gd name="T2" fmla="*/ 65 w 65"/>
                <a:gd name="T3" fmla="*/ 0 h 135"/>
                <a:gd name="T4" fmla="*/ 65 w 65"/>
                <a:gd name="T5" fmla="*/ 120 h 135"/>
                <a:gd name="T6" fmla="*/ 0 w 65"/>
                <a:gd name="T7" fmla="*/ 135 h 135"/>
                <a:gd name="T8" fmla="*/ 0 w 65"/>
                <a:gd name="T9" fmla="*/ 15 h 135"/>
              </a:gdLst>
              <a:ahLst/>
              <a:cxnLst>
                <a:cxn ang="0">
                  <a:pos x="T0" y="T1"/>
                </a:cxn>
                <a:cxn ang="0">
                  <a:pos x="T2" y="T3"/>
                </a:cxn>
                <a:cxn ang="0">
                  <a:pos x="T4" y="T5"/>
                </a:cxn>
                <a:cxn ang="0">
                  <a:pos x="T6" y="T7"/>
                </a:cxn>
                <a:cxn ang="0">
                  <a:pos x="T8" y="T9"/>
                </a:cxn>
              </a:cxnLst>
              <a:rect l="0" t="0" r="r" b="b"/>
              <a:pathLst>
                <a:path w="65" h="135">
                  <a:moveTo>
                    <a:pt x="0" y="15"/>
                  </a:moveTo>
                  <a:lnTo>
                    <a:pt x="65" y="0"/>
                  </a:lnTo>
                  <a:lnTo>
                    <a:pt x="65"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6" name="Freeform 443"/>
            <p:cNvSpPr>
              <a:spLocks/>
            </p:cNvSpPr>
            <p:nvPr/>
          </p:nvSpPr>
          <p:spPr bwMode="auto">
            <a:xfrm>
              <a:off x="10537825" y="2201864"/>
              <a:ext cx="104775" cy="212725"/>
            </a:xfrm>
            <a:custGeom>
              <a:avLst/>
              <a:gdLst>
                <a:gd name="T0" fmla="*/ 0 w 66"/>
                <a:gd name="T1" fmla="*/ 15 h 134"/>
                <a:gd name="T2" fmla="*/ 66 w 66"/>
                <a:gd name="T3" fmla="*/ 0 h 134"/>
                <a:gd name="T4" fmla="*/ 66 w 66"/>
                <a:gd name="T5" fmla="*/ 120 h 134"/>
                <a:gd name="T6" fmla="*/ 0 w 66"/>
                <a:gd name="T7" fmla="*/ 134 h 134"/>
                <a:gd name="T8" fmla="*/ 0 w 66"/>
                <a:gd name="T9" fmla="*/ 15 h 134"/>
              </a:gdLst>
              <a:ahLst/>
              <a:cxnLst>
                <a:cxn ang="0">
                  <a:pos x="T0" y="T1"/>
                </a:cxn>
                <a:cxn ang="0">
                  <a:pos x="T2" y="T3"/>
                </a:cxn>
                <a:cxn ang="0">
                  <a:pos x="T4" y="T5"/>
                </a:cxn>
                <a:cxn ang="0">
                  <a:pos x="T6" y="T7"/>
                </a:cxn>
                <a:cxn ang="0">
                  <a:pos x="T8" y="T9"/>
                </a:cxn>
              </a:cxnLst>
              <a:rect l="0" t="0" r="r" b="b"/>
              <a:pathLst>
                <a:path w="66" h="134">
                  <a:moveTo>
                    <a:pt x="0" y="15"/>
                  </a:moveTo>
                  <a:lnTo>
                    <a:pt x="66" y="0"/>
                  </a:lnTo>
                  <a:lnTo>
                    <a:pt x="66" y="120"/>
                  </a:lnTo>
                  <a:lnTo>
                    <a:pt x="0" y="134"/>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7" name="Freeform 444"/>
            <p:cNvSpPr>
              <a:spLocks/>
            </p:cNvSpPr>
            <p:nvPr/>
          </p:nvSpPr>
          <p:spPr bwMode="auto">
            <a:xfrm>
              <a:off x="10394950" y="2228851"/>
              <a:ext cx="103188" cy="212725"/>
            </a:xfrm>
            <a:custGeom>
              <a:avLst/>
              <a:gdLst>
                <a:gd name="T0" fmla="*/ 0 w 65"/>
                <a:gd name="T1" fmla="*/ 16 h 134"/>
                <a:gd name="T2" fmla="*/ 65 w 65"/>
                <a:gd name="T3" fmla="*/ 0 h 134"/>
                <a:gd name="T4" fmla="*/ 65 w 65"/>
                <a:gd name="T5" fmla="*/ 119 h 134"/>
                <a:gd name="T6" fmla="*/ 0 w 65"/>
                <a:gd name="T7" fmla="*/ 134 h 134"/>
                <a:gd name="T8" fmla="*/ 0 w 65"/>
                <a:gd name="T9" fmla="*/ 16 h 134"/>
              </a:gdLst>
              <a:ahLst/>
              <a:cxnLst>
                <a:cxn ang="0">
                  <a:pos x="T0" y="T1"/>
                </a:cxn>
                <a:cxn ang="0">
                  <a:pos x="T2" y="T3"/>
                </a:cxn>
                <a:cxn ang="0">
                  <a:pos x="T4" y="T5"/>
                </a:cxn>
                <a:cxn ang="0">
                  <a:pos x="T6" y="T7"/>
                </a:cxn>
                <a:cxn ang="0">
                  <a:pos x="T8" y="T9"/>
                </a:cxn>
              </a:cxnLst>
              <a:rect l="0" t="0" r="r" b="b"/>
              <a:pathLst>
                <a:path w="65" h="134">
                  <a:moveTo>
                    <a:pt x="0" y="16"/>
                  </a:moveTo>
                  <a:lnTo>
                    <a:pt x="65" y="0"/>
                  </a:lnTo>
                  <a:lnTo>
                    <a:pt x="65" y="119"/>
                  </a:lnTo>
                  <a:lnTo>
                    <a:pt x="0" y="134"/>
                  </a:lnTo>
                  <a:lnTo>
                    <a:pt x="0" y="16"/>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8" name="Freeform 445"/>
            <p:cNvSpPr>
              <a:spLocks/>
            </p:cNvSpPr>
            <p:nvPr/>
          </p:nvSpPr>
          <p:spPr bwMode="auto">
            <a:xfrm>
              <a:off x="10537825" y="2513014"/>
              <a:ext cx="104775" cy="217488"/>
            </a:xfrm>
            <a:custGeom>
              <a:avLst/>
              <a:gdLst>
                <a:gd name="T0" fmla="*/ 0 w 66"/>
                <a:gd name="T1" fmla="*/ 17 h 137"/>
                <a:gd name="T2" fmla="*/ 66 w 66"/>
                <a:gd name="T3" fmla="*/ 0 h 137"/>
                <a:gd name="T4" fmla="*/ 66 w 66"/>
                <a:gd name="T5" fmla="*/ 122 h 137"/>
                <a:gd name="T6" fmla="*/ 0 w 66"/>
                <a:gd name="T7" fmla="*/ 137 h 137"/>
                <a:gd name="T8" fmla="*/ 0 w 66"/>
                <a:gd name="T9" fmla="*/ 17 h 137"/>
              </a:gdLst>
              <a:ahLst/>
              <a:cxnLst>
                <a:cxn ang="0">
                  <a:pos x="T0" y="T1"/>
                </a:cxn>
                <a:cxn ang="0">
                  <a:pos x="T2" y="T3"/>
                </a:cxn>
                <a:cxn ang="0">
                  <a:pos x="T4" y="T5"/>
                </a:cxn>
                <a:cxn ang="0">
                  <a:pos x="T6" y="T7"/>
                </a:cxn>
                <a:cxn ang="0">
                  <a:pos x="T8" y="T9"/>
                </a:cxn>
              </a:cxnLst>
              <a:rect l="0" t="0" r="r" b="b"/>
              <a:pathLst>
                <a:path w="66" h="137">
                  <a:moveTo>
                    <a:pt x="0" y="17"/>
                  </a:moveTo>
                  <a:lnTo>
                    <a:pt x="66" y="0"/>
                  </a:lnTo>
                  <a:lnTo>
                    <a:pt x="66" y="122"/>
                  </a:lnTo>
                  <a:lnTo>
                    <a:pt x="0" y="137"/>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9" name="Freeform 446"/>
            <p:cNvSpPr>
              <a:spLocks/>
            </p:cNvSpPr>
            <p:nvPr/>
          </p:nvSpPr>
          <p:spPr bwMode="auto">
            <a:xfrm>
              <a:off x="10394950" y="2543176"/>
              <a:ext cx="103188" cy="214313"/>
            </a:xfrm>
            <a:custGeom>
              <a:avLst/>
              <a:gdLst>
                <a:gd name="T0" fmla="*/ 0 w 65"/>
                <a:gd name="T1" fmla="*/ 17 h 135"/>
                <a:gd name="T2" fmla="*/ 65 w 65"/>
                <a:gd name="T3" fmla="*/ 0 h 135"/>
                <a:gd name="T4" fmla="*/ 65 w 65"/>
                <a:gd name="T5" fmla="*/ 120 h 135"/>
                <a:gd name="T6" fmla="*/ 0 w 65"/>
                <a:gd name="T7" fmla="*/ 135 h 135"/>
                <a:gd name="T8" fmla="*/ 0 w 65"/>
                <a:gd name="T9" fmla="*/ 17 h 135"/>
              </a:gdLst>
              <a:ahLst/>
              <a:cxnLst>
                <a:cxn ang="0">
                  <a:pos x="T0" y="T1"/>
                </a:cxn>
                <a:cxn ang="0">
                  <a:pos x="T2" y="T3"/>
                </a:cxn>
                <a:cxn ang="0">
                  <a:pos x="T4" y="T5"/>
                </a:cxn>
                <a:cxn ang="0">
                  <a:pos x="T6" y="T7"/>
                </a:cxn>
                <a:cxn ang="0">
                  <a:pos x="T8" y="T9"/>
                </a:cxn>
              </a:cxnLst>
              <a:rect l="0" t="0" r="r" b="b"/>
              <a:pathLst>
                <a:path w="65" h="135">
                  <a:moveTo>
                    <a:pt x="0" y="17"/>
                  </a:moveTo>
                  <a:lnTo>
                    <a:pt x="65" y="0"/>
                  </a:lnTo>
                  <a:lnTo>
                    <a:pt x="65" y="120"/>
                  </a:lnTo>
                  <a:lnTo>
                    <a:pt x="0" y="135"/>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0" name="Freeform 447"/>
            <p:cNvSpPr>
              <a:spLocks/>
            </p:cNvSpPr>
            <p:nvPr/>
          </p:nvSpPr>
          <p:spPr bwMode="auto">
            <a:xfrm>
              <a:off x="10537825" y="2828926"/>
              <a:ext cx="104775" cy="212725"/>
            </a:xfrm>
            <a:custGeom>
              <a:avLst/>
              <a:gdLst>
                <a:gd name="T0" fmla="*/ 0 w 66"/>
                <a:gd name="T1" fmla="*/ 17 h 134"/>
                <a:gd name="T2" fmla="*/ 66 w 66"/>
                <a:gd name="T3" fmla="*/ 0 h 134"/>
                <a:gd name="T4" fmla="*/ 66 w 66"/>
                <a:gd name="T5" fmla="*/ 119 h 134"/>
                <a:gd name="T6" fmla="*/ 0 w 66"/>
                <a:gd name="T7" fmla="*/ 134 h 134"/>
                <a:gd name="T8" fmla="*/ 0 w 66"/>
                <a:gd name="T9" fmla="*/ 17 h 134"/>
              </a:gdLst>
              <a:ahLst/>
              <a:cxnLst>
                <a:cxn ang="0">
                  <a:pos x="T0" y="T1"/>
                </a:cxn>
                <a:cxn ang="0">
                  <a:pos x="T2" y="T3"/>
                </a:cxn>
                <a:cxn ang="0">
                  <a:pos x="T4" y="T5"/>
                </a:cxn>
                <a:cxn ang="0">
                  <a:pos x="T6" y="T7"/>
                </a:cxn>
                <a:cxn ang="0">
                  <a:pos x="T8" y="T9"/>
                </a:cxn>
              </a:cxnLst>
              <a:rect l="0" t="0" r="r" b="b"/>
              <a:pathLst>
                <a:path w="66" h="134">
                  <a:moveTo>
                    <a:pt x="0" y="17"/>
                  </a:moveTo>
                  <a:lnTo>
                    <a:pt x="66" y="0"/>
                  </a:lnTo>
                  <a:lnTo>
                    <a:pt x="66" y="119"/>
                  </a:lnTo>
                  <a:lnTo>
                    <a:pt x="0" y="134"/>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1" name="Freeform 448"/>
            <p:cNvSpPr>
              <a:spLocks/>
            </p:cNvSpPr>
            <p:nvPr/>
          </p:nvSpPr>
          <p:spPr bwMode="auto">
            <a:xfrm>
              <a:off x="10394950" y="2857501"/>
              <a:ext cx="103188" cy="214313"/>
            </a:xfrm>
            <a:custGeom>
              <a:avLst/>
              <a:gdLst>
                <a:gd name="T0" fmla="*/ 0 w 65"/>
                <a:gd name="T1" fmla="*/ 15 h 135"/>
                <a:gd name="T2" fmla="*/ 65 w 65"/>
                <a:gd name="T3" fmla="*/ 0 h 135"/>
                <a:gd name="T4" fmla="*/ 65 w 65"/>
                <a:gd name="T5" fmla="*/ 120 h 135"/>
                <a:gd name="T6" fmla="*/ 0 w 65"/>
                <a:gd name="T7" fmla="*/ 135 h 135"/>
                <a:gd name="T8" fmla="*/ 0 w 65"/>
                <a:gd name="T9" fmla="*/ 15 h 135"/>
              </a:gdLst>
              <a:ahLst/>
              <a:cxnLst>
                <a:cxn ang="0">
                  <a:pos x="T0" y="T1"/>
                </a:cxn>
                <a:cxn ang="0">
                  <a:pos x="T2" y="T3"/>
                </a:cxn>
                <a:cxn ang="0">
                  <a:pos x="T4" y="T5"/>
                </a:cxn>
                <a:cxn ang="0">
                  <a:pos x="T6" y="T7"/>
                </a:cxn>
                <a:cxn ang="0">
                  <a:pos x="T8" y="T9"/>
                </a:cxn>
              </a:cxnLst>
              <a:rect l="0" t="0" r="r" b="b"/>
              <a:pathLst>
                <a:path w="65" h="135">
                  <a:moveTo>
                    <a:pt x="0" y="15"/>
                  </a:moveTo>
                  <a:lnTo>
                    <a:pt x="65" y="0"/>
                  </a:lnTo>
                  <a:lnTo>
                    <a:pt x="65" y="120"/>
                  </a:lnTo>
                  <a:lnTo>
                    <a:pt x="0" y="135"/>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2" name="Freeform 449"/>
            <p:cNvSpPr>
              <a:spLocks/>
            </p:cNvSpPr>
            <p:nvPr/>
          </p:nvSpPr>
          <p:spPr bwMode="auto">
            <a:xfrm>
              <a:off x="10820400" y="1506539"/>
              <a:ext cx="104775" cy="212725"/>
            </a:xfrm>
            <a:custGeom>
              <a:avLst/>
              <a:gdLst>
                <a:gd name="T0" fmla="*/ 0 w 66"/>
                <a:gd name="T1" fmla="*/ 15 h 134"/>
                <a:gd name="T2" fmla="*/ 66 w 66"/>
                <a:gd name="T3" fmla="*/ 0 h 134"/>
                <a:gd name="T4" fmla="*/ 66 w 66"/>
                <a:gd name="T5" fmla="*/ 120 h 134"/>
                <a:gd name="T6" fmla="*/ 0 w 66"/>
                <a:gd name="T7" fmla="*/ 134 h 134"/>
                <a:gd name="T8" fmla="*/ 0 w 66"/>
                <a:gd name="T9" fmla="*/ 15 h 134"/>
              </a:gdLst>
              <a:ahLst/>
              <a:cxnLst>
                <a:cxn ang="0">
                  <a:pos x="T0" y="T1"/>
                </a:cxn>
                <a:cxn ang="0">
                  <a:pos x="T2" y="T3"/>
                </a:cxn>
                <a:cxn ang="0">
                  <a:pos x="T4" y="T5"/>
                </a:cxn>
                <a:cxn ang="0">
                  <a:pos x="T6" y="T7"/>
                </a:cxn>
                <a:cxn ang="0">
                  <a:pos x="T8" y="T9"/>
                </a:cxn>
              </a:cxnLst>
              <a:rect l="0" t="0" r="r" b="b"/>
              <a:pathLst>
                <a:path w="66" h="134">
                  <a:moveTo>
                    <a:pt x="0" y="15"/>
                  </a:moveTo>
                  <a:lnTo>
                    <a:pt x="66" y="0"/>
                  </a:lnTo>
                  <a:lnTo>
                    <a:pt x="66" y="120"/>
                  </a:lnTo>
                  <a:lnTo>
                    <a:pt x="0" y="134"/>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3" name="Freeform 450"/>
            <p:cNvSpPr>
              <a:spLocks/>
            </p:cNvSpPr>
            <p:nvPr/>
          </p:nvSpPr>
          <p:spPr bwMode="auto">
            <a:xfrm>
              <a:off x="10674350" y="1535114"/>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4" name="Freeform 451"/>
            <p:cNvSpPr>
              <a:spLocks/>
            </p:cNvSpPr>
            <p:nvPr/>
          </p:nvSpPr>
          <p:spPr bwMode="auto">
            <a:xfrm>
              <a:off x="10820400" y="1820864"/>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5" name="Freeform 452"/>
            <p:cNvSpPr>
              <a:spLocks/>
            </p:cNvSpPr>
            <p:nvPr/>
          </p:nvSpPr>
          <p:spPr bwMode="auto">
            <a:xfrm>
              <a:off x="10674350" y="1851026"/>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6" name="Freeform 453"/>
            <p:cNvSpPr>
              <a:spLocks/>
            </p:cNvSpPr>
            <p:nvPr/>
          </p:nvSpPr>
          <p:spPr bwMode="auto">
            <a:xfrm>
              <a:off x="10820400" y="2136776"/>
              <a:ext cx="104775" cy="212725"/>
            </a:xfrm>
            <a:custGeom>
              <a:avLst/>
              <a:gdLst>
                <a:gd name="T0" fmla="*/ 0 w 66"/>
                <a:gd name="T1" fmla="*/ 15 h 134"/>
                <a:gd name="T2" fmla="*/ 66 w 66"/>
                <a:gd name="T3" fmla="*/ 0 h 134"/>
                <a:gd name="T4" fmla="*/ 66 w 66"/>
                <a:gd name="T5" fmla="*/ 119 h 134"/>
                <a:gd name="T6" fmla="*/ 0 w 66"/>
                <a:gd name="T7" fmla="*/ 134 h 134"/>
                <a:gd name="T8" fmla="*/ 0 w 66"/>
                <a:gd name="T9" fmla="*/ 15 h 134"/>
              </a:gdLst>
              <a:ahLst/>
              <a:cxnLst>
                <a:cxn ang="0">
                  <a:pos x="T0" y="T1"/>
                </a:cxn>
                <a:cxn ang="0">
                  <a:pos x="T2" y="T3"/>
                </a:cxn>
                <a:cxn ang="0">
                  <a:pos x="T4" y="T5"/>
                </a:cxn>
                <a:cxn ang="0">
                  <a:pos x="T6" y="T7"/>
                </a:cxn>
                <a:cxn ang="0">
                  <a:pos x="T8" y="T9"/>
                </a:cxn>
              </a:cxnLst>
              <a:rect l="0" t="0" r="r" b="b"/>
              <a:pathLst>
                <a:path w="66" h="134">
                  <a:moveTo>
                    <a:pt x="0" y="15"/>
                  </a:moveTo>
                  <a:lnTo>
                    <a:pt x="66" y="0"/>
                  </a:lnTo>
                  <a:lnTo>
                    <a:pt x="66" y="119"/>
                  </a:lnTo>
                  <a:lnTo>
                    <a:pt x="0" y="134"/>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7" name="Freeform 454"/>
            <p:cNvSpPr>
              <a:spLocks/>
            </p:cNvSpPr>
            <p:nvPr/>
          </p:nvSpPr>
          <p:spPr bwMode="auto">
            <a:xfrm>
              <a:off x="10674350" y="2162176"/>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8" name="Freeform 455"/>
            <p:cNvSpPr>
              <a:spLocks/>
            </p:cNvSpPr>
            <p:nvPr/>
          </p:nvSpPr>
          <p:spPr bwMode="auto">
            <a:xfrm>
              <a:off x="10820400" y="2447926"/>
              <a:ext cx="104775" cy="217488"/>
            </a:xfrm>
            <a:custGeom>
              <a:avLst/>
              <a:gdLst>
                <a:gd name="T0" fmla="*/ 0 w 66"/>
                <a:gd name="T1" fmla="*/ 17 h 137"/>
                <a:gd name="T2" fmla="*/ 66 w 66"/>
                <a:gd name="T3" fmla="*/ 0 h 137"/>
                <a:gd name="T4" fmla="*/ 66 w 66"/>
                <a:gd name="T5" fmla="*/ 122 h 137"/>
                <a:gd name="T6" fmla="*/ 0 w 66"/>
                <a:gd name="T7" fmla="*/ 137 h 137"/>
                <a:gd name="T8" fmla="*/ 0 w 66"/>
                <a:gd name="T9" fmla="*/ 17 h 137"/>
              </a:gdLst>
              <a:ahLst/>
              <a:cxnLst>
                <a:cxn ang="0">
                  <a:pos x="T0" y="T1"/>
                </a:cxn>
                <a:cxn ang="0">
                  <a:pos x="T2" y="T3"/>
                </a:cxn>
                <a:cxn ang="0">
                  <a:pos x="T4" y="T5"/>
                </a:cxn>
                <a:cxn ang="0">
                  <a:pos x="T6" y="T7"/>
                </a:cxn>
                <a:cxn ang="0">
                  <a:pos x="T8" y="T9"/>
                </a:cxn>
              </a:cxnLst>
              <a:rect l="0" t="0" r="r" b="b"/>
              <a:pathLst>
                <a:path w="66" h="137">
                  <a:moveTo>
                    <a:pt x="0" y="17"/>
                  </a:moveTo>
                  <a:lnTo>
                    <a:pt x="66" y="0"/>
                  </a:lnTo>
                  <a:lnTo>
                    <a:pt x="66" y="122"/>
                  </a:lnTo>
                  <a:lnTo>
                    <a:pt x="0" y="137"/>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9" name="Freeform 456"/>
            <p:cNvSpPr>
              <a:spLocks/>
            </p:cNvSpPr>
            <p:nvPr/>
          </p:nvSpPr>
          <p:spPr bwMode="auto">
            <a:xfrm>
              <a:off x="10674350" y="2478089"/>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0" name="Freeform 457"/>
            <p:cNvSpPr>
              <a:spLocks/>
            </p:cNvSpPr>
            <p:nvPr/>
          </p:nvSpPr>
          <p:spPr bwMode="auto">
            <a:xfrm>
              <a:off x="10820400" y="2762251"/>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1" name="Freeform 458"/>
            <p:cNvSpPr>
              <a:spLocks/>
            </p:cNvSpPr>
            <p:nvPr/>
          </p:nvSpPr>
          <p:spPr bwMode="auto">
            <a:xfrm>
              <a:off x="10674350" y="2792414"/>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2" name="Freeform 459"/>
            <p:cNvSpPr>
              <a:spLocks/>
            </p:cNvSpPr>
            <p:nvPr/>
          </p:nvSpPr>
          <p:spPr bwMode="auto">
            <a:xfrm>
              <a:off x="10548938" y="3108326"/>
              <a:ext cx="104775" cy="212725"/>
            </a:xfrm>
            <a:custGeom>
              <a:avLst/>
              <a:gdLst>
                <a:gd name="T0" fmla="*/ 0 w 66"/>
                <a:gd name="T1" fmla="*/ 15 h 134"/>
                <a:gd name="T2" fmla="*/ 66 w 66"/>
                <a:gd name="T3" fmla="*/ 0 h 134"/>
                <a:gd name="T4" fmla="*/ 66 w 66"/>
                <a:gd name="T5" fmla="*/ 119 h 134"/>
                <a:gd name="T6" fmla="*/ 0 w 66"/>
                <a:gd name="T7" fmla="*/ 134 h 134"/>
                <a:gd name="T8" fmla="*/ 0 w 66"/>
                <a:gd name="T9" fmla="*/ 15 h 134"/>
              </a:gdLst>
              <a:ahLst/>
              <a:cxnLst>
                <a:cxn ang="0">
                  <a:pos x="T0" y="T1"/>
                </a:cxn>
                <a:cxn ang="0">
                  <a:pos x="T2" y="T3"/>
                </a:cxn>
                <a:cxn ang="0">
                  <a:pos x="T4" y="T5"/>
                </a:cxn>
                <a:cxn ang="0">
                  <a:pos x="T6" y="T7"/>
                </a:cxn>
                <a:cxn ang="0">
                  <a:pos x="T8" y="T9"/>
                </a:cxn>
              </a:cxnLst>
              <a:rect l="0" t="0" r="r" b="b"/>
              <a:pathLst>
                <a:path w="66" h="134">
                  <a:moveTo>
                    <a:pt x="0" y="15"/>
                  </a:moveTo>
                  <a:lnTo>
                    <a:pt x="66" y="0"/>
                  </a:lnTo>
                  <a:lnTo>
                    <a:pt x="66" y="119"/>
                  </a:lnTo>
                  <a:lnTo>
                    <a:pt x="0" y="134"/>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3" name="Freeform 460"/>
            <p:cNvSpPr>
              <a:spLocks/>
            </p:cNvSpPr>
            <p:nvPr/>
          </p:nvSpPr>
          <p:spPr bwMode="auto">
            <a:xfrm>
              <a:off x="10406063" y="3133726"/>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4" name="Freeform 461"/>
            <p:cNvSpPr>
              <a:spLocks/>
            </p:cNvSpPr>
            <p:nvPr/>
          </p:nvSpPr>
          <p:spPr bwMode="auto">
            <a:xfrm>
              <a:off x="10833100" y="3041651"/>
              <a:ext cx="103188" cy="214313"/>
            </a:xfrm>
            <a:custGeom>
              <a:avLst/>
              <a:gdLst>
                <a:gd name="T0" fmla="*/ 0 w 65"/>
                <a:gd name="T1" fmla="*/ 15 h 135"/>
                <a:gd name="T2" fmla="*/ 65 w 65"/>
                <a:gd name="T3" fmla="*/ 0 h 135"/>
                <a:gd name="T4" fmla="*/ 65 w 65"/>
                <a:gd name="T5" fmla="*/ 120 h 135"/>
                <a:gd name="T6" fmla="*/ 0 w 65"/>
                <a:gd name="T7" fmla="*/ 135 h 135"/>
                <a:gd name="T8" fmla="*/ 0 w 65"/>
                <a:gd name="T9" fmla="*/ 15 h 135"/>
              </a:gdLst>
              <a:ahLst/>
              <a:cxnLst>
                <a:cxn ang="0">
                  <a:pos x="T0" y="T1"/>
                </a:cxn>
                <a:cxn ang="0">
                  <a:pos x="T2" y="T3"/>
                </a:cxn>
                <a:cxn ang="0">
                  <a:pos x="T4" y="T5"/>
                </a:cxn>
                <a:cxn ang="0">
                  <a:pos x="T6" y="T7"/>
                </a:cxn>
                <a:cxn ang="0">
                  <a:pos x="T8" y="T9"/>
                </a:cxn>
              </a:cxnLst>
              <a:rect l="0" t="0" r="r" b="b"/>
              <a:pathLst>
                <a:path w="65" h="135">
                  <a:moveTo>
                    <a:pt x="0" y="15"/>
                  </a:moveTo>
                  <a:lnTo>
                    <a:pt x="65" y="0"/>
                  </a:lnTo>
                  <a:lnTo>
                    <a:pt x="65" y="120"/>
                  </a:lnTo>
                  <a:lnTo>
                    <a:pt x="0" y="135"/>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5" name="Freeform 462"/>
            <p:cNvSpPr>
              <a:spLocks/>
            </p:cNvSpPr>
            <p:nvPr/>
          </p:nvSpPr>
          <p:spPr bwMode="auto">
            <a:xfrm>
              <a:off x="10833100" y="3041651"/>
              <a:ext cx="103188" cy="214313"/>
            </a:xfrm>
            <a:custGeom>
              <a:avLst/>
              <a:gdLst>
                <a:gd name="T0" fmla="*/ 0 w 65"/>
                <a:gd name="T1" fmla="*/ 15 h 135"/>
                <a:gd name="T2" fmla="*/ 65 w 65"/>
                <a:gd name="T3" fmla="*/ 0 h 135"/>
                <a:gd name="T4" fmla="*/ 65 w 65"/>
                <a:gd name="T5" fmla="*/ 120 h 135"/>
                <a:gd name="T6" fmla="*/ 0 w 65"/>
                <a:gd name="T7" fmla="*/ 135 h 135"/>
                <a:gd name="T8" fmla="*/ 0 w 65"/>
                <a:gd name="T9" fmla="*/ 15 h 135"/>
              </a:gdLst>
              <a:ahLst/>
              <a:cxnLst>
                <a:cxn ang="0">
                  <a:pos x="T0" y="T1"/>
                </a:cxn>
                <a:cxn ang="0">
                  <a:pos x="T2" y="T3"/>
                </a:cxn>
                <a:cxn ang="0">
                  <a:pos x="T4" y="T5"/>
                </a:cxn>
                <a:cxn ang="0">
                  <a:pos x="T6" y="T7"/>
                </a:cxn>
                <a:cxn ang="0">
                  <a:pos x="T8" y="T9"/>
                </a:cxn>
              </a:cxnLst>
              <a:rect l="0" t="0" r="r" b="b"/>
              <a:pathLst>
                <a:path w="65" h="135">
                  <a:moveTo>
                    <a:pt x="0" y="15"/>
                  </a:moveTo>
                  <a:lnTo>
                    <a:pt x="65" y="0"/>
                  </a:lnTo>
                  <a:lnTo>
                    <a:pt x="65" y="120"/>
                  </a:lnTo>
                  <a:lnTo>
                    <a:pt x="0" y="135"/>
                  </a:lnTo>
                  <a:lnTo>
                    <a:pt x="0" y="1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6" name="Freeform 463"/>
            <p:cNvSpPr>
              <a:spLocks/>
            </p:cNvSpPr>
            <p:nvPr/>
          </p:nvSpPr>
          <p:spPr bwMode="auto">
            <a:xfrm>
              <a:off x="10687050" y="3068639"/>
              <a:ext cx="103188" cy="214313"/>
            </a:xfrm>
            <a:custGeom>
              <a:avLst/>
              <a:gdLst>
                <a:gd name="T0" fmla="*/ 0 w 65"/>
                <a:gd name="T1" fmla="*/ 17 h 135"/>
                <a:gd name="T2" fmla="*/ 65 w 65"/>
                <a:gd name="T3" fmla="*/ 0 h 135"/>
                <a:gd name="T4" fmla="*/ 65 w 65"/>
                <a:gd name="T5" fmla="*/ 120 h 135"/>
                <a:gd name="T6" fmla="*/ 0 w 65"/>
                <a:gd name="T7" fmla="*/ 135 h 135"/>
                <a:gd name="T8" fmla="*/ 0 w 65"/>
                <a:gd name="T9" fmla="*/ 17 h 135"/>
              </a:gdLst>
              <a:ahLst/>
              <a:cxnLst>
                <a:cxn ang="0">
                  <a:pos x="T0" y="T1"/>
                </a:cxn>
                <a:cxn ang="0">
                  <a:pos x="T2" y="T3"/>
                </a:cxn>
                <a:cxn ang="0">
                  <a:pos x="T4" y="T5"/>
                </a:cxn>
                <a:cxn ang="0">
                  <a:pos x="T6" y="T7"/>
                </a:cxn>
                <a:cxn ang="0">
                  <a:pos x="T8" y="T9"/>
                </a:cxn>
              </a:cxnLst>
              <a:rect l="0" t="0" r="r" b="b"/>
              <a:pathLst>
                <a:path w="65" h="135">
                  <a:moveTo>
                    <a:pt x="0" y="17"/>
                  </a:moveTo>
                  <a:lnTo>
                    <a:pt x="65" y="0"/>
                  </a:lnTo>
                  <a:lnTo>
                    <a:pt x="65" y="120"/>
                  </a:lnTo>
                  <a:lnTo>
                    <a:pt x="0" y="135"/>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7" name="Freeform 464"/>
            <p:cNvSpPr>
              <a:spLocks/>
            </p:cNvSpPr>
            <p:nvPr/>
          </p:nvSpPr>
          <p:spPr bwMode="auto">
            <a:xfrm>
              <a:off x="10567988" y="3363914"/>
              <a:ext cx="103188" cy="212725"/>
            </a:xfrm>
            <a:custGeom>
              <a:avLst/>
              <a:gdLst>
                <a:gd name="T0" fmla="*/ 0 w 65"/>
                <a:gd name="T1" fmla="*/ 16 h 134"/>
                <a:gd name="T2" fmla="*/ 65 w 65"/>
                <a:gd name="T3" fmla="*/ 0 h 134"/>
                <a:gd name="T4" fmla="*/ 65 w 65"/>
                <a:gd name="T5" fmla="*/ 119 h 134"/>
                <a:gd name="T6" fmla="*/ 0 w 65"/>
                <a:gd name="T7" fmla="*/ 134 h 134"/>
                <a:gd name="T8" fmla="*/ 0 w 65"/>
                <a:gd name="T9" fmla="*/ 16 h 134"/>
              </a:gdLst>
              <a:ahLst/>
              <a:cxnLst>
                <a:cxn ang="0">
                  <a:pos x="T0" y="T1"/>
                </a:cxn>
                <a:cxn ang="0">
                  <a:pos x="T2" y="T3"/>
                </a:cxn>
                <a:cxn ang="0">
                  <a:pos x="T4" y="T5"/>
                </a:cxn>
                <a:cxn ang="0">
                  <a:pos x="T6" y="T7"/>
                </a:cxn>
                <a:cxn ang="0">
                  <a:pos x="T8" y="T9"/>
                </a:cxn>
              </a:cxnLst>
              <a:rect l="0" t="0" r="r" b="b"/>
              <a:pathLst>
                <a:path w="65" h="134">
                  <a:moveTo>
                    <a:pt x="0" y="16"/>
                  </a:moveTo>
                  <a:lnTo>
                    <a:pt x="65" y="0"/>
                  </a:lnTo>
                  <a:lnTo>
                    <a:pt x="65" y="119"/>
                  </a:lnTo>
                  <a:lnTo>
                    <a:pt x="0" y="134"/>
                  </a:lnTo>
                  <a:lnTo>
                    <a:pt x="0" y="16"/>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8" name="Freeform 465"/>
            <p:cNvSpPr>
              <a:spLocks/>
            </p:cNvSpPr>
            <p:nvPr/>
          </p:nvSpPr>
          <p:spPr bwMode="auto">
            <a:xfrm>
              <a:off x="10421938" y="3392489"/>
              <a:ext cx="103188" cy="214313"/>
            </a:xfrm>
            <a:custGeom>
              <a:avLst/>
              <a:gdLst>
                <a:gd name="T0" fmla="*/ 0 w 65"/>
                <a:gd name="T1" fmla="*/ 15 h 135"/>
                <a:gd name="T2" fmla="*/ 65 w 65"/>
                <a:gd name="T3" fmla="*/ 0 h 135"/>
                <a:gd name="T4" fmla="*/ 65 w 65"/>
                <a:gd name="T5" fmla="*/ 120 h 135"/>
                <a:gd name="T6" fmla="*/ 0 w 65"/>
                <a:gd name="T7" fmla="*/ 135 h 135"/>
                <a:gd name="T8" fmla="*/ 0 w 65"/>
                <a:gd name="T9" fmla="*/ 15 h 135"/>
              </a:gdLst>
              <a:ahLst/>
              <a:cxnLst>
                <a:cxn ang="0">
                  <a:pos x="T0" y="T1"/>
                </a:cxn>
                <a:cxn ang="0">
                  <a:pos x="T2" y="T3"/>
                </a:cxn>
                <a:cxn ang="0">
                  <a:pos x="T4" y="T5"/>
                </a:cxn>
                <a:cxn ang="0">
                  <a:pos x="T6" y="T7"/>
                </a:cxn>
                <a:cxn ang="0">
                  <a:pos x="T8" y="T9"/>
                </a:cxn>
              </a:cxnLst>
              <a:rect l="0" t="0" r="r" b="b"/>
              <a:pathLst>
                <a:path w="65" h="135">
                  <a:moveTo>
                    <a:pt x="0" y="15"/>
                  </a:moveTo>
                  <a:lnTo>
                    <a:pt x="65" y="0"/>
                  </a:lnTo>
                  <a:lnTo>
                    <a:pt x="65" y="120"/>
                  </a:lnTo>
                  <a:lnTo>
                    <a:pt x="0" y="135"/>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9" name="Freeform 466"/>
            <p:cNvSpPr>
              <a:spLocks/>
            </p:cNvSpPr>
            <p:nvPr/>
          </p:nvSpPr>
          <p:spPr bwMode="auto">
            <a:xfrm>
              <a:off x="10847388" y="3297239"/>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0" name="Freeform 467"/>
            <p:cNvSpPr>
              <a:spLocks/>
            </p:cNvSpPr>
            <p:nvPr/>
          </p:nvSpPr>
          <p:spPr bwMode="auto">
            <a:xfrm>
              <a:off x="10847388" y="3297239"/>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1" name="Freeform 468"/>
            <p:cNvSpPr>
              <a:spLocks/>
            </p:cNvSpPr>
            <p:nvPr/>
          </p:nvSpPr>
          <p:spPr bwMode="auto">
            <a:xfrm>
              <a:off x="10704513" y="3327401"/>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2" name="Freeform 469"/>
            <p:cNvSpPr>
              <a:spLocks/>
            </p:cNvSpPr>
            <p:nvPr/>
          </p:nvSpPr>
          <p:spPr bwMode="auto">
            <a:xfrm>
              <a:off x="6742113" y="1619251"/>
              <a:ext cx="747713" cy="2157413"/>
            </a:xfrm>
            <a:custGeom>
              <a:avLst/>
              <a:gdLst>
                <a:gd name="T0" fmla="*/ 471 w 471"/>
                <a:gd name="T1" fmla="*/ 1359 h 1359"/>
                <a:gd name="T2" fmla="*/ 0 w 471"/>
                <a:gd name="T3" fmla="*/ 1267 h 1359"/>
                <a:gd name="T4" fmla="*/ 0 w 471"/>
                <a:gd name="T5" fmla="*/ 0 h 1359"/>
                <a:gd name="T6" fmla="*/ 471 w 471"/>
                <a:gd name="T7" fmla="*/ 69 h 1359"/>
                <a:gd name="T8" fmla="*/ 471 w 471"/>
                <a:gd name="T9" fmla="*/ 1359 h 1359"/>
              </a:gdLst>
              <a:ahLst/>
              <a:cxnLst>
                <a:cxn ang="0">
                  <a:pos x="T0" y="T1"/>
                </a:cxn>
                <a:cxn ang="0">
                  <a:pos x="T2" y="T3"/>
                </a:cxn>
                <a:cxn ang="0">
                  <a:pos x="T4" y="T5"/>
                </a:cxn>
                <a:cxn ang="0">
                  <a:pos x="T6" y="T7"/>
                </a:cxn>
                <a:cxn ang="0">
                  <a:pos x="T8" y="T9"/>
                </a:cxn>
              </a:cxnLst>
              <a:rect l="0" t="0" r="r" b="b"/>
              <a:pathLst>
                <a:path w="471" h="1359">
                  <a:moveTo>
                    <a:pt x="471" y="1359"/>
                  </a:moveTo>
                  <a:lnTo>
                    <a:pt x="0" y="1267"/>
                  </a:lnTo>
                  <a:lnTo>
                    <a:pt x="0" y="0"/>
                  </a:lnTo>
                  <a:lnTo>
                    <a:pt x="471" y="69"/>
                  </a:lnTo>
                  <a:lnTo>
                    <a:pt x="471" y="135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3" name="Freeform 470"/>
            <p:cNvSpPr>
              <a:spLocks/>
            </p:cNvSpPr>
            <p:nvPr/>
          </p:nvSpPr>
          <p:spPr bwMode="auto">
            <a:xfrm>
              <a:off x="6742113" y="1619251"/>
              <a:ext cx="747713" cy="2157413"/>
            </a:xfrm>
            <a:custGeom>
              <a:avLst/>
              <a:gdLst>
                <a:gd name="T0" fmla="*/ 471 w 471"/>
                <a:gd name="T1" fmla="*/ 1359 h 1359"/>
                <a:gd name="T2" fmla="*/ 0 w 471"/>
                <a:gd name="T3" fmla="*/ 1267 h 1359"/>
                <a:gd name="T4" fmla="*/ 0 w 471"/>
                <a:gd name="T5" fmla="*/ 0 h 1359"/>
                <a:gd name="T6" fmla="*/ 471 w 471"/>
                <a:gd name="T7" fmla="*/ 69 h 1359"/>
                <a:gd name="T8" fmla="*/ 471 w 471"/>
                <a:gd name="T9" fmla="*/ 1359 h 1359"/>
              </a:gdLst>
              <a:ahLst/>
              <a:cxnLst>
                <a:cxn ang="0">
                  <a:pos x="T0" y="T1"/>
                </a:cxn>
                <a:cxn ang="0">
                  <a:pos x="T2" y="T3"/>
                </a:cxn>
                <a:cxn ang="0">
                  <a:pos x="T4" y="T5"/>
                </a:cxn>
                <a:cxn ang="0">
                  <a:pos x="T6" y="T7"/>
                </a:cxn>
                <a:cxn ang="0">
                  <a:pos x="T8" y="T9"/>
                </a:cxn>
              </a:cxnLst>
              <a:rect l="0" t="0" r="r" b="b"/>
              <a:pathLst>
                <a:path w="471" h="1359">
                  <a:moveTo>
                    <a:pt x="471" y="1359"/>
                  </a:moveTo>
                  <a:lnTo>
                    <a:pt x="0" y="1267"/>
                  </a:lnTo>
                  <a:lnTo>
                    <a:pt x="0" y="0"/>
                  </a:lnTo>
                  <a:lnTo>
                    <a:pt x="471" y="69"/>
                  </a:lnTo>
                  <a:lnTo>
                    <a:pt x="471" y="13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4" name="Freeform 471"/>
            <p:cNvSpPr>
              <a:spLocks/>
            </p:cNvSpPr>
            <p:nvPr/>
          </p:nvSpPr>
          <p:spPr bwMode="auto">
            <a:xfrm>
              <a:off x="7489825" y="1577976"/>
              <a:ext cx="635000" cy="2209800"/>
            </a:xfrm>
            <a:custGeom>
              <a:avLst/>
              <a:gdLst>
                <a:gd name="T0" fmla="*/ 0 w 400"/>
                <a:gd name="T1" fmla="*/ 1392 h 1392"/>
                <a:gd name="T2" fmla="*/ 400 w 400"/>
                <a:gd name="T3" fmla="*/ 1272 h 1392"/>
                <a:gd name="T4" fmla="*/ 400 w 400"/>
                <a:gd name="T5" fmla="*/ 0 h 1392"/>
                <a:gd name="T6" fmla="*/ 0 w 400"/>
                <a:gd name="T7" fmla="*/ 95 h 1392"/>
                <a:gd name="T8" fmla="*/ 0 w 400"/>
                <a:gd name="T9" fmla="*/ 1392 h 1392"/>
              </a:gdLst>
              <a:ahLst/>
              <a:cxnLst>
                <a:cxn ang="0">
                  <a:pos x="T0" y="T1"/>
                </a:cxn>
                <a:cxn ang="0">
                  <a:pos x="T2" y="T3"/>
                </a:cxn>
                <a:cxn ang="0">
                  <a:pos x="T4" y="T5"/>
                </a:cxn>
                <a:cxn ang="0">
                  <a:pos x="T6" y="T7"/>
                </a:cxn>
                <a:cxn ang="0">
                  <a:pos x="T8" y="T9"/>
                </a:cxn>
              </a:cxnLst>
              <a:rect l="0" t="0" r="r" b="b"/>
              <a:pathLst>
                <a:path w="400" h="1392">
                  <a:moveTo>
                    <a:pt x="0" y="1392"/>
                  </a:moveTo>
                  <a:lnTo>
                    <a:pt x="400" y="1272"/>
                  </a:lnTo>
                  <a:lnTo>
                    <a:pt x="400" y="0"/>
                  </a:lnTo>
                  <a:lnTo>
                    <a:pt x="0" y="95"/>
                  </a:lnTo>
                  <a:lnTo>
                    <a:pt x="0" y="1392"/>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5" name="Freeform 472"/>
            <p:cNvSpPr>
              <a:spLocks/>
            </p:cNvSpPr>
            <p:nvPr/>
          </p:nvSpPr>
          <p:spPr bwMode="auto">
            <a:xfrm>
              <a:off x="7489825" y="1577976"/>
              <a:ext cx="635000" cy="2209800"/>
            </a:xfrm>
            <a:custGeom>
              <a:avLst/>
              <a:gdLst>
                <a:gd name="T0" fmla="*/ 0 w 400"/>
                <a:gd name="T1" fmla="*/ 1392 h 1392"/>
                <a:gd name="T2" fmla="*/ 400 w 400"/>
                <a:gd name="T3" fmla="*/ 1272 h 1392"/>
                <a:gd name="T4" fmla="*/ 400 w 400"/>
                <a:gd name="T5" fmla="*/ 0 h 1392"/>
                <a:gd name="T6" fmla="*/ 0 w 400"/>
                <a:gd name="T7" fmla="*/ 95 h 1392"/>
                <a:gd name="T8" fmla="*/ 0 w 400"/>
                <a:gd name="T9" fmla="*/ 1392 h 1392"/>
              </a:gdLst>
              <a:ahLst/>
              <a:cxnLst>
                <a:cxn ang="0">
                  <a:pos x="T0" y="T1"/>
                </a:cxn>
                <a:cxn ang="0">
                  <a:pos x="T2" y="T3"/>
                </a:cxn>
                <a:cxn ang="0">
                  <a:pos x="T4" y="T5"/>
                </a:cxn>
                <a:cxn ang="0">
                  <a:pos x="T6" y="T7"/>
                </a:cxn>
                <a:cxn ang="0">
                  <a:pos x="T8" y="T9"/>
                </a:cxn>
              </a:cxnLst>
              <a:rect l="0" t="0" r="r" b="b"/>
              <a:pathLst>
                <a:path w="400" h="1392">
                  <a:moveTo>
                    <a:pt x="0" y="1392"/>
                  </a:moveTo>
                  <a:lnTo>
                    <a:pt x="400" y="1272"/>
                  </a:lnTo>
                  <a:lnTo>
                    <a:pt x="400" y="0"/>
                  </a:lnTo>
                  <a:lnTo>
                    <a:pt x="0" y="95"/>
                  </a:lnTo>
                  <a:lnTo>
                    <a:pt x="0" y="139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6" name="Freeform 473"/>
            <p:cNvSpPr>
              <a:spLocks/>
            </p:cNvSpPr>
            <p:nvPr/>
          </p:nvSpPr>
          <p:spPr bwMode="auto">
            <a:xfrm>
              <a:off x="6742113" y="1482726"/>
              <a:ext cx="1382713" cy="246063"/>
            </a:xfrm>
            <a:custGeom>
              <a:avLst/>
              <a:gdLst>
                <a:gd name="T0" fmla="*/ 0 w 871"/>
                <a:gd name="T1" fmla="*/ 86 h 155"/>
                <a:gd name="T2" fmla="*/ 471 w 871"/>
                <a:gd name="T3" fmla="*/ 155 h 155"/>
                <a:gd name="T4" fmla="*/ 871 w 871"/>
                <a:gd name="T5" fmla="*/ 60 h 155"/>
                <a:gd name="T6" fmla="*/ 435 w 871"/>
                <a:gd name="T7" fmla="*/ 0 h 155"/>
                <a:gd name="T8" fmla="*/ 0 w 871"/>
                <a:gd name="T9" fmla="*/ 86 h 155"/>
              </a:gdLst>
              <a:ahLst/>
              <a:cxnLst>
                <a:cxn ang="0">
                  <a:pos x="T0" y="T1"/>
                </a:cxn>
                <a:cxn ang="0">
                  <a:pos x="T2" y="T3"/>
                </a:cxn>
                <a:cxn ang="0">
                  <a:pos x="T4" y="T5"/>
                </a:cxn>
                <a:cxn ang="0">
                  <a:pos x="T6" y="T7"/>
                </a:cxn>
                <a:cxn ang="0">
                  <a:pos x="T8" y="T9"/>
                </a:cxn>
              </a:cxnLst>
              <a:rect l="0" t="0" r="r" b="b"/>
              <a:pathLst>
                <a:path w="871" h="155">
                  <a:moveTo>
                    <a:pt x="0" y="86"/>
                  </a:moveTo>
                  <a:lnTo>
                    <a:pt x="471" y="155"/>
                  </a:lnTo>
                  <a:lnTo>
                    <a:pt x="871" y="60"/>
                  </a:lnTo>
                  <a:lnTo>
                    <a:pt x="435" y="0"/>
                  </a:lnTo>
                  <a:lnTo>
                    <a:pt x="0" y="86"/>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7" name="Freeform 474"/>
            <p:cNvSpPr>
              <a:spLocks/>
            </p:cNvSpPr>
            <p:nvPr/>
          </p:nvSpPr>
          <p:spPr bwMode="auto">
            <a:xfrm>
              <a:off x="7380288" y="1714501"/>
              <a:ext cx="47625" cy="2055813"/>
            </a:xfrm>
            <a:custGeom>
              <a:avLst/>
              <a:gdLst>
                <a:gd name="T0" fmla="*/ 0 w 30"/>
                <a:gd name="T1" fmla="*/ 0 h 1295"/>
                <a:gd name="T2" fmla="*/ 0 w 30"/>
                <a:gd name="T3" fmla="*/ 1288 h 1295"/>
                <a:gd name="T4" fmla="*/ 30 w 30"/>
                <a:gd name="T5" fmla="*/ 1295 h 1295"/>
                <a:gd name="T6" fmla="*/ 30 w 30"/>
                <a:gd name="T7" fmla="*/ 3 h 1295"/>
                <a:gd name="T8" fmla="*/ 0 w 30"/>
                <a:gd name="T9" fmla="*/ 0 h 1295"/>
              </a:gdLst>
              <a:ahLst/>
              <a:cxnLst>
                <a:cxn ang="0">
                  <a:pos x="T0" y="T1"/>
                </a:cxn>
                <a:cxn ang="0">
                  <a:pos x="T2" y="T3"/>
                </a:cxn>
                <a:cxn ang="0">
                  <a:pos x="T4" y="T5"/>
                </a:cxn>
                <a:cxn ang="0">
                  <a:pos x="T6" y="T7"/>
                </a:cxn>
                <a:cxn ang="0">
                  <a:pos x="T8" y="T9"/>
                </a:cxn>
              </a:cxnLst>
              <a:rect l="0" t="0" r="r" b="b"/>
              <a:pathLst>
                <a:path w="30" h="1295">
                  <a:moveTo>
                    <a:pt x="0" y="0"/>
                  </a:moveTo>
                  <a:lnTo>
                    <a:pt x="0" y="1288"/>
                  </a:lnTo>
                  <a:lnTo>
                    <a:pt x="30" y="1295"/>
                  </a:lnTo>
                  <a:lnTo>
                    <a:pt x="30" y="3"/>
                  </a:lnTo>
                  <a:lnTo>
                    <a:pt x="0"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8" name="Freeform 475"/>
            <p:cNvSpPr>
              <a:spLocks/>
            </p:cNvSpPr>
            <p:nvPr/>
          </p:nvSpPr>
          <p:spPr bwMode="auto">
            <a:xfrm>
              <a:off x="7380288" y="1714501"/>
              <a:ext cx="47625" cy="2055813"/>
            </a:xfrm>
            <a:custGeom>
              <a:avLst/>
              <a:gdLst>
                <a:gd name="T0" fmla="*/ 0 w 30"/>
                <a:gd name="T1" fmla="*/ 0 h 1295"/>
                <a:gd name="T2" fmla="*/ 0 w 30"/>
                <a:gd name="T3" fmla="*/ 1288 h 1295"/>
                <a:gd name="T4" fmla="*/ 30 w 30"/>
                <a:gd name="T5" fmla="*/ 1295 h 1295"/>
                <a:gd name="T6" fmla="*/ 30 w 30"/>
                <a:gd name="T7" fmla="*/ 3 h 1295"/>
                <a:gd name="T8" fmla="*/ 0 w 30"/>
                <a:gd name="T9" fmla="*/ 0 h 1295"/>
              </a:gdLst>
              <a:ahLst/>
              <a:cxnLst>
                <a:cxn ang="0">
                  <a:pos x="T0" y="T1"/>
                </a:cxn>
                <a:cxn ang="0">
                  <a:pos x="T2" y="T3"/>
                </a:cxn>
                <a:cxn ang="0">
                  <a:pos x="T4" y="T5"/>
                </a:cxn>
                <a:cxn ang="0">
                  <a:pos x="T6" y="T7"/>
                </a:cxn>
                <a:cxn ang="0">
                  <a:pos x="T8" y="T9"/>
                </a:cxn>
              </a:cxnLst>
              <a:rect l="0" t="0" r="r" b="b"/>
              <a:pathLst>
                <a:path w="30" h="1295">
                  <a:moveTo>
                    <a:pt x="0" y="0"/>
                  </a:moveTo>
                  <a:lnTo>
                    <a:pt x="0" y="1288"/>
                  </a:lnTo>
                  <a:lnTo>
                    <a:pt x="30" y="1295"/>
                  </a:lnTo>
                  <a:lnTo>
                    <a:pt x="30" y="3"/>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9" name="Freeform 476"/>
            <p:cNvSpPr>
              <a:spLocks/>
            </p:cNvSpPr>
            <p:nvPr/>
          </p:nvSpPr>
          <p:spPr bwMode="auto">
            <a:xfrm>
              <a:off x="6789738" y="1625601"/>
              <a:ext cx="47625" cy="2043112"/>
            </a:xfrm>
            <a:custGeom>
              <a:avLst/>
              <a:gdLst>
                <a:gd name="T0" fmla="*/ 0 w 30"/>
                <a:gd name="T1" fmla="*/ 0 h 1287"/>
                <a:gd name="T2" fmla="*/ 0 w 30"/>
                <a:gd name="T3" fmla="*/ 1280 h 1287"/>
                <a:gd name="T4" fmla="*/ 30 w 30"/>
                <a:gd name="T5" fmla="*/ 1287 h 1287"/>
                <a:gd name="T6" fmla="*/ 30 w 30"/>
                <a:gd name="T7" fmla="*/ 3 h 1287"/>
                <a:gd name="T8" fmla="*/ 0 w 30"/>
                <a:gd name="T9" fmla="*/ 0 h 1287"/>
              </a:gdLst>
              <a:ahLst/>
              <a:cxnLst>
                <a:cxn ang="0">
                  <a:pos x="T0" y="T1"/>
                </a:cxn>
                <a:cxn ang="0">
                  <a:pos x="T2" y="T3"/>
                </a:cxn>
                <a:cxn ang="0">
                  <a:pos x="T4" y="T5"/>
                </a:cxn>
                <a:cxn ang="0">
                  <a:pos x="T6" y="T7"/>
                </a:cxn>
                <a:cxn ang="0">
                  <a:pos x="T8" y="T9"/>
                </a:cxn>
              </a:cxnLst>
              <a:rect l="0" t="0" r="r" b="b"/>
              <a:pathLst>
                <a:path w="30" h="1287">
                  <a:moveTo>
                    <a:pt x="0" y="0"/>
                  </a:moveTo>
                  <a:lnTo>
                    <a:pt x="0" y="1280"/>
                  </a:lnTo>
                  <a:lnTo>
                    <a:pt x="30" y="1287"/>
                  </a:lnTo>
                  <a:lnTo>
                    <a:pt x="30" y="3"/>
                  </a:lnTo>
                  <a:lnTo>
                    <a:pt x="0"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0" name="Freeform 477"/>
            <p:cNvSpPr>
              <a:spLocks/>
            </p:cNvSpPr>
            <p:nvPr/>
          </p:nvSpPr>
          <p:spPr bwMode="auto">
            <a:xfrm>
              <a:off x="6956425" y="1731964"/>
              <a:ext cx="107950" cy="219075"/>
            </a:xfrm>
            <a:custGeom>
              <a:avLst/>
              <a:gdLst>
                <a:gd name="T0" fmla="*/ 68 w 68"/>
                <a:gd name="T1" fmla="*/ 17 h 138"/>
                <a:gd name="T2" fmla="*/ 0 w 68"/>
                <a:gd name="T3" fmla="*/ 0 h 138"/>
                <a:gd name="T4" fmla="*/ 0 w 68"/>
                <a:gd name="T5" fmla="*/ 124 h 138"/>
                <a:gd name="T6" fmla="*/ 68 w 68"/>
                <a:gd name="T7" fmla="*/ 138 h 138"/>
                <a:gd name="T8" fmla="*/ 68 w 68"/>
                <a:gd name="T9" fmla="*/ 17 h 138"/>
              </a:gdLst>
              <a:ahLst/>
              <a:cxnLst>
                <a:cxn ang="0">
                  <a:pos x="T0" y="T1"/>
                </a:cxn>
                <a:cxn ang="0">
                  <a:pos x="T2" y="T3"/>
                </a:cxn>
                <a:cxn ang="0">
                  <a:pos x="T4" y="T5"/>
                </a:cxn>
                <a:cxn ang="0">
                  <a:pos x="T6" y="T7"/>
                </a:cxn>
                <a:cxn ang="0">
                  <a:pos x="T8" y="T9"/>
                </a:cxn>
              </a:cxnLst>
              <a:rect l="0" t="0" r="r" b="b"/>
              <a:pathLst>
                <a:path w="68" h="138">
                  <a:moveTo>
                    <a:pt x="68" y="17"/>
                  </a:moveTo>
                  <a:lnTo>
                    <a:pt x="0" y="0"/>
                  </a:lnTo>
                  <a:lnTo>
                    <a:pt x="0" y="124"/>
                  </a:lnTo>
                  <a:lnTo>
                    <a:pt x="68" y="138"/>
                  </a:lnTo>
                  <a:lnTo>
                    <a:pt x="68"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1" name="Freeform 478"/>
            <p:cNvSpPr>
              <a:spLocks/>
            </p:cNvSpPr>
            <p:nvPr/>
          </p:nvSpPr>
          <p:spPr bwMode="auto">
            <a:xfrm>
              <a:off x="7105650" y="1762126"/>
              <a:ext cx="106363" cy="219075"/>
            </a:xfrm>
            <a:custGeom>
              <a:avLst/>
              <a:gdLst>
                <a:gd name="T0" fmla="*/ 67 w 67"/>
                <a:gd name="T1" fmla="*/ 17 h 138"/>
                <a:gd name="T2" fmla="*/ 0 w 67"/>
                <a:gd name="T3" fmla="*/ 0 h 138"/>
                <a:gd name="T4" fmla="*/ 0 w 67"/>
                <a:gd name="T5" fmla="*/ 123 h 138"/>
                <a:gd name="T6" fmla="*/ 67 w 67"/>
                <a:gd name="T7" fmla="*/ 138 h 138"/>
                <a:gd name="T8" fmla="*/ 67 w 67"/>
                <a:gd name="T9" fmla="*/ 17 h 138"/>
              </a:gdLst>
              <a:ahLst/>
              <a:cxnLst>
                <a:cxn ang="0">
                  <a:pos x="T0" y="T1"/>
                </a:cxn>
                <a:cxn ang="0">
                  <a:pos x="T2" y="T3"/>
                </a:cxn>
                <a:cxn ang="0">
                  <a:pos x="T4" y="T5"/>
                </a:cxn>
                <a:cxn ang="0">
                  <a:pos x="T6" y="T7"/>
                </a:cxn>
                <a:cxn ang="0">
                  <a:pos x="T8" y="T9"/>
                </a:cxn>
              </a:cxnLst>
              <a:rect l="0" t="0" r="r" b="b"/>
              <a:pathLst>
                <a:path w="67" h="138">
                  <a:moveTo>
                    <a:pt x="67" y="17"/>
                  </a:moveTo>
                  <a:lnTo>
                    <a:pt x="0" y="0"/>
                  </a:lnTo>
                  <a:lnTo>
                    <a:pt x="0" y="123"/>
                  </a:lnTo>
                  <a:lnTo>
                    <a:pt x="67" y="138"/>
                  </a:lnTo>
                  <a:lnTo>
                    <a:pt x="67"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2" name="Freeform 479"/>
            <p:cNvSpPr>
              <a:spLocks/>
            </p:cNvSpPr>
            <p:nvPr/>
          </p:nvSpPr>
          <p:spPr bwMode="auto">
            <a:xfrm>
              <a:off x="6956425" y="2055814"/>
              <a:ext cx="107950" cy="220663"/>
            </a:xfrm>
            <a:custGeom>
              <a:avLst/>
              <a:gdLst>
                <a:gd name="T0" fmla="*/ 68 w 68"/>
                <a:gd name="T1" fmla="*/ 17 h 139"/>
                <a:gd name="T2" fmla="*/ 0 w 68"/>
                <a:gd name="T3" fmla="*/ 0 h 139"/>
                <a:gd name="T4" fmla="*/ 0 w 68"/>
                <a:gd name="T5" fmla="*/ 124 h 139"/>
                <a:gd name="T6" fmla="*/ 68 w 68"/>
                <a:gd name="T7" fmla="*/ 139 h 139"/>
                <a:gd name="T8" fmla="*/ 68 w 68"/>
                <a:gd name="T9" fmla="*/ 17 h 139"/>
              </a:gdLst>
              <a:ahLst/>
              <a:cxnLst>
                <a:cxn ang="0">
                  <a:pos x="T0" y="T1"/>
                </a:cxn>
                <a:cxn ang="0">
                  <a:pos x="T2" y="T3"/>
                </a:cxn>
                <a:cxn ang="0">
                  <a:pos x="T4" y="T5"/>
                </a:cxn>
                <a:cxn ang="0">
                  <a:pos x="T6" y="T7"/>
                </a:cxn>
                <a:cxn ang="0">
                  <a:pos x="T8" y="T9"/>
                </a:cxn>
              </a:cxnLst>
              <a:rect l="0" t="0" r="r" b="b"/>
              <a:pathLst>
                <a:path w="68" h="139">
                  <a:moveTo>
                    <a:pt x="68" y="17"/>
                  </a:moveTo>
                  <a:lnTo>
                    <a:pt x="0" y="0"/>
                  </a:lnTo>
                  <a:lnTo>
                    <a:pt x="0" y="124"/>
                  </a:lnTo>
                  <a:lnTo>
                    <a:pt x="68" y="139"/>
                  </a:lnTo>
                  <a:lnTo>
                    <a:pt x="68" y="17"/>
                  </a:lnTo>
                  <a:close/>
                </a:path>
              </a:pathLst>
            </a:custGeom>
            <a:solidFill>
              <a:srgbClr val="F0B2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3" name="Freeform 480"/>
            <p:cNvSpPr>
              <a:spLocks/>
            </p:cNvSpPr>
            <p:nvPr/>
          </p:nvSpPr>
          <p:spPr bwMode="auto">
            <a:xfrm>
              <a:off x="7105650" y="2085976"/>
              <a:ext cx="106363" cy="219075"/>
            </a:xfrm>
            <a:custGeom>
              <a:avLst/>
              <a:gdLst>
                <a:gd name="T0" fmla="*/ 67 w 67"/>
                <a:gd name="T1" fmla="*/ 17 h 138"/>
                <a:gd name="T2" fmla="*/ 0 w 67"/>
                <a:gd name="T3" fmla="*/ 0 h 138"/>
                <a:gd name="T4" fmla="*/ 0 w 67"/>
                <a:gd name="T5" fmla="*/ 123 h 138"/>
                <a:gd name="T6" fmla="*/ 67 w 67"/>
                <a:gd name="T7" fmla="*/ 138 h 138"/>
                <a:gd name="T8" fmla="*/ 67 w 67"/>
                <a:gd name="T9" fmla="*/ 17 h 138"/>
              </a:gdLst>
              <a:ahLst/>
              <a:cxnLst>
                <a:cxn ang="0">
                  <a:pos x="T0" y="T1"/>
                </a:cxn>
                <a:cxn ang="0">
                  <a:pos x="T2" y="T3"/>
                </a:cxn>
                <a:cxn ang="0">
                  <a:pos x="T4" y="T5"/>
                </a:cxn>
                <a:cxn ang="0">
                  <a:pos x="T6" y="T7"/>
                </a:cxn>
                <a:cxn ang="0">
                  <a:pos x="T8" y="T9"/>
                </a:cxn>
              </a:cxnLst>
              <a:rect l="0" t="0" r="r" b="b"/>
              <a:pathLst>
                <a:path w="67" h="138">
                  <a:moveTo>
                    <a:pt x="67" y="17"/>
                  </a:moveTo>
                  <a:lnTo>
                    <a:pt x="0" y="0"/>
                  </a:lnTo>
                  <a:lnTo>
                    <a:pt x="0" y="123"/>
                  </a:lnTo>
                  <a:lnTo>
                    <a:pt x="67" y="138"/>
                  </a:lnTo>
                  <a:lnTo>
                    <a:pt x="67" y="17"/>
                  </a:lnTo>
                  <a:close/>
                </a:path>
              </a:pathLst>
            </a:custGeom>
            <a:solidFill>
              <a:srgbClr val="F0B2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4" name="Freeform 481"/>
            <p:cNvSpPr>
              <a:spLocks/>
            </p:cNvSpPr>
            <p:nvPr/>
          </p:nvSpPr>
          <p:spPr bwMode="auto">
            <a:xfrm>
              <a:off x="6956425" y="2379664"/>
              <a:ext cx="107950" cy="220663"/>
            </a:xfrm>
            <a:custGeom>
              <a:avLst/>
              <a:gdLst>
                <a:gd name="T0" fmla="*/ 68 w 68"/>
                <a:gd name="T1" fmla="*/ 17 h 139"/>
                <a:gd name="T2" fmla="*/ 0 w 68"/>
                <a:gd name="T3" fmla="*/ 0 h 139"/>
                <a:gd name="T4" fmla="*/ 0 w 68"/>
                <a:gd name="T5" fmla="*/ 124 h 139"/>
                <a:gd name="T6" fmla="*/ 68 w 68"/>
                <a:gd name="T7" fmla="*/ 139 h 139"/>
                <a:gd name="T8" fmla="*/ 68 w 68"/>
                <a:gd name="T9" fmla="*/ 17 h 139"/>
              </a:gdLst>
              <a:ahLst/>
              <a:cxnLst>
                <a:cxn ang="0">
                  <a:pos x="T0" y="T1"/>
                </a:cxn>
                <a:cxn ang="0">
                  <a:pos x="T2" y="T3"/>
                </a:cxn>
                <a:cxn ang="0">
                  <a:pos x="T4" y="T5"/>
                </a:cxn>
                <a:cxn ang="0">
                  <a:pos x="T6" y="T7"/>
                </a:cxn>
                <a:cxn ang="0">
                  <a:pos x="T8" y="T9"/>
                </a:cxn>
              </a:cxnLst>
              <a:rect l="0" t="0" r="r" b="b"/>
              <a:pathLst>
                <a:path w="68" h="139">
                  <a:moveTo>
                    <a:pt x="68" y="17"/>
                  </a:moveTo>
                  <a:lnTo>
                    <a:pt x="0" y="0"/>
                  </a:lnTo>
                  <a:lnTo>
                    <a:pt x="0" y="124"/>
                  </a:lnTo>
                  <a:lnTo>
                    <a:pt x="68" y="139"/>
                  </a:lnTo>
                  <a:lnTo>
                    <a:pt x="68"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5" name="Freeform 482"/>
            <p:cNvSpPr>
              <a:spLocks/>
            </p:cNvSpPr>
            <p:nvPr/>
          </p:nvSpPr>
          <p:spPr bwMode="auto">
            <a:xfrm>
              <a:off x="7105650" y="2409826"/>
              <a:ext cx="106363" cy="219075"/>
            </a:xfrm>
            <a:custGeom>
              <a:avLst/>
              <a:gdLst>
                <a:gd name="T0" fmla="*/ 67 w 67"/>
                <a:gd name="T1" fmla="*/ 17 h 138"/>
                <a:gd name="T2" fmla="*/ 0 w 67"/>
                <a:gd name="T3" fmla="*/ 0 h 138"/>
                <a:gd name="T4" fmla="*/ 0 w 67"/>
                <a:gd name="T5" fmla="*/ 123 h 138"/>
                <a:gd name="T6" fmla="*/ 67 w 67"/>
                <a:gd name="T7" fmla="*/ 138 h 138"/>
                <a:gd name="T8" fmla="*/ 67 w 67"/>
                <a:gd name="T9" fmla="*/ 17 h 138"/>
              </a:gdLst>
              <a:ahLst/>
              <a:cxnLst>
                <a:cxn ang="0">
                  <a:pos x="T0" y="T1"/>
                </a:cxn>
                <a:cxn ang="0">
                  <a:pos x="T2" y="T3"/>
                </a:cxn>
                <a:cxn ang="0">
                  <a:pos x="T4" y="T5"/>
                </a:cxn>
                <a:cxn ang="0">
                  <a:pos x="T6" y="T7"/>
                </a:cxn>
                <a:cxn ang="0">
                  <a:pos x="T8" y="T9"/>
                </a:cxn>
              </a:cxnLst>
              <a:rect l="0" t="0" r="r" b="b"/>
              <a:pathLst>
                <a:path w="67" h="138">
                  <a:moveTo>
                    <a:pt x="67" y="17"/>
                  </a:moveTo>
                  <a:lnTo>
                    <a:pt x="0" y="0"/>
                  </a:lnTo>
                  <a:lnTo>
                    <a:pt x="0" y="123"/>
                  </a:lnTo>
                  <a:lnTo>
                    <a:pt x="67" y="138"/>
                  </a:lnTo>
                  <a:lnTo>
                    <a:pt x="67" y="17"/>
                  </a:lnTo>
                  <a:close/>
                </a:path>
              </a:pathLst>
            </a:custGeom>
            <a:solidFill>
              <a:srgbClr val="F0B2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6" name="Freeform 483"/>
            <p:cNvSpPr>
              <a:spLocks/>
            </p:cNvSpPr>
            <p:nvPr/>
          </p:nvSpPr>
          <p:spPr bwMode="auto">
            <a:xfrm>
              <a:off x="6956425" y="2703514"/>
              <a:ext cx="107950" cy="220663"/>
            </a:xfrm>
            <a:custGeom>
              <a:avLst/>
              <a:gdLst>
                <a:gd name="T0" fmla="*/ 68 w 68"/>
                <a:gd name="T1" fmla="*/ 17 h 139"/>
                <a:gd name="T2" fmla="*/ 0 w 68"/>
                <a:gd name="T3" fmla="*/ 0 h 139"/>
                <a:gd name="T4" fmla="*/ 0 w 68"/>
                <a:gd name="T5" fmla="*/ 124 h 139"/>
                <a:gd name="T6" fmla="*/ 68 w 68"/>
                <a:gd name="T7" fmla="*/ 139 h 139"/>
                <a:gd name="T8" fmla="*/ 68 w 68"/>
                <a:gd name="T9" fmla="*/ 17 h 139"/>
              </a:gdLst>
              <a:ahLst/>
              <a:cxnLst>
                <a:cxn ang="0">
                  <a:pos x="T0" y="T1"/>
                </a:cxn>
                <a:cxn ang="0">
                  <a:pos x="T2" y="T3"/>
                </a:cxn>
                <a:cxn ang="0">
                  <a:pos x="T4" y="T5"/>
                </a:cxn>
                <a:cxn ang="0">
                  <a:pos x="T6" y="T7"/>
                </a:cxn>
                <a:cxn ang="0">
                  <a:pos x="T8" y="T9"/>
                </a:cxn>
              </a:cxnLst>
              <a:rect l="0" t="0" r="r" b="b"/>
              <a:pathLst>
                <a:path w="68" h="139">
                  <a:moveTo>
                    <a:pt x="68" y="17"/>
                  </a:moveTo>
                  <a:lnTo>
                    <a:pt x="0" y="0"/>
                  </a:lnTo>
                  <a:lnTo>
                    <a:pt x="0" y="124"/>
                  </a:lnTo>
                  <a:lnTo>
                    <a:pt x="68" y="139"/>
                  </a:lnTo>
                  <a:lnTo>
                    <a:pt x="68"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3" name="Freeform 485"/>
            <p:cNvSpPr>
              <a:spLocks/>
            </p:cNvSpPr>
            <p:nvPr/>
          </p:nvSpPr>
          <p:spPr bwMode="auto">
            <a:xfrm>
              <a:off x="7105650" y="2733676"/>
              <a:ext cx="106363" cy="219075"/>
            </a:xfrm>
            <a:custGeom>
              <a:avLst/>
              <a:gdLst>
                <a:gd name="T0" fmla="*/ 67 w 67"/>
                <a:gd name="T1" fmla="*/ 17 h 138"/>
                <a:gd name="T2" fmla="*/ 0 w 67"/>
                <a:gd name="T3" fmla="*/ 0 h 138"/>
                <a:gd name="T4" fmla="*/ 0 w 67"/>
                <a:gd name="T5" fmla="*/ 123 h 138"/>
                <a:gd name="T6" fmla="*/ 67 w 67"/>
                <a:gd name="T7" fmla="*/ 138 h 138"/>
                <a:gd name="T8" fmla="*/ 67 w 67"/>
                <a:gd name="T9" fmla="*/ 17 h 138"/>
              </a:gdLst>
              <a:ahLst/>
              <a:cxnLst>
                <a:cxn ang="0">
                  <a:pos x="T0" y="T1"/>
                </a:cxn>
                <a:cxn ang="0">
                  <a:pos x="T2" y="T3"/>
                </a:cxn>
                <a:cxn ang="0">
                  <a:pos x="T4" y="T5"/>
                </a:cxn>
                <a:cxn ang="0">
                  <a:pos x="T6" y="T7"/>
                </a:cxn>
                <a:cxn ang="0">
                  <a:pos x="T8" y="T9"/>
                </a:cxn>
              </a:cxnLst>
              <a:rect l="0" t="0" r="r" b="b"/>
              <a:pathLst>
                <a:path w="67" h="138">
                  <a:moveTo>
                    <a:pt x="67" y="17"/>
                  </a:moveTo>
                  <a:lnTo>
                    <a:pt x="0" y="0"/>
                  </a:lnTo>
                  <a:lnTo>
                    <a:pt x="0" y="123"/>
                  </a:lnTo>
                  <a:lnTo>
                    <a:pt x="67" y="138"/>
                  </a:lnTo>
                  <a:lnTo>
                    <a:pt x="67"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4" name="Freeform 486"/>
            <p:cNvSpPr>
              <a:spLocks/>
            </p:cNvSpPr>
            <p:nvPr/>
          </p:nvSpPr>
          <p:spPr bwMode="auto">
            <a:xfrm>
              <a:off x="6956425" y="3027363"/>
              <a:ext cx="107950" cy="220663"/>
            </a:xfrm>
            <a:custGeom>
              <a:avLst/>
              <a:gdLst>
                <a:gd name="T0" fmla="*/ 68 w 68"/>
                <a:gd name="T1" fmla="*/ 17 h 139"/>
                <a:gd name="T2" fmla="*/ 0 w 68"/>
                <a:gd name="T3" fmla="*/ 0 h 139"/>
                <a:gd name="T4" fmla="*/ 0 w 68"/>
                <a:gd name="T5" fmla="*/ 124 h 139"/>
                <a:gd name="T6" fmla="*/ 68 w 68"/>
                <a:gd name="T7" fmla="*/ 139 h 139"/>
                <a:gd name="T8" fmla="*/ 68 w 68"/>
                <a:gd name="T9" fmla="*/ 17 h 139"/>
              </a:gdLst>
              <a:ahLst/>
              <a:cxnLst>
                <a:cxn ang="0">
                  <a:pos x="T0" y="T1"/>
                </a:cxn>
                <a:cxn ang="0">
                  <a:pos x="T2" y="T3"/>
                </a:cxn>
                <a:cxn ang="0">
                  <a:pos x="T4" y="T5"/>
                </a:cxn>
                <a:cxn ang="0">
                  <a:pos x="T6" y="T7"/>
                </a:cxn>
                <a:cxn ang="0">
                  <a:pos x="T8" y="T9"/>
                </a:cxn>
              </a:cxnLst>
              <a:rect l="0" t="0" r="r" b="b"/>
              <a:pathLst>
                <a:path w="68" h="139">
                  <a:moveTo>
                    <a:pt x="68" y="17"/>
                  </a:moveTo>
                  <a:lnTo>
                    <a:pt x="0" y="0"/>
                  </a:lnTo>
                  <a:lnTo>
                    <a:pt x="0" y="124"/>
                  </a:lnTo>
                  <a:lnTo>
                    <a:pt x="68" y="139"/>
                  </a:lnTo>
                  <a:lnTo>
                    <a:pt x="68"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5" name="Freeform 487"/>
            <p:cNvSpPr>
              <a:spLocks/>
            </p:cNvSpPr>
            <p:nvPr/>
          </p:nvSpPr>
          <p:spPr bwMode="auto">
            <a:xfrm>
              <a:off x="7105650" y="3057526"/>
              <a:ext cx="106363" cy="219075"/>
            </a:xfrm>
            <a:custGeom>
              <a:avLst/>
              <a:gdLst>
                <a:gd name="T0" fmla="*/ 67 w 67"/>
                <a:gd name="T1" fmla="*/ 17 h 138"/>
                <a:gd name="T2" fmla="*/ 0 w 67"/>
                <a:gd name="T3" fmla="*/ 0 h 138"/>
                <a:gd name="T4" fmla="*/ 0 w 67"/>
                <a:gd name="T5" fmla="*/ 123 h 138"/>
                <a:gd name="T6" fmla="*/ 67 w 67"/>
                <a:gd name="T7" fmla="*/ 138 h 138"/>
                <a:gd name="T8" fmla="*/ 67 w 67"/>
                <a:gd name="T9" fmla="*/ 17 h 138"/>
              </a:gdLst>
              <a:ahLst/>
              <a:cxnLst>
                <a:cxn ang="0">
                  <a:pos x="T0" y="T1"/>
                </a:cxn>
                <a:cxn ang="0">
                  <a:pos x="T2" y="T3"/>
                </a:cxn>
                <a:cxn ang="0">
                  <a:pos x="T4" y="T5"/>
                </a:cxn>
                <a:cxn ang="0">
                  <a:pos x="T6" y="T7"/>
                </a:cxn>
                <a:cxn ang="0">
                  <a:pos x="T8" y="T9"/>
                </a:cxn>
              </a:cxnLst>
              <a:rect l="0" t="0" r="r" b="b"/>
              <a:pathLst>
                <a:path w="67" h="138">
                  <a:moveTo>
                    <a:pt x="67" y="17"/>
                  </a:moveTo>
                  <a:lnTo>
                    <a:pt x="0" y="0"/>
                  </a:lnTo>
                  <a:lnTo>
                    <a:pt x="0" y="123"/>
                  </a:lnTo>
                  <a:lnTo>
                    <a:pt x="67" y="138"/>
                  </a:lnTo>
                  <a:lnTo>
                    <a:pt x="67"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6" name="Freeform 488"/>
            <p:cNvSpPr>
              <a:spLocks/>
            </p:cNvSpPr>
            <p:nvPr/>
          </p:nvSpPr>
          <p:spPr bwMode="auto">
            <a:xfrm>
              <a:off x="6915150" y="1517651"/>
              <a:ext cx="1077913" cy="166688"/>
            </a:xfrm>
            <a:custGeom>
              <a:avLst/>
              <a:gdLst>
                <a:gd name="T0" fmla="*/ 0 w 679"/>
                <a:gd name="T1" fmla="*/ 56 h 105"/>
                <a:gd name="T2" fmla="*/ 368 w 679"/>
                <a:gd name="T3" fmla="*/ 105 h 105"/>
                <a:gd name="T4" fmla="*/ 679 w 679"/>
                <a:gd name="T5" fmla="*/ 38 h 105"/>
                <a:gd name="T6" fmla="*/ 334 w 679"/>
                <a:gd name="T7" fmla="*/ 0 h 105"/>
                <a:gd name="T8" fmla="*/ 0 w 679"/>
                <a:gd name="T9" fmla="*/ 56 h 105"/>
              </a:gdLst>
              <a:ahLst/>
              <a:cxnLst>
                <a:cxn ang="0">
                  <a:pos x="T0" y="T1"/>
                </a:cxn>
                <a:cxn ang="0">
                  <a:pos x="T2" y="T3"/>
                </a:cxn>
                <a:cxn ang="0">
                  <a:pos x="T4" y="T5"/>
                </a:cxn>
                <a:cxn ang="0">
                  <a:pos x="T6" y="T7"/>
                </a:cxn>
                <a:cxn ang="0">
                  <a:pos x="T8" y="T9"/>
                </a:cxn>
              </a:cxnLst>
              <a:rect l="0" t="0" r="r" b="b"/>
              <a:pathLst>
                <a:path w="679" h="105">
                  <a:moveTo>
                    <a:pt x="0" y="56"/>
                  </a:moveTo>
                  <a:lnTo>
                    <a:pt x="368" y="105"/>
                  </a:lnTo>
                  <a:lnTo>
                    <a:pt x="679" y="38"/>
                  </a:lnTo>
                  <a:lnTo>
                    <a:pt x="334" y="0"/>
                  </a:lnTo>
                  <a:lnTo>
                    <a:pt x="0" y="5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7" name="Freeform 489"/>
            <p:cNvSpPr>
              <a:spLocks/>
            </p:cNvSpPr>
            <p:nvPr/>
          </p:nvSpPr>
          <p:spPr bwMode="auto">
            <a:xfrm>
              <a:off x="6915150" y="1506538"/>
              <a:ext cx="1077913" cy="115888"/>
            </a:xfrm>
            <a:custGeom>
              <a:avLst/>
              <a:gdLst>
                <a:gd name="T0" fmla="*/ 0 w 679"/>
                <a:gd name="T1" fmla="*/ 63 h 73"/>
                <a:gd name="T2" fmla="*/ 334 w 679"/>
                <a:gd name="T3" fmla="*/ 0 h 73"/>
                <a:gd name="T4" fmla="*/ 679 w 679"/>
                <a:gd name="T5" fmla="*/ 45 h 73"/>
                <a:gd name="T6" fmla="*/ 617 w 679"/>
                <a:gd name="T7" fmla="*/ 54 h 73"/>
                <a:gd name="T8" fmla="*/ 334 w 679"/>
                <a:gd name="T9" fmla="*/ 22 h 73"/>
                <a:gd name="T10" fmla="*/ 64 w 679"/>
                <a:gd name="T11" fmla="*/ 73 h 73"/>
                <a:gd name="T12" fmla="*/ 0 w 679"/>
                <a:gd name="T13" fmla="*/ 63 h 73"/>
              </a:gdLst>
              <a:ahLst/>
              <a:cxnLst>
                <a:cxn ang="0">
                  <a:pos x="T0" y="T1"/>
                </a:cxn>
                <a:cxn ang="0">
                  <a:pos x="T2" y="T3"/>
                </a:cxn>
                <a:cxn ang="0">
                  <a:pos x="T4" y="T5"/>
                </a:cxn>
                <a:cxn ang="0">
                  <a:pos x="T6" y="T7"/>
                </a:cxn>
                <a:cxn ang="0">
                  <a:pos x="T8" y="T9"/>
                </a:cxn>
                <a:cxn ang="0">
                  <a:pos x="T10" y="T11"/>
                </a:cxn>
                <a:cxn ang="0">
                  <a:pos x="T12" y="T13"/>
                </a:cxn>
              </a:cxnLst>
              <a:rect l="0" t="0" r="r" b="b"/>
              <a:pathLst>
                <a:path w="679" h="73">
                  <a:moveTo>
                    <a:pt x="0" y="63"/>
                  </a:moveTo>
                  <a:lnTo>
                    <a:pt x="334" y="0"/>
                  </a:lnTo>
                  <a:lnTo>
                    <a:pt x="679" y="45"/>
                  </a:lnTo>
                  <a:lnTo>
                    <a:pt x="617" y="54"/>
                  </a:lnTo>
                  <a:lnTo>
                    <a:pt x="334" y="22"/>
                  </a:lnTo>
                  <a:lnTo>
                    <a:pt x="64" y="73"/>
                  </a:lnTo>
                  <a:lnTo>
                    <a:pt x="0" y="63"/>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58" name="Freeform 490"/>
            <p:cNvSpPr>
              <a:spLocks/>
            </p:cNvSpPr>
            <p:nvPr/>
          </p:nvSpPr>
          <p:spPr bwMode="auto">
            <a:xfrm>
              <a:off x="7686675" y="1762126"/>
              <a:ext cx="104775" cy="212725"/>
            </a:xfrm>
            <a:custGeom>
              <a:avLst/>
              <a:gdLst>
                <a:gd name="T0" fmla="*/ 0 w 66"/>
                <a:gd name="T1" fmla="*/ 15 h 134"/>
                <a:gd name="T2" fmla="*/ 66 w 66"/>
                <a:gd name="T3" fmla="*/ 0 h 134"/>
                <a:gd name="T4" fmla="*/ 66 w 66"/>
                <a:gd name="T5" fmla="*/ 119 h 134"/>
                <a:gd name="T6" fmla="*/ 0 w 66"/>
                <a:gd name="T7" fmla="*/ 134 h 134"/>
                <a:gd name="T8" fmla="*/ 0 w 66"/>
                <a:gd name="T9" fmla="*/ 15 h 134"/>
              </a:gdLst>
              <a:ahLst/>
              <a:cxnLst>
                <a:cxn ang="0">
                  <a:pos x="T0" y="T1"/>
                </a:cxn>
                <a:cxn ang="0">
                  <a:pos x="T2" y="T3"/>
                </a:cxn>
                <a:cxn ang="0">
                  <a:pos x="T4" y="T5"/>
                </a:cxn>
                <a:cxn ang="0">
                  <a:pos x="T6" y="T7"/>
                </a:cxn>
                <a:cxn ang="0">
                  <a:pos x="T8" y="T9"/>
                </a:cxn>
              </a:cxnLst>
              <a:rect l="0" t="0" r="r" b="b"/>
              <a:pathLst>
                <a:path w="66" h="134">
                  <a:moveTo>
                    <a:pt x="0" y="15"/>
                  </a:moveTo>
                  <a:lnTo>
                    <a:pt x="66" y="0"/>
                  </a:lnTo>
                  <a:lnTo>
                    <a:pt x="66" y="119"/>
                  </a:lnTo>
                  <a:lnTo>
                    <a:pt x="0" y="134"/>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0" name="Freeform 491"/>
            <p:cNvSpPr>
              <a:spLocks/>
            </p:cNvSpPr>
            <p:nvPr/>
          </p:nvSpPr>
          <p:spPr bwMode="auto">
            <a:xfrm>
              <a:off x="7540625" y="1790701"/>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1" name="Freeform 492"/>
            <p:cNvSpPr>
              <a:spLocks/>
            </p:cNvSpPr>
            <p:nvPr/>
          </p:nvSpPr>
          <p:spPr bwMode="auto">
            <a:xfrm>
              <a:off x="7686675" y="2076451"/>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2" name="Freeform 493"/>
            <p:cNvSpPr>
              <a:spLocks/>
            </p:cNvSpPr>
            <p:nvPr/>
          </p:nvSpPr>
          <p:spPr bwMode="auto">
            <a:xfrm>
              <a:off x="7540625" y="2106613"/>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4" name="Freeform 494"/>
            <p:cNvSpPr>
              <a:spLocks/>
            </p:cNvSpPr>
            <p:nvPr/>
          </p:nvSpPr>
          <p:spPr bwMode="auto">
            <a:xfrm>
              <a:off x="7686675" y="2392363"/>
              <a:ext cx="104775" cy="212725"/>
            </a:xfrm>
            <a:custGeom>
              <a:avLst/>
              <a:gdLst>
                <a:gd name="T0" fmla="*/ 0 w 66"/>
                <a:gd name="T1" fmla="*/ 14 h 134"/>
                <a:gd name="T2" fmla="*/ 66 w 66"/>
                <a:gd name="T3" fmla="*/ 0 h 134"/>
                <a:gd name="T4" fmla="*/ 66 w 66"/>
                <a:gd name="T5" fmla="*/ 119 h 134"/>
                <a:gd name="T6" fmla="*/ 0 w 66"/>
                <a:gd name="T7" fmla="*/ 134 h 134"/>
                <a:gd name="T8" fmla="*/ 0 w 66"/>
                <a:gd name="T9" fmla="*/ 14 h 134"/>
              </a:gdLst>
              <a:ahLst/>
              <a:cxnLst>
                <a:cxn ang="0">
                  <a:pos x="T0" y="T1"/>
                </a:cxn>
                <a:cxn ang="0">
                  <a:pos x="T2" y="T3"/>
                </a:cxn>
                <a:cxn ang="0">
                  <a:pos x="T4" y="T5"/>
                </a:cxn>
                <a:cxn ang="0">
                  <a:pos x="T6" y="T7"/>
                </a:cxn>
                <a:cxn ang="0">
                  <a:pos x="T8" y="T9"/>
                </a:cxn>
              </a:cxnLst>
              <a:rect l="0" t="0" r="r" b="b"/>
              <a:pathLst>
                <a:path w="66" h="134">
                  <a:moveTo>
                    <a:pt x="0" y="14"/>
                  </a:moveTo>
                  <a:lnTo>
                    <a:pt x="66" y="0"/>
                  </a:lnTo>
                  <a:lnTo>
                    <a:pt x="66" y="119"/>
                  </a:lnTo>
                  <a:lnTo>
                    <a:pt x="0" y="134"/>
                  </a:lnTo>
                  <a:lnTo>
                    <a:pt x="0" y="14"/>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6" name="Freeform 495"/>
            <p:cNvSpPr>
              <a:spLocks/>
            </p:cNvSpPr>
            <p:nvPr/>
          </p:nvSpPr>
          <p:spPr bwMode="auto">
            <a:xfrm>
              <a:off x="7540625" y="2417763"/>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8" name="Freeform 496"/>
            <p:cNvSpPr>
              <a:spLocks/>
            </p:cNvSpPr>
            <p:nvPr/>
          </p:nvSpPr>
          <p:spPr bwMode="auto">
            <a:xfrm>
              <a:off x="7686675" y="2703513"/>
              <a:ext cx="104775" cy="217488"/>
            </a:xfrm>
            <a:custGeom>
              <a:avLst/>
              <a:gdLst>
                <a:gd name="T0" fmla="*/ 0 w 66"/>
                <a:gd name="T1" fmla="*/ 17 h 137"/>
                <a:gd name="T2" fmla="*/ 66 w 66"/>
                <a:gd name="T3" fmla="*/ 0 h 137"/>
                <a:gd name="T4" fmla="*/ 66 w 66"/>
                <a:gd name="T5" fmla="*/ 122 h 137"/>
                <a:gd name="T6" fmla="*/ 0 w 66"/>
                <a:gd name="T7" fmla="*/ 137 h 137"/>
                <a:gd name="T8" fmla="*/ 0 w 66"/>
                <a:gd name="T9" fmla="*/ 17 h 137"/>
              </a:gdLst>
              <a:ahLst/>
              <a:cxnLst>
                <a:cxn ang="0">
                  <a:pos x="T0" y="T1"/>
                </a:cxn>
                <a:cxn ang="0">
                  <a:pos x="T2" y="T3"/>
                </a:cxn>
                <a:cxn ang="0">
                  <a:pos x="T4" y="T5"/>
                </a:cxn>
                <a:cxn ang="0">
                  <a:pos x="T6" y="T7"/>
                </a:cxn>
                <a:cxn ang="0">
                  <a:pos x="T8" y="T9"/>
                </a:cxn>
              </a:cxnLst>
              <a:rect l="0" t="0" r="r" b="b"/>
              <a:pathLst>
                <a:path w="66" h="137">
                  <a:moveTo>
                    <a:pt x="0" y="17"/>
                  </a:moveTo>
                  <a:lnTo>
                    <a:pt x="66" y="0"/>
                  </a:lnTo>
                  <a:lnTo>
                    <a:pt x="66" y="122"/>
                  </a:lnTo>
                  <a:lnTo>
                    <a:pt x="0" y="137"/>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9" name="Freeform 497"/>
            <p:cNvSpPr>
              <a:spLocks/>
            </p:cNvSpPr>
            <p:nvPr/>
          </p:nvSpPr>
          <p:spPr bwMode="auto">
            <a:xfrm>
              <a:off x="7540625" y="2733676"/>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0" name="Freeform 498"/>
            <p:cNvSpPr>
              <a:spLocks/>
            </p:cNvSpPr>
            <p:nvPr/>
          </p:nvSpPr>
          <p:spPr bwMode="auto">
            <a:xfrm>
              <a:off x="7686675" y="3017838"/>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2" name="Freeform 499"/>
            <p:cNvSpPr>
              <a:spLocks/>
            </p:cNvSpPr>
            <p:nvPr/>
          </p:nvSpPr>
          <p:spPr bwMode="auto">
            <a:xfrm>
              <a:off x="7540625" y="3048001"/>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6" name="Freeform 500"/>
            <p:cNvSpPr>
              <a:spLocks/>
            </p:cNvSpPr>
            <p:nvPr/>
          </p:nvSpPr>
          <p:spPr bwMode="auto">
            <a:xfrm>
              <a:off x="7966075" y="1697038"/>
              <a:ext cx="104775" cy="212725"/>
            </a:xfrm>
            <a:custGeom>
              <a:avLst/>
              <a:gdLst>
                <a:gd name="T0" fmla="*/ 0 w 66"/>
                <a:gd name="T1" fmla="*/ 14 h 134"/>
                <a:gd name="T2" fmla="*/ 66 w 66"/>
                <a:gd name="T3" fmla="*/ 0 h 134"/>
                <a:gd name="T4" fmla="*/ 66 w 66"/>
                <a:gd name="T5" fmla="*/ 119 h 134"/>
                <a:gd name="T6" fmla="*/ 0 w 66"/>
                <a:gd name="T7" fmla="*/ 134 h 134"/>
                <a:gd name="T8" fmla="*/ 0 w 66"/>
                <a:gd name="T9" fmla="*/ 14 h 134"/>
              </a:gdLst>
              <a:ahLst/>
              <a:cxnLst>
                <a:cxn ang="0">
                  <a:pos x="T0" y="T1"/>
                </a:cxn>
                <a:cxn ang="0">
                  <a:pos x="T2" y="T3"/>
                </a:cxn>
                <a:cxn ang="0">
                  <a:pos x="T4" y="T5"/>
                </a:cxn>
                <a:cxn ang="0">
                  <a:pos x="T6" y="T7"/>
                </a:cxn>
                <a:cxn ang="0">
                  <a:pos x="T8" y="T9"/>
                </a:cxn>
              </a:cxnLst>
              <a:rect l="0" t="0" r="r" b="b"/>
              <a:pathLst>
                <a:path w="66" h="134">
                  <a:moveTo>
                    <a:pt x="0" y="14"/>
                  </a:moveTo>
                  <a:lnTo>
                    <a:pt x="66" y="0"/>
                  </a:lnTo>
                  <a:lnTo>
                    <a:pt x="66" y="119"/>
                  </a:lnTo>
                  <a:lnTo>
                    <a:pt x="0" y="134"/>
                  </a:lnTo>
                  <a:lnTo>
                    <a:pt x="0" y="14"/>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9" name="Freeform 501"/>
            <p:cNvSpPr>
              <a:spLocks/>
            </p:cNvSpPr>
            <p:nvPr/>
          </p:nvSpPr>
          <p:spPr bwMode="auto">
            <a:xfrm>
              <a:off x="7823200" y="1725613"/>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0" name="Freeform 502"/>
            <p:cNvSpPr>
              <a:spLocks/>
            </p:cNvSpPr>
            <p:nvPr/>
          </p:nvSpPr>
          <p:spPr bwMode="auto">
            <a:xfrm>
              <a:off x="7966075" y="2011363"/>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2" name="Freeform 503"/>
            <p:cNvSpPr>
              <a:spLocks/>
            </p:cNvSpPr>
            <p:nvPr/>
          </p:nvSpPr>
          <p:spPr bwMode="auto">
            <a:xfrm>
              <a:off x="7823200" y="2041526"/>
              <a:ext cx="104775" cy="212725"/>
            </a:xfrm>
            <a:custGeom>
              <a:avLst/>
              <a:gdLst>
                <a:gd name="T0" fmla="*/ 0 w 66"/>
                <a:gd name="T1" fmla="*/ 15 h 134"/>
                <a:gd name="T2" fmla="*/ 66 w 66"/>
                <a:gd name="T3" fmla="*/ 0 h 134"/>
                <a:gd name="T4" fmla="*/ 66 w 66"/>
                <a:gd name="T5" fmla="*/ 119 h 134"/>
                <a:gd name="T6" fmla="*/ 0 w 66"/>
                <a:gd name="T7" fmla="*/ 134 h 134"/>
                <a:gd name="T8" fmla="*/ 0 w 66"/>
                <a:gd name="T9" fmla="*/ 15 h 134"/>
              </a:gdLst>
              <a:ahLst/>
              <a:cxnLst>
                <a:cxn ang="0">
                  <a:pos x="T0" y="T1"/>
                </a:cxn>
                <a:cxn ang="0">
                  <a:pos x="T2" y="T3"/>
                </a:cxn>
                <a:cxn ang="0">
                  <a:pos x="T4" y="T5"/>
                </a:cxn>
                <a:cxn ang="0">
                  <a:pos x="T6" y="T7"/>
                </a:cxn>
                <a:cxn ang="0">
                  <a:pos x="T8" y="T9"/>
                </a:cxn>
              </a:cxnLst>
              <a:rect l="0" t="0" r="r" b="b"/>
              <a:pathLst>
                <a:path w="66" h="134">
                  <a:moveTo>
                    <a:pt x="0" y="15"/>
                  </a:moveTo>
                  <a:lnTo>
                    <a:pt x="66" y="0"/>
                  </a:lnTo>
                  <a:lnTo>
                    <a:pt x="66" y="119"/>
                  </a:lnTo>
                  <a:lnTo>
                    <a:pt x="0" y="134"/>
                  </a:lnTo>
                  <a:lnTo>
                    <a:pt x="0" y="15"/>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3" name="Freeform 504"/>
            <p:cNvSpPr>
              <a:spLocks/>
            </p:cNvSpPr>
            <p:nvPr/>
          </p:nvSpPr>
          <p:spPr bwMode="auto">
            <a:xfrm>
              <a:off x="7966075" y="2325688"/>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6" name="Freeform 505"/>
            <p:cNvSpPr>
              <a:spLocks/>
            </p:cNvSpPr>
            <p:nvPr/>
          </p:nvSpPr>
          <p:spPr bwMode="auto">
            <a:xfrm>
              <a:off x="7823200" y="2352676"/>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7" name="Freeform 506"/>
            <p:cNvSpPr>
              <a:spLocks/>
            </p:cNvSpPr>
            <p:nvPr/>
          </p:nvSpPr>
          <p:spPr bwMode="auto">
            <a:xfrm>
              <a:off x="7550150" y="3276601"/>
              <a:ext cx="527050" cy="496888"/>
            </a:xfrm>
            <a:custGeom>
              <a:avLst/>
              <a:gdLst>
                <a:gd name="T0" fmla="*/ 0 w 332"/>
                <a:gd name="T1" fmla="*/ 77 h 313"/>
                <a:gd name="T2" fmla="*/ 0 w 332"/>
                <a:gd name="T3" fmla="*/ 313 h 313"/>
                <a:gd name="T4" fmla="*/ 332 w 332"/>
                <a:gd name="T5" fmla="*/ 212 h 313"/>
                <a:gd name="T6" fmla="*/ 332 w 332"/>
                <a:gd name="T7" fmla="*/ 0 h 313"/>
                <a:gd name="T8" fmla="*/ 0 w 332"/>
                <a:gd name="T9" fmla="*/ 77 h 313"/>
              </a:gdLst>
              <a:ahLst/>
              <a:cxnLst>
                <a:cxn ang="0">
                  <a:pos x="T0" y="T1"/>
                </a:cxn>
                <a:cxn ang="0">
                  <a:pos x="T2" y="T3"/>
                </a:cxn>
                <a:cxn ang="0">
                  <a:pos x="T4" y="T5"/>
                </a:cxn>
                <a:cxn ang="0">
                  <a:pos x="T6" y="T7"/>
                </a:cxn>
                <a:cxn ang="0">
                  <a:pos x="T8" y="T9"/>
                </a:cxn>
              </a:cxnLst>
              <a:rect l="0" t="0" r="r" b="b"/>
              <a:pathLst>
                <a:path w="332" h="313">
                  <a:moveTo>
                    <a:pt x="0" y="77"/>
                  </a:moveTo>
                  <a:lnTo>
                    <a:pt x="0" y="313"/>
                  </a:lnTo>
                  <a:lnTo>
                    <a:pt x="332" y="212"/>
                  </a:lnTo>
                  <a:lnTo>
                    <a:pt x="332" y="0"/>
                  </a:lnTo>
                  <a:lnTo>
                    <a:pt x="0" y="7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0" name="Freeform 507"/>
            <p:cNvSpPr>
              <a:spLocks/>
            </p:cNvSpPr>
            <p:nvPr/>
          </p:nvSpPr>
          <p:spPr bwMode="auto">
            <a:xfrm>
              <a:off x="8002588" y="3276601"/>
              <a:ext cx="74613" cy="336550"/>
            </a:xfrm>
            <a:custGeom>
              <a:avLst/>
              <a:gdLst>
                <a:gd name="T0" fmla="*/ 47 w 47"/>
                <a:gd name="T1" fmla="*/ 212 h 212"/>
                <a:gd name="T2" fmla="*/ 47 w 47"/>
                <a:gd name="T3" fmla="*/ 0 h 212"/>
                <a:gd name="T4" fmla="*/ 0 w 47"/>
                <a:gd name="T5" fmla="*/ 10 h 212"/>
                <a:gd name="T6" fmla="*/ 0 w 47"/>
                <a:gd name="T7" fmla="*/ 182 h 212"/>
                <a:gd name="T8" fmla="*/ 47 w 47"/>
                <a:gd name="T9" fmla="*/ 212 h 212"/>
              </a:gdLst>
              <a:ahLst/>
              <a:cxnLst>
                <a:cxn ang="0">
                  <a:pos x="T0" y="T1"/>
                </a:cxn>
                <a:cxn ang="0">
                  <a:pos x="T2" y="T3"/>
                </a:cxn>
                <a:cxn ang="0">
                  <a:pos x="T4" y="T5"/>
                </a:cxn>
                <a:cxn ang="0">
                  <a:pos x="T6" y="T7"/>
                </a:cxn>
                <a:cxn ang="0">
                  <a:pos x="T8" y="T9"/>
                </a:cxn>
              </a:cxnLst>
              <a:rect l="0" t="0" r="r" b="b"/>
              <a:pathLst>
                <a:path w="47" h="212">
                  <a:moveTo>
                    <a:pt x="47" y="212"/>
                  </a:moveTo>
                  <a:lnTo>
                    <a:pt x="47" y="0"/>
                  </a:lnTo>
                  <a:lnTo>
                    <a:pt x="0" y="10"/>
                  </a:lnTo>
                  <a:lnTo>
                    <a:pt x="0" y="182"/>
                  </a:lnTo>
                  <a:lnTo>
                    <a:pt x="47" y="212"/>
                  </a:lnTo>
                  <a:close/>
                </a:path>
              </a:pathLst>
            </a:custGeom>
            <a:solidFill>
              <a:srgbClr val="D8A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1" name="Freeform 508"/>
            <p:cNvSpPr>
              <a:spLocks/>
            </p:cNvSpPr>
            <p:nvPr/>
          </p:nvSpPr>
          <p:spPr bwMode="auto">
            <a:xfrm>
              <a:off x="7966075" y="2638426"/>
              <a:ext cx="104775" cy="217488"/>
            </a:xfrm>
            <a:custGeom>
              <a:avLst/>
              <a:gdLst>
                <a:gd name="T0" fmla="*/ 0 w 66"/>
                <a:gd name="T1" fmla="*/ 17 h 137"/>
                <a:gd name="T2" fmla="*/ 66 w 66"/>
                <a:gd name="T3" fmla="*/ 0 h 137"/>
                <a:gd name="T4" fmla="*/ 66 w 66"/>
                <a:gd name="T5" fmla="*/ 122 h 137"/>
                <a:gd name="T6" fmla="*/ 0 w 66"/>
                <a:gd name="T7" fmla="*/ 137 h 137"/>
                <a:gd name="T8" fmla="*/ 0 w 66"/>
                <a:gd name="T9" fmla="*/ 17 h 137"/>
              </a:gdLst>
              <a:ahLst/>
              <a:cxnLst>
                <a:cxn ang="0">
                  <a:pos x="T0" y="T1"/>
                </a:cxn>
                <a:cxn ang="0">
                  <a:pos x="T2" y="T3"/>
                </a:cxn>
                <a:cxn ang="0">
                  <a:pos x="T4" y="T5"/>
                </a:cxn>
                <a:cxn ang="0">
                  <a:pos x="T6" y="T7"/>
                </a:cxn>
                <a:cxn ang="0">
                  <a:pos x="T8" y="T9"/>
                </a:cxn>
              </a:cxnLst>
              <a:rect l="0" t="0" r="r" b="b"/>
              <a:pathLst>
                <a:path w="66" h="137">
                  <a:moveTo>
                    <a:pt x="0" y="17"/>
                  </a:moveTo>
                  <a:lnTo>
                    <a:pt x="66" y="0"/>
                  </a:lnTo>
                  <a:lnTo>
                    <a:pt x="66" y="122"/>
                  </a:lnTo>
                  <a:lnTo>
                    <a:pt x="0" y="137"/>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4" name="Freeform 509"/>
            <p:cNvSpPr>
              <a:spLocks/>
            </p:cNvSpPr>
            <p:nvPr/>
          </p:nvSpPr>
          <p:spPr bwMode="auto">
            <a:xfrm>
              <a:off x="7823200" y="2668588"/>
              <a:ext cx="104775" cy="212725"/>
            </a:xfrm>
            <a:custGeom>
              <a:avLst/>
              <a:gdLst>
                <a:gd name="T0" fmla="*/ 0 w 66"/>
                <a:gd name="T1" fmla="*/ 16 h 134"/>
                <a:gd name="T2" fmla="*/ 66 w 66"/>
                <a:gd name="T3" fmla="*/ 0 h 134"/>
                <a:gd name="T4" fmla="*/ 66 w 66"/>
                <a:gd name="T5" fmla="*/ 119 h 134"/>
                <a:gd name="T6" fmla="*/ 0 w 66"/>
                <a:gd name="T7" fmla="*/ 134 h 134"/>
                <a:gd name="T8" fmla="*/ 0 w 66"/>
                <a:gd name="T9" fmla="*/ 16 h 134"/>
              </a:gdLst>
              <a:ahLst/>
              <a:cxnLst>
                <a:cxn ang="0">
                  <a:pos x="T0" y="T1"/>
                </a:cxn>
                <a:cxn ang="0">
                  <a:pos x="T2" y="T3"/>
                </a:cxn>
                <a:cxn ang="0">
                  <a:pos x="T4" y="T5"/>
                </a:cxn>
                <a:cxn ang="0">
                  <a:pos x="T6" y="T7"/>
                </a:cxn>
                <a:cxn ang="0">
                  <a:pos x="T8" y="T9"/>
                </a:cxn>
              </a:cxnLst>
              <a:rect l="0" t="0" r="r" b="b"/>
              <a:pathLst>
                <a:path w="66" h="134">
                  <a:moveTo>
                    <a:pt x="0" y="16"/>
                  </a:moveTo>
                  <a:lnTo>
                    <a:pt x="66" y="0"/>
                  </a:lnTo>
                  <a:lnTo>
                    <a:pt x="66" y="119"/>
                  </a:lnTo>
                  <a:lnTo>
                    <a:pt x="0" y="134"/>
                  </a:lnTo>
                  <a:lnTo>
                    <a:pt x="0" y="16"/>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5" name="Freeform 510"/>
            <p:cNvSpPr>
              <a:spLocks/>
            </p:cNvSpPr>
            <p:nvPr/>
          </p:nvSpPr>
          <p:spPr bwMode="auto">
            <a:xfrm>
              <a:off x="7966075" y="2952751"/>
              <a:ext cx="104775" cy="214313"/>
            </a:xfrm>
            <a:custGeom>
              <a:avLst/>
              <a:gdLst>
                <a:gd name="T0" fmla="*/ 0 w 66"/>
                <a:gd name="T1" fmla="*/ 17 h 135"/>
                <a:gd name="T2" fmla="*/ 66 w 66"/>
                <a:gd name="T3" fmla="*/ 0 h 135"/>
                <a:gd name="T4" fmla="*/ 66 w 66"/>
                <a:gd name="T5" fmla="*/ 120 h 135"/>
                <a:gd name="T6" fmla="*/ 0 w 66"/>
                <a:gd name="T7" fmla="*/ 135 h 135"/>
                <a:gd name="T8" fmla="*/ 0 w 66"/>
                <a:gd name="T9" fmla="*/ 17 h 135"/>
              </a:gdLst>
              <a:ahLst/>
              <a:cxnLst>
                <a:cxn ang="0">
                  <a:pos x="T0" y="T1"/>
                </a:cxn>
                <a:cxn ang="0">
                  <a:pos x="T2" y="T3"/>
                </a:cxn>
                <a:cxn ang="0">
                  <a:pos x="T4" y="T5"/>
                </a:cxn>
                <a:cxn ang="0">
                  <a:pos x="T6" y="T7"/>
                </a:cxn>
                <a:cxn ang="0">
                  <a:pos x="T8" y="T9"/>
                </a:cxn>
              </a:cxnLst>
              <a:rect l="0" t="0" r="r" b="b"/>
              <a:pathLst>
                <a:path w="66" h="135">
                  <a:moveTo>
                    <a:pt x="0" y="17"/>
                  </a:moveTo>
                  <a:lnTo>
                    <a:pt x="66" y="0"/>
                  </a:lnTo>
                  <a:lnTo>
                    <a:pt x="66" y="120"/>
                  </a:lnTo>
                  <a:lnTo>
                    <a:pt x="0" y="135"/>
                  </a:lnTo>
                  <a:lnTo>
                    <a:pt x="0" y="17"/>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7" name="Freeform 511"/>
            <p:cNvSpPr>
              <a:spLocks/>
            </p:cNvSpPr>
            <p:nvPr/>
          </p:nvSpPr>
          <p:spPr bwMode="auto">
            <a:xfrm>
              <a:off x="7823200" y="2982913"/>
              <a:ext cx="104775" cy="214313"/>
            </a:xfrm>
            <a:custGeom>
              <a:avLst/>
              <a:gdLst>
                <a:gd name="T0" fmla="*/ 0 w 66"/>
                <a:gd name="T1" fmla="*/ 15 h 135"/>
                <a:gd name="T2" fmla="*/ 66 w 66"/>
                <a:gd name="T3" fmla="*/ 0 h 135"/>
                <a:gd name="T4" fmla="*/ 66 w 66"/>
                <a:gd name="T5" fmla="*/ 120 h 135"/>
                <a:gd name="T6" fmla="*/ 0 w 66"/>
                <a:gd name="T7" fmla="*/ 135 h 135"/>
                <a:gd name="T8" fmla="*/ 0 w 66"/>
                <a:gd name="T9" fmla="*/ 15 h 135"/>
              </a:gdLst>
              <a:ahLst/>
              <a:cxnLst>
                <a:cxn ang="0">
                  <a:pos x="T0" y="T1"/>
                </a:cxn>
                <a:cxn ang="0">
                  <a:pos x="T2" y="T3"/>
                </a:cxn>
                <a:cxn ang="0">
                  <a:pos x="T4" y="T5"/>
                </a:cxn>
                <a:cxn ang="0">
                  <a:pos x="T6" y="T7"/>
                </a:cxn>
                <a:cxn ang="0">
                  <a:pos x="T8" y="T9"/>
                </a:cxn>
              </a:cxnLst>
              <a:rect l="0" t="0" r="r" b="b"/>
              <a:pathLst>
                <a:path w="66" h="135">
                  <a:moveTo>
                    <a:pt x="0" y="15"/>
                  </a:moveTo>
                  <a:lnTo>
                    <a:pt x="66" y="0"/>
                  </a:lnTo>
                  <a:lnTo>
                    <a:pt x="66" y="120"/>
                  </a:lnTo>
                  <a:lnTo>
                    <a:pt x="0" y="135"/>
                  </a:lnTo>
                  <a:lnTo>
                    <a:pt x="0" y="15"/>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9" name="Freeform 512"/>
            <p:cNvSpPr>
              <a:spLocks/>
            </p:cNvSpPr>
            <p:nvPr/>
          </p:nvSpPr>
          <p:spPr bwMode="auto">
            <a:xfrm>
              <a:off x="7623175" y="3252788"/>
              <a:ext cx="382588" cy="193675"/>
            </a:xfrm>
            <a:custGeom>
              <a:avLst/>
              <a:gdLst>
                <a:gd name="T0" fmla="*/ 0 w 241"/>
                <a:gd name="T1" fmla="*/ 55 h 122"/>
                <a:gd name="T2" fmla="*/ 0 w 241"/>
                <a:gd name="T3" fmla="*/ 122 h 122"/>
                <a:gd name="T4" fmla="*/ 241 w 241"/>
                <a:gd name="T5" fmla="*/ 62 h 122"/>
                <a:gd name="T6" fmla="*/ 241 w 241"/>
                <a:gd name="T7" fmla="*/ 0 h 122"/>
                <a:gd name="T8" fmla="*/ 0 w 241"/>
                <a:gd name="T9" fmla="*/ 55 h 122"/>
              </a:gdLst>
              <a:ahLst/>
              <a:cxnLst>
                <a:cxn ang="0">
                  <a:pos x="T0" y="T1"/>
                </a:cxn>
                <a:cxn ang="0">
                  <a:pos x="T2" y="T3"/>
                </a:cxn>
                <a:cxn ang="0">
                  <a:pos x="T4" y="T5"/>
                </a:cxn>
                <a:cxn ang="0">
                  <a:pos x="T6" y="T7"/>
                </a:cxn>
                <a:cxn ang="0">
                  <a:pos x="T8" y="T9"/>
                </a:cxn>
              </a:cxnLst>
              <a:rect l="0" t="0" r="r" b="b"/>
              <a:pathLst>
                <a:path w="241" h="122">
                  <a:moveTo>
                    <a:pt x="0" y="55"/>
                  </a:moveTo>
                  <a:lnTo>
                    <a:pt x="0" y="122"/>
                  </a:lnTo>
                  <a:lnTo>
                    <a:pt x="241" y="62"/>
                  </a:lnTo>
                  <a:lnTo>
                    <a:pt x="241" y="0"/>
                  </a:lnTo>
                  <a:lnTo>
                    <a:pt x="0" y="55"/>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1" name="Freeform 513"/>
            <p:cNvSpPr>
              <a:spLocks/>
            </p:cNvSpPr>
            <p:nvPr/>
          </p:nvSpPr>
          <p:spPr bwMode="auto">
            <a:xfrm>
              <a:off x="7550150" y="3565526"/>
              <a:ext cx="527050" cy="207963"/>
            </a:xfrm>
            <a:custGeom>
              <a:avLst/>
              <a:gdLst>
                <a:gd name="T0" fmla="*/ 0 w 332"/>
                <a:gd name="T1" fmla="*/ 131 h 131"/>
                <a:gd name="T2" fmla="*/ 332 w 332"/>
                <a:gd name="T3" fmla="*/ 30 h 131"/>
                <a:gd name="T4" fmla="*/ 285 w 332"/>
                <a:gd name="T5" fmla="*/ 0 h 131"/>
                <a:gd name="T6" fmla="*/ 1 w 332"/>
                <a:gd name="T7" fmla="*/ 86 h 131"/>
                <a:gd name="T8" fmla="*/ 0 w 332"/>
                <a:gd name="T9" fmla="*/ 131 h 131"/>
              </a:gdLst>
              <a:ahLst/>
              <a:cxnLst>
                <a:cxn ang="0">
                  <a:pos x="T0" y="T1"/>
                </a:cxn>
                <a:cxn ang="0">
                  <a:pos x="T2" y="T3"/>
                </a:cxn>
                <a:cxn ang="0">
                  <a:pos x="T4" y="T5"/>
                </a:cxn>
                <a:cxn ang="0">
                  <a:pos x="T6" y="T7"/>
                </a:cxn>
                <a:cxn ang="0">
                  <a:pos x="T8" y="T9"/>
                </a:cxn>
              </a:cxnLst>
              <a:rect l="0" t="0" r="r" b="b"/>
              <a:pathLst>
                <a:path w="332" h="131">
                  <a:moveTo>
                    <a:pt x="0" y="131"/>
                  </a:moveTo>
                  <a:lnTo>
                    <a:pt x="332" y="30"/>
                  </a:lnTo>
                  <a:lnTo>
                    <a:pt x="285" y="0"/>
                  </a:lnTo>
                  <a:lnTo>
                    <a:pt x="1" y="86"/>
                  </a:lnTo>
                  <a:lnTo>
                    <a:pt x="0" y="131"/>
                  </a:lnTo>
                  <a:close/>
                </a:path>
              </a:pathLst>
            </a:custGeom>
            <a:solidFill>
              <a:srgbClr val="CE7C1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2" name="Freeform 514"/>
            <p:cNvSpPr>
              <a:spLocks/>
            </p:cNvSpPr>
            <p:nvPr/>
          </p:nvSpPr>
          <p:spPr bwMode="auto">
            <a:xfrm>
              <a:off x="6124575" y="3155951"/>
              <a:ext cx="539750" cy="528638"/>
            </a:xfrm>
            <a:custGeom>
              <a:avLst/>
              <a:gdLst>
                <a:gd name="T0" fmla="*/ 68 w 340"/>
                <a:gd name="T1" fmla="*/ 303 h 333"/>
                <a:gd name="T2" fmla="*/ 0 w 340"/>
                <a:gd name="T3" fmla="*/ 194 h 333"/>
                <a:gd name="T4" fmla="*/ 32 w 340"/>
                <a:gd name="T5" fmla="*/ 69 h 333"/>
                <a:gd name="T6" fmla="*/ 126 w 340"/>
                <a:gd name="T7" fmla="*/ 0 h 333"/>
                <a:gd name="T8" fmla="*/ 244 w 340"/>
                <a:gd name="T9" fmla="*/ 16 h 333"/>
                <a:gd name="T10" fmla="*/ 333 w 340"/>
                <a:gd name="T11" fmla="*/ 91 h 333"/>
                <a:gd name="T12" fmla="*/ 340 w 340"/>
                <a:gd name="T13" fmla="*/ 213 h 333"/>
                <a:gd name="T14" fmla="*/ 278 w 340"/>
                <a:gd name="T15" fmla="*/ 308 h 333"/>
                <a:gd name="T16" fmla="*/ 177 w 340"/>
                <a:gd name="T17" fmla="*/ 333 h 333"/>
                <a:gd name="T18" fmla="*/ 68 w 340"/>
                <a:gd name="T19" fmla="*/ 303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333">
                  <a:moveTo>
                    <a:pt x="68" y="303"/>
                  </a:moveTo>
                  <a:lnTo>
                    <a:pt x="0" y="194"/>
                  </a:lnTo>
                  <a:lnTo>
                    <a:pt x="32" y="69"/>
                  </a:lnTo>
                  <a:lnTo>
                    <a:pt x="126" y="0"/>
                  </a:lnTo>
                  <a:lnTo>
                    <a:pt x="244" y="16"/>
                  </a:lnTo>
                  <a:lnTo>
                    <a:pt x="333" y="91"/>
                  </a:lnTo>
                  <a:lnTo>
                    <a:pt x="340" y="213"/>
                  </a:lnTo>
                  <a:lnTo>
                    <a:pt x="278" y="308"/>
                  </a:lnTo>
                  <a:lnTo>
                    <a:pt x="177" y="333"/>
                  </a:lnTo>
                  <a:lnTo>
                    <a:pt x="68" y="303"/>
                  </a:lnTo>
                  <a:close/>
                </a:path>
              </a:pathLst>
            </a:custGeom>
            <a:solidFill>
              <a:srgbClr val="8F86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3" name="Freeform 515"/>
            <p:cNvSpPr>
              <a:spLocks/>
            </p:cNvSpPr>
            <p:nvPr/>
          </p:nvSpPr>
          <p:spPr bwMode="auto">
            <a:xfrm>
              <a:off x="6124575" y="3155951"/>
              <a:ext cx="539750" cy="528638"/>
            </a:xfrm>
            <a:custGeom>
              <a:avLst/>
              <a:gdLst>
                <a:gd name="T0" fmla="*/ 68 w 340"/>
                <a:gd name="T1" fmla="*/ 303 h 333"/>
                <a:gd name="T2" fmla="*/ 0 w 340"/>
                <a:gd name="T3" fmla="*/ 194 h 333"/>
                <a:gd name="T4" fmla="*/ 32 w 340"/>
                <a:gd name="T5" fmla="*/ 69 h 333"/>
                <a:gd name="T6" fmla="*/ 126 w 340"/>
                <a:gd name="T7" fmla="*/ 0 h 333"/>
                <a:gd name="T8" fmla="*/ 244 w 340"/>
                <a:gd name="T9" fmla="*/ 16 h 333"/>
                <a:gd name="T10" fmla="*/ 333 w 340"/>
                <a:gd name="T11" fmla="*/ 91 h 333"/>
                <a:gd name="T12" fmla="*/ 340 w 340"/>
                <a:gd name="T13" fmla="*/ 213 h 333"/>
                <a:gd name="T14" fmla="*/ 278 w 340"/>
                <a:gd name="T15" fmla="*/ 308 h 333"/>
                <a:gd name="T16" fmla="*/ 177 w 340"/>
                <a:gd name="T17" fmla="*/ 333 h 333"/>
                <a:gd name="T18" fmla="*/ 68 w 340"/>
                <a:gd name="T19" fmla="*/ 303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333">
                  <a:moveTo>
                    <a:pt x="68" y="303"/>
                  </a:moveTo>
                  <a:lnTo>
                    <a:pt x="0" y="194"/>
                  </a:lnTo>
                  <a:lnTo>
                    <a:pt x="32" y="69"/>
                  </a:lnTo>
                  <a:lnTo>
                    <a:pt x="126" y="0"/>
                  </a:lnTo>
                  <a:lnTo>
                    <a:pt x="244" y="16"/>
                  </a:lnTo>
                  <a:lnTo>
                    <a:pt x="333" y="91"/>
                  </a:lnTo>
                  <a:lnTo>
                    <a:pt x="340" y="213"/>
                  </a:lnTo>
                  <a:lnTo>
                    <a:pt x="278" y="308"/>
                  </a:lnTo>
                  <a:lnTo>
                    <a:pt x="177" y="333"/>
                  </a:lnTo>
                  <a:lnTo>
                    <a:pt x="68" y="30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4" name="Freeform 516"/>
            <p:cNvSpPr>
              <a:spLocks/>
            </p:cNvSpPr>
            <p:nvPr/>
          </p:nvSpPr>
          <p:spPr bwMode="auto">
            <a:xfrm>
              <a:off x="6175375" y="3155951"/>
              <a:ext cx="230188" cy="188913"/>
            </a:xfrm>
            <a:custGeom>
              <a:avLst/>
              <a:gdLst>
                <a:gd name="T0" fmla="*/ 0 w 145"/>
                <a:gd name="T1" fmla="*/ 69 h 119"/>
                <a:gd name="T2" fmla="*/ 94 w 145"/>
                <a:gd name="T3" fmla="*/ 0 h 119"/>
                <a:gd name="T4" fmla="*/ 145 w 145"/>
                <a:gd name="T5" fmla="*/ 119 h 119"/>
                <a:gd name="T6" fmla="*/ 0 w 145"/>
                <a:gd name="T7" fmla="*/ 69 h 119"/>
              </a:gdLst>
              <a:ahLst/>
              <a:cxnLst>
                <a:cxn ang="0">
                  <a:pos x="T0" y="T1"/>
                </a:cxn>
                <a:cxn ang="0">
                  <a:pos x="T2" y="T3"/>
                </a:cxn>
                <a:cxn ang="0">
                  <a:pos x="T4" y="T5"/>
                </a:cxn>
                <a:cxn ang="0">
                  <a:pos x="T6" y="T7"/>
                </a:cxn>
              </a:cxnLst>
              <a:rect l="0" t="0" r="r" b="b"/>
              <a:pathLst>
                <a:path w="145" h="119">
                  <a:moveTo>
                    <a:pt x="0" y="69"/>
                  </a:moveTo>
                  <a:lnTo>
                    <a:pt x="94" y="0"/>
                  </a:lnTo>
                  <a:lnTo>
                    <a:pt x="145" y="119"/>
                  </a:lnTo>
                  <a:lnTo>
                    <a:pt x="0" y="69"/>
                  </a:lnTo>
                  <a:close/>
                </a:path>
              </a:pathLst>
            </a:custGeom>
            <a:solidFill>
              <a:srgbClr val="C6B5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5" name="Freeform 517"/>
            <p:cNvSpPr>
              <a:spLocks/>
            </p:cNvSpPr>
            <p:nvPr/>
          </p:nvSpPr>
          <p:spPr bwMode="auto">
            <a:xfrm>
              <a:off x="6124575" y="3265488"/>
              <a:ext cx="280988" cy="198438"/>
            </a:xfrm>
            <a:custGeom>
              <a:avLst/>
              <a:gdLst>
                <a:gd name="T0" fmla="*/ 32 w 177"/>
                <a:gd name="T1" fmla="*/ 0 h 125"/>
                <a:gd name="T2" fmla="*/ 0 w 177"/>
                <a:gd name="T3" fmla="*/ 125 h 125"/>
                <a:gd name="T4" fmla="*/ 177 w 177"/>
                <a:gd name="T5" fmla="*/ 50 h 125"/>
                <a:gd name="T6" fmla="*/ 32 w 177"/>
                <a:gd name="T7" fmla="*/ 0 h 125"/>
              </a:gdLst>
              <a:ahLst/>
              <a:cxnLst>
                <a:cxn ang="0">
                  <a:pos x="T0" y="T1"/>
                </a:cxn>
                <a:cxn ang="0">
                  <a:pos x="T2" y="T3"/>
                </a:cxn>
                <a:cxn ang="0">
                  <a:pos x="T4" y="T5"/>
                </a:cxn>
                <a:cxn ang="0">
                  <a:pos x="T6" y="T7"/>
                </a:cxn>
              </a:cxnLst>
              <a:rect l="0" t="0" r="r" b="b"/>
              <a:pathLst>
                <a:path w="177" h="125">
                  <a:moveTo>
                    <a:pt x="32" y="0"/>
                  </a:moveTo>
                  <a:lnTo>
                    <a:pt x="0" y="125"/>
                  </a:lnTo>
                  <a:lnTo>
                    <a:pt x="177" y="50"/>
                  </a:lnTo>
                  <a:lnTo>
                    <a:pt x="32" y="0"/>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6" name="Freeform 518"/>
            <p:cNvSpPr>
              <a:spLocks/>
            </p:cNvSpPr>
            <p:nvPr/>
          </p:nvSpPr>
          <p:spPr bwMode="auto">
            <a:xfrm>
              <a:off x="6324600" y="3155951"/>
              <a:ext cx="187325" cy="188913"/>
            </a:xfrm>
            <a:custGeom>
              <a:avLst/>
              <a:gdLst>
                <a:gd name="T0" fmla="*/ 51 w 118"/>
                <a:gd name="T1" fmla="*/ 119 h 119"/>
                <a:gd name="T2" fmla="*/ 0 w 118"/>
                <a:gd name="T3" fmla="*/ 0 h 119"/>
                <a:gd name="T4" fmla="*/ 118 w 118"/>
                <a:gd name="T5" fmla="*/ 16 h 119"/>
                <a:gd name="T6" fmla="*/ 51 w 118"/>
                <a:gd name="T7" fmla="*/ 119 h 119"/>
              </a:gdLst>
              <a:ahLst/>
              <a:cxnLst>
                <a:cxn ang="0">
                  <a:pos x="T0" y="T1"/>
                </a:cxn>
                <a:cxn ang="0">
                  <a:pos x="T2" y="T3"/>
                </a:cxn>
                <a:cxn ang="0">
                  <a:pos x="T4" y="T5"/>
                </a:cxn>
                <a:cxn ang="0">
                  <a:pos x="T6" y="T7"/>
                </a:cxn>
              </a:cxnLst>
              <a:rect l="0" t="0" r="r" b="b"/>
              <a:pathLst>
                <a:path w="118" h="119">
                  <a:moveTo>
                    <a:pt x="51" y="119"/>
                  </a:moveTo>
                  <a:lnTo>
                    <a:pt x="0" y="0"/>
                  </a:lnTo>
                  <a:lnTo>
                    <a:pt x="118" y="16"/>
                  </a:lnTo>
                  <a:lnTo>
                    <a:pt x="51" y="119"/>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8" name="Freeform 519"/>
            <p:cNvSpPr>
              <a:spLocks/>
            </p:cNvSpPr>
            <p:nvPr/>
          </p:nvSpPr>
          <p:spPr bwMode="auto">
            <a:xfrm>
              <a:off x="6405563" y="3300413"/>
              <a:ext cx="247650" cy="207963"/>
            </a:xfrm>
            <a:custGeom>
              <a:avLst/>
              <a:gdLst>
                <a:gd name="T0" fmla="*/ 0 w 156"/>
                <a:gd name="T1" fmla="*/ 28 h 131"/>
                <a:gd name="T2" fmla="*/ 156 w 156"/>
                <a:gd name="T3" fmla="*/ 0 h 131"/>
                <a:gd name="T4" fmla="*/ 81 w 156"/>
                <a:gd name="T5" fmla="*/ 131 h 131"/>
                <a:gd name="T6" fmla="*/ 0 w 156"/>
                <a:gd name="T7" fmla="*/ 28 h 131"/>
              </a:gdLst>
              <a:ahLst/>
              <a:cxnLst>
                <a:cxn ang="0">
                  <a:pos x="T0" y="T1"/>
                </a:cxn>
                <a:cxn ang="0">
                  <a:pos x="T2" y="T3"/>
                </a:cxn>
                <a:cxn ang="0">
                  <a:pos x="T4" y="T5"/>
                </a:cxn>
                <a:cxn ang="0">
                  <a:pos x="T6" y="T7"/>
                </a:cxn>
              </a:cxnLst>
              <a:rect l="0" t="0" r="r" b="b"/>
              <a:pathLst>
                <a:path w="156" h="131">
                  <a:moveTo>
                    <a:pt x="0" y="28"/>
                  </a:moveTo>
                  <a:lnTo>
                    <a:pt x="156" y="0"/>
                  </a:lnTo>
                  <a:lnTo>
                    <a:pt x="81" y="131"/>
                  </a:lnTo>
                  <a:lnTo>
                    <a:pt x="0" y="28"/>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0" name="Freeform 520"/>
            <p:cNvSpPr>
              <a:spLocks/>
            </p:cNvSpPr>
            <p:nvPr/>
          </p:nvSpPr>
          <p:spPr bwMode="auto">
            <a:xfrm>
              <a:off x="6405563" y="3300413"/>
              <a:ext cx="247650" cy="207963"/>
            </a:xfrm>
            <a:custGeom>
              <a:avLst/>
              <a:gdLst>
                <a:gd name="T0" fmla="*/ 0 w 156"/>
                <a:gd name="T1" fmla="*/ 28 h 131"/>
                <a:gd name="T2" fmla="*/ 156 w 156"/>
                <a:gd name="T3" fmla="*/ 0 h 131"/>
                <a:gd name="T4" fmla="*/ 81 w 156"/>
                <a:gd name="T5" fmla="*/ 131 h 131"/>
                <a:gd name="T6" fmla="*/ 0 w 156"/>
                <a:gd name="T7" fmla="*/ 28 h 131"/>
              </a:gdLst>
              <a:ahLst/>
              <a:cxnLst>
                <a:cxn ang="0">
                  <a:pos x="T0" y="T1"/>
                </a:cxn>
                <a:cxn ang="0">
                  <a:pos x="T2" y="T3"/>
                </a:cxn>
                <a:cxn ang="0">
                  <a:pos x="T4" y="T5"/>
                </a:cxn>
                <a:cxn ang="0">
                  <a:pos x="T6" y="T7"/>
                </a:cxn>
              </a:cxnLst>
              <a:rect l="0" t="0" r="r" b="b"/>
              <a:pathLst>
                <a:path w="156" h="131">
                  <a:moveTo>
                    <a:pt x="0" y="28"/>
                  </a:moveTo>
                  <a:lnTo>
                    <a:pt x="156" y="0"/>
                  </a:lnTo>
                  <a:lnTo>
                    <a:pt x="81" y="131"/>
                  </a:lnTo>
                  <a:lnTo>
                    <a:pt x="0" y="2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1" name="Freeform 521"/>
            <p:cNvSpPr>
              <a:spLocks/>
            </p:cNvSpPr>
            <p:nvPr/>
          </p:nvSpPr>
          <p:spPr bwMode="auto">
            <a:xfrm>
              <a:off x="6534150" y="3300413"/>
              <a:ext cx="130175" cy="207963"/>
            </a:xfrm>
            <a:custGeom>
              <a:avLst/>
              <a:gdLst>
                <a:gd name="T0" fmla="*/ 75 w 82"/>
                <a:gd name="T1" fmla="*/ 0 h 131"/>
                <a:gd name="T2" fmla="*/ 0 w 82"/>
                <a:gd name="T3" fmla="*/ 131 h 131"/>
                <a:gd name="T4" fmla="*/ 82 w 82"/>
                <a:gd name="T5" fmla="*/ 122 h 131"/>
                <a:gd name="T6" fmla="*/ 75 w 82"/>
                <a:gd name="T7" fmla="*/ 0 h 131"/>
              </a:gdLst>
              <a:ahLst/>
              <a:cxnLst>
                <a:cxn ang="0">
                  <a:pos x="T0" y="T1"/>
                </a:cxn>
                <a:cxn ang="0">
                  <a:pos x="T2" y="T3"/>
                </a:cxn>
                <a:cxn ang="0">
                  <a:pos x="T4" y="T5"/>
                </a:cxn>
                <a:cxn ang="0">
                  <a:pos x="T6" y="T7"/>
                </a:cxn>
              </a:cxnLst>
              <a:rect l="0" t="0" r="r" b="b"/>
              <a:pathLst>
                <a:path w="82" h="131">
                  <a:moveTo>
                    <a:pt x="75" y="0"/>
                  </a:moveTo>
                  <a:lnTo>
                    <a:pt x="0" y="131"/>
                  </a:lnTo>
                  <a:lnTo>
                    <a:pt x="82" y="122"/>
                  </a:lnTo>
                  <a:lnTo>
                    <a:pt x="75" y="0"/>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2" name="Freeform 522"/>
            <p:cNvSpPr>
              <a:spLocks/>
            </p:cNvSpPr>
            <p:nvPr/>
          </p:nvSpPr>
          <p:spPr bwMode="auto">
            <a:xfrm>
              <a:off x="6534150" y="3300413"/>
              <a:ext cx="130175" cy="207963"/>
            </a:xfrm>
            <a:custGeom>
              <a:avLst/>
              <a:gdLst>
                <a:gd name="T0" fmla="*/ 75 w 82"/>
                <a:gd name="T1" fmla="*/ 0 h 131"/>
                <a:gd name="T2" fmla="*/ 0 w 82"/>
                <a:gd name="T3" fmla="*/ 131 h 131"/>
                <a:gd name="T4" fmla="*/ 82 w 82"/>
                <a:gd name="T5" fmla="*/ 122 h 131"/>
                <a:gd name="T6" fmla="*/ 75 w 82"/>
                <a:gd name="T7" fmla="*/ 0 h 131"/>
              </a:gdLst>
              <a:ahLst/>
              <a:cxnLst>
                <a:cxn ang="0">
                  <a:pos x="T0" y="T1"/>
                </a:cxn>
                <a:cxn ang="0">
                  <a:pos x="T2" y="T3"/>
                </a:cxn>
                <a:cxn ang="0">
                  <a:pos x="T4" y="T5"/>
                </a:cxn>
                <a:cxn ang="0">
                  <a:pos x="T6" y="T7"/>
                </a:cxn>
              </a:cxnLst>
              <a:rect l="0" t="0" r="r" b="b"/>
              <a:pathLst>
                <a:path w="82" h="131">
                  <a:moveTo>
                    <a:pt x="75" y="0"/>
                  </a:moveTo>
                  <a:lnTo>
                    <a:pt x="0" y="131"/>
                  </a:lnTo>
                  <a:lnTo>
                    <a:pt x="82" y="122"/>
                  </a:lnTo>
                  <a:lnTo>
                    <a:pt x="7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3" name="Freeform 523"/>
            <p:cNvSpPr>
              <a:spLocks noEditPoints="1"/>
            </p:cNvSpPr>
            <p:nvPr/>
          </p:nvSpPr>
          <p:spPr bwMode="auto">
            <a:xfrm>
              <a:off x="6534150" y="3508376"/>
              <a:ext cx="44450" cy="136525"/>
            </a:xfrm>
            <a:custGeom>
              <a:avLst/>
              <a:gdLst>
                <a:gd name="T0" fmla="*/ 11 w 28"/>
                <a:gd name="T1" fmla="*/ 43 h 86"/>
                <a:gd name="T2" fmla="*/ 20 w 28"/>
                <a:gd name="T3" fmla="*/ 86 h 86"/>
                <a:gd name="T4" fmla="*/ 28 w 28"/>
                <a:gd name="T5" fmla="*/ 73 h 86"/>
                <a:gd name="T6" fmla="*/ 11 w 28"/>
                <a:gd name="T7" fmla="*/ 43 h 86"/>
                <a:gd name="T8" fmla="*/ 5 w 28"/>
                <a:gd name="T9" fmla="*/ 0 h 86"/>
                <a:gd name="T10" fmla="*/ 0 w 28"/>
                <a:gd name="T11" fmla="*/ 0 h 86"/>
                <a:gd name="T12" fmla="*/ 1 w 28"/>
                <a:gd name="T13" fmla="*/ 12 h 86"/>
                <a:gd name="T14" fmla="*/ 5 w 28"/>
                <a:gd name="T15" fmla="*/ 0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86">
                  <a:moveTo>
                    <a:pt x="11" y="43"/>
                  </a:moveTo>
                  <a:lnTo>
                    <a:pt x="20" y="86"/>
                  </a:lnTo>
                  <a:lnTo>
                    <a:pt x="28" y="73"/>
                  </a:lnTo>
                  <a:lnTo>
                    <a:pt x="11" y="43"/>
                  </a:lnTo>
                  <a:close/>
                  <a:moveTo>
                    <a:pt x="5" y="0"/>
                  </a:moveTo>
                  <a:lnTo>
                    <a:pt x="0" y="0"/>
                  </a:lnTo>
                  <a:lnTo>
                    <a:pt x="1" y="12"/>
                  </a:lnTo>
                  <a:lnTo>
                    <a:pt x="5" y="0"/>
                  </a:lnTo>
                  <a:close/>
                </a:path>
              </a:pathLst>
            </a:custGeom>
            <a:solidFill>
              <a:srgbClr val="6D63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4" name="Freeform 524"/>
            <p:cNvSpPr>
              <a:spLocks noEditPoints="1"/>
            </p:cNvSpPr>
            <p:nvPr/>
          </p:nvSpPr>
          <p:spPr bwMode="auto">
            <a:xfrm>
              <a:off x="6534150" y="3508376"/>
              <a:ext cx="44450" cy="136525"/>
            </a:xfrm>
            <a:custGeom>
              <a:avLst/>
              <a:gdLst>
                <a:gd name="T0" fmla="*/ 11 w 28"/>
                <a:gd name="T1" fmla="*/ 43 h 86"/>
                <a:gd name="T2" fmla="*/ 20 w 28"/>
                <a:gd name="T3" fmla="*/ 86 h 86"/>
                <a:gd name="T4" fmla="*/ 28 w 28"/>
                <a:gd name="T5" fmla="*/ 73 h 86"/>
                <a:gd name="T6" fmla="*/ 11 w 28"/>
                <a:gd name="T7" fmla="*/ 43 h 86"/>
                <a:gd name="T8" fmla="*/ 5 w 28"/>
                <a:gd name="T9" fmla="*/ 0 h 86"/>
                <a:gd name="T10" fmla="*/ 0 w 28"/>
                <a:gd name="T11" fmla="*/ 0 h 86"/>
                <a:gd name="T12" fmla="*/ 1 w 28"/>
                <a:gd name="T13" fmla="*/ 12 h 86"/>
                <a:gd name="T14" fmla="*/ 5 w 28"/>
                <a:gd name="T15" fmla="*/ 0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86">
                  <a:moveTo>
                    <a:pt x="11" y="43"/>
                  </a:moveTo>
                  <a:lnTo>
                    <a:pt x="20" y="86"/>
                  </a:lnTo>
                  <a:lnTo>
                    <a:pt x="28" y="73"/>
                  </a:lnTo>
                  <a:lnTo>
                    <a:pt x="11" y="43"/>
                  </a:lnTo>
                  <a:moveTo>
                    <a:pt x="5" y="0"/>
                  </a:moveTo>
                  <a:lnTo>
                    <a:pt x="0" y="0"/>
                  </a:lnTo>
                  <a:lnTo>
                    <a:pt x="1" y="12"/>
                  </a:lnTo>
                  <a:lnTo>
                    <a:pt x="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6" name="Freeform 525"/>
            <p:cNvSpPr>
              <a:spLocks/>
            </p:cNvSpPr>
            <p:nvPr/>
          </p:nvSpPr>
          <p:spPr bwMode="auto">
            <a:xfrm>
              <a:off x="6124575" y="3344863"/>
              <a:ext cx="409575" cy="163513"/>
            </a:xfrm>
            <a:custGeom>
              <a:avLst/>
              <a:gdLst>
                <a:gd name="T0" fmla="*/ 0 w 258"/>
                <a:gd name="T1" fmla="*/ 75 h 103"/>
                <a:gd name="T2" fmla="*/ 177 w 258"/>
                <a:gd name="T3" fmla="*/ 0 h 103"/>
                <a:gd name="T4" fmla="*/ 258 w 258"/>
                <a:gd name="T5" fmla="*/ 103 h 103"/>
                <a:gd name="T6" fmla="*/ 0 w 258"/>
                <a:gd name="T7" fmla="*/ 75 h 103"/>
              </a:gdLst>
              <a:ahLst/>
              <a:cxnLst>
                <a:cxn ang="0">
                  <a:pos x="T0" y="T1"/>
                </a:cxn>
                <a:cxn ang="0">
                  <a:pos x="T2" y="T3"/>
                </a:cxn>
                <a:cxn ang="0">
                  <a:pos x="T4" y="T5"/>
                </a:cxn>
                <a:cxn ang="0">
                  <a:pos x="T6" y="T7"/>
                </a:cxn>
              </a:cxnLst>
              <a:rect l="0" t="0" r="r" b="b"/>
              <a:pathLst>
                <a:path w="258" h="103">
                  <a:moveTo>
                    <a:pt x="0" y="75"/>
                  </a:moveTo>
                  <a:lnTo>
                    <a:pt x="177" y="0"/>
                  </a:lnTo>
                  <a:lnTo>
                    <a:pt x="258" y="103"/>
                  </a:lnTo>
                  <a:lnTo>
                    <a:pt x="0" y="75"/>
                  </a:lnTo>
                  <a:close/>
                </a:path>
              </a:pathLst>
            </a:custGeom>
            <a:solidFill>
              <a:srgbClr val="9D93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8" name="Freeform 526"/>
            <p:cNvSpPr>
              <a:spLocks/>
            </p:cNvSpPr>
            <p:nvPr/>
          </p:nvSpPr>
          <p:spPr bwMode="auto">
            <a:xfrm>
              <a:off x="6124575" y="3463926"/>
              <a:ext cx="409575" cy="173038"/>
            </a:xfrm>
            <a:custGeom>
              <a:avLst/>
              <a:gdLst>
                <a:gd name="T0" fmla="*/ 0 w 258"/>
                <a:gd name="T1" fmla="*/ 0 h 109"/>
                <a:gd name="T2" fmla="*/ 68 w 258"/>
                <a:gd name="T3" fmla="*/ 109 h 109"/>
                <a:gd name="T4" fmla="*/ 258 w 258"/>
                <a:gd name="T5" fmla="*/ 28 h 109"/>
                <a:gd name="T6" fmla="*/ 0 w 258"/>
                <a:gd name="T7" fmla="*/ 0 h 109"/>
              </a:gdLst>
              <a:ahLst/>
              <a:cxnLst>
                <a:cxn ang="0">
                  <a:pos x="T0" y="T1"/>
                </a:cxn>
                <a:cxn ang="0">
                  <a:pos x="T2" y="T3"/>
                </a:cxn>
                <a:cxn ang="0">
                  <a:pos x="T4" y="T5"/>
                </a:cxn>
                <a:cxn ang="0">
                  <a:pos x="T6" y="T7"/>
                </a:cxn>
              </a:cxnLst>
              <a:rect l="0" t="0" r="r" b="b"/>
              <a:pathLst>
                <a:path w="258" h="109">
                  <a:moveTo>
                    <a:pt x="0" y="0"/>
                  </a:moveTo>
                  <a:lnTo>
                    <a:pt x="68" y="109"/>
                  </a:lnTo>
                  <a:lnTo>
                    <a:pt x="258" y="28"/>
                  </a:lnTo>
                  <a:lnTo>
                    <a:pt x="0" y="0"/>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9" name="Freeform 527"/>
            <p:cNvSpPr>
              <a:spLocks/>
            </p:cNvSpPr>
            <p:nvPr/>
          </p:nvSpPr>
          <p:spPr bwMode="auto">
            <a:xfrm>
              <a:off x="6405563" y="3508376"/>
              <a:ext cx="160338" cy="176213"/>
            </a:xfrm>
            <a:custGeom>
              <a:avLst/>
              <a:gdLst>
                <a:gd name="T0" fmla="*/ 0 w 101"/>
                <a:gd name="T1" fmla="*/ 111 h 111"/>
                <a:gd name="T2" fmla="*/ 81 w 101"/>
                <a:gd name="T3" fmla="*/ 0 h 111"/>
                <a:gd name="T4" fmla="*/ 101 w 101"/>
                <a:gd name="T5" fmla="*/ 86 h 111"/>
                <a:gd name="T6" fmla="*/ 0 w 101"/>
                <a:gd name="T7" fmla="*/ 111 h 111"/>
              </a:gdLst>
              <a:ahLst/>
              <a:cxnLst>
                <a:cxn ang="0">
                  <a:pos x="T0" y="T1"/>
                </a:cxn>
                <a:cxn ang="0">
                  <a:pos x="T2" y="T3"/>
                </a:cxn>
                <a:cxn ang="0">
                  <a:pos x="T4" y="T5"/>
                </a:cxn>
                <a:cxn ang="0">
                  <a:pos x="T6" y="T7"/>
                </a:cxn>
              </a:cxnLst>
              <a:rect l="0" t="0" r="r" b="b"/>
              <a:pathLst>
                <a:path w="101" h="111">
                  <a:moveTo>
                    <a:pt x="0" y="111"/>
                  </a:moveTo>
                  <a:lnTo>
                    <a:pt x="81" y="0"/>
                  </a:lnTo>
                  <a:lnTo>
                    <a:pt x="101" y="86"/>
                  </a:lnTo>
                  <a:lnTo>
                    <a:pt x="0" y="111"/>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0" name="Freeform 528"/>
            <p:cNvSpPr>
              <a:spLocks/>
            </p:cNvSpPr>
            <p:nvPr/>
          </p:nvSpPr>
          <p:spPr bwMode="auto">
            <a:xfrm>
              <a:off x="6232525" y="3508376"/>
              <a:ext cx="301625" cy="176213"/>
            </a:xfrm>
            <a:custGeom>
              <a:avLst/>
              <a:gdLst>
                <a:gd name="T0" fmla="*/ 0 w 190"/>
                <a:gd name="T1" fmla="*/ 81 h 111"/>
                <a:gd name="T2" fmla="*/ 109 w 190"/>
                <a:gd name="T3" fmla="*/ 111 h 111"/>
                <a:gd name="T4" fmla="*/ 190 w 190"/>
                <a:gd name="T5" fmla="*/ 0 h 111"/>
                <a:gd name="T6" fmla="*/ 11 w 190"/>
                <a:gd name="T7" fmla="*/ 75 h 111"/>
                <a:gd name="T8" fmla="*/ 0 w 190"/>
                <a:gd name="T9" fmla="*/ 81 h 111"/>
              </a:gdLst>
              <a:ahLst/>
              <a:cxnLst>
                <a:cxn ang="0">
                  <a:pos x="T0" y="T1"/>
                </a:cxn>
                <a:cxn ang="0">
                  <a:pos x="T2" y="T3"/>
                </a:cxn>
                <a:cxn ang="0">
                  <a:pos x="T4" y="T5"/>
                </a:cxn>
                <a:cxn ang="0">
                  <a:pos x="T6" y="T7"/>
                </a:cxn>
                <a:cxn ang="0">
                  <a:pos x="T8" y="T9"/>
                </a:cxn>
              </a:cxnLst>
              <a:rect l="0" t="0" r="r" b="b"/>
              <a:pathLst>
                <a:path w="190" h="111">
                  <a:moveTo>
                    <a:pt x="0" y="81"/>
                  </a:moveTo>
                  <a:lnTo>
                    <a:pt x="109" y="111"/>
                  </a:lnTo>
                  <a:lnTo>
                    <a:pt x="190" y="0"/>
                  </a:lnTo>
                  <a:lnTo>
                    <a:pt x="11" y="75"/>
                  </a:lnTo>
                  <a:lnTo>
                    <a:pt x="0" y="81"/>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1" name="Freeform 529"/>
            <p:cNvSpPr>
              <a:spLocks/>
            </p:cNvSpPr>
            <p:nvPr/>
          </p:nvSpPr>
          <p:spPr bwMode="auto">
            <a:xfrm>
              <a:off x="6232525" y="3508376"/>
              <a:ext cx="301625" cy="176213"/>
            </a:xfrm>
            <a:custGeom>
              <a:avLst/>
              <a:gdLst>
                <a:gd name="T0" fmla="*/ 0 w 190"/>
                <a:gd name="T1" fmla="*/ 81 h 111"/>
                <a:gd name="T2" fmla="*/ 109 w 190"/>
                <a:gd name="T3" fmla="*/ 111 h 111"/>
                <a:gd name="T4" fmla="*/ 190 w 190"/>
                <a:gd name="T5" fmla="*/ 0 h 111"/>
                <a:gd name="T6" fmla="*/ 11 w 190"/>
                <a:gd name="T7" fmla="*/ 75 h 111"/>
              </a:gdLst>
              <a:ahLst/>
              <a:cxnLst>
                <a:cxn ang="0">
                  <a:pos x="T0" y="T1"/>
                </a:cxn>
                <a:cxn ang="0">
                  <a:pos x="T2" y="T3"/>
                </a:cxn>
                <a:cxn ang="0">
                  <a:pos x="T4" y="T5"/>
                </a:cxn>
                <a:cxn ang="0">
                  <a:pos x="T6" y="T7"/>
                </a:cxn>
              </a:cxnLst>
              <a:rect l="0" t="0" r="r" b="b"/>
              <a:pathLst>
                <a:path w="190" h="111">
                  <a:moveTo>
                    <a:pt x="0" y="81"/>
                  </a:moveTo>
                  <a:lnTo>
                    <a:pt x="109" y="111"/>
                  </a:lnTo>
                  <a:lnTo>
                    <a:pt x="190" y="0"/>
                  </a:lnTo>
                  <a:lnTo>
                    <a:pt x="11" y="7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2" name="Freeform 530"/>
            <p:cNvSpPr>
              <a:spLocks/>
            </p:cNvSpPr>
            <p:nvPr/>
          </p:nvSpPr>
          <p:spPr bwMode="auto">
            <a:xfrm>
              <a:off x="6530975" y="3238501"/>
              <a:ext cx="538163" cy="528638"/>
            </a:xfrm>
            <a:custGeom>
              <a:avLst/>
              <a:gdLst>
                <a:gd name="T0" fmla="*/ 67 w 339"/>
                <a:gd name="T1" fmla="*/ 303 h 333"/>
                <a:gd name="T2" fmla="*/ 0 w 339"/>
                <a:gd name="T3" fmla="*/ 195 h 333"/>
                <a:gd name="T4" fmla="*/ 32 w 339"/>
                <a:gd name="T5" fmla="*/ 69 h 333"/>
                <a:gd name="T6" fmla="*/ 125 w 339"/>
                <a:gd name="T7" fmla="*/ 0 h 333"/>
                <a:gd name="T8" fmla="*/ 244 w 339"/>
                <a:gd name="T9" fmla="*/ 17 h 333"/>
                <a:gd name="T10" fmla="*/ 332 w 339"/>
                <a:gd name="T11" fmla="*/ 92 h 333"/>
                <a:gd name="T12" fmla="*/ 339 w 339"/>
                <a:gd name="T13" fmla="*/ 213 h 333"/>
                <a:gd name="T14" fmla="*/ 277 w 339"/>
                <a:gd name="T15" fmla="*/ 309 h 333"/>
                <a:gd name="T16" fmla="*/ 176 w 339"/>
                <a:gd name="T17" fmla="*/ 333 h 333"/>
                <a:gd name="T18" fmla="*/ 67 w 339"/>
                <a:gd name="T19" fmla="*/ 303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9" h="333">
                  <a:moveTo>
                    <a:pt x="67" y="303"/>
                  </a:moveTo>
                  <a:lnTo>
                    <a:pt x="0" y="195"/>
                  </a:lnTo>
                  <a:lnTo>
                    <a:pt x="32" y="69"/>
                  </a:lnTo>
                  <a:lnTo>
                    <a:pt x="125" y="0"/>
                  </a:lnTo>
                  <a:lnTo>
                    <a:pt x="244" y="17"/>
                  </a:lnTo>
                  <a:lnTo>
                    <a:pt x="332" y="92"/>
                  </a:lnTo>
                  <a:lnTo>
                    <a:pt x="339" y="213"/>
                  </a:lnTo>
                  <a:lnTo>
                    <a:pt x="277" y="309"/>
                  </a:lnTo>
                  <a:lnTo>
                    <a:pt x="176" y="333"/>
                  </a:lnTo>
                  <a:lnTo>
                    <a:pt x="67" y="303"/>
                  </a:lnTo>
                  <a:close/>
                </a:path>
              </a:pathLst>
            </a:custGeom>
            <a:solidFill>
              <a:srgbClr val="9B90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3" name="Freeform 531"/>
            <p:cNvSpPr>
              <a:spLocks/>
            </p:cNvSpPr>
            <p:nvPr/>
          </p:nvSpPr>
          <p:spPr bwMode="auto">
            <a:xfrm>
              <a:off x="6530975" y="3238501"/>
              <a:ext cx="538163" cy="528638"/>
            </a:xfrm>
            <a:custGeom>
              <a:avLst/>
              <a:gdLst>
                <a:gd name="T0" fmla="*/ 67 w 339"/>
                <a:gd name="T1" fmla="*/ 303 h 333"/>
                <a:gd name="T2" fmla="*/ 0 w 339"/>
                <a:gd name="T3" fmla="*/ 195 h 333"/>
                <a:gd name="T4" fmla="*/ 32 w 339"/>
                <a:gd name="T5" fmla="*/ 69 h 333"/>
                <a:gd name="T6" fmla="*/ 125 w 339"/>
                <a:gd name="T7" fmla="*/ 0 h 333"/>
                <a:gd name="T8" fmla="*/ 244 w 339"/>
                <a:gd name="T9" fmla="*/ 17 h 333"/>
                <a:gd name="T10" fmla="*/ 332 w 339"/>
                <a:gd name="T11" fmla="*/ 92 h 333"/>
                <a:gd name="T12" fmla="*/ 339 w 339"/>
                <a:gd name="T13" fmla="*/ 213 h 333"/>
                <a:gd name="T14" fmla="*/ 277 w 339"/>
                <a:gd name="T15" fmla="*/ 309 h 333"/>
                <a:gd name="T16" fmla="*/ 176 w 339"/>
                <a:gd name="T17" fmla="*/ 333 h 333"/>
                <a:gd name="T18" fmla="*/ 67 w 339"/>
                <a:gd name="T19" fmla="*/ 303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9" h="333">
                  <a:moveTo>
                    <a:pt x="67" y="303"/>
                  </a:moveTo>
                  <a:lnTo>
                    <a:pt x="0" y="195"/>
                  </a:lnTo>
                  <a:lnTo>
                    <a:pt x="32" y="69"/>
                  </a:lnTo>
                  <a:lnTo>
                    <a:pt x="125" y="0"/>
                  </a:lnTo>
                  <a:lnTo>
                    <a:pt x="244" y="17"/>
                  </a:lnTo>
                  <a:lnTo>
                    <a:pt x="332" y="92"/>
                  </a:lnTo>
                  <a:lnTo>
                    <a:pt x="339" y="213"/>
                  </a:lnTo>
                  <a:lnTo>
                    <a:pt x="277" y="309"/>
                  </a:lnTo>
                  <a:lnTo>
                    <a:pt x="176" y="333"/>
                  </a:lnTo>
                  <a:lnTo>
                    <a:pt x="67" y="30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4" name="Freeform 532"/>
            <p:cNvSpPr>
              <a:spLocks/>
            </p:cNvSpPr>
            <p:nvPr/>
          </p:nvSpPr>
          <p:spPr bwMode="auto">
            <a:xfrm>
              <a:off x="6581775" y="3238501"/>
              <a:ext cx="228600" cy="190500"/>
            </a:xfrm>
            <a:custGeom>
              <a:avLst/>
              <a:gdLst>
                <a:gd name="T0" fmla="*/ 0 w 144"/>
                <a:gd name="T1" fmla="*/ 69 h 120"/>
                <a:gd name="T2" fmla="*/ 93 w 144"/>
                <a:gd name="T3" fmla="*/ 0 h 120"/>
                <a:gd name="T4" fmla="*/ 144 w 144"/>
                <a:gd name="T5" fmla="*/ 120 h 120"/>
                <a:gd name="T6" fmla="*/ 0 w 144"/>
                <a:gd name="T7" fmla="*/ 69 h 120"/>
              </a:gdLst>
              <a:ahLst/>
              <a:cxnLst>
                <a:cxn ang="0">
                  <a:pos x="T0" y="T1"/>
                </a:cxn>
                <a:cxn ang="0">
                  <a:pos x="T2" y="T3"/>
                </a:cxn>
                <a:cxn ang="0">
                  <a:pos x="T4" y="T5"/>
                </a:cxn>
                <a:cxn ang="0">
                  <a:pos x="T6" y="T7"/>
                </a:cxn>
              </a:cxnLst>
              <a:rect l="0" t="0" r="r" b="b"/>
              <a:pathLst>
                <a:path w="144" h="120">
                  <a:moveTo>
                    <a:pt x="0" y="69"/>
                  </a:moveTo>
                  <a:lnTo>
                    <a:pt x="93" y="0"/>
                  </a:lnTo>
                  <a:lnTo>
                    <a:pt x="144" y="120"/>
                  </a:lnTo>
                  <a:lnTo>
                    <a:pt x="0" y="69"/>
                  </a:lnTo>
                  <a:close/>
                </a:path>
              </a:pathLst>
            </a:custGeom>
            <a:solidFill>
              <a:srgbClr val="D2C0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5" name="Freeform 533"/>
            <p:cNvSpPr>
              <a:spLocks/>
            </p:cNvSpPr>
            <p:nvPr/>
          </p:nvSpPr>
          <p:spPr bwMode="auto">
            <a:xfrm>
              <a:off x="6530975" y="3348038"/>
              <a:ext cx="279400" cy="200025"/>
            </a:xfrm>
            <a:custGeom>
              <a:avLst/>
              <a:gdLst>
                <a:gd name="T0" fmla="*/ 32 w 176"/>
                <a:gd name="T1" fmla="*/ 0 h 126"/>
                <a:gd name="T2" fmla="*/ 0 w 176"/>
                <a:gd name="T3" fmla="*/ 126 h 126"/>
                <a:gd name="T4" fmla="*/ 176 w 176"/>
                <a:gd name="T5" fmla="*/ 51 h 126"/>
                <a:gd name="T6" fmla="*/ 32 w 176"/>
                <a:gd name="T7" fmla="*/ 0 h 126"/>
              </a:gdLst>
              <a:ahLst/>
              <a:cxnLst>
                <a:cxn ang="0">
                  <a:pos x="T0" y="T1"/>
                </a:cxn>
                <a:cxn ang="0">
                  <a:pos x="T2" y="T3"/>
                </a:cxn>
                <a:cxn ang="0">
                  <a:pos x="T4" y="T5"/>
                </a:cxn>
                <a:cxn ang="0">
                  <a:pos x="T6" y="T7"/>
                </a:cxn>
              </a:cxnLst>
              <a:rect l="0" t="0" r="r" b="b"/>
              <a:pathLst>
                <a:path w="176" h="126">
                  <a:moveTo>
                    <a:pt x="32" y="0"/>
                  </a:moveTo>
                  <a:lnTo>
                    <a:pt x="0" y="126"/>
                  </a:lnTo>
                  <a:lnTo>
                    <a:pt x="176" y="51"/>
                  </a:lnTo>
                  <a:lnTo>
                    <a:pt x="32" y="0"/>
                  </a:lnTo>
                  <a:close/>
                </a:path>
              </a:pathLst>
            </a:custGeom>
            <a:solidFill>
              <a:srgbClr val="BEAF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6" name="Freeform 534"/>
            <p:cNvSpPr>
              <a:spLocks/>
            </p:cNvSpPr>
            <p:nvPr/>
          </p:nvSpPr>
          <p:spPr bwMode="auto">
            <a:xfrm>
              <a:off x="6729413" y="3238501"/>
              <a:ext cx="188913" cy="190500"/>
            </a:xfrm>
            <a:custGeom>
              <a:avLst/>
              <a:gdLst>
                <a:gd name="T0" fmla="*/ 51 w 119"/>
                <a:gd name="T1" fmla="*/ 120 h 120"/>
                <a:gd name="T2" fmla="*/ 0 w 119"/>
                <a:gd name="T3" fmla="*/ 0 h 120"/>
                <a:gd name="T4" fmla="*/ 119 w 119"/>
                <a:gd name="T5" fmla="*/ 17 h 120"/>
                <a:gd name="T6" fmla="*/ 51 w 119"/>
                <a:gd name="T7" fmla="*/ 120 h 120"/>
              </a:gdLst>
              <a:ahLst/>
              <a:cxnLst>
                <a:cxn ang="0">
                  <a:pos x="T0" y="T1"/>
                </a:cxn>
                <a:cxn ang="0">
                  <a:pos x="T2" y="T3"/>
                </a:cxn>
                <a:cxn ang="0">
                  <a:pos x="T4" y="T5"/>
                </a:cxn>
                <a:cxn ang="0">
                  <a:pos x="T6" y="T7"/>
                </a:cxn>
              </a:cxnLst>
              <a:rect l="0" t="0" r="r" b="b"/>
              <a:pathLst>
                <a:path w="119" h="120">
                  <a:moveTo>
                    <a:pt x="51" y="120"/>
                  </a:moveTo>
                  <a:lnTo>
                    <a:pt x="0" y="0"/>
                  </a:lnTo>
                  <a:lnTo>
                    <a:pt x="119" y="17"/>
                  </a:lnTo>
                  <a:lnTo>
                    <a:pt x="51" y="120"/>
                  </a:lnTo>
                  <a:close/>
                </a:path>
              </a:pathLst>
            </a:custGeom>
            <a:solidFill>
              <a:srgbClr val="BEAF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7" name="Freeform 535"/>
            <p:cNvSpPr>
              <a:spLocks/>
            </p:cNvSpPr>
            <p:nvPr/>
          </p:nvSpPr>
          <p:spPr bwMode="auto">
            <a:xfrm>
              <a:off x="6810375" y="3384551"/>
              <a:ext cx="247650" cy="207963"/>
            </a:xfrm>
            <a:custGeom>
              <a:avLst/>
              <a:gdLst>
                <a:gd name="T0" fmla="*/ 0 w 156"/>
                <a:gd name="T1" fmla="*/ 28 h 131"/>
                <a:gd name="T2" fmla="*/ 156 w 156"/>
                <a:gd name="T3" fmla="*/ 0 h 131"/>
                <a:gd name="T4" fmla="*/ 81 w 156"/>
                <a:gd name="T5" fmla="*/ 131 h 131"/>
                <a:gd name="T6" fmla="*/ 0 w 156"/>
                <a:gd name="T7" fmla="*/ 28 h 131"/>
              </a:gdLst>
              <a:ahLst/>
              <a:cxnLst>
                <a:cxn ang="0">
                  <a:pos x="T0" y="T1"/>
                </a:cxn>
                <a:cxn ang="0">
                  <a:pos x="T2" y="T3"/>
                </a:cxn>
                <a:cxn ang="0">
                  <a:pos x="T4" y="T5"/>
                </a:cxn>
                <a:cxn ang="0">
                  <a:pos x="T6" y="T7"/>
                </a:cxn>
              </a:cxnLst>
              <a:rect l="0" t="0" r="r" b="b"/>
              <a:pathLst>
                <a:path w="156" h="131">
                  <a:moveTo>
                    <a:pt x="0" y="28"/>
                  </a:moveTo>
                  <a:lnTo>
                    <a:pt x="156" y="0"/>
                  </a:lnTo>
                  <a:lnTo>
                    <a:pt x="81" y="131"/>
                  </a:lnTo>
                  <a:lnTo>
                    <a:pt x="0" y="28"/>
                  </a:lnTo>
                  <a:close/>
                </a:path>
              </a:pathLst>
            </a:custGeom>
            <a:solidFill>
              <a:srgbClr val="8A80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8" name="Freeform 536"/>
            <p:cNvSpPr>
              <a:spLocks/>
            </p:cNvSpPr>
            <p:nvPr/>
          </p:nvSpPr>
          <p:spPr bwMode="auto">
            <a:xfrm>
              <a:off x="6810375" y="3384551"/>
              <a:ext cx="247650" cy="207963"/>
            </a:xfrm>
            <a:custGeom>
              <a:avLst/>
              <a:gdLst>
                <a:gd name="T0" fmla="*/ 0 w 156"/>
                <a:gd name="T1" fmla="*/ 28 h 131"/>
                <a:gd name="T2" fmla="*/ 156 w 156"/>
                <a:gd name="T3" fmla="*/ 0 h 131"/>
                <a:gd name="T4" fmla="*/ 81 w 156"/>
                <a:gd name="T5" fmla="*/ 131 h 131"/>
                <a:gd name="T6" fmla="*/ 0 w 156"/>
                <a:gd name="T7" fmla="*/ 28 h 131"/>
              </a:gdLst>
              <a:ahLst/>
              <a:cxnLst>
                <a:cxn ang="0">
                  <a:pos x="T0" y="T1"/>
                </a:cxn>
                <a:cxn ang="0">
                  <a:pos x="T2" y="T3"/>
                </a:cxn>
                <a:cxn ang="0">
                  <a:pos x="T4" y="T5"/>
                </a:cxn>
                <a:cxn ang="0">
                  <a:pos x="T6" y="T7"/>
                </a:cxn>
              </a:cxnLst>
              <a:rect l="0" t="0" r="r" b="b"/>
              <a:pathLst>
                <a:path w="156" h="131">
                  <a:moveTo>
                    <a:pt x="0" y="28"/>
                  </a:moveTo>
                  <a:lnTo>
                    <a:pt x="156" y="0"/>
                  </a:lnTo>
                  <a:lnTo>
                    <a:pt x="81" y="131"/>
                  </a:lnTo>
                  <a:lnTo>
                    <a:pt x="0" y="2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9" name="Freeform 537"/>
            <p:cNvSpPr>
              <a:spLocks/>
            </p:cNvSpPr>
            <p:nvPr/>
          </p:nvSpPr>
          <p:spPr bwMode="auto">
            <a:xfrm>
              <a:off x="6938963" y="3384551"/>
              <a:ext cx="130175" cy="207963"/>
            </a:xfrm>
            <a:custGeom>
              <a:avLst/>
              <a:gdLst>
                <a:gd name="T0" fmla="*/ 75 w 82"/>
                <a:gd name="T1" fmla="*/ 0 h 131"/>
                <a:gd name="T2" fmla="*/ 0 w 82"/>
                <a:gd name="T3" fmla="*/ 131 h 131"/>
                <a:gd name="T4" fmla="*/ 82 w 82"/>
                <a:gd name="T5" fmla="*/ 121 h 131"/>
                <a:gd name="T6" fmla="*/ 75 w 82"/>
                <a:gd name="T7" fmla="*/ 0 h 131"/>
              </a:gdLst>
              <a:ahLst/>
              <a:cxnLst>
                <a:cxn ang="0">
                  <a:pos x="T0" y="T1"/>
                </a:cxn>
                <a:cxn ang="0">
                  <a:pos x="T2" y="T3"/>
                </a:cxn>
                <a:cxn ang="0">
                  <a:pos x="T4" y="T5"/>
                </a:cxn>
                <a:cxn ang="0">
                  <a:pos x="T6" y="T7"/>
                </a:cxn>
              </a:cxnLst>
              <a:rect l="0" t="0" r="r" b="b"/>
              <a:pathLst>
                <a:path w="82" h="131">
                  <a:moveTo>
                    <a:pt x="75" y="0"/>
                  </a:moveTo>
                  <a:lnTo>
                    <a:pt x="0" y="131"/>
                  </a:lnTo>
                  <a:lnTo>
                    <a:pt x="82" y="121"/>
                  </a:lnTo>
                  <a:lnTo>
                    <a:pt x="75" y="0"/>
                  </a:lnTo>
                  <a:close/>
                </a:path>
              </a:pathLst>
            </a:custGeom>
            <a:solidFill>
              <a:srgbClr val="695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0" name="Freeform 538"/>
            <p:cNvSpPr>
              <a:spLocks/>
            </p:cNvSpPr>
            <p:nvPr/>
          </p:nvSpPr>
          <p:spPr bwMode="auto">
            <a:xfrm>
              <a:off x="6938963" y="3384551"/>
              <a:ext cx="130175" cy="207963"/>
            </a:xfrm>
            <a:custGeom>
              <a:avLst/>
              <a:gdLst>
                <a:gd name="T0" fmla="*/ 75 w 82"/>
                <a:gd name="T1" fmla="*/ 0 h 131"/>
                <a:gd name="T2" fmla="*/ 0 w 82"/>
                <a:gd name="T3" fmla="*/ 131 h 131"/>
                <a:gd name="T4" fmla="*/ 82 w 82"/>
                <a:gd name="T5" fmla="*/ 121 h 131"/>
                <a:gd name="T6" fmla="*/ 75 w 82"/>
                <a:gd name="T7" fmla="*/ 0 h 131"/>
              </a:gdLst>
              <a:ahLst/>
              <a:cxnLst>
                <a:cxn ang="0">
                  <a:pos x="T0" y="T1"/>
                </a:cxn>
                <a:cxn ang="0">
                  <a:pos x="T2" y="T3"/>
                </a:cxn>
                <a:cxn ang="0">
                  <a:pos x="T4" y="T5"/>
                </a:cxn>
                <a:cxn ang="0">
                  <a:pos x="T6" y="T7"/>
                </a:cxn>
              </a:cxnLst>
              <a:rect l="0" t="0" r="r" b="b"/>
              <a:pathLst>
                <a:path w="82" h="131">
                  <a:moveTo>
                    <a:pt x="75" y="0"/>
                  </a:moveTo>
                  <a:lnTo>
                    <a:pt x="0" y="131"/>
                  </a:lnTo>
                  <a:lnTo>
                    <a:pt x="82" y="121"/>
                  </a:lnTo>
                  <a:lnTo>
                    <a:pt x="7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1" name="Freeform 539"/>
            <p:cNvSpPr>
              <a:spLocks/>
            </p:cNvSpPr>
            <p:nvPr/>
          </p:nvSpPr>
          <p:spPr bwMode="auto">
            <a:xfrm>
              <a:off x="6938963" y="3589338"/>
              <a:ext cx="55563" cy="139700"/>
            </a:xfrm>
            <a:custGeom>
              <a:avLst/>
              <a:gdLst>
                <a:gd name="T0" fmla="*/ 20 w 35"/>
                <a:gd name="T1" fmla="*/ 0 h 88"/>
                <a:gd name="T2" fmla="*/ 0 w 35"/>
                <a:gd name="T3" fmla="*/ 2 h 88"/>
                <a:gd name="T4" fmla="*/ 20 w 35"/>
                <a:gd name="T5" fmla="*/ 88 h 88"/>
                <a:gd name="T6" fmla="*/ 35 w 35"/>
                <a:gd name="T7" fmla="*/ 62 h 88"/>
                <a:gd name="T8" fmla="*/ 13 w 35"/>
                <a:gd name="T9" fmla="*/ 26 h 88"/>
                <a:gd name="T10" fmla="*/ 20 w 35"/>
                <a:gd name="T11" fmla="*/ 0 h 88"/>
              </a:gdLst>
              <a:ahLst/>
              <a:cxnLst>
                <a:cxn ang="0">
                  <a:pos x="T0" y="T1"/>
                </a:cxn>
                <a:cxn ang="0">
                  <a:pos x="T2" y="T3"/>
                </a:cxn>
                <a:cxn ang="0">
                  <a:pos x="T4" y="T5"/>
                </a:cxn>
                <a:cxn ang="0">
                  <a:pos x="T6" y="T7"/>
                </a:cxn>
                <a:cxn ang="0">
                  <a:pos x="T8" y="T9"/>
                </a:cxn>
                <a:cxn ang="0">
                  <a:pos x="T10" y="T11"/>
                </a:cxn>
              </a:cxnLst>
              <a:rect l="0" t="0" r="r" b="b"/>
              <a:pathLst>
                <a:path w="35" h="88">
                  <a:moveTo>
                    <a:pt x="20" y="0"/>
                  </a:moveTo>
                  <a:lnTo>
                    <a:pt x="0" y="2"/>
                  </a:lnTo>
                  <a:lnTo>
                    <a:pt x="20" y="88"/>
                  </a:lnTo>
                  <a:lnTo>
                    <a:pt x="35" y="62"/>
                  </a:lnTo>
                  <a:lnTo>
                    <a:pt x="13" y="26"/>
                  </a:lnTo>
                  <a:lnTo>
                    <a:pt x="20" y="0"/>
                  </a:lnTo>
                  <a:close/>
                </a:path>
              </a:pathLst>
            </a:custGeom>
            <a:solidFill>
              <a:srgbClr val="7A6E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2" name="Freeform 540"/>
            <p:cNvSpPr>
              <a:spLocks/>
            </p:cNvSpPr>
            <p:nvPr/>
          </p:nvSpPr>
          <p:spPr bwMode="auto">
            <a:xfrm>
              <a:off x="6938963" y="3589338"/>
              <a:ext cx="55563" cy="139700"/>
            </a:xfrm>
            <a:custGeom>
              <a:avLst/>
              <a:gdLst>
                <a:gd name="T0" fmla="*/ 20 w 35"/>
                <a:gd name="T1" fmla="*/ 0 h 88"/>
                <a:gd name="T2" fmla="*/ 0 w 35"/>
                <a:gd name="T3" fmla="*/ 2 h 88"/>
                <a:gd name="T4" fmla="*/ 20 w 35"/>
                <a:gd name="T5" fmla="*/ 88 h 88"/>
                <a:gd name="T6" fmla="*/ 35 w 35"/>
                <a:gd name="T7" fmla="*/ 62 h 88"/>
                <a:gd name="T8" fmla="*/ 13 w 35"/>
                <a:gd name="T9" fmla="*/ 26 h 88"/>
                <a:gd name="T10" fmla="*/ 20 w 35"/>
                <a:gd name="T11" fmla="*/ 0 h 88"/>
              </a:gdLst>
              <a:ahLst/>
              <a:cxnLst>
                <a:cxn ang="0">
                  <a:pos x="T0" y="T1"/>
                </a:cxn>
                <a:cxn ang="0">
                  <a:pos x="T2" y="T3"/>
                </a:cxn>
                <a:cxn ang="0">
                  <a:pos x="T4" y="T5"/>
                </a:cxn>
                <a:cxn ang="0">
                  <a:pos x="T6" y="T7"/>
                </a:cxn>
                <a:cxn ang="0">
                  <a:pos x="T8" y="T9"/>
                </a:cxn>
                <a:cxn ang="0">
                  <a:pos x="T10" y="T11"/>
                </a:cxn>
              </a:cxnLst>
              <a:rect l="0" t="0" r="r" b="b"/>
              <a:pathLst>
                <a:path w="35" h="88">
                  <a:moveTo>
                    <a:pt x="20" y="0"/>
                  </a:moveTo>
                  <a:lnTo>
                    <a:pt x="0" y="2"/>
                  </a:lnTo>
                  <a:lnTo>
                    <a:pt x="20" y="88"/>
                  </a:lnTo>
                  <a:lnTo>
                    <a:pt x="35" y="62"/>
                  </a:lnTo>
                  <a:lnTo>
                    <a:pt x="13" y="26"/>
                  </a:lnTo>
                  <a:lnTo>
                    <a:pt x="2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3" name="Freeform 541"/>
            <p:cNvSpPr>
              <a:spLocks/>
            </p:cNvSpPr>
            <p:nvPr/>
          </p:nvSpPr>
          <p:spPr bwMode="auto">
            <a:xfrm>
              <a:off x="6530975" y="3429001"/>
              <a:ext cx="407988" cy="163513"/>
            </a:xfrm>
            <a:custGeom>
              <a:avLst/>
              <a:gdLst>
                <a:gd name="T0" fmla="*/ 0 w 257"/>
                <a:gd name="T1" fmla="*/ 75 h 103"/>
                <a:gd name="T2" fmla="*/ 176 w 257"/>
                <a:gd name="T3" fmla="*/ 0 h 103"/>
                <a:gd name="T4" fmla="*/ 257 w 257"/>
                <a:gd name="T5" fmla="*/ 103 h 103"/>
                <a:gd name="T6" fmla="*/ 0 w 257"/>
                <a:gd name="T7" fmla="*/ 75 h 103"/>
              </a:gdLst>
              <a:ahLst/>
              <a:cxnLst>
                <a:cxn ang="0">
                  <a:pos x="T0" y="T1"/>
                </a:cxn>
                <a:cxn ang="0">
                  <a:pos x="T2" y="T3"/>
                </a:cxn>
                <a:cxn ang="0">
                  <a:pos x="T4" y="T5"/>
                </a:cxn>
                <a:cxn ang="0">
                  <a:pos x="T6" y="T7"/>
                </a:cxn>
              </a:cxnLst>
              <a:rect l="0" t="0" r="r" b="b"/>
              <a:pathLst>
                <a:path w="257" h="103">
                  <a:moveTo>
                    <a:pt x="0" y="75"/>
                  </a:moveTo>
                  <a:lnTo>
                    <a:pt x="176" y="0"/>
                  </a:lnTo>
                  <a:lnTo>
                    <a:pt x="257" y="103"/>
                  </a:lnTo>
                  <a:lnTo>
                    <a:pt x="0" y="75"/>
                  </a:lnTo>
                  <a:close/>
                </a:path>
              </a:pathLst>
            </a:custGeom>
            <a:solidFill>
              <a:srgbClr val="A89C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4" name="Freeform 542"/>
            <p:cNvSpPr>
              <a:spLocks/>
            </p:cNvSpPr>
            <p:nvPr/>
          </p:nvSpPr>
          <p:spPr bwMode="auto">
            <a:xfrm>
              <a:off x="6530975" y="3548063"/>
              <a:ext cx="407988" cy="171450"/>
            </a:xfrm>
            <a:custGeom>
              <a:avLst/>
              <a:gdLst>
                <a:gd name="T0" fmla="*/ 0 w 257"/>
                <a:gd name="T1" fmla="*/ 0 h 108"/>
                <a:gd name="T2" fmla="*/ 67 w 257"/>
                <a:gd name="T3" fmla="*/ 108 h 108"/>
                <a:gd name="T4" fmla="*/ 257 w 257"/>
                <a:gd name="T5" fmla="*/ 28 h 108"/>
                <a:gd name="T6" fmla="*/ 0 w 257"/>
                <a:gd name="T7" fmla="*/ 0 h 108"/>
              </a:gdLst>
              <a:ahLst/>
              <a:cxnLst>
                <a:cxn ang="0">
                  <a:pos x="T0" y="T1"/>
                </a:cxn>
                <a:cxn ang="0">
                  <a:pos x="T2" y="T3"/>
                </a:cxn>
                <a:cxn ang="0">
                  <a:pos x="T4" y="T5"/>
                </a:cxn>
                <a:cxn ang="0">
                  <a:pos x="T6" y="T7"/>
                </a:cxn>
              </a:cxnLst>
              <a:rect l="0" t="0" r="r" b="b"/>
              <a:pathLst>
                <a:path w="257" h="108">
                  <a:moveTo>
                    <a:pt x="0" y="0"/>
                  </a:moveTo>
                  <a:lnTo>
                    <a:pt x="67" y="108"/>
                  </a:lnTo>
                  <a:lnTo>
                    <a:pt x="257" y="28"/>
                  </a:lnTo>
                  <a:lnTo>
                    <a:pt x="0" y="0"/>
                  </a:lnTo>
                  <a:close/>
                </a:path>
              </a:pathLst>
            </a:custGeom>
            <a:solidFill>
              <a:srgbClr val="8A80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5" name="Freeform 543"/>
            <p:cNvSpPr>
              <a:spLocks/>
            </p:cNvSpPr>
            <p:nvPr/>
          </p:nvSpPr>
          <p:spPr bwMode="auto">
            <a:xfrm>
              <a:off x="6810375" y="3592513"/>
              <a:ext cx="160338" cy="174625"/>
            </a:xfrm>
            <a:custGeom>
              <a:avLst/>
              <a:gdLst>
                <a:gd name="T0" fmla="*/ 0 w 101"/>
                <a:gd name="T1" fmla="*/ 110 h 110"/>
                <a:gd name="T2" fmla="*/ 81 w 101"/>
                <a:gd name="T3" fmla="*/ 0 h 110"/>
                <a:gd name="T4" fmla="*/ 101 w 101"/>
                <a:gd name="T5" fmla="*/ 86 h 110"/>
                <a:gd name="T6" fmla="*/ 0 w 101"/>
                <a:gd name="T7" fmla="*/ 110 h 110"/>
              </a:gdLst>
              <a:ahLst/>
              <a:cxnLst>
                <a:cxn ang="0">
                  <a:pos x="T0" y="T1"/>
                </a:cxn>
                <a:cxn ang="0">
                  <a:pos x="T2" y="T3"/>
                </a:cxn>
                <a:cxn ang="0">
                  <a:pos x="T4" y="T5"/>
                </a:cxn>
                <a:cxn ang="0">
                  <a:pos x="T6" y="T7"/>
                </a:cxn>
              </a:cxnLst>
              <a:rect l="0" t="0" r="r" b="b"/>
              <a:pathLst>
                <a:path w="101" h="110">
                  <a:moveTo>
                    <a:pt x="0" y="110"/>
                  </a:moveTo>
                  <a:lnTo>
                    <a:pt x="81" y="0"/>
                  </a:lnTo>
                  <a:lnTo>
                    <a:pt x="101" y="86"/>
                  </a:lnTo>
                  <a:lnTo>
                    <a:pt x="0" y="110"/>
                  </a:lnTo>
                  <a:close/>
                </a:path>
              </a:pathLst>
            </a:custGeom>
            <a:solidFill>
              <a:srgbClr val="695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6" name="Freeform 544"/>
            <p:cNvSpPr>
              <a:spLocks/>
            </p:cNvSpPr>
            <p:nvPr/>
          </p:nvSpPr>
          <p:spPr bwMode="auto">
            <a:xfrm>
              <a:off x="6637338" y="3592513"/>
              <a:ext cx="301625" cy="174625"/>
            </a:xfrm>
            <a:custGeom>
              <a:avLst/>
              <a:gdLst>
                <a:gd name="T0" fmla="*/ 0 w 190"/>
                <a:gd name="T1" fmla="*/ 80 h 110"/>
                <a:gd name="T2" fmla="*/ 109 w 190"/>
                <a:gd name="T3" fmla="*/ 110 h 110"/>
                <a:gd name="T4" fmla="*/ 190 w 190"/>
                <a:gd name="T5" fmla="*/ 0 h 110"/>
                <a:gd name="T6" fmla="*/ 11 w 190"/>
                <a:gd name="T7" fmla="*/ 75 h 110"/>
                <a:gd name="T8" fmla="*/ 0 w 190"/>
                <a:gd name="T9" fmla="*/ 80 h 110"/>
              </a:gdLst>
              <a:ahLst/>
              <a:cxnLst>
                <a:cxn ang="0">
                  <a:pos x="T0" y="T1"/>
                </a:cxn>
                <a:cxn ang="0">
                  <a:pos x="T2" y="T3"/>
                </a:cxn>
                <a:cxn ang="0">
                  <a:pos x="T4" y="T5"/>
                </a:cxn>
                <a:cxn ang="0">
                  <a:pos x="T6" y="T7"/>
                </a:cxn>
                <a:cxn ang="0">
                  <a:pos x="T8" y="T9"/>
                </a:cxn>
              </a:cxnLst>
              <a:rect l="0" t="0" r="r" b="b"/>
              <a:pathLst>
                <a:path w="190" h="110">
                  <a:moveTo>
                    <a:pt x="0" y="80"/>
                  </a:moveTo>
                  <a:lnTo>
                    <a:pt x="109" y="110"/>
                  </a:lnTo>
                  <a:lnTo>
                    <a:pt x="190" y="0"/>
                  </a:lnTo>
                  <a:lnTo>
                    <a:pt x="11" y="75"/>
                  </a:lnTo>
                  <a:lnTo>
                    <a:pt x="0" y="80"/>
                  </a:lnTo>
                  <a:close/>
                </a:path>
              </a:pathLst>
            </a:custGeom>
            <a:solidFill>
              <a:srgbClr val="695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7" name="Freeform 545"/>
            <p:cNvSpPr>
              <a:spLocks/>
            </p:cNvSpPr>
            <p:nvPr/>
          </p:nvSpPr>
          <p:spPr bwMode="auto">
            <a:xfrm>
              <a:off x="6637338" y="3592513"/>
              <a:ext cx="301625" cy="174625"/>
            </a:xfrm>
            <a:custGeom>
              <a:avLst/>
              <a:gdLst>
                <a:gd name="T0" fmla="*/ 0 w 190"/>
                <a:gd name="T1" fmla="*/ 80 h 110"/>
                <a:gd name="T2" fmla="*/ 109 w 190"/>
                <a:gd name="T3" fmla="*/ 110 h 110"/>
                <a:gd name="T4" fmla="*/ 190 w 190"/>
                <a:gd name="T5" fmla="*/ 0 h 110"/>
                <a:gd name="T6" fmla="*/ 11 w 190"/>
                <a:gd name="T7" fmla="*/ 75 h 110"/>
              </a:gdLst>
              <a:ahLst/>
              <a:cxnLst>
                <a:cxn ang="0">
                  <a:pos x="T0" y="T1"/>
                </a:cxn>
                <a:cxn ang="0">
                  <a:pos x="T2" y="T3"/>
                </a:cxn>
                <a:cxn ang="0">
                  <a:pos x="T4" y="T5"/>
                </a:cxn>
                <a:cxn ang="0">
                  <a:pos x="T6" y="T7"/>
                </a:cxn>
              </a:cxnLst>
              <a:rect l="0" t="0" r="r" b="b"/>
              <a:pathLst>
                <a:path w="190" h="110">
                  <a:moveTo>
                    <a:pt x="0" y="80"/>
                  </a:moveTo>
                  <a:lnTo>
                    <a:pt x="109" y="110"/>
                  </a:lnTo>
                  <a:lnTo>
                    <a:pt x="190" y="0"/>
                  </a:lnTo>
                  <a:lnTo>
                    <a:pt x="11" y="7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8" name="Freeform 546"/>
            <p:cNvSpPr>
              <a:spLocks/>
            </p:cNvSpPr>
            <p:nvPr/>
          </p:nvSpPr>
          <p:spPr bwMode="auto">
            <a:xfrm>
              <a:off x="6959600" y="3321051"/>
              <a:ext cx="539750" cy="530225"/>
            </a:xfrm>
            <a:custGeom>
              <a:avLst/>
              <a:gdLst>
                <a:gd name="T0" fmla="*/ 67 w 340"/>
                <a:gd name="T1" fmla="*/ 304 h 334"/>
                <a:gd name="T2" fmla="*/ 0 w 340"/>
                <a:gd name="T3" fmla="*/ 195 h 334"/>
                <a:gd name="T4" fmla="*/ 32 w 340"/>
                <a:gd name="T5" fmla="*/ 70 h 334"/>
                <a:gd name="T6" fmla="*/ 126 w 340"/>
                <a:gd name="T7" fmla="*/ 0 h 334"/>
                <a:gd name="T8" fmla="*/ 244 w 340"/>
                <a:gd name="T9" fmla="*/ 17 h 334"/>
                <a:gd name="T10" fmla="*/ 332 w 340"/>
                <a:gd name="T11" fmla="*/ 92 h 334"/>
                <a:gd name="T12" fmla="*/ 340 w 340"/>
                <a:gd name="T13" fmla="*/ 214 h 334"/>
                <a:gd name="T14" fmla="*/ 278 w 340"/>
                <a:gd name="T15" fmla="*/ 309 h 334"/>
                <a:gd name="T16" fmla="*/ 176 w 340"/>
                <a:gd name="T17" fmla="*/ 334 h 334"/>
                <a:gd name="T18" fmla="*/ 67 w 340"/>
                <a:gd name="T19" fmla="*/ 304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334">
                  <a:moveTo>
                    <a:pt x="67" y="304"/>
                  </a:moveTo>
                  <a:lnTo>
                    <a:pt x="0" y="195"/>
                  </a:lnTo>
                  <a:lnTo>
                    <a:pt x="32" y="70"/>
                  </a:lnTo>
                  <a:lnTo>
                    <a:pt x="126" y="0"/>
                  </a:lnTo>
                  <a:lnTo>
                    <a:pt x="244" y="17"/>
                  </a:lnTo>
                  <a:lnTo>
                    <a:pt x="332" y="92"/>
                  </a:lnTo>
                  <a:lnTo>
                    <a:pt x="340" y="214"/>
                  </a:lnTo>
                  <a:lnTo>
                    <a:pt x="278" y="309"/>
                  </a:lnTo>
                  <a:lnTo>
                    <a:pt x="176" y="334"/>
                  </a:lnTo>
                  <a:lnTo>
                    <a:pt x="67" y="304"/>
                  </a:lnTo>
                  <a:close/>
                </a:path>
              </a:pathLst>
            </a:custGeom>
            <a:solidFill>
              <a:srgbClr val="B0A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9" name="Freeform 547"/>
            <p:cNvSpPr>
              <a:spLocks/>
            </p:cNvSpPr>
            <p:nvPr/>
          </p:nvSpPr>
          <p:spPr bwMode="auto">
            <a:xfrm>
              <a:off x="6959600" y="3321051"/>
              <a:ext cx="539750" cy="530225"/>
            </a:xfrm>
            <a:custGeom>
              <a:avLst/>
              <a:gdLst>
                <a:gd name="T0" fmla="*/ 67 w 340"/>
                <a:gd name="T1" fmla="*/ 304 h 334"/>
                <a:gd name="T2" fmla="*/ 0 w 340"/>
                <a:gd name="T3" fmla="*/ 195 h 334"/>
                <a:gd name="T4" fmla="*/ 32 w 340"/>
                <a:gd name="T5" fmla="*/ 70 h 334"/>
                <a:gd name="T6" fmla="*/ 126 w 340"/>
                <a:gd name="T7" fmla="*/ 0 h 334"/>
                <a:gd name="T8" fmla="*/ 244 w 340"/>
                <a:gd name="T9" fmla="*/ 17 h 334"/>
                <a:gd name="T10" fmla="*/ 332 w 340"/>
                <a:gd name="T11" fmla="*/ 92 h 334"/>
                <a:gd name="T12" fmla="*/ 340 w 340"/>
                <a:gd name="T13" fmla="*/ 214 h 334"/>
                <a:gd name="T14" fmla="*/ 278 w 340"/>
                <a:gd name="T15" fmla="*/ 309 h 334"/>
                <a:gd name="T16" fmla="*/ 176 w 340"/>
                <a:gd name="T17" fmla="*/ 334 h 334"/>
                <a:gd name="T18" fmla="*/ 67 w 340"/>
                <a:gd name="T19" fmla="*/ 304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334">
                  <a:moveTo>
                    <a:pt x="67" y="304"/>
                  </a:moveTo>
                  <a:lnTo>
                    <a:pt x="0" y="195"/>
                  </a:lnTo>
                  <a:lnTo>
                    <a:pt x="32" y="70"/>
                  </a:lnTo>
                  <a:lnTo>
                    <a:pt x="126" y="0"/>
                  </a:lnTo>
                  <a:lnTo>
                    <a:pt x="244" y="17"/>
                  </a:lnTo>
                  <a:lnTo>
                    <a:pt x="332" y="92"/>
                  </a:lnTo>
                  <a:lnTo>
                    <a:pt x="340" y="214"/>
                  </a:lnTo>
                  <a:lnTo>
                    <a:pt x="278" y="309"/>
                  </a:lnTo>
                  <a:lnTo>
                    <a:pt x="176" y="334"/>
                  </a:lnTo>
                  <a:lnTo>
                    <a:pt x="67" y="30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0" name="Freeform 548"/>
            <p:cNvSpPr>
              <a:spLocks/>
            </p:cNvSpPr>
            <p:nvPr/>
          </p:nvSpPr>
          <p:spPr bwMode="auto">
            <a:xfrm>
              <a:off x="7010400" y="3321051"/>
              <a:ext cx="228600" cy="190500"/>
            </a:xfrm>
            <a:custGeom>
              <a:avLst/>
              <a:gdLst>
                <a:gd name="T0" fmla="*/ 0 w 144"/>
                <a:gd name="T1" fmla="*/ 70 h 120"/>
                <a:gd name="T2" fmla="*/ 94 w 144"/>
                <a:gd name="T3" fmla="*/ 0 h 120"/>
                <a:gd name="T4" fmla="*/ 144 w 144"/>
                <a:gd name="T5" fmla="*/ 120 h 120"/>
                <a:gd name="T6" fmla="*/ 0 w 144"/>
                <a:gd name="T7" fmla="*/ 70 h 120"/>
              </a:gdLst>
              <a:ahLst/>
              <a:cxnLst>
                <a:cxn ang="0">
                  <a:pos x="T0" y="T1"/>
                </a:cxn>
                <a:cxn ang="0">
                  <a:pos x="T2" y="T3"/>
                </a:cxn>
                <a:cxn ang="0">
                  <a:pos x="T4" y="T5"/>
                </a:cxn>
                <a:cxn ang="0">
                  <a:pos x="T6" y="T7"/>
                </a:cxn>
              </a:cxnLst>
              <a:rect l="0" t="0" r="r" b="b"/>
              <a:pathLst>
                <a:path w="144" h="120">
                  <a:moveTo>
                    <a:pt x="0" y="70"/>
                  </a:moveTo>
                  <a:lnTo>
                    <a:pt x="94" y="0"/>
                  </a:lnTo>
                  <a:lnTo>
                    <a:pt x="144" y="120"/>
                  </a:lnTo>
                  <a:lnTo>
                    <a:pt x="0" y="70"/>
                  </a:lnTo>
                  <a:close/>
                </a:path>
              </a:pathLst>
            </a:custGeom>
            <a:solidFill>
              <a:srgbClr val="E7D3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1" name="Freeform 549"/>
            <p:cNvSpPr>
              <a:spLocks/>
            </p:cNvSpPr>
            <p:nvPr/>
          </p:nvSpPr>
          <p:spPr bwMode="auto">
            <a:xfrm>
              <a:off x="6959600" y="3432176"/>
              <a:ext cx="279400" cy="198438"/>
            </a:xfrm>
            <a:custGeom>
              <a:avLst/>
              <a:gdLst>
                <a:gd name="T0" fmla="*/ 32 w 176"/>
                <a:gd name="T1" fmla="*/ 0 h 125"/>
                <a:gd name="T2" fmla="*/ 0 w 176"/>
                <a:gd name="T3" fmla="*/ 125 h 125"/>
                <a:gd name="T4" fmla="*/ 176 w 176"/>
                <a:gd name="T5" fmla="*/ 50 h 125"/>
                <a:gd name="T6" fmla="*/ 32 w 176"/>
                <a:gd name="T7" fmla="*/ 0 h 125"/>
              </a:gdLst>
              <a:ahLst/>
              <a:cxnLst>
                <a:cxn ang="0">
                  <a:pos x="T0" y="T1"/>
                </a:cxn>
                <a:cxn ang="0">
                  <a:pos x="T2" y="T3"/>
                </a:cxn>
                <a:cxn ang="0">
                  <a:pos x="T4" y="T5"/>
                </a:cxn>
                <a:cxn ang="0">
                  <a:pos x="T6" y="T7"/>
                </a:cxn>
              </a:cxnLst>
              <a:rect l="0" t="0" r="r" b="b"/>
              <a:pathLst>
                <a:path w="176" h="125">
                  <a:moveTo>
                    <a:pt x="32" y="0"/>
                  </a:moveTo>
                  <a:lnTo>
                    <a:pt x="0" y="125"/>
                  </a:lnTo>
                  <a:lnTo>
                    <a:pt x="176" y="50"/>
                  </a:lnTo>
                  <a:lnTo>
                    <a:pt x="32" y="0"/>
                  </a:lnTo>
                  <a:close/>
                </a:path>
              </a:pathLst>
            </a:custGeom>
            <a:solidFill>
              <a:srgbClr val="D3C2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2" name="Freeform 550"/>
            <p:cNvSpPr>
              <a:spLocks/>
            </p:cNvSpPr>
            <p:nvPr/>
          </p:nvSpPr>
          <p:spPr bwMode="auto">
            <a:xfrm>
              <a:off x="7159625" y="3321051"/>
              <a:ext cx="187325" cy="190500"/>
            </a:xfrm>
            <a:custGeom>
              <a:avLst/>
              <a:gdLst>
                <a:gd name="T0" fmla="*/ 50 w 118"/>
                <a:gd name="T1" fmla="*/ 120 h 120"/>
                <a:gd name="T2" fmla="*/ 0 w 118"/>
                <a:gd name="T3" fmla="*/ 0 h 120"/>
                <a:gd name="T4" fmla="*/ 118 w 118"/>
                <a:gd name="T5" fmla="*/ 17 h 120"/>
                <a:gd name="T6" fmla="*/ 50 w 118"/>
                <a:gd name="T7" fmla="*/ 120 h 120"/>
              </a:gdLst>
              <a:ahLst/>
              <a:cxnLst>
                <a:cxn ang="0">
                  <a:pos x="T0" y="T1"/>
                </a:cxn>
                <a:cxn ang="0">
                  <a:pos x="T2" y="T3"/>
                </a:cxn>
                <a:cxn ang="0">
                  <a:pos x="T4" y="T5"/>
                </a:cxn>
                <a:cxn ang="0">
                  <a:pos x="T6" y="T7"/>
                </a:cxn>
              </a:cxnLst>
              <a:rect l="0" t="0" r="r" b="b"/>
              <a:pathLst>
                <a:path w="118" h="120">
                  <a:moveTo>
                    <a:pt x="50" y="120"/>
                  </a:moveTo>
                  <a:lnTo>
                    <a:pt x="0" y="0"/>
                  </a:lnTo>
                  <a:lnTo>
                    <a:pt x="118" y="17"/>
                  </a:lnTo>
                  <a:lnTo>
                    <a:pt x="50" y="120"/>
                  </a:lnTo>
                  <a:close/>
                </a:path>
              </a:pathLst>
            </a:custGeom>
            <a:solidFill>
              <a:srgbClr val="D3C2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3" name="Freeform 551"/>
            <p:cNvSpPr>
              <a:spLocks/>
            </p:cNvSpPr>
            <p:nvPr/>
          </p:nvSpPr>
          <p:spPr bwMode="auto">
            <a:xfrm>
              <a:off x="7239000" y="3467101"/>
              <a:ext cx="247650" cy="207963"/>
            </a:xfrm>
            <a:custGeom>
              <a:avLst/>
              <a:gdLst>
                <a:gd name="T0" fmla="*/ 0 w 156"/>
                <a:gd name="T1" fmla="*/ 28 h 131"/>
                <a:gd name="T2" fmla="*/ 156 w 156"/>
                <a:gd name="T3" fmla="*/ 0 h 131"/>
                <a:gd name="T4" fmla="*/ 81 w 156"/>
                <a:gd name="T5" fmla="*/ 131 h 131"/>
                <a:gd name="T6" fmla="*/ 0 w 156"/>
                <a:gd name="T7" fmla="*/ 28 h 131"/>
              </a:gdLst>
              <a:ahLst/>
              <a:cxnLst>
                <a:cxn ang="0">
                  <a:pos x="T0" y="T1"/>
                </a:cxn>
                <a:cxn ang="0">
                  <a:pos x="T2" y="T3"/>
                </a:cxn>
                <a:cxn ang="0">
                  <a:pos x="T4" y="T5"/>
                </a:cxn>
                <a:cxn ang="0">
                  <a:pos x="T6" y="T7"/>
                </a:cxn>
              </a:cxnLst>
              <a:rect l="0" t="0" r="r" b="b"/>
              <a:pathLst>
                <a:path w="156" h="131">
                  <a:moveTo>
                    <a:pt x="0" y="28"/>
                  </a:moveTo>
                  <a:lnTo>
                    <a:pt x="156" y="0"/>
                  </a:lnTo>
                  <a:lnTo>
                    <a:pt x="81" y="131"/>
                  </a:lnTo>
                  <a:lnTo>
                    <a:pt x="0" y="28"/>
                  </a:lnTo>
                  <a:close/>
                </a:path>
              </a:pathLst>
            </a:custGeom>
            <a:solidFill>
              <a:srgbClr val="A195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4" name="Freeform 552"/>
            <p:cNvSpPr>
              <a:spLocks/>
            </p:cNvSpPr>
            <p:nvPr/>
          </p:nvSpPr>
          <p:spPr bwMode="auto">
            <a:xfrm>
              <a:off x="7239000" y="3467101"/>
              <a:ext cx="247650" cy="207963"/>
            </a:xfrm>
            <a:custGeom>
              <a:avLst/>
              <a:gdLst>
                <a:gd name="T0" fmla="*/ 0 w 156"/>
                <a:gd name="T1" fmla="*/ 28 h 131"/>
                <a:gd name="T2" fmla="*/ 156 w 156"/>
                <a:gd name="T3" fmla="*/ 0 h 131"/>
                <a:gd name="T4" fmla="*/ 81 w 156"/>
                <a:gd name="T5" fmla="*/ 131 h 131"/>
                <a:gd name="T6" fmla="*/ 0 w 156"/>
                <a:gd name="T7" fmla="*/ 28 h 131"/>
              </a:gdLst>
              <a:ahLst/>
              <a:cxnLst>
                <a:cxn ang="0">
                  <a:pos x="T0" y="T1"/>
                </a:cxn>
                <a:cxn ang="0">
                  <a:pos x="T2" y="T3"/>
                </a:cxn>
                <a:cxn ang="0">
                  <a:pos x="T4" y="T5"/>
                </a:cxn>
                <a:cxn ang="0">
                  <a:pos x="T6" y="T7"/>
                </a:cxn>
              </a:cxnLst>
              <a:rect l="0" t="0" r="r" b="b"/>
              <a:pathLst>
                <a:path w="156" h="131">
                  <a:moveTo>
                    <a:pt x="0" y="28"/>
                  </a:moveTo>
                  <a:lnTo>
                    <a:pt x="156" y="0"/>
                  </a:lnTo>
                  <a:lnTo>
                    <a:pt x="81" y="131"/>
                  </a:lnTo>
                  <a:lnTo>
                    <a:pt x="0" y="2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5" name="Freeform 553"/>
            <p:cNvSpPr>
              <a:spLocks/>
            </p:cNvSpPr>
            <p:nvPr/>
          </p:nvSpPr>
          <p:spPr bwMode="auto">
            <a:xfrm>
              <a:off x="7367588" y="3467101"/>
              <a:ext cx="131763" cy="207963"/>
            </a:xfrm>
            <a:custGeom>
              <a:avLst/>
              <a:gdLst>
                <a:gd name="T0" fmla="*/ 75 w 83"/>
                <a:gd name="T1" fmla="*/ 0 h 131"/>
                <a:gd name="T2" fmla="*/ 0 w 83"/>
                <a:gd name="T3" fmla="*/ 131 h 131"/>
                <a:gd name="T4" fmla="*/ 83 w 83"/>
                <a:gd name="T5" fmla="*/ 122 h 131"/>
                <a:gd name="T6" fmla="*/ 75 w 83"/>
                <a:gd name="T7" fmla="*/ 0 h 131"/>
              </a:gdLst>
              <a:ahLst/>
              <a:cxnLst>
                <a:cxn ang="0">
                  <a:pos x="T0" y="T1"/>
                </a:cxn>
                <a:cxn ang="0">
                  <a:pos x="T2" y="T3"/>
                </a:cxn>
                <a:cxn ang="0">
                  <a:pos x="T4" y="T5"/>
                </a:cxn>
                <a:cxn ang="0">
                  <a:pos x="T6" y="T7"/>
                </a:cxn>
              </a:cxnLst>
              <a:rect l="0" t="0" r="r" b="b"/>
              <a:pathLst>
                <a:path w="83" h="131">
                  <a:moveTo>
                    <a:pt x="75" y="0"/>
                  </a:moveTo>
                  <a:lnTo>
                    <a:pt x="0" y="131"/>
                  </a:lnTo>
                  <a:lnTo>
                    <a:pt x="83" y="122"/>
                  </a:lnTo>
                  <a:lnTo>
                    <a:pt x="75" y="0"/>
                  </a:lnTo>
                  <a:close/>
                </a:path>
              </a:pathLst>
            </a:custGeom>
            <a:solidFill>
              <a:srgbClr val="826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6" name="Freeform 554"/>
            <p:cNvSpPr>
              <a:spLocks/>
            </p:cNvSpPr>
            <p:nvPr/>
          </p:nvSpPr>
          <p:spPr bwMode="auto">
            <a:xfrm>
              <a:off x="7367588" y="3467101"/>
              <a:ext cx="131763" cy="207963"/>
            </a:xfrm>
            <a:custGeom>
              <a:avLst/>
              <a:gdLst>
                <a:gd name="T0" fmla="*/ 75 w 83"/>
                <a:gd name="T1" fmla="*/ 0 h 131"/>
                <a:gd name="T2" fmla="*/ 0 w 83"/>
                <a:gd name="T3" fmla="*/ 131 h 131"/>
                <a:gd name="T4" fmla="*/ 83 w 83"/>
                <a:gd name="T5" fmla="*/ 122 h 131"/>
                <a:gd name="T6" fmla="*/ 75 w 83"/>
                <a:gd name="T7" fmla="*/ 0 h 131"/>
              </a:gdLst>
              <a:ahLst/>
              <a:cxnLst>
                <a:cxn ang="0">
                  <a:pos x="T0" y="T1"/>
                </a:cxn>
                <a:cxn ang="0">
                  <a:pos x="T2" y="T3"/>
                </a:cxn>
                <a:cxn ang="0">
                  <a:pos x="T4" y="T5"/>
                </a:cxn>
                <a:cxn ang="0">
                  <a:pos x="T6" y="T7"/>
                </a:cxn>
              </a:cxnLst>
              <a:rect l="0" t="0" r="r" b="b"/>
              <a:pathLst>
                <a:path w="83" h="131">
                  <a:moveTo>
                    <a:pt x="75" y="0"/>
                  </a:moveTo>
                  <a:lnTo>
                    <a:pt x="0" y="131"/>
                  </a:lnTo>
                  <a:lnTo>
                    <a:pt x="83" y="122"/>
                  </a:lnTo>
                  <a:lnTo>
                    <a:pt x="7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7" name="Freeform 555"/>
            <p:cNvSpPr>
              <a:spLocks/>
            </p:cNvSpPr>
            <p:nvPr/>
          </p:nvSpPr>
          <p:spPr bwMode="auto">
            <a:xfrm>
              <a:off x="7367588" y="3660776"/>
              <a:ext cx="131763" cy="150813"/>
            </a:xfrm>
            <a:custGeom>
              <a:avLst/>
              <a:gdLst>
                <a:gd name="T0" fmla="*/ 83 w 83"/>
                <a:gd name="T1" fmla="*/ 0 h 95"/>
                <a:gd name="T2" fmla="*/ 0 w 83"/>
                <a:gd name="T3" fmla="*/ 9 h 95"/>
                <a:gd name="T4" fmla="*/ 21 w 83"/>
                <a:gd name="T5" fmla="*/ 95 h 95"/>
                <a:gd name="T6" fmla="*/ 83 w 83"/>
                <a:gd name="T7" fmla="*/ 0 h 95"/>
              </a:gdLst>
              <a:ahLst/>
              <a:cxnLst>
                <a:cxn ang="0">
                  <a:pos x="T0" y="T1"/>
                </a:cxn>
                <a:cxn ang="0">
                  <a:pos x="T2" y="T3"/>
                </a:cxn>
                <a:cxn ang="0">
                  <a:pos x="T4" y="T5"/>
                </a:cxn>
                <a:cxn ang="0">
                  <a:pos x="T6" y="T7"/>
                </a:cxn>
              </a:cxnLst>
              <a:rect l="0" t="0" r="r" b="b"/>
              <a:pathLst>
                <a:path w="83" h="95">
                  <a:moveTo>
                    <a:pt x="83" y="0"/>
                  </a:moveTo>
                  <a:lnTo>
                    <a:pt x="0" y="9"/>
                  </a:lnTo>
                  <a:lnTo>
                    <a:pt x="21" y="95"/>
                  </a:lnTo>
                  <a:lnTo>
                    <a:pt x="83" y="0"/>
                  </a:lnTo>
                  <a:close/>
                </a:path>
              </a:pathLst>
            </a:custGeom>
            <a:solidFill>
              <a:srgbClr val="9284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8" name="Freeform 556"/>
            <p:cNvSpPr>
              <a:spLocks/>
            </p:cNvSpPr>
            <p:nvPr/>
          </p:nvSpPr>
          <p:spPr bwMode="auto">
            <a:xfrm>
              <a:off x="7367588" y="3660776"/>
              <a:ext cx="131763" cy="150813"/>
            </a:xfrm>
            <a:custGeom>
              <a:avLst/>
              <a:gdLst>
                <a:gd name="T0" fmla="*/ 83 w 83"/>
                <a:gd name="T1" fmla="*/ 0 h 95"/>
                <a:gd name="T2" fmla="*/ 0 w 83"/>
                <a:gd name="T3" fmla="*/ 9 h 95"/>
                <a:gd name="T4" fmla="*/ 21 w 83"/>
                <a:gd name="T5" fmla="*/ 95 h 95"/>
                <a:gd name="T6" fmla="*/ 83 w 83"/>
                <a:gd name="T7" fmla="*/ 0 h 95"/>
              </a:gdLst>
              <a:ahLst/>
              <a:cxnLst>
                <a:cxn ang="0">
                  <a:pos x="T0" y="T1"/>
                </a:cxn>
                <a:cxn ang="0">
                  <a:pos x="T2" y="T3"/>
                </a:cxn>
                <a:cxn ang="0">
                  <a:pos x="T4" y="T5"/>
                </a:cxn>
                <a:cxn ang="0">
                  <a:pos x="T6" y="T7"/>
                </a:cxn>
              </a:cxnLst>
              <a:rect l="0" t="0" r="r" b="b"/>
              <a:pathLst>
                <a:path w="83" h="95">
                  <a:moveTo>
                    <a:pt x="83" y="0"/>
                  </a:moveTo>
                  <a:lnTo>
                    <a:pt x="0" y="9"/>
                  </a:lnTo>
                  <a:lnTo>
                    <a:pt x="21" y="95"/>
                  </a:lnTo>
                  <a:lnTo>
                    <a:pt x="8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9" name="Freeform 557"/>
            <p:cNvSpPr>
              <a:spLocks/>
            </p:cNvSpPr>
            <p:nvPr/>
          </p:nvSpPr>
          <p:spPr bwMode="auto">
            <a:xfrm>
              <a:off x="6959600" y="3511551"/>
              <a:ext cx="407988" cy="163513"/>
            </a:xfrm>
            <a:custGeom>
              <a:avLst/>
              <a:gdLst>
                <a:gd name="T0" fmla="*/ 0 w 257"/>
                <a:gd name="T1" fmla="*/ 75 h 103"/>
                <a:gd name="T2" fmla="*/ 176 w 257"/>
                <a:gd name="T3" fmla="*/ 0 h 103"/>
                <a:gd name="T4" fmla="*/ 257 w 257"/>
                <a:gd name="T5" fmla="*/ 103 h 103"/>
                <a:gd name="T6" fmla="*/ 0 w 257"/>
                <a:gd name="T7" fmla="*/ 75 h 103"/>
              </a:gdLst>
              <a:ahLst/>
              <a:cxnLst>
                <a:cxn ang="0">
                  <a:pos x="T0" y="T1"/>
                </a:cxn>
                <a:cxn ang="0">
                  <a:pos x="T2" y="T3"/>
                </a:cxn>
                <a:cxn ang="0">
                  <a:pos x="T4" y="T5"/>
                </a:cxn>
                <a:cxn ang="0">
                  <a:pos x="T6" y="T7"/>
                </a:cxn>
              </a:cxnLst>
              <a:rect l="0" t="0" r="r" b="b"/>
              <a:pathLst>
                <a:path w="257" h="103">
                  <a:moveTo>
                    <a:pt x="0" y="75"/>
                  </a:moveTo>
                  <a:lnTo>
                    <a:pt x="176" y="0"/>
                  </a:lnTo>
                  <a:lnTo>
                    <a:pt x="257" y="103"/>
                  </a:lnTo>
                  <a:lnTo>
                    <a:pt x="0" y="75"/>
                  </a:lnTo>
                  <a:close/>
                </a:path>
              </a:pathLst>
            </a:custGeom>
            <a:solidFill>
              <a:srgbClr val="BEB1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0" name="Freeform 558"/>
            <p:cNvSpPr>
              <a:spLocks/>
            </p:cNvSpPr>
            <p:nvPr/>
          </p:nvSpPr>
          <p:spPr bwMode="auto">
            <a:xfrm>
              <a:off x="6959600" y="3630613"/>
              <a:ext cx="407988" cy="173038"/>
            </a:xfrm>
            <a:custGeom>
              <a:avLst/>
              <a:gdLst>
                <a:gd name="T0" fmla="*/ 0 w 257"/>
                <a:gd name="T1" fmla="*/ 0 h 109"/>
                <a:gd name="T2" fmla="*/ 67 w 257"/>
                <a:gd name="T3" fmla="*/ 109 h 109"/>
                <a:gd name="T4" fmla="*/ 257 w 257"/>
                <a:gd name="T5" fmla="*/ 28 h 109"/>
                <a:gd name="T6" fmla="*/ 0 w 257"/>
                <a:gd name="T7" fmla="*/ 0 h 109"/>
              </a:gdLst>
              <a:ahLst/>
              <a:cxnLst>
                <a:cxn ang="0">
                  <a:pos x="T0" y="T1"/>
                </a:cxn>
                <a:cxn ang="0">
                  <a:pos x="T2" y="T3"/>
                </a:cxn>
                <a:cxn ang="0">
                  <a:pos x="T4" y="T5"/>
                </a:cxn>
                <a:cxn ang="0">
                  <a:pos x="T6" y="T7"/>
                </a:cxn>
              </a:cxnLst>
              <a:rect l="0" t="0" r="r" b="b"/>
              <a:pathLst>
                <a:path w="257" h="109">
                  <a:moveTo>
                    <a:pt x="0" y="0"/>
                  </a:moveTo>
                  <a:lnTo>
                    <a:pt x="67" y="109"/>
                  </a:lnTo>
                  <a:lnTo>
                    <a:pt x="257" y="28"/>
                  </a:lnTo>
                  <a:lnTo>
                    <a:pt x="0" y="0"/>
                  </a:lnTo>
                  <a:close/>
                </a:path>
              </a:pathLst>
            </a:custGeom>
            <a:solidFill>
              <a:srgbClr val="A195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1" name="Freeform 559"/>
            <p:cNvSpPr>
              <a:spLocks/>
            </p:cNvSpPr>
            <p:nvPr/>
          </p:nvSpPr>
          <p:spPr bwMode="auto">
            <a:xfrm>
              <a:off x="7239000" y="3675063"/>
              <a:ext cx="161925" cy="176213"/>
            </a:xfrm>
            <a:custGeom>
              <a:avLst/>
              <a:gdLst>
                <a:gd name="T0" fmla="*/ 0 w 102"/>
                <a:gd name="T1" fmla="*/ 111 h 111"/>
                <a:gd name="T2" fmla="*/ 81 w 102"/>
                <a:gd name="T3" fmla="*/ 0 h 111"/>
                <a:gd name="T4" fmla="*/ 102 w 102"/>
                <a:gd name="T5" fmla="*/ 86 h 111"/>
                <a:gd name="T6" fmla="*/ 0 w 102"/>
                <a:gd name="T7" fmla="*/ 111 h 111"/>
              </a:gdLst>
              <a:ahLst/>
              <a:cxnLst>
                <a:cxn ang="0">
                  <a:pos x="T0" y="T1"/>
                </a:cxn>
                <a:cxn ang="0">
                  <a:pos x="T2" y="T3"/>
                </a:cxn>
                <a:cxn ang="0">
                  <a:pos x="T4" y="T5"/>
                </a:cxn>
                <a:cxn ang="0">
                  <a:pos x="T6" y="T7"/>
                </a:cxn>
              </a:cxnLst>
              <a:rect l="0" t="0" r="r" b="b"/>
              <a:pathLst>
                <a:path w="102" h="111">
                  <a:moveTo>
                    <a:pt x="0" y="111"/>
                  </a:moveTo>
                  <a:lnTo>
                    <a:pt x="81" y="0"/>
                  </a:lnTo>
                  <a:lnTo>
                    <a:pt x="102" y="86"/>
                  </a:lnTo>
                  <a:lnTo>
                    <a:pt x="0" y="111"/>
                  </a:lnTo>
                  <a:close/>
                </a:path>
              </a:pathLst>
            </a:custGeom>
            <a:solidFill>
              <a:srgbClr val="826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2" name="Freeform 560"/>
            <p:cNvSpPr>
              <a:spLocks/>
            </p:cNvSpPr>
            <p:nvPr/>
          </p:nvSpPr>
          <p:spPr bwMode="auto">
            <a:xfrm>
              <a:off x="7065963" y="3675063"/>
              <a:ext cx="301625" cy="176213"/>
            </a:xfrm>
            <a:custGeom>
              <a:avLst/>
              <a:gdLst>
                <a:gd name="T0" fmla="*/ 0 w 190"/>
                <a:gd name="T1" fmla="*/ 81 h 111"/>
                <a:gd name="T2" fmla="*/ 109 w 190"/>
                <a:gd name="T3" fmla="*/ 111 h 111"/>
                <a:gd name="T4" fmla="*/ 190 w 190"/>
                <a:gd name="T5" fmla="*/ 0 h 111"/>
                <a:gd name="T6" fmla="*/ 12 w 190"/>
                <a:gd name="T7" fmla="*/ 75 h 111"/>
                <a:gd name="T8" fmla="*/ 0 w 190"/>
                <a:gd name="T9" fmla="*/ 81 h 111"/>
              </a:gdLst>
              <a:ahLst/>
              <a:cxnLst>
                <a:cxn ang="0">
                  <a:pos x="T0" y="T1"/>
                </a:cxn>
                <a:cxn ang="0">
                  <a:pos x="T2" y="T3"/>
                </a:cxn>
                <a:cxn ang="0">
                  <a:pos x="T4" y="T5"/>
                </a:cxn>
                <a:cxn ang="0">
                  <a:pos x="T6" y="T7"/>
                </a:cxn>
                <a:cxn ang="0">
                  <a:pos x="T8" y="T9"/>
                </a:cxn>
              </a:cxnLst>
              <a:rect l="0" t="0" r="r" b="b"/>
              <a:pathLst>
                <a:path w="190" h="111">
                  <a:moveTo>
                    <a:pt x="0" y="81"/>
                  </a:moveTo>
                  <a:lnTo>
                    <a:pt x="109" y="111"/>
                  </a:lnTo>
                  <a:lnTo>
                    <a:pt x="190" y="0"/>
                  </a:lnTo>
                  <a:lnTo>
                    <a:pt x="12" y="75"/>
                  </a:lnTo>
                  <a:lnTo>
                    <a:pt x="0" y="81"/>
                  </a:lnTo>
                  <a:close/>
                </a:path>
              </a:pathLst>
            </a:custGeom>
            <a:solidFill>
              <a:srgbClr val="826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3" name="Freeform 561"/>
            <p:cNvSpPr>
              <a:spLocks/>
            </p:cNvSpPr>
            <p:nvPr/>
          </p:nvSpPr>
          <p:spPr bwMode="auto">
            <a:xfrm>
              <a:off x="7065963" y="3675063"/>
              <a:ext cx="301625" cy="176213"/>
            </a:xfrm>
            <a:custGeom>
              <a:avLst/>
              <a:gdLst>
                <a:gd name="T0" fmla="*/ 0 w 190"/>
                <a:gd name="T1" fmla="*/ 81 h 111"/>
                <a:gd name="T2" fmla="*/ 109 w 190"/>
                <a:gd name="T3" fmla="*/ 111 h 111"/>
                <a:gd name="T4" fmla="*/ 190 w 190"/>
                <a:gd name="T5" fmla="*/ 0 h 111"/>
                <a:gd name="T6" fmla="*/ 12 w 190"/>
                <a:gd name="T7" fmla="*/ 75 h 111"/>
              </a:gdLst>
              <a:ahLst/>
              <a:cxnLst>
                <a:cxn ang="0">
                  <a:pos x="T0" y="T1"/>
                </a:cxn>
                <a:cxn ang="0">
                  <a:pos x="T2" y="T3"/>
                </a:cxn>
                <a:cxn ang="0">
                  <a:pos x="T4" y="T5"/>
                </a:cxn>
                <a:cxn ang="0">
                  <a:pos x="T6" y="T7"/>
                </a:cxn>
              </a:cxnLst>
              <a:rect l="0" t="0" r="r" b="b"/>
              <a:pathLst>
                <a:path w="190" h="111">
                  <a:moveTo>
                    <a:pt x="0" y="81"/>
                  </a:moveTo>
                  <a:lnTo>
                    <a:pt x="109" y="111"/>
                  </a:lnTo>
                  <a:lnTo>
                    <a:pt x="190" y="0"/>
                  </a:lnTo>
                  <a:lnTo>
                    <a:pt x="12" y="7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4" name="Freeform 562"/>
            <p:cNvSpPr>
              <a:spLocks/>
            </p:cNvSpPr>
            <p:nvPr/>
          </p:nvSpPr>
          <p:spPr bwMode="auto">
            <a:xfrm>
              <a:off x="8369300" y="3224213"/>
              <a:ext cx="258763" cy="257175"/>
            </a:xfrm>
            <a:custGeom>
              <a:avLst/>
              <a:gdLst>
                <a:gd name="T0" fmla="*/ 31 w 163"/>
                <a:gd name="T1" fmla="*/ 147 h 162"/>
                <a:gd name="T2" fmla="*/ 0 w 163"/>
                <a:gd name="T3" fmla="*/ 95 h 162"/>
                <a:gd name="T4" fmla="*/ 15 w 163"/>
                <a:gd name="T5" fmla="*/ 33 h 162"/>
                <a:gd name="T6" fmla="*/ 60 w 163"/>
                <a:gd name="T7" fmla="*/ 0 h 162"/>
                <a:gd name="T8" fmla="*/ 118 w 163"/>
                <a:gd name="T9" fmla="*/ 9 h 162"/>
                <a:gd name="T10" fmla="*/ 159 w 163"/>
                <a:gd name="T11" fmla="*/ 45 h 162"/>
                <a:gd name="T12" fmla="*/ 163 w 163"/>
                <a:gd name="T13" fmla="*/ 103 h 162"/>
                <a:gd name="T14" fmla="*/ 133 w 163"/>
                <a:gd name="T15" fmla="*/ 149 h 162"/>
                <a:gd name="T16" fmla="*/ 84 w 163"/>
                <a:gd name="T17" fmla="*/ 162 h 162"/>
                <a:gd name="T18" fmla="*/ 31 w 163"/>
                <a:gd name="T19" fmla="*/ 147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3" h="162">
                  <a:moveTo>
                    <a:pt x="31" y="147"/>
                  </a:moveTo>
                  <a:lnTo>
                    <a:pt x="0" y="95"/>
                  </a:lnTo>
                  <a:lnTo>
                    <a:pt x="15" y="33"/>
                  </a:lnTo>
                  <a:lnTo>
                    <a:pt x="60" y="0"/>
                  </a:lnTo>
                  <a:lnTo>
                    <a:pt x="118" y="9"/>
                  </a:lnTo>
                  <a:lnTo>
                    <a:pt x="159" y="45"/>
                  </a:lnTo>
                  <a:lnTo>
                    <a:pt x="163" y="103"/>
                  </a:lnTo>
                  <a:lnTo>
                    <a:pt x="133" y="149"/>
                  </a:lnTo>
                  <a:lnTo>
                    <a:pt x="84" y="162"/>
                  </a:lnTo>
                  <a:lnTo>
                    <a:pt x="31" y="147"/>
                  </a:lnTo>
                  <a:close/>
                </a:path>
              </a:pathLst>
            </a:custGeom>
            <a:solidFill>
              <a:srgbClr val="8F86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5" name="Freeform 563"/>
            <p:cNvSpPr>
              <a:spLocks/>
            </p:cNvSpPr>
            <p:nvPr/>
          </p:nvSpPr>
          <p:spPr bwMode="auto">
            <a:xfrm>
              <a:off x="8369300" y="3224213"/>
              <a:ext cx="258763" cy="257175"/>
            </a:xfrm>
            <a:custGeom>
              <a:avLst/>
              <a:gdLst>
                <a:gd name="T0" fmla="*/ 31 w 163"/>
                <a:gd name="T1" fmla="*/ 147 h 162"/>
                <a:gd name="T2" fmla="*/ 0 w 163"/>
                <a:gd name="T3" fmla="*/ 95 h 162"/>
                <a:gd name="T4" fmla="*/ 15 w 163"/>
                <a:gd name="T5" fmla="*/ 33 h 162"/>
                <a:gd name="T6" fmla="*/ 60 w 163"/>
                <a:gd name="T7" fmla="*/ 0 h 162"/>
                <a:gd name="T8" fmla="*/ 118 w 163"/>
                <a:gd name="T9" fmla="*/ 9 h 162"/>
                <a:gd name="T10" fmla="*/ 159 w 163"/>
                <a:gd name="T11" fmla="*/ 45 h 162"/>
                <a:gd name="T12" fmla="*/ 163 w 163"/>
                <a:gd name="T13" fmla="*/ 103 h 162"/>
                <a:gd name="T14" fmla="*/ 133 w 163"/>
                <a:gd name="T15" fmla="*/ 149 h 162"/>
                <a:gd name="T16" fmla="*/ 84 w 163"/>
                <a:gd name="T17" fmla="*/ 162 h 162"/>
                <a:gd name="T18" fmla="*/ 31 w 163"/>
                <a:gd name="T19" fmla="*/ 147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3" h="162">
                  <a:moveTo>
                    <a:pt x="31" y="147"/>
                  </a:moveTo>
                  <a:lnTo>
                    <a:pt x="0" y="95"/>
                  </a:lnTo>
                  <a:lnTo>
                    <a:pt x="15" y="33"/>
                  </a:lnTo>
                  <a:lnTo>
                    <a:pt x="60" y="0"/>
                  </a:lnTo>
                  <a:lnTo>
                    <a:pt x="118" y="9"/>
                  </a:lnTo>
                  <a:lnTo>
                    <a:pt x="159" y="45"/>
                  </a:lnTo>
                  <a:lnTo>
                    <a:pt x="163" y="103"/>
                  </a:lnTo>
                  <a:lnTo>
                    <a:pt x="133" y="149"/>
                  </a:lnTo>
                  <a:lnTo>
                    <a:pt x="84" y="162"/>
                  </a:lnTo>
                  <a:lnTo>
                    <a:pt x="31" y="14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6" name="Freeform 564"/>
            <p:cNvSpPr>
              <a:spLocks/>
            </p:cNvSpPr>
            <p:nvPr/>
          </p:nvSpPr>
          <p:spPr bwMode="auto">
            <a:xfrm>
              <a:off x="8393113" y="3224213"/>
              <a:ext cx="109538" cy="92075"/>
            </a:xfrm>
            <a:custGeom>
              <a:avLst/>
              <a:gdLst>
                <a:gd name="T0" fmla="*/ 0 w 69"/>
                <a:gd name="T1" fmla="*/ 33 h 58"/>
                <a:gd name="T2" fmla="*/ 45 w 69"/>
                <a:gd name="T3" fmla="*/ 0 h 58"/>
                <a:gd name="T4" fmla="*/ 69 w 69"/>
                <a:gd name="T5" fmla="*/ 58 h 58"/>
                <a:gd name="T6" fmla="*/ 0 w 69"/>
                <a:gd name="T7" fmla="*/ 33 h 58"/>
              </a:gdLst>
              <a:ahLst/>
              <a:cxnLst>
                <a:cxn ang="0">
                  <a:pos x="T0" y="T1"/>
                </a:cxn>
                <a:cxn ang="0">
                  <a:pos x="T2" y="T3"/>
                </a:cxn>
                <a:cxn ang="0">
                  <a:pos x="T4" y="T5"/>
                </a:cxn>
                <a:cxn ang="0">
                  <a:pos x="T6" y="T7"/>
                </a:cxn>
              </a:cxnLst>
              <a:rect l="0" t="0" r="r" b="b"/>
              <a:pathLst>
                <a:path w="69" h="58">
                  <a:moveTo>
                    <a:pt x="0" y="33"/>
                  </a:moveTo>
                  <a:lnTo>
                    <a:pt x="45" y="0"/>
                  </a:lnTo>
                  <a:lnTo>
                    <a:pt x="69" y="58"/>
                  </a:lnTo>
                  <a:lnTo>
                    <a:pt x="0" y="33"/>
                  </a:lnTo>
                  <a:close/>
                </a:path>
              </a:pathLst>
            </a:custGeom>
            <a:solidFill>
              <a:srgbClr val="C6B5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7" name="Freeform 565"/>
            <p:cNvSpPr>
              <a:spLocks/>
            </p:cNvSpPr>
            <p:nvPr/>
          </p:nvSpPr>
          <p:spPr bwMode="auto">
            <a:xfrm>
              <a:off x="8369300" y="3276601"/>
              <a:ext cx="133350" cy="98425"/>
            </a:xfrm>
            <a:custGeom>
              <a:avLst/>
              <a:gdLst>
                <a:gd name="T0" fmla="*/ 15 w 84"/>
                <a:gd name="T1" fmla="*/ 0 h 62"/>
                <a:gd name="T2" fmla="*/ 0 w 84"/>
                <a:gd name="T3" fmla="*/ 62 h 62"/>
                <a:gd name="T4" fmla="*/ 84 w 84"/>
                <a:gd name="T5" fmla="*/ 25 h 62"/>
                <a:gd name="T6" fmla="*/ 15 w 84"/>
                <a:gd name="T7" fmla="*/ 0 h 62"/>
              </a:gdLst>
              <a:ahLst/>
              <a:cxnLst>
                <a:cxn ang="0">
                  <a:pos x="T0" y="T1"/>
                </a:cxn>
                <a:cxn ang="0">
                  <a:pos x="T2" y="T3"/>
                </a:cxn>
                <a:cxn ang="0">
                  <a:pos x="T4" y="T5"/>
                </a:cxn>
                <a:cxn ang="0">
                  <a:pos x="T6" y="T7"/>
                </a:cxn>
              </a:cxnLst>
              <a:rect l="0" t="0" r="r" b="b"/>
              <a:pathLst>
                <a:path w="84" h="62">
                  <a:moveTo>
                    <a:pt x="15" y="0"/>
                  </a:moveTo>
                  <a:lnTo>
                    <a:pt x="0" y="62"/>
                  </a:lnTo>
                  <a:lnTo>
                    <a:pt x="84" y="25"/>
                  </a:lnTo>
                  <a:lnTo>
                    <a:pt x="15" y="0"/>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8" name="Freeform 566"/>
            <p:cNvSpPr>
              <a:spLocks/>
            </p:cNvSpPr>
            <p:nvPr/>
          </p:nvSpPr>
          <p:spPr bwMode="auto">
            <a:xfrm>
              <a:off x="8464550" y="3224213"/>
              <a:ext cx="92075" cy="92075"/>
            </a:xfrm>
            <a:custGeom>
              <a:avLst/>
              <a:gdLst>
                <a:gd name="T0" fmla="*/ 24 w 58"/>
                <a:gd name="T1" fmla="*/ 58 h 58"/>
                <a:gd name="T2" fmla="*/ 0 w 58"/>
                <a:gd name="T3" fmla="*/ 0 h 58"/>
                <a:gd name="T4" fmla="*/ 58 w 58"/>
                <a:gd name="T5" fmla="*/ 9 h 58"/>
                <a:gd name="T6" fmla="*/ 24 w 58"/>
                <a:gd name="T7" fmla="*/ 58 h 58"/>
              </a:gdLst>
              <a:ahLst/>
              <a:cxnLst>
                <a:cxn ang="0">
                  <a:pos x="T0" y="T1"/>
                </a:cxn>
                <a:cxn ang="0">
                  <a:pos x="T2" y="T3"/>
                </a:cxn>
                <a:cxn ang="0">
                  <a:pos x="T4" y="T5"/>
                </a:cxn>
                <a:cxn ang="0">
                  <a:pos x="T6" y="T7"/>
                </a:cxn>
              </a:cxnLst>
              <a:rect l="0" t="0" r="r" b="b"/>
              <a:pathLst>
                <a:path w="58" h="58">
                  <a:moveTo>
                    <a:pt x="24" y="58"/>
                  </a:moveTo>
                  <a:lnTo>
                    <a:pt x="0" y="0"/>
                  </a:lnTo>
                  <a:lnTo>
                    <a:pt x="58" y="9"/>
                  </a:lnTo>
                  <a:lnTo>
                    <a:pt x="24" y="58"/>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9" name="Freeform 567"/>
            <p:cNvSpPr>
              <a:spLocks/>
            </p:cNvSpPr>
            <p:nvPr/>
          </p:nvSpPr>
          <p:spPr bwMode="auto">
            <a:xfrm>
              <a:off x="8502650" y="3295651"/>
              <a:ext cx="119063" cy="100013"/>
            </a:xfrm>
            <a:custGeom>
              <a:avLst/>
              <a:gdLst>
                <a:gd name="T0" fmla="*/ 0 w 75"/>
                <a:gd name="T1" fmla="*/ 13 h 63"/>
                <a:gd name="T2" fmla="*/ 75 w 75"/>
                <a:gd name="T3" fmla="*/ 0 h 63"/>
                <a:gd name="T4" fmla="*/ 39 w 75"/>
                <a:gd name="T5" fmla="*/ 63 h 63"/>
                <a:gd name="T6" fmla="*/ 0 w 75"/>
                <a:gd name="T7" fmla="*/ 13 h 63"/>
              </a:gdLst>
              <a:ahLst/>
              <a:cxnLst>
                <a:cxn ang="0">
                  <a:pos x="T0" y="T1"/>
                </a:cxn>
                <a:cxn ang="0">
                  <a:pos x="T2" y="T3"/>
                </a:cxn>
                <a:cxn ang="0">
                  <a:pos x="T4" y="T5"/>
                </a:cxn>
                <a:cxn ang="0">
                  <a:pos x="T6" y="T7"/>
                </a:cxn>
              </a:cxnLst>
              <a:rect l="0" t="0" r="r" b="b"/>
              <a:pathLst>
                <a:path w="75" h="63">
                  <a:moveTo>
                    <a:pt x="0" y="13"/>
                  </a:moveTo>
                  <a:lnTo>
                    <a:pt x="75" y="0"/>
                  </a:lnTo>
                  <a:lnTo>
                    <a:pt x="39" y="63"/>
                  </a:lnTo>
                  <a:lnTo>
                    <a:pt x="0" y="13"/>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0" name="Freeform 568"/>
            <p:cNvSpPr>
              <a:spLocks/>
            </p:cNvSpPr>
            <p:nvPr/>
          </p:nvSpPr>
          <p:spPr bwMode="auto">
            <a:xfrm>
              <a:off x="8502650" y="3295651"/>
              <a:ext cx="119063" cy="100013"/>
            </a:xfrm>
            <a:custGeom>
              <a:avLst/>
              <a:gdLst>
                <a:gd name="T0" fmla="*/ 0 w 75"/>
                <a:gd name="T1" fmla="*/ 13 h 63"/>
                <a:gd name="T2" fmla="*/ 75 w 75"/>
                <a:gd name="T3" fmla="*/ 0 h 63"/>
                <a:gd name="T4" fmla="*/ 39 w 75"/>
                <a:gd name="T5" fmla="*/ 63 h 63"/>
                <a:gd name="T6" fmla="*/ 0 w 75"/>
                <a:gd name="T7" fmla="*/ 13 h 63"/>
              </a:gdLst>
              <a:ahLst/>
              <a:cxnLst>
                <a:cxn ang="0">
                  <a:pos x="T0" y="T1"/>
                </a:cxn>
                <a:cxn ang="0">
                  <a:pos x="T2" y="T3"/>
                </a:cxn>
                <a:cxn ang="0">
                  <a:pos x="T4" y="T5"/>
                </a:cxn>
                <a:cxn ang="0">
                  <a:pos x="T6" y="T7"/>
                </a:cxn>
              </a:cxnLst>
              <a:rect l="0" t="0" r="r" b="b"/>
              <a:pathLst>
                <a:path w="75" h="63">
                  <a:moveTo>
                    <a:pt x="0" y="13"/>
                  </a:moveTo>
                  <a:lnTo>
                    <a:pt x="75" y="0"/>
                  </a:lnTo>
                  <a:lnTo>
                    <a:pt x="39" y="63"/>
                  </a:lnTo>
                  <a:lnTo>
                    <a:pt x="0" y="1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1" name="Freeform 569"/>
            <p:cNvSpPr>
              <a:spLocks/>
            </p:cNvSpPr>
            <p:nvPr/>
          </p:nvSpPr>
          <p:spPr bwMode="auto">
            <a:xfrm>
              <a:off x="8564563" y="3295651"/>
              <a:ext cx="63500" cy="100013"/>
            </a:xfrm>
            <a:custGeom>
              <a:avLst/>
              <a:gdLst>
                <a:gd name="T0" fmla="*/ 36 w 40"/>
                <a:gd name="T1" fmla="*/ 0 h 63"/>
                <a:gd name="T2" fmla="*/ 0 w 40"/>
                <a:gd name="T3" fmla="*/ 63 h 63"/>
                <a:gd name="T4" fmla="*/ 40 w 40"/>
                <a:gd name="T5" fmla="*/ 58 h 63"/>
                <a:gd name="T6" fmla="*/ 36 w 40"/>
                <a:gd name="T7" fmla="*/ 0 h 63"/>
              </a:gdLst>
              <a:ahLst/>
              <a:cxnLst>
                <a:cxn ang="0">
                  <a:pos x="T0" y="T1"/>
                </a:cxn>
                <a:cxn ang="0">
                  <a:pos x="T2" y="T3"/>
                </a:cxn>
                <a:cxn ang="0">
                  <a:pos x="T4" y="T5"/>
                </a:cxn>
                <a:cxn ang="0">
                  <a:pos x="T6" y="T7"/>
                </a:cxn>
              </a:cxnLst>
              <a:rect l="0" t="0" r="r" b="b"/>
              <a:pathLst>
                <a:path w="40" h="63">
                  <a:moveTo>
                    <a:pt x="36" y="0"/>
                  </a:moveTo>
                  <a:lnTo>
                    <a:pt x="0" y="63"/>
                  </a:lnTo>
                  <a:lnTo>
                    <a:pt x="40" y="58"/>
                  </a:lnTo>
                  <a:lnTo>
                    <a:pt x="36" y="0"/>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2" name="Freeform 570"/>
            <p:cNvSpPr>
              <a:spLocks/>
            </p:cNvSpPr>
            <p:nvPr/>
          </p:nvSpPr>
          <p:spPr bwMode="auto">
            <a:xfrm>
              <a:off x="8564563" y="3295651"/>
              <a:ext cx="63500" cy="100013"/>
            </a:xfrm>
            <a:custGeom>
              <a:avLst/>
              <a:gdLst>
                <a:gd name="T0" fmla="*/ 36 w 40"/>
                <a:gd name="T1" fmla="*/ 0 h 63"/>
                <a:gd name="T2" fmla="*/ 0 w 40"/>
                <a:gd name="T3" fmla="*/ 63 h 63"/>
                <a:gd name="T4" fmla="*/ 40 w 40"/>
                <a:gd name="T5" fmla="*/ 58 h 63"/>
                <a:gd name="T6" fmla="*/ 36 w 40"/>
                <a:gd name="T7" fmla="*/ 0 h 63"/>
              </a:gdLst>
              <a:ahLst/>
              <a:cxnLst>
                <a:cxn ang="0">
                  <a:pos x="T0" y="T1"/>
                </a:cxn>
                <a:cxn ang="0">
                  <a:pos x="T2" y="T3"/>
                </a:cxn>
                <a:cxn ang="0">
                  <a:pos x="T4" y="T5"/>
                </a:cxn>
                <a:cxn ang="0">
                  <a:pos x="T6" y="T7"/>
                </a:cxn>
              </a:cxnLst>
              <a:rect l="0" t="0" r="r" b="b"/>
              <a:pathLst>
                <a:path w="40" h="63">
                  <a:moveTo>
                    <a:pt x="36" y="0"/>
                  </a:moveTo>
                  <a:lnTo>
                    <a:pt x="0" y="63"/>
                  </a:lnTo>
                  <a:lnTo>
                    <a:pt x="40" y="58"/>
                  </a:lnTo>
                  <a:lnTo>
                    <a:pt x="3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3" name="Freeform 571"/>
            <p:cNvSpPr>
              <a:spLocks/>
            </p:cNvSpPr>
            <p:nvPr/>
          </p:nvSpPr>
          <p:spPr bwMode="auto">
            <a:xfrm>
              <a:off x="8564563" y="3387726"/>
              <a:ext cx="63500" cy="73025"/>
            </a:xfrm>
            <a:custGeom>
              <a:avLst/>
              <a:gdLst>
                <a:gd name="T0" fmla="*/ 40 w 40"/>
                <a:gd name="T1" fmla="*/ 0 h 46"/>
                <a:gd name="T2" fmla="*/ 0 w 40"/>
                <a:gd name="T3" fmla="*/ 5 h 46"/>
                <a:gd name="T4" fmla="*/ 10 w 40"/>
                <a:gd name="T5" fmla="*/ 46 h 46"/>
                <a:gd name="T6" fmla="*/ 40 w 40"/>
                <a:gd name="T7" fmla="*/ 0 h 46"/>
              </a:gdLst>
              <a:ahLst/>
              <a:cxnLst>
                <a:cxn ang="0">
                  <a:pos x="T0" y="T1"/>
                </a:cxn>
                <a:cxn ang="0">
                  <a:pos x="T2" y="T3"/>
                </a:cxn>
                <a:cxn ang="0">
                  <a:pos x="T4" y="T5"/>
                </a:cxn>
                <a:cxn ang="0">
                  <a:pos x="T6" y="T7"/>
                </a:cxn>
              </a:cxnLst>
              <a:rect l="0" t="0" r="r" b="b"/>
              <a:pathLst>
                <a:path w="40" h="46">
                  <a:moveTo>
                    <a:pt x="40" y="0"/>
                  </a:moveTo>
                  <a:lnTo>
                    <a:pt x="0" y="5"/>
                  </a:lnTo>
                  <a:lnTo>
                    <a:pt x="10" y="46"/>
                  </a:lnTo>
                  <a:lnTo>
                    <a:pt x="40" y="0"/>
                  </a:lnTo>
                  <a:close/>
                </a:path>
              </a:pathLst>
            </a:custGeom>
            <a:solidFill>
              <a:srgbClr val="6D63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4" name="Freeform 572"/>
            <p:cNvSpPr>
              <a:spLocks/>
            </p:cNvSpPr>
            <p:nvPr/>
          </p:nvSpPr>
          <p:spPr bwMode="auto">
            <a:xfrm>
              <a:off x="8564563" y="3387726"/>
              <a:ext cx="63500" cy="73025"/>
            </a:xfrm>
            <a:custGeom>
              <a:avLst/>
              <a:gdLst>
                <a:gd name="T0" fmla="*/ 40 w 40"/>
                <a:gd name="T1" fmla="*/ 0 h 46"/>
                <a:gd name="T2" fmla="*/ 0 w 40"/>
                <a:gd name="T3" fmla="*/ 5 h 46"/>
                <a:gd name="T4" fmla="*/ 10 w 40"/>
                <a:gd name="T5" fmla="*/ 46 h 46"/>
                <a:gd name="T6" fmla="*/ 40 w 40"/>
                <a:gd name="T7" fmla="*/ 0 h 46"/>
              </a:gdLst>
              <a:ahLst/>
              <a:cxnLst>
                <a:cxn ang="0">
                  <a:pos x="T0" y="T1"/>
                </a:cxn>
                <a:cxn ang="0">
                  <a:pos x="T2" y="T3"/>
                </a:cxn>
                <a:cxn ang="0">
                  <a:pos x="T4" y="T5"/>
                </a:cxn>
                <a:cxn ang="0">
                  <a:pos x="T6" y="T7"/>
                </a:cxn>
              </a:cxnLst>
              <a:rect l="0" t="0" r="r" b="b"/>
              <a:pathLst>
                <a:path w="40" h="46">
                  <a:moveTo>
                    <a:pt x="40" y="0"/>
                  </a:moveTo>
                  <a:lnTo>
                    <a:pt x="0" y="5"/>
                  </a:lnTo>
                  <a:lnTo>
                    <a:pt x="10" y="46"/>
                  </a:lnTo>
                  <a:lnTo>
                    <a:pt x="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5" name="Freeform 573"/>
            <p:cNvSpPr>
              <a:spLocks/>
            </p:cNvSpPr>
            <p:nvPr/>
          </p:nvSpPr>
          <p:spPr bwMode="auto">
            <a:xfrm>
              <a:off x="8369300" y="3316288"/>
              <a:ext cx="195263" cy="79375"/>
            </a:xfrm>
            <a:custGeom>
              <a:avLst/>
              <a:gdLst>
                <a:gd name="T0" fmla="*/ 0 w 123"/>
                <a:gd name="T1" fmla="*/ 37 h 50"/>
                <a:gd name="T2" fmla="*/ 84 w 123"/>
                <a:gd name="T3" fmla="*/ 0 h 50"/>
                <a:gd name="T4" fmla="*/ 123 w 123"/>
                <a:gd name="T5" fmla="*/ 50 h 50"/>
                <a:gd name="T6" fmla="*/ 0 w 123"/>
                <a:gd name="T7" fmla="*/ 37 h 50"/>
              </a:gdLst>
              <a:ahLst/>
              <a:cxnLst>
                <a:cxn ang="0">
                  <a:pos x="T0" y="T1"/>
                </a:cxn>
                <a:cxn ang="0">
                  <a:pos x="T2" y="T3"/>
                </a:cxn>
                <a:cxn ang="0">
                  <a:pos x="T4" y="T5"/>
                </a:cxn>
                <a:cxn ang="0">
                  <a:pos x="T6" y="T7"/>
                </a:cxn>
              </a:cxnLst>
              <a:rect l="0" t="0" r="r" b="b"/>
              <a:pathLst>
                <a:path w="123" h="50">
                  <a:moveTo>
                    <a:pt x="0" y="37"/>
                  </a:moveTo>
                  <a:lnTo>
                    <a:pt x="84" y="0"/>
                  </a:lnTo>
                  <a:lnTo>
                    <a:pt x="123" y="50"/>
                  </a:lnTo>
                  <a:lnTo>
                    <a:pt x="0" y="37"/>
                  </a:lnTo>
                  <a:close/>
                </a:path>
              </a:pathLst>
            </a:custGeom>
            <a:solidFill>
              <a:srgbClr val="9D93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6" name="Freeform 574"/>
            <p:cNvSpPr>
              <a:spLocks/>
            </p:cNvSpPr>
            <p:nvPr/>
          </p:nvSpPr>
          <p:spPr bwMode="auto">
            <a:xfrm>
              <a:off x="8369300" y="3375026"/>
              <a:ext cx="195263" cy="82550"/>
            </a:xfrm>
            <a:custGeom>
              <a:avLst/>
              <a:gdLst>
                <a:gd name="T0" fmla="*/ 0 w 123"/>
                <a:gd name="T1" fmla="*/ 0 h 52"/>
                <a:gd name="T2" fmla="*/ 31 w 123"/>
                <a:gd name="T3" fmla="*/ 52 h 52"/>
                <a:gd name="T4" fmla="*/ 123 w 123"/>
                <a:gd name="T5" fmla="*/ 13 h 52"/>
                <a:gd name="T6" fmla="*/ 0 w 123"/>
                <a:gd name="T7" fmla="*/ 0 h 52"/>
              </a:gdLst>
              <a:ahLst/>
              <a:cxnLst>
                <a:cxn ang="0">
                  <a:pos x="T0" y="T1"/>
                </a:cxn>
                <a:cxn ang="0">
                  <a:pos x="T2" y="T3"/>
                </a:cxn>
                <a:cxn ang="0">
                  <a:pos x="T4" y="T5"/>
                </a:cxn>
                <a:cxn ang="0">
                  <a:pos x="T6" y="T7"/>
                </a:cxn>
              </a:cxnLst>
              <a:rect l="0" t="0" r="r" b="b"/>
              <a:pathLst>
                <a:path w="123" h="52">
                  <a:moveTo>
                    <a:pt x="0" y="0"/>
                  </a:moveTo>
                  <a:lnTo>
                    <a:pt x="31" y="52"/>
                  </a:lnTo>
                  <a:lnTo>
                    <a:pt x="123" y="13"/>
                  </a:lnTo>
                  <a:lnTo>
                    <a:pt x="0" y="0"/>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7" name="Freeform 575"/>
            <p:cNvSpPr>
              <a:spLocks/>
            </p:cNvSpPr>
            <p:nvPr/>
          </p:nvSpPr>
          <p:spPr bwMode="auto">
            <a:xfrm>
              <a:off x="8369300" y="3375026"/>
              <a:ext cx="195263" cy="82550"/>
            </a:xfrm>
            <a:custGeom>
              <a:avLst/>
              <a:gdLst>
                <a:gd name="T0" fmla="*/ 0 w 123"/>
                <a:gd name="T1" fmla="*/ 0 h 52"/>
                <a:gd name="T2" fmla="*/ 31 w 123"/>
                <a:gd name="T3" fmla="*/ 52 h 52"/>
                <a:gd name="T4" fmla="*/ 123 w 123"/>
                <a:gd name="T5" fmla="*/ 13 h 52"/>
                <a:gd name="T6" fmla="*/ 0 w 123"/>
                <a:gd name="T7" fmla="*/ 0 h 52"/>
              </a:gdLst>
              <a:ahLst/>
              <a:cxnLst>
                <a:cxn ang="0">
                  <a:pos x="T0" y="T1"/>
                </a:cxn>
                <a:cxn ang="0">
                  <a:pos x="T2" y="T3"/>
                </a:cxn>
                <a:cxn ang="0">
                  <a:pos x="T4" y="T5"/>
                </a:cxn>
                <a:cxn ang="0">
                  <a:pos x="T6" y="T7"/>
                </a:cxn>
              </a:cxnLst>
              <a:rect l="0" t="0" r="r" b="b"/>
              <a:pathLst>
                <a:path w="123" h="52">
                  <a:moveTo>
                    <a:pt x="0" y="0"/>
                  </a:moveTo>
                  <a:lnTo>
                    <a:pt x="31" y="52"/>
                  </a:lnTo>
                  <a:lnTo>
                    <a:pt x="123" y="13"/>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8" name="Freeform 576"/>
            <p:cNvSpPr>
              <a:spLocks/>
            </p:cNvSpPr>
            <p:nvPr/>
          </p:nvSpPr>
          <p:spPr bwMode="auto">
            <a:xfrm>
              <a:off x="8502650" y="3395663"/>
              <a:ext cx="77788" cy="85725"/>
            </a:xfrm>
            <a:custGeom>
              <a:avLst/>
              <a:gdLst>
                <a:gd name="T0" fmla="*/ 0 w 49"/>
                <a:gd name="T1" fmla="*/ 54 h 54"/>
                <a:gd name="T2" fmla="*/ 39 w 49"/>
                <a:gd name="T3" fmla="*/ 0 h 54"/>
                <a:gd name="T4" fmla="*/ 49 w 49"/>
                <a:gd name="T5" fmla="*/ 41 h 54"/>
                <a:gd name="T6" fmla="*/ 0 w 49"/>
                <a:gd name="T7" fmla="*/ 54 h 54"/>
              </a:gdLst>
              <a:ahLst/>
              <a:cxnLst>
                <a:cxn ang="0">
                  <a:pos x="T0" y="T1"/>
                </a:cxn>
                <a:cxn ang="0">
                  <a:pos x="T2" y="T3"/>
                </a:cxn>
                <a:cxn ang="0">
                  <a:pos x="T4" y="T5"/>
                </a:cxn>
                <a:cxn ang="0">
                  <a:pos x="T6" y="T7"/>
                </a:cxn>
              </a:cxnLst>
              <a:rect l="0" t="0" r="r" b="b"/>
              <a:pathLst>
                <a:path w="49" h="54">
                  <a:moveTo>
                    <a:pt x="0" y="54"/>
                  </a:moveTo>
                  <a:lnTo>
                    <a:pt x="39" y="0"/>
                  </a:lnTo>
                  <a:lnTo>
                    <a:pt x="49" y="41"/>
                  </a:lnTo>
                  <a:lnTo>
                    <a:pt x="0" y="54"/>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9" name="Freeform 577"/>
            <p:cNvSpPr>
              <a:spLocks/>
            </p:cNvSpPr>
            <p:nvPr/>
          </p:nvSpPr>
          <p:spPr bwMode="auto">
            <a:xfrm>
              <a:off x="8418513" y="3395663"/>
              <a:ext cx="146050" cy="85725"/>
            </a:xfrm>
            <a:custGeom>
              <a:avLst/>
              <a:gdLst>
                <a:gd name="T0" fmla="*/ 0 w 92"/>
                <a:gd name="T1" fmla="*/ 39 h 54"/>
                <a:gd name="T2" fmla="*/ 53 w 92"/>
                <a:gd name="T3" fmla="*/ 54 h 54"/>
                <a:gd name="T4" fmla="*/ 92 w 92"/>
                <a:gd name="T5" fmla="*/ 0 h 54"/>
                <a:gd name="T6" fmla="*/ 6 w 92"/>
                <a:gd name="T7" fmla="*/ 36 h 54"/>
                <a:gd name="T8" fmla="*/ 0 w 92"/>
                <a:gd name="T9" fmla="*/ 39 h 54"/>
              </a:gdLst>
              <a:ahLst/>
              <a:cxnLst>
                <a:cxn ang="0">
                  <a:pos x="T0" y="T1"/>
                </a:cxn>
                <a:cxn ang="0">
                  <a:pos x="T2" y="T3"/>
                </a:cxn>
                <a:cxn ang="0">
                  <a:pos x="T4" y="T5"/>
                </a:cxn>
                <a:cxn ang="0">
                  <a:pos x="T6" y="T7"/>
                </a:cxn>
                <a:cxn ang="0">
                  <a:pos x="T8" y="T9"/>
                </a:cxn>
              </a:cxnLst>
              <a:rect l="0" t="0" r="r" b="b"/>
              <a:pathLst>
                <a:path w="92" h="54">
                  <a:moveTo>
                    <a:pt x="0" y="39"/>
                  </a:moveTo>
                  <a:lnTo>
                    <a:pt x="53" y="54"/>
                  </a:lnTo>
                  <a:lnTo>
                    <a:pt x="92" y="0"/>
                  </a:lnTo>
                  <a:lnTo>
                    <a:pt x="6" y="36"/>
                  </a:lnTo>
                  <a:lnTo>
                    <a:pt x="0" y="39"/>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0" name="Freeform 578"/>
            <p:cNvSpPr>
              <a:spLocks/>
            </p:cNvSpPr>
            <p:nvPr/>
          </p:nvSpPr>
          <p:spPr bwMode="auto">
            <a:xfrm>
              <a:off x="8418513" y="3395663"/>
              <a:ext cx="146050" cy="85725"/>
            </a:xfrm>
            <a:custGeom>
              <a:avLst/>
              <a:gdLst>
                <a:gd name="T0" fmla="*/ 0 w 92"/>
                <a:gd name="T1" fmla="*/ 39 h 54"/>
                <a:gd name="T2" fmla="*/ 53 w 92"/>
                <a:gd name="T3" fmla="*/ 54 h 54"/>
                <a:gd name="T4" fmla="*/ 92 w 92"/>
                <a:gd name="T5" fmla="*/ 0 h 54"/>
                <a:gd name="T6" fmla="*/ 6 w 92"/>
                <a:gd name="T7" fmla="*/ 36 h 54"/>
              </a:gdLst>
              <a:ahLst/>
              <a:cxnLst>
                <a:cxn ang="0">
                  <a:pos x="T0" y="T1"/>
                </a:cxn>
                <a:cxn ang="0">
                  <a:pos x="T2" y="T3"/>
                </a:cxn>
                <a:cxn ang="0">
                  <a:pos x="T4" y="T5"/>
                </a:cxn>
                <a:cxn ang="0">
                  <a:pos x="T6" y="T7"/>
                </a:cxn>
              </a:cxnLst>
              <a:rect l="0" t="0" r="r" b="b"/>
              <a:pathLst>
                <a:path w="92" h="54">
                  <a:moveTo>
                    <a:pt x="0" y="39"/>
                  </a:moveTo>
                  <a:lnTo>
                    <a:pt x="53" y="54"/>
                  </a:lnTo>
                  <a:lnTo>
                    <a:pt x="92" y="0"/>
                  </a:lnTo>
                  <a:lnTo>
                    <a:pt x="6" y="3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1" name="Freeform 579"/>
            <p:cNvSpPr>
              <a:spLocks/>
            </p:cNvSpPr>
            <p:nvPr/>
          </p:nvSpPr>
          <p:spPr bwMode="auto">
            <a:xfrm>
              <a:off x="9375775" y="3365501"/>
              <a:ext cx="539750" cy="530225"/>
            </a:xfrm>
            <a:custGeom>
              <a:avLst/>
              <a:gdLst>
                <a:gd name="T0" fmla="*/ 67 w 340"/>
                <a:gd name="T1" fmla="*/ 304 h 334"/>
                <a:gd name="T2" fmla="*/ 0 w 340"/>
                <a:gd name="T3" fmla="*/ 195 h 334"/>
                <a:gd name="T4" fmla="*/ 32 w 340"/>
                <a:gd name="T5" fmla="*/ 70 h 334"/>
                <a:gd name="T6" fmla="*/ 124 w 340"/>
                <a:gd name="T7" fmla="*/ 0 h 334"/>
                <a:gd name="T8" fmla="*/ 244 w 340"/>
                <a:gd name="T9" fmla="*/ 17 h 334"/>
                <a:gd name="T10" fmla="*/ 332 w 340"/>
                <a:gd name="T11" fmla="*/ 92 h 334"/>
                <a:gd name="T12" fmla="*/ 340 w 340"/>
                <a:gd name="T13" fmla="*/ 214 h 334"/>
                <a:gd name="T14" fmla="*/ 278 w 340"/>
                <a:gd name="T15" fmla="*/ 309 h 334"/>
                <a:gd name="T16" fmla="*/ 176 w 340"/>
                <a:gd name="T17" fmla="*/ 334 h 334"/>
                <a:gd name="T18" fmla="*/ 67 w 340"/>
                <a:gd name="T19" fmla="*/ 304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334">
                  <a:moveTo>
                    <a:pt x="67" y="304"/>
                  </a:moveTo>
                  <a:lnTo>
                    <a:pt x="0" y="195"/>
                  </a:lnTo>
                  <a:lnTo>
                    <a:pt x="32" y="70"/>
                  </a:lnTo>
                  <a:lnTo>
                    <a:pt x="124" y="0"/>
                  </a:lnTo>
                  <a:lnTo>
                    <a:pt x="244" y="17"/>
                  </a:lnTo>
                  <a:lnTo>
                    <a:pt x="332" y="92"/>
                  </a:lnTo>
                  <a:lnTo>
                    <a:pt x="340" y="214"/>
                  </a:lnTo>
                  <a:lnTo>
                    <a:pt x="278" y="309"/>
                  </a:lnTo>
                  <a:lnTo>
                    <a:pt x="176" y="334"/>
                  </a:lnTo>
                  <a:lnTo>
                    <a:pt x="67" y="304"/>
                  </a:lnTo>
                  <a:close/>
                </a:path>
              </a:pathLst>
            </a:custGeom>
            <a:solidFill>
              <a:srgbClr val="8F86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2" name="Freeform 580"/>
            <p:cNvSpPr>
              <a:spLocks/>
            </p:cNvSpPr>
            <p:nvPr/>
          </p:nvSpPr>
          <p:spPr bwMode="auto">
            <a:xfrm>
              <a:off x="9375775" y="3365501"/>
              <a:ext cx="539750" cy="530225"/>
            </a:xfrm>
            <a:custGeom>
              <a:avLst/>
              <a:gdLst>
                <a:gd name="T0" fmla="*/ 67 w 340"/>
                <a:gd name="T1" fmla="*/ 304 h 334"/>
                <a:gd name="T2" fmla="*/ 0 w 340"/>
                <a:gd name="T3" fmla="*/ 195 h 334"/>
                <a:gd name="T4" fmla="*/ 32 w 340"/>
                <a:gd name="T5" fmla="*/ 70 h 334"/>
                <a:gd name="T6" fmla="*/ 124 w 340"/>
                <a:gd name="T7" fmla="*/ 0 h 334"/>
                <a:gd name="T8" fmla="*/ 244 w 340"/>
                <a:gd name="T9" fmla="*/ 17 h 334"/>
                <a:gd name="T10" fmla="*/ 332 w 340"/>
                <a:gd name="T11" fmla="*/ 92 h 334"/>
                <a:gd name="T12" fmla="*/ 340 w 340"/>
                <a:gd name="T13" fmla="*/ 214 h 334"/>
                <a:gd name="T14" fmla="*/ 278 w 340"/>
                <a:gd name="T15" fmla="*/ 309 h 334"/>
                <a:gd name="T16" fmla="*/ 176 w 340"/>
                <a:gd name="T17" fmla="*/ 334 h 334"/>
                <a:gd name="T18" fmla="*/ 67 w 340"/>
                <a:gd name="T19" fmla="*/ 304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334">
                  <a:moveTo>
                    <a:pt x="67" y="304"/>
                  </a:moveTo>
                  <a:lnTo>
                    <a:pt x="0" y="195"/>
                  </a:lnTo>
                  <a:lnTo>
                    <a:pt x="32" y="70"/>
                  </a:lnTo>
                  <a:lnTo>
                    <a:pt x="124" y="0"/>
                  </a:lnTo>
                  <a:lnTo>
                    <a:pt x="244" y="17"/>
                  </a:lnTo>
                  <a:lnTo>
                    <a:pt x="332" y="92"/>
                  </a:lnTo>
                  <a:lnTo>
                    <a:pt x="340" y="214"/>
                  </a:lnTo>
                  <a:lnTo>
                    <a:pt x="278" y="309"/>
                  </a:lnTo>
                  <a:lnTo>
                    <a:pt x="176" y="334"/>
                  </a:lnTo>
                  <a:lnTo>
                    <a:pt x="67" y="30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3" name="Freeform 581"/>
            <p:cNvSpPr>
              <a:spLocks/>
            </p:cNvSpPr>
            <p:nvPr/>
          </p:nvSpPr>
          <p:spPr bwMode="auto">
            <a:xfrm>
              <a:off x="9426575" y="3365501"/>
              <a:ext cx="228600" cy="190500"/>
            </a:xfrm>
            <a:custGeom>
              <a:avLst/>
              <a:gdLst>
                <a:gd name="T0" fmla="*/ 0 w 144"/>
                <a:gd name="T1" fmla="*/ 70 h 120"/>
                <a:gd name="T2" fmla="*/ 92 w 144"/>
                <a:gd name="T3" fmla="*/ 0 h 120"/>
                <a:gd name="T4" fmla="*/ 144 w 144"/>
                <a:gd name="T5" fmla="*/ 120 h 120"/>
                <a:gd name="T6" fmla="*/ 0 w 144"/>
                <a:gd name="T7" fmla="*/ 70 h 120"/>
              </a:gdLst>
              <a:ahLst/>
              <a:cxnLst>
                <a:cxn ang="0">
                  <a:pos x="T0" y="T1"/>
                </a:cxn>
                <a:cxn ang="0">
                  <a:pos x="T2" y="T3"/>
                </a:cxn>
                <a:cxn ang="0">
                  <a:pos x="T4" y="T5"/>
                </a:cxn>
                <a:cxn ang="0">
                  <a:pos x="T6" y="T7"/>
                </a:cxn>
              </a:cxnLst>
              <a:rect l="0" t="0" r="r" b="b"/>
              <a:pathLst>
                <a:path w="144" h="120">
                  <a:moveTo>
                    <a:pt x="0" y="70"/>
                  </a:moveTo>
                  <a:lnTo>
                    <a:pt x="92" y="0"/>
                  </a:lnTo>
                  <a:lnTo>
                    <a:pt x="144" y="120"/>
                  </a:lnTo>
                  <a:lnTo>
                    <a:pt x="0" y="70"/>
                  </a:lnTo>
                  <a:close/>
                </a:path>
              </a:pathLst>
            </a:custGeom>
            <a:solidFill>
              <a:srgbClr val="C6B5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4" name="Freeform 582"/>
            <p:cNvSpPr>
              <a:spLocks/>
            </p:cNvSpPr>
            <p:nvPr/>
          </p:nvSpPr>
          <p:spPr bwMode="auto">
            <a:xfrm>
              <a:off x="9375775" y="3476626"/>
              <a:ext cx="279400" cy="198438"/>
            </a:xfrm>
            <a:custGeom>
              <a:avLst/>
              <a:gdLst>
                <a:gd name="T0" fmla="*/ 32 w 176"/>
                <a:gd name="T1" fmla="*/ 0 h 125"/>
                <a:gd name="T2" fmla="*/ 0 w 176"/>
                <a:gd name="T3" fmla="*/ 125 h 125"/>
                <a:gd name="T4" fmla="*/ 176 w 176"/>
                <a:gd name="T5" fmla="*/ 50 h 125"/>
                <a:gd name="T6" fmla="*/ 32 w 176"/>
                <a:gd name="T7" fmla="*/ 0 h 125"/>
              </a:gdLst>
              <a:ahLst/>
              <a:cxnLst>
                <a:cxn ang="0">
                  <a:pos x="T0" y="T1"/>
                </a:cxn>
                <a:cxn ang="0">
                  <a:pos x="T2" y="T3"/>
                </a:cxn>
                <a:cxn ang="0">
                  <a:pos x="T4" y="T5"/>
                </a:cxn>
                <a:cxn ang="0">
                  <a:pos x="T6" y="T7"/>
                </a:cxn>
              </a:cxnLst>
              <a:rect l="0" t="0" r="r" b="b"/>
              <a:pathLst>
                <a:path w="176" h="125">
                  <a:moveTo>
                    <a:pt x="32" y="0"/>
                  </a:moveTo>
                  <a:lnTo>
                    <a:pt x="0" y="125"/>
                  </a:lnTo>
                  <a:lnTo>
                    <a:pt x="176" y="50"/>
                  </a:lnTo>
                  <a:lnTo>
                    <a:pt x="32" y="0"/>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5" name="Freeform 583"/>
            <p:cNvSpPr>
              <a:spLocks/>
            </p:cNvSpPr>
            <p:nvPr/>
          </p:nvSpPr>
          <p:spPr bwMode="auto">
            <a:xfrm>
              <a:off x="9572625" y="3365501"/>
              <a:ext cx="190500" cy="190500"/>
            </a:xfrm>
            <a:custGeom>
              <a:avLst/>
              <a:gdLst>
                <a:gd name="T0" fmla="*/ 52 w 120"/>
                <a:gd name="T1" fmla="*/ 120 h 120"/>
                <a:gd name="T2" fmla="*/ 0 w 120"/>
                <a:gd name="T3" fmla="*/ 0 h 120"/>
                <a:gd name="T4" fmla="*/ 120 w 120"/>
                <a:gd name="T5" fmla="*/ 17 h 120"/>
                <a:gd name="T6" fmla="*/ 52 w 120"/>
                <a:gd name="T7" fmla="*/ 120 h 120"/>
              </a:gdLst>
              <a:ahLst/>
              <a:cxnLst>
                <a:cxn ang="0">
                  <a:pos x="T0" y="T1"/>
                </a:cxn>
                <a:cxn ang="0">
                  <a:pos x="T2" y="T3"/>
                </a:cxn>
                <a:cxn ang="0">
                  <a:pos x="T4" y="T5"/>
                </a:cxn>
                <a:cxn ang="0">
                  <a:pos x="T6" y="T7"/>
                </a:cxn>
              </a:cxnLst>
              <a:rect l="0" t="0" r="r" b="b"/>
              <a:pathLst>
                <a:path w="120" h="120">
                  <a:moveTo>
                    <a:pt x="52" y="120"/>
                  </a:moveTo>
                  <a:lnTo>
                    <a:pt x="0" y="0"/>
                  </a:lnTo>
                  <a:lnTo>
                    <a:pt x="120" y="17"/>
                  </a:lnTo>
                  <a:lnTo>
                    <a:pt x="52" y="120"/>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6" name="Freeform 584"/>
            <p:cNvSpPr>
              <a:spLocks/>
            </p:cNvSpPr>
            <p:nvPr/>
          </p:nvSpPr>
          <p:spPr bwMode="auto">
            <a:xfrm>
              <a:off x="9655175" y="3511551"/>
              <a:ext cx="247650" cy="207963"/>
            </a:xfrm>
            <a:custGeom>
              <a:avLst/>
              <a:gdLst>
                <a:gd name="T0" fmla="*/ 0 w 156"/>
                <a:gd name="T1" fmla="*/ 28 h 131"/>
                <a:gd name="T2" fmla="*/ 156 w 156"/>
                <a:gd name="T3" fmla="*/ 0 h 131"/>
                <a:gd name="T4" fmla="*/ 81 w 156"/>
                <a:gd name="T5" fmla="*/ 131 h 131"/>
                <a:gd name="T6" fmla="*/ 0 w 156"/>
                <a:gd name="T7" fmla="*/ 28 h 131"/>
              </a:gdLst>
              <a:ahLst/>
              <a:cxnLst>
                <a:cxn ang="0">
                  <a:pos x="T0" y="T1"/>
                </a:cxn>
                <a:cxn ang="0">
                  <a:pos x="T2" y="T3"/>
                </a:cxn>
                <a:cxn ang="0">
                  <a:pos x="T4" y="T5"/>
                </a:cxn>
                <a:cxn ang="0">
                  <a:pos x="T6" y="T7"/>
                </a:cxn>
              </a:cxnLst>
              <a:rect l="0" t="0" r="r" b="b"/>
              <a:pathLst>
                <a:path w="156" h="131">
                  <a:moveTo>
                    <a:pt x="0" y="28"/>
                  </a:moveTo>
                  <a:lnTo>
                    <a:pt x="156" y="0"/>
                  </a:lnTo>
                  <a:lnTo>
                    <a:pt x="81" y="131"/>
                  </a:lnTo>
                  <a:lnTo>
                    <a:pt x="0" y="28"/>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7" name="Freeform 585"/>
            <p:cNvSpPr>
              <a:spLocks/>
            </p:cNvSpPr>
            <p:nvPr/>
          </p:nvSpPr>
          <p:spPr bwMode="auto">
            <a:xfrm>
              <a:off x="9655175" y="3511551"/>
              <a:ext cx="247650" cy="207963"/>
            </a:xfrm>
            <a:custGeom>
              <a:avLst/>
              <a:gdLst>
                <a:gd name="T0" fmla="*/ 0 w 156"/>
                <a:gd name="T1" fmla="*/ 28 h 131"/>
                <a:gd name="T2" fmla="*/ 156 w 156"/>
                <a:gd name="T3" fmla="*/ 0 h 131"/>
                <a:gd name="T4" fmla="*/ 81 w 156"/>
                <a:gd name="T5" fmla="*/ 131 h 131"/>
                <a:gd name="T6" fmla="*/ 0 w 156"/>
                <a:gd name="T7" fmla="*/ 28 h 131"/>
              </a:gdLst>
              <a:ahLst/>
              <a:cxnLst>
                <a:cxn ang="0">
                  <a:pos x="T0" y="T1"/>
                </a:cxn>
                <a:cxn ang="0">
                  <a:pos x="T2" y="T3"/>
                </a:cxn>
                <a:cxn ang="0">
                  <a:pos x="T4" y="T5"/>
                </a:cxn>
                <a:cxn ang="0">
                  <a:pos x="T6" y="T7"/>
                </a:cxn>
              </a:cxnLst>
              <a:rect l="0" t="0" r="r" b="b"/>
              <a:pathLst>
                <a:path w="156" h="131">
                  <a:moveTo>
                    <a:pt x="0" y="28"/>
                  </a:moveTo>
                  <a:lnTo>
                    <a:pt x="156" y="0"/>
                  </a:lnTo>
                  <a:lnTo>
                    <a:pt x="81" y="131"/>
                  </a:lnTo>
                  <a:lnTo>
                    <a:pt x="0" y="2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8" name="Freeform 586"/>
            <p:cNvSpPr>
              <a:spLocks/>
            </p:cNvSpPr>
            <p:nvPr/>
          </p:nvSpPr>
          <p:spPr bwMode="auto">
            <a:xfrm>
              <a:off x="9783763" y="3511551"/>
              <a:ext cx="131763" cy="207963"/>
            </a:xfrm>
            <a:custGeom>
              <a:avLst/>
              <a:gdLst>
                <a:gd name="T0" fmla="*/ 75 w 83"/>
                <a:gd name="T1" fmla="*/ 0 h 131"/>
                <a:gd name="T2" fmla="*/ 0 w 83"/>
                <a:gd name="T3" fmla="*/ 131 h 131"/>
                <a:gd name="T4" fmla="*/ 83 w 83"/>
                <a:gd name="T5" fmla="*/ 122 h 131"/>
                <a:gd name="T6" fmla="*/ 75 w 83"/>
                <a:gd name="T7" fmla="*/ 0 h 131"/>
              </a:gdLst>
              <a:ahLst/>
              <a:cxnLst>
                <a:cxn ang="0">
                  <a:pos x="T0" y="T1"/>
                </a:cxn>
                <a:cxn ang="0">
                  <a:pos x="T2" y="T3"/>
                </a:cxn>
                <a:cxn ang="0">
                  <a:pos x="T4" y="T5"/>
                </a:cxn>
                <a:cxn ang="0">
                  <a:pos x="T6" y="T7"/>
                </a:cxn>
              </a:cxnLst>
              <a:rect l="0" t="0" r="r" b="b"/>
              <a:pathLst>
                <a:path w="83" h="131">
                  <a:moveTo>
                    <a:pt x="75" y="0"/>
                  </a:moveTo>
                  <a:lnTo>
                    <a:pt x="0" y="131"/>
                  </a:lnTo>
                  <a:lnTo>
                    <a:pt x="83" y="122"/>
                  </a:lnTo>
                  <a:lnTo>
                    <a:pt x="75" y="0"/>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9" name="Freeform 587"/>
            <p:cNvSpPr>
              <a:spLocks/>
            </p:cNvSpPr>
            <p:nvPr/>
          </p:nvSpPr>
          <p:spPr bwMode="auto">
            <a:xfrm>
              <a:off x="9783763" y="3511551"/>
              <a:ext cx="131763" cy="207963"/>
            </a:xfrm>
            <a:custGeom>
              <a:avLst/>
              <a:gdLst>
                <a:gd name="T0" fmla="*/ 75 w 83"/>
                <a:gd name="T1" fmla="*/ 0 h 131"/>
                <a:gd name="T2" fmla="*/ 0 w 83"/>
                <a:gd name="T3" fmla="*/ 131 h 131"/>
                <a:gd name="T4" fmla="*/ 83 w 83"/>
                <a:gd name="T5" fmla="*/ 122 h 131"/>
                <a:gd name="T6" fmla="*/ 75 w 83"/>
                <a:gd name="T7" fmla="*/ 0 h 131"/>
              </a:gdLst>
              <a:ahLst/>
              <a:cxnLst>
                <a:cxn ang="0">
                  <a:pos x="T0" y="T1"/>
                </a:cxn>
                <a:cxn ang="0">
                  <a:pos x="T2" y="T3"/>
                </a:cxn>
                <a:cxn ang="0">
                  <a:pos x="T4" y="T5"/>
                </a:cxn>
                <a:cxn ang="0">
                  <a:pos x="T6" y="T7"/>
                </a:cxn>
              </a:cxnLst>
              <a:rect l="0" t="0" r="r" b="b"/>
              <a:pathLst>
                <a:path w="83" h="131">
                  <a:moveTo>
                    <a:pt x="75" y="0"/>
                  </a:moveTo>
                  <a:lnTo>
                    <a:pt x="0" y="131"/>
                  </a:lnTo>
                  <a:lnTo>
                    <a:pt x="83" y="122"/>
                  </a:lnTo>
                  <a:lnTo>
                    <a:pt x="7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0" name="Freeform 588"/>
            <p:cNvSpPr>
              <a:spLocks/>
            </p:cNvSpPr>
            <p:nvPr/>
          </p:nvSpPr>
          <p:spPr bwMode="auto">
            <a:xfrm>
              <a:off x="9783763" y="3716338"/>
              <a:ext cx="68263" cy="139700"/>
            </a:xfrm>
            <a:custGeom>
              <a:avLst/>
              <a:gdLst>
                <a:gd name="T0" fmla="*/ 19 w 43"/>
                <a:gd name="T1" fmla="*/ 0 h 88"/>
                <a:gd name="T2" fmla="*/ 0 w 43"/>
                <a:gd name="T3" fmla="*/ 2 h 88"/>
                <a:gd name="T4" fmla="*/ 21 w 43"/>
                <a:gd name="T5" fmla="*/ 88 h 88"/>
                <a:gd name="T6" fmla="*/ 43 w 43"/>
                <a:gd name="T7" fmla="*/ 51 h 88"/>
                <a:gd name="T8" fmla="*/ 17 w 43"/>
                <a:gd name="T9" fmla="*/ 8 h 88"/>
                <a:gd name="T10" fmla="*/ 19 w 43"/>
                <a:gd name="T11" fmla="*/ 0 h 88"/>
              </a:gdLst>
              <a:ahLst/>
              <a:cxnLst>
                <a:cxn ang="0">
                  <a:pos x="T0" y="T1"/>
                </a:cxn>
                <a:cxn ang="0">
                  <a:pos x="T2" y="T3"/>
                </a:cxn>
                <a:cxn ang="0">
                  <a:pos x="T4" y="T5"/>
                </a:cxn>
                <a:cxn ang="0">
                  <a:pos x="T6" y="T7"/>
                </a:cxn>
                <a:cxn ang="0">
                  <a:pos x="T8" y="T9"/>
                </a:cxn>
                <a:cxn ang="0">
                  <a:pos x="T10" y="T11"/>
                </a:cxn>
              </a:cxnLst>
              <a:rect l="0" t="0" r="r" b="b"/>
              <a:pathLst>
                <a:path w="43" h="88">
                  <a:moveTo>
                    <a:pt x="19" y="0"/>
                  </a:moveTo>
                  <a:lnTo>
                    <a:pt x="0" y="2"/>
                  </a:lnTo>
                  <a:lnTo>
                    <a:pt x="21" y="88"/>
                  </a:lnTo>
                  <a:lnTo>
                    <a:pt x="43" y="51"/>
                  </a:lnTo>
                  <a:lnTo>
                    <a:pt x="17" y="8"/>
                  </a:lnTo>
                  <a:lnTo>
                    <a:pt x="19" y="0"/>
                  </a:lnTo>
                  <a:close/>
                </a:path>
              </a:pathLst>
            </a:custGeom>
            <a:solidFill>
              <a:srgbClr val="6D63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1" name="Freeform 589"/>
            <p:cNvSpPr>
              <a:spLocks/>
            </p:cNvSpPr>
            <p:nvPr/>
          </p:nvSpPr>
          <p:spPr bwMode="auto">
            <a:xfrm>
              <a:off x="9783763" y="3716338"/>
              <a:ext cx="68263" cy="139700"/>
            </a:xfrm>
            <a:custGeom>
              <a:avLst/>
              <a:gdLst>
                <a:gd name="T0" fmla="*/ 19 w 43"/>
                <a:gd name="T1" fmla="*/ 0 h 88"/>
                <a:gd name="T2" fmla="*/ 0 w 43"/>
                <a:gd name="T3" fmla="*/ 2 h 88"/>
                <a:gd name="T4" fmla="*/ 21 w 43"/>
                <a:gd name="T5" fmla="*/ 88 h 88"/>
                <a:gd name="T6" fmla="*/ 43 w 43"/>
                <a:gd name="T7" fmla="*/ 51 h 88"/>
                <a:gd name="T8" fmla="*/ 17 w 43"/>
                <a:gd name="T9" fmla="*/ 8 h 88"/>
                <a:gd name="T10" fmla="*/ 19 w 43"/>
                <a:gd name="T11" fmla="*/ 0 h 88"/>
              </a:gdLst>
              <a:ahLst/>
              <a:cxnLst>
                <a:cxn ang="0">
                  <a:pos x="T0" y="T1"/>
                </a:cxn>
                <a:cxn ang="0">
                  <a:pos x="T2" y="T3"/>
                </a:cxn>
                <a:cxn ang="0">
                  <a:pos x="T4" y="T5"/>
                </a:cxn>
                <a:cxn ang="0">
                  <a:pos x="T6" y="T7"/>
                </a:cxn>
                <a:cxn ang="0">
                  <a:pos x="T8" y="T9"/>
                </a:cxn>
                <a:cxn ang="0">
                  <a:pos x="T10" y="T11"/>
                </a:cxn>
              </a:cxnLst>
              <a:rect l="0" t="0" r="r" b="b"/>
              <a:pathLst>
                <a:path w="43" h="88">
                  <a:moveTo>
                    <a:pt x="19" y="0"/>
                  </a:moveTo>
                  <a:lnTo>
                    <a:pt x="0" y="2"/>
                  </a:lnTo>
                  <a:lnTo>
                    <a:pt x="21" y="88"/>
                  </a:lnTo>
                  <a:lnTo>
                    <a:pt x="43" y="51"/>
                  </a:lnTo>
                  <a:lnTo>
                    <a:pt x="17" y="8"/>
                  </a:lnTo>
                  <a:lnTo>
                    <a:pt x="1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2" name="Freeform 590"/>
            <p:cNvSpPr>
              <a:spLocks/>
            </p:cNvSpPr>
            <p:nvPr/>
          </p:nvSpPr>
          <p:spPr bwMode="auto">
            <a:xfrm>
              <a:off x="9375775" y="3556001"/>
              <a:ext cx="407988" cy="163513"/>
            </a:xfrm>
            <a:custGeom>
              <a:avLst/>
              <a:gdLst>
                <a:gd name="T0" fmla="*/ 0 w 257"/>
                <a:gd name="T1" fmla="*/ 75 h 103"/>
                <a:gd name="T2" fmla="*/ 176 w 257"/>
                <a:gd name="T3" fmla="*/ 0 h 103"/>
                <a:gd name="T4" fmla="*/ 257 w 257"/>
                <a:gd name="T5" fmla="*/ 103 h 103"/>
                <a:gd name="T6" fmla="*/ 0 w 257"/>
                <a:gd name="T7" fmla="*/ 75 h 103"/>
              </a:gdLst>
              <a:ahLst/>
              <a:cxnLst>
                <a:cxn ang="0">
                  <a:pos x="T0" y="T1"/>
                </a:cxn>
                <a:cxn ang="0">
                  <a:pos x="T2" y="T3"/>
                </a:cxn>
                <a:cxn ang="0">
                  <a:pos x="T4" y="T5"/>
                </a:cxn>
                <a:cxn ang="0">
                  <a:pos x="T6" y="T7"/>
                </a:cxn>
              </a:cxnLst>
              <a:rect l="0" t="0" r="r" b="b"/>
              <a:pathLst>
                <a:path w="257" h="103">
                  <a:moveTo>
                    <a:pt x="0" y="75"/>
                  </a:moveTo>
                  <a:lnTo>
                    <a:pt x="176" y="0"/>
                  </a:lnTo>
                  <a:lnTo>
                    <a:pt x="257" y="103"/>
                  </a:lnTo>
                  <a:lnTo>
                    <a:pt x="0" y="75"/>
                  </a:lnTo>
                  <a:close/>
                </a:path>
              </a:pathLst>
            </a:custGeom>
            <a:solidFill>
              <a:srgbClr val="9D93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3" name="Freeform 591"/>
            <p:cNvSpPr>
              <a:spLocks/>
            </p:cNvSpPr>
            <p:nvPr/>
          </p:nvSpPr>
          <p:spPr bwMode="auto">
            <a:xfrm>
              <a:off x="9375775" y="3675063"/>
              <a:ext cx="407988" cy="173038"/>
            </a:xfrm>
            <a:custGeom>
              <a:avLst/>
              <a:gdLst>
                <a:gd name="T0" fmla="*/ 0 w 257"/>
                <a:gd name="T1" fmla="*/ 0 h 109"/>
                <a:gd name="T2" fmla="*/ 67 w 257"/>
                <a:gd name="T3" fmla="*/ 109 h 109"/>
                <a:gd name="T4" fmla="*/ 257 w 257"/>
                <a:gd name="T5" fmla="*/ 28 h 109"/>
                <a:gd name="T6" fmla="*/ 0 w 257"/>
                <a:gd name="T7" fmla="*/ 0 h 109"/>
              </a:gdLst>
              <a:ahLst/>
              <a:cxnLst>
                <a:cxn ang="0">
                  <a:pos x="T0" y="T1"/>
                </a:cxn>
                <a:cxn ang="0">
                  <a:pos x="T2" y="T3"/>
                </a:cxn>
                <a:cxn ang="0">
                  <a:pos x="T4" y="T5"/>
                </a:cxn>
                <a:cxn ang="0">
                  <a:pos x="T6" y="T7"/>
                </a:cxn>
              </a:cxnLst>
              <a:rect l="0" t="0" r="r" b="b"/>
              <a:pathLst>
                <a:path w="257" h="109">
                  <a:moveTo>
                    <a:pt x="0" y="0"/>
                  </a:moveTo>
                  <a:lnTo>
                    <a:pt x="67" y="109"/>
                  </a:lnTo>
                  <a:lnTo>
                    <a:pt x="257" y="28"/>
                  </a:lnTo>
                  <a:lnTo>
                    <a:pt x="0" y="0"/>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4" name="Freeform 592"/>
            <p:cNvSpPr>
              <a:spLocks/>
            </p:cNvSpPr>
            <p:nvPr/>
          </p:nvSpPr>
          <p:spPr bwMode="auto">
            <a:xfrm>
              <a:off x="9655175" y="3719513"/>
              <a:ext cx="161925" cy="176213"/>
            </a:xfrm>
            <a:custGeom>
              <a:avLst/>
              <a:gdLst>
                <a:gd name="T0" fmla="*/ 0 w 102"/>
                <a:gd name="T1" fmla="*/ 111 h 111"/>
                <a:gd name="T2" fmla="*/ 81 w 102"/>
                <a:gd name="T3" fmla="*/ 0 h 111"/>
                <a:gd name="T4" fmla="*/ 102 w 102"/>
                <a:gd name="T5" fmla="*/ 86 h 111"/>
                <a:gd name="T6" fmla="*/ 0 w 102"/>
                <a:gd name="T7" fmla="*/ 111 h 111"/>
              </a:gdLst>
              <a:ahLst/>
              <a:cxnLst>
                <a:cxn ang="0">
                  <a:pos x="T0" y="T1"/>
                </a:cxn>
                <a:cxn ang="0">
                  <a:pos x="T2" y="T3"/>
                </a:cxn>
                <a:cxn ang="0">
                  <a:pos x="T4" y="T5"/>
                </a:cxn>
                <a:cxn ang="0">
                  <a:pos x="T6" y="T7"/>
                </a:cxn>
              </a:cxnLst>
              <a:rect l="0" t="0" r="r" b="b"/>
              <a:pathLst>
                <a:path w="102" h="111">
                  <a:moveTo>
                    <a:pt x="0" y="111"/>
                  </a:moveTo>
                  <a:lnTo>
                    <a:pt x="81" y="0"/>
                  </a:lnTo>
                  <a:lnTo>
                    <a:pt x="102" y="86"/>
                  </a:lnTo>
                  <a:lnTo>
                    <a:pt x="0" y="111"/>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5" name="Freeform 593"/>
            <p:cNvSpPr>
              <a:spLocks/>
            </p:cNvSpPr>
            <p:nvPr/>
          </p:nvSpPr>
          <p:spPr bwMode="auto">
            <a:xfrm>
              <a:off x="9482138" y="3719513"/>
              <a:ext cx="301625" cy="176213"/>
            </a:xfrm>
            <a:custGeom>
              <a:avLst/>
              <a:gdLst>
                <a:gd name="T0" fmla="*/ 0 w 190"/>
                <a:gd name="T1" fmla="*/ 81 h 111"/>
                <a:gd name="T2" fmla="*/ 109 w 190"/>
                <a:gd name="T3" fmla="*/ 111 h 111"/>
                <a:gd name="T4" fmla="*/ 190 w 190"/>
                <a:gd name="T5" fmla="*/ 0 h 111"/>
                <a:gd name="T6" fmla="*/ 12 w 190"/>
                <a:gd name="T7" fmla="*/ 75 h 111"/>
                <a:gd name="T8" fmla="*/ 0 w 190"/>
                <a:gd name="T9" fmla="*/ 81 h 111"/>
              </a:gdLst>
              <a:ahLst/>
              <a:cxnLst>
                <a:cxn ang="0">
                  <a:pos x="T0" y="T1"/>
                </a:cxn>
                <a:cxn ang="0">
                  <a:pos x="T2" y="T3"/>
                </a:cxn>
                <a:cxn ang="0">
                  <a:pos x="T4" y="T5"/>
                </a:cxn>
                <a:cxn ang="0">
                  <a:pos x="T6" y="T7"/>
                </a:cxn>
                <a:cxn ang="0">
                  <a:pos x="T8" y="T9"/>
                </a:cxn>
              </a:cxnLst>
              <a:rect l="0" t="0" r="r" b="b"/>
              <a:pathLst>
                <a:path w="190" h="111">
                  <a:moveTo>
                    <a:pt x="0" y="81"/>
                  </a:moveTo>
                  <a:lnTo>
                    <a:pt x="109" y="111"/>
                  </a:lnTo>
                  <a:lnTo>
                    <a:pt x="190" y="0"/>
                  </a:lnTo>
                  <a:lnTo>
                    <a:pt x="12" y="75"/>
                  </a:lnTo>
                  <a:lnTo>
                    <a:pt x="0" y="81"/>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6" name="Freeform 594"/>
            <p:cNvSpPr>
              <a:spLocks/>
            </p:cNvSpPr>
            <p:nvPr/>
          </p:nvSpPr>
          <p:spPr bwMode="auto">
            <a:xfrm>
              <a:off x="9482138" y="3719513"/>
              <a:ext cx="301625" cy="176213"/>
            </a:xfrm>
            <a:custGeom>
              <a:avLst/>
              <a:gdLst>
                <a:gd name="T0" fmla="*/ 0 w 190"/>
                <a:gd name="T1" fmla="*/ 81 h 111"/>
                <a:gd name="T2" fmla="*/ 109 w 190"/>
                <a:gd name="T3" fmla="*/ 111 h 111"/>
                <a:gd name="T4" fmla="*/ 190 w 190"/>
                <a:gd name="T5" fmla="*/ 0 h 111"/>
                <a:gd name="T6" fmla="*/ 12 w 190"/>
                <a:gd name="T7" fmla="*/ 75 h 111"/>
              </a:gdLst>
              <a:ahLst/>
              <a:cxnLst>
                <a:cxn ang="0">
                  <a:pos x="T0" y="T1"/>
                </a:cxn>
                <a:cxn ang="0">
                  <a:pos x="T2" y="T3"/>
                </a:cxn>
                <a:cxn ang="0">
                  <a:pos x="T4" y="T5"/>
                </a:cxn>
                <a:cxn ang="0">
                  <a:pos x="T6" y="T7"/>
                </a:cxn>
              </a:cxnLst>
              <a:rect l="0" t="0" r="r" b="b"/>
              <a:pathLst>
                <a:path w="190" h="111">
                  <a:moveTo>
                    <a:pt x="0" y="81"/>
                  </a:moveTo>
                  <a:lnTo>
                    <a:pt x="109" y="111"/>
                  </a:lnTo>
                  <a:lnTo>
                    <a:pt x="190" y="0"/>
                  </a:lnTo>
                  <a:lnTo>
                    <a:pt x="12" y="7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7" name="Freeform 595"/>
            <p:cNvSpPr>
              <a:spLocks/>
            </p:cNvSpPr>
            <p:nvPr/>
          </p:nvSpPr>
          <p:spPr bwMode="auto">
            <a:xfrm>
              <a:off x="8975725" y="3057526"/>
              <a:ext cx="260350" cy="258763"/>
            </a:xfrm>
            <a:custGeom>
              <a:avLst/>
              <a:gdLst>
                <a:gd name="T0" fmla="*/ 32 w 164"/>
                <a:gd name="T1" fmla="*/ 148 h 163"/>
                <a:gd name="T2" fmla="*/ 0 w 164"/>
                <a:gd name="T3" fmla="*/ 95 h 163"/>
                <a:gd name="T4" fmla="*/ 15 w 164"/>
                <a:gd name="T5" fmla="*/ 33 h 163"/>
                <a:gd name="T6" fmla="*/ 60 w 164"/>
                <a:gd name="T7" fmla="*/ 0 h 163"/>
                <a:gd name="T8" fmla="*/ 119 w 164"/>
                <a:gd name="T9" fmla="*/ 9 h 163"/>
                <a:gd name="T10" fmla="*/ 160 w 164"/>
                <a:gd name="T11" fmla="*/ 45 h 163"/>
                <a:gd name="T12" fmla="*/ 164 w 164"/>
                <a:gd name="T13" fmla="*/ 103 h 163"/>
                <a:gd name="T14" fmla="*/ 134 w 164"/>
                <a:gd name="T15" fmla="*/ 150 h 163"/>
                <a:gd name="T16" fmla="*/ 85 w 164"/>
                <a:gd name="T17" fmla="*/ 163 h 163"/>
                <a:gd name="T18" fmla="*/ 32 w 164"/>
                <a:gd name="T19" fmla="*/ 14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4" h="163">
                  <a:moveTo>
                    <a:pt x="32" y="148"/>
                  </a:moveTo>
                  <a:lnTo>
                    <a:pt x="0" y="95"/>
                  </a:lnTo>
                  <a:lnTo>
                    <a:pt x="15" y="33"/>
                  </a:lnTo>
                  <a:lnTo>
                    <a:pt x="60" y="0"/>
                  </a:lnTo>
                  <a:lnTo>
                    <a:pt x="119" y="9"/>
                  </a:lnTo>
                  <a:lnTo>
                    <a:pt x="160" y="45"/>
                  </a:lnTo>
                  <a:lnTo>
                    <a:pt x="164" y="103"/>
                  </a:lnTo>
                  <a:lnTo>
                    <a:pt x="134" y="150"/>
                  </a:lnTo>
                  <a:lnTo>
                    <a:pt x="85" y="163"/>
                  </a:lnTo>
                  <a:lnTo>
                    <a:pt x="32" y="148"/>
                  </a:lnTo>
                  <a:close/>
                </a:path>
              </a:pathLst>
            </a:custGeom>
            <a:solidFill>
              <a:srgbClr val="8F86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8" name="Freeform 596"/>
            <p:cNvSpPr>
              <a:spLocks/>
            </p:cNvSpPr>
            <p:nvPr/>
          </p:nvSpPr>
          <p:spPr bwMode="auto">
            <a:xfrm>
              <a:off x="8975725" y="3057526"/>
              <a:ext cx="260350" cy="258763"/>
            </a:xfrm>
            <a:custGeom>
              <a:avLst/>
              <a:gdLst>
                <a:gd name="T0" fmla="*/ 32 w 164"/>
                <a:gd name="T1" fmla="*/ 148 h 163"/>
                <a:gd name="T2" fmla="*/ 0 w 164"/>
                <a:gd name="T3" fmla="*/ 95 h 163"/>
                <a:gd name="T4" fmla="*/ 15 w 164"/>
                <a:gd name="T5" fmla="*/ 33 h 163"/>
                <a:gd name="T6" fmla="*/ 60 w 164"/>
                <a:gd name="T7" fmla="*/ 0 h 163"/>
                <a:gd name="T8" fmla="*/ 119 w 164"/>
                <a:gd name="T9" fmla="*/ 9 h 163"/>
                <a:gd name="T10" fmla="*/ 160 w 164"/>
                <a:gd name="T11" fmla="*/ 45 h 163"/>
                <a:gd name="T12" fmla="*/ 164 w 164"/>
                <a:gd name="T13" fmla="*/ 103 h 163"/>
                <a:gd name="T14" fmla="*/ 134 w 164"/>
                <a:gd name="T15" fmla="*/ 150 h 163"/>
                <a:gd name="T16" fmla="*/ 85 w 164"/>
                <a:gd name="T17" fmla="*/ 163 h 163"/>
                <a:gd name="T18" fmla="*/ 32 w 164"/>
                <a:gd name="T19" fmla="*/ 14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4" h="163">
                  <a:moveTo>
                    <a:pt x="32" y="148"/>
                  </a:moveTo>
                  <a:lnTo>
                    <a:pt x="0" y="95"/>
                  </a:lnTo>
                  <a:lnTo>
                    <a:pt x="15" y="33"/>
                  </a:lnTo>
                  <a:lnTo>
                    <a:pt x="60" y="0"/>
                  </a:lnTo>
                  <a:lnTo>
                    <a:pt x="119" y="9"/>
                  </a:lnTo>
                  <a:lnTo>
                    <a:pt x="160" y="45"/>
                  </a:lnTo>
                  <a:lnTo>
                    <a:pt x="164" y="103"/>
                  </a:lnTo>
                  <a:lnTo>
                    <a:pt x="134" y="150"/>
                  </a:lnTo>
                  <a:lnTo>
                    <a:pt x="85" y="163"/>
                  </a:lnTo>
                  <a:lnTo>
                    <a:pt x="32" y="14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9" name="Freeform 597"/>
            <p:cNvSpPr>
              <a:spLocks/>
            </p:cNvSpPr>
            <p:nvPr/>
          </p:nvSpPr>
          <p:spPr bwMode="auto">
            <a:xfrm>
              <a:off x="8999538" y="3057526"/>
              <a:ext cx="111125" cy="92075"/>
            </a:xfrm>
            <a:custGeom>
              <a:avLst/>
              <a:gdLst>
                <a:gd name="T0" fmla="*/ 0 w 70"/>
                <a:gd name="T1" fmla="*/ 33 h 58"/>
                <a:gd name="T2" fmla="*/ 45 w 70"/>
                <a:gd name="T3" fmla="*/ 0 h 58"/>
                <a:gd name="T4" fmla="*/ 70 w 70"/>
                <a:gd name="T5" fmla="*/ 58 h 58"/>
                <a:gd name="T6" fmla="*/ 0 w 70"/>
                <a:gd name="T7" fmla="*/ 33 h 58"/>
              </a:gdLst>
              <a:ahLst/>
              <a:cxnLst>
                <a:cxn ang="0">
                  <a:pos x="T0" y="T1"/>
                </a:cxn>
                <a:cxn ang="0">
                  <a:pos x="T2" y="T3"/>
                </a:cxn>
                <a:cxn ang="0">
                  <a:pos x="T4" y="T5"/>
                </a:cxn>
                <a:cxn ang="0">
                  <a:pos x="T6" y="T7"/>
                </a:cxn>
              </a:cxnLst>
              <a:rect l="0" t="0" r="r" b="b"/>
              <a:pathLst>
                <a:path w="70" h="58">
                  <a:moveTo>
                    <a:pt x="0" y="33"/>
                  </a:moveTo>
                  <a:lnTo>
                    <a:pt x="45" y="0"/>
                  </a:lnTo>
                  <a:lnTo>
                    <a:pt x="70" y="58"/>
                  </a:lnTo>
                  <a:lnTo>
                    <a:pt x="0" y="33"/>
                  </a:lnTo>
                  <a:close/>
                </a:path>
              </a:pathLst>
            </a:custGeom>
            <a:solidFill>
              <a:srgbClr val="C6B5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0" name="Freeform 598"/>
            <p:cNvSpPr>
              <a:spLocks/>
            </p:cNvSpPr>
            <p:nvPr/>
          </p:nvSpPr>
          <p:spPr bwMode="auto">
            <a:xfrm>
              <a:off x="8975725" y="3109913"/>
              <a:ext cx="134938" cy="98425"/>
            </a:xfrm>
            <a:custGeom>
              <a:avLst/>
              <a:gdLst>
                <a:gd name="T0" fmla="*/ 15 w 85"/>
                <a:gd name="T1" fmla="*/ 0 h 62"/>
                <a:gd name="T2" fmla="*/ 0 w 85"/>
                <a:gd name="T3" fmla="*/ 62 h 62"/>
                <a:gd name="T4" fmla="*/ 85 w 85"/>
                <a:gd name="T5" fmla="*/ 25 h 62"/>
                <a:gd name="T6" fmla="*/ 15 w 85"/>
                <a:gd name="T7" fmla="*/ 0 h 62"/>
              </a:gdLst>
              <a:ahLst/>
              <a:cxnLst>
                <a:cxn ang="0">
                  <a:pos x="T0" y="T1"/>
                </a:cxn>
                <a:cxn ang="0">
                  <a:pos x="T2" y="T3"/>
                </a:cxn>
                <a:cxn ang="0">
                  <a:pos x="T4" y="T5"/>
                </a:cxn>
                <a:cxn ang="0">
                  <a:pos x="T6" y="T7"/>
                </a:cxn>
              </a:cxnLst>
              <a:rect l="0" t="0" r="r" b="b"/>
              <a:pathLst>
                <a:path w="85" h="62">
                  <a:moveTo>
                    <a:pt x="15" y="0"/>
                  </a:moveTo>
                  <a:lnTo>
                    <a:pt x="0" y="62"/>
                  </a:lnTo>
                  <a:lnTo>
                    <a:pt x="85" y="25"/>
                  </a:lnTo>
                  <a:lnTo>
                    <a:pt x="15" y="0"/>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1" name="Freeform 599"/>
            <p:cNvSpPr>
              <a:spLocks/>
            </p:cNvSpPr>
            <p:nvPr/>
          </p:nvSpPr>
          <p:spPr bwMode="auto">
            <a:xfrm>
              <a:off x="9070975" y="3057526"/>
              <a:ext cx="93663" cy="92075"/>
            </a:xfrm>
            <a:custGeom>
              <a:avLst/>
              <a:gdLst>
                <a:gd name="T0" fmla="*/ 25 w 59"/>
                <a:gd name="T1" fmla="*/ 58 h 58"/>
                <a:gd name="T2" fmla="*/ 0 w 59"/>
                <a:gd name="T3" fmla="*/ 0 h 58"/>
                <a:gd name="T4" fmla="*/ 59 w 59"/>
                <a:gd name="T5" fmla="*/ 9 h 58"/>
                <a:gd name="T6" fmla="*/ 25 w 59"/>
                <a:gd name="T7" fmla="*/ 58 h 58"/>
              </a:gdLst>
              <a:ahLst/>
              <a:cxnLst>
                <a:cxn ang="0">
                  <a:pos x="T0" y="T1"/>
                </a:cxn>
                <a:cxn ang="0">
                  <a:pos x="T2" y="T3"/>
                </a:cxn>
                <a:cxn ang="0">
                  <a:pos x="T4" y="T5"/>
                </a:cxn>
                <a:cxn ang="0">
                  <a:pos x="T6" y="T7"/>
                </a:cxn>
              </a:cxnLst>
              <a:rect l="0" t="0" r="r" b="b"/>
              <a:pathLst>
                <a:path w="59" h="58">
                  <a:moveTo>
                    <a:pt x="25" y="58"/>
                  </a:moveTo>
                  <a:lnTo>
                    <a:pt x="0" y="0"/>
                  </a:lnTo>
                  <a:lnTo>
                    <a:pt x="59" y="9"/>
                  </a:lnTo>
                  <a:lnTo>
                    <a:pt x="25" y="58"/>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2" name="Freeform 600"/>
            <p:cNvSpPr>
              <a:spLocks/>
            </p:cNvSpPr>
            <p:nvPr/>
          </p:nvSpPr>
          <p:spPr bwMode="auto">
            <a:xfrm>
              <a:off x="9110663" y="3128963"/>
              <a:ext cx="119063" cy="100013"/>
            </a:xfrm>
            <a:custGeom>
              <a:avLst/>
              <a:gdLst>
                <a:gd name="T0" fmla="*/ 0 w 75"/>
                <a:gd name="T1" fmla="*/ 13 h 63"/>
                <a:gd name="T2" fmla="*/ 75 w 75"/>
                <a:gd name="T3" fmla="*/ 0 h 63"/>
                <a:gd name="T4" fmla="*/ 39 w 75"/>
                <a:gd name="T5" fmla="*/ 63 h 63"/>
                <a:gd name="T6" fmla="*/ 0 w 75"/>
                <a:gd name="T7" fmla="*/ 13 h 63"/>
              </a:gdLst>
              <a:ahLst/>
              <a:cxnLst>
                <a:cxn ang="0">
                  <a:pos x="T0" y="T1"/>
                </a:cxn>
                <a:cxn ang="0">
                  <a:pos x="T2" y="T3"/>
                </a:cxn>
                <a:cxn ang="0">
                  <a:pos x="T4" y="T5"/>
                </a:cxn>
                <a:cxn ang="0">
                  <a:pos x="T6" y="T7"/>
                </a:cxn>
              </a:cxnLst>
              <a:rect l="0" t="0" r="r" b="b"/>
              <a:pathLst>
                <a:path w="75" h="63">
                  <a:moveTo>
                    <a:pt x="0" y="13"/>
                  </a:moveTo>
                  <a:lnTo>
                    <a:pt x="75" y="0"/>
                  </a:lnTo>
                  <a:lnTo>
                    <a:pt x="39" y="63"/>
                  </a:lnTo>
                  <a:lnTo>
                    <a:pt x="0" y="13"/>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3" name="Freeform 601"/>
            <p:cNvSpPr>
              <a:spLocks/>
            </p:cNvSpPr>
            <p:nvPr/>
          </p:nvSpPr>
          <p:spPr bwMode="auto">
            <a:xfrm>
              <a:off x="9110663" y="3128963"/>
              <a:ext cx="119063" cy="100013"/>
            </a:xfrm>
            <a:custGeom>
              <a:avLst/>
              <a:gdLst>
                <a:gd name="T0" fmla="*/ 0 w 75"/>
                <a:gd name="T1" fmla="*/ 13 h 63"/>
                <a:gd name="T2" fmla="*/ 75 w 75"/>
                <a:gd name="T3" fmla="*/ 0 h 63"/>
                <a:gd name="T4" fmla="*/ 39 w 75"/>
                <a:gd name="T5" fmla="*/ 63 h 63"/>
                <a:gd name="T6" fmla="*/ 0 w 75"/>
                <a:gd name="T7" fmla="*/ 13 h 63"/>
              </a:gdLst>
              <a:ahLst/>
              <a:cxnLst>
                <a:cxn ang="0">
                  <a:pos x="T0" y="T1"/>
                </a:cxn>
                <a:cxn ang="0">
                  <a:pos x="T2" y="T3"/>
                </a:cxn>
                <a:cxn ang="0">
                  <a:pos x="T4" y="T5"/>
                </a:cxn>
                <a:cxn ang="0">
                  <a:pos x="T6" y="T7"/>
                </a:cxn>
              </a:cxnLst>
              <a:rect l="0" t="0" r="r" b="b"/>
              <a:pathLst>
                <a:path w="75" h="63">
                  <a:moveTo>
                    <a:pt x="0" y="13"/>
                  </a:moveTo>
                  <a:lnTo>
                    <a:pt x="75" y="0"/>
                  </a:lnTo>
                  <a:lnTo>
                    <a:pt x="39" y="63"/>
                  </a:lnTo>
                  <a:lnTo>
                    <a:pt x="0" y="1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4" name="Freeform 602"/>
            <p:cNvSpPr>
              <a:spLocks/>
            </p:cNvSpPr>
            <p:nvPr/>
          </p:nvSpPr>
          <p:spPr bwMode="auto">
            <a:xfrm>
              <a:off x="9172575" y="3128963"/>
              <a:ext cx="63500" cy="100013"/>
            </a:xfrm>
            <a:custGeom>
              <a:avLst/>
              <a:gdLst>
                <a:gd name="T0" fmla="*/ 36 w 40"/>
                <a:gd name="T1" fmla="*/ 0 h 63"/>
                <a:gd name="T2" fmla="*/ 0 w 40"/>
                <a:gd name="T3" fmla="*/ 63 h 63"/>
                <a:gd name="T4" fmla="*/ 40 w 40"/>
                <a:gd name="T5" fmla="*/ 58 h 63"/>
                <a:gd name="T6" fmla="*/ 36 w 40"/>
                <a:gd name="T7" fmla="*/ 0 h 63"/>
              </a:gdLst>
              <a:ahLst/>
              <a:cxnLst>
                <a:cxn ang="0">
                  <a:pos x="T0" y="T1"/>
                </a:cxn>
                <a:cxn ang="0">
                  <a:pos x="T2" y="T3"/>
                </a:cxn>
                <a:cxn ang="0">
                  <a:pos x="T4" y="T5"/>
                </a:cxn>
                <a:cxn ang="0">
                  <a:pos x="T6" y="T7"/>
                </a:cxn>
              </a:cxnLst>
              <a:rect l="0" t="0" r="r" b="b"/>
              <a:pathLst>
                <a:path w="40" h="63">
                  <a:moveTo>
                    <a:pt x="36" y="0"/>
                  </a:moveTo>
                  <a:lnTo>
                    <a:pt x="0" y="63"/>
                  </a:lnTo>
                  <a:lnTo>
                    <a:pt x="40" y="58"/>
                  </a:lnTo>
                  <a:lnTo>
                    <a:pt x="36" y="0"/>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5" name="Freeform 603"/>
            <p:cNvSpPr>
              <a:spLocks/>
            </p:cNvSpPr>
            <p:nvPr/>
          </p:nvSpPr>
          <p:spPr bwMode="auto">
            <a:xfrm>
              <a:off x="9172575" y="3128963"/>
              <a:ext cx="63500" cy="100013"/>
            </a:xfrm>
            <a:custGeom>
              <a:avLst/>
              <a:gdLst>
                <a:gd name="T0" fmla="*/ 36 w 40"/>
                <a:gd name="T1" fmla="*/ 0 h 63"/>
                <a:gd name="T2" fmla="*/ 0 w 40"/>
                <a:gd name="T3" fmla="*/ 63 h 63"/>
                <a:gd name="T4" fmla="*/ 40 w 40"/>
                <a:gd name="T5" fmla="*/ 58 h 63"/>
                <a:gd name="T6" fmla="*/ 36 w 40"/>
                <a:gd name="T7" fmla="*/ 0 h 63"/>
              </a:gdLst>
              <a:ahLst/>
              <a:cxnLst>
                <a:cxn ang="0">
                  <a:pos x="T0" y="T1"/>
                </a:cxn>
                <a:cxn ang="0">
                  <a:pos x="T2" y="T3"/>
                </a:cxn>
                <a:cxn ang="0">
                  <a:pos x="T4" y="T5"/>
                </a:cxn>
                <a:cxn ang="0">
                  <a:pos x="T6" y="T7"/>
                </a:cxn>
              </a:cxnLst>
              <a:rect l="0" t="0" r="r" b="b"/>
              <a:pathLst>
                <a:path w="40" h="63">
                  <a:moveTo>
                    <a:pt x="36" y="0"/>
                  </a:moveTo>
                  <a:lnTo>
                    <a:pt x="0" y="63"/>
                  </a:lnTo>
                  <a:lnTo>
                    <a:pt x="40" y="58"/>
                  </a:lnTo>
                  <a:lnTo>
                    <a:pt x="3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6" name="Freeform 604"/>
            <p:cNvSpPr>
              <a:spLocks/>
            </p:cNvSpPr>
            <p:nvPr/>
          </p:nvSpPr>
          <p:spPr bwMode="auto">
            <a:xfrm>
              <a:off x="9172575" y="3221038"/>
              <a:ext cx="63500" cy="74613"/>
            </a:xfrm>
            <a:custGeom>
              <a:avLst/>
              <a:gdLst>
                <a:gd name="T0" fmla="*/ 40 w 40"/>
                <a:gd name="T1" fmla="*/ 0 h 47"/>
                <a:gd name="T2" fmla="*/ 0 w 40"/>
                <a:gd name="T3" fmla="*/ 5 h 47"/>
                <a:gd name="T4" fmla="*/ 10 w 40"/>
                <a:gd name="T5" fmla="*/ 47 h 47"/>
                <a:gd name="T6" fmla="*/ 40 w 40"/>
                <a:gd name="T7" fmla="*/ 0 h 47"/>
              </a:gdLst>
              <a:ahLst/>
              <a:cxnLst>
                <a:cxn ang="0">
                  <a:pos x="T0" y="T1"/>
                </a:cxn>
                <a:cxn ang="0">
                  <a:pos x="T2" y="T3"/>
                </a:cxn>
                <a:cxn ang="0">
                  <a:pos x="T4" y="T5"/>
                </a:cxn>
                <a:cxn ang="0">
                  <a:pos x="T6" y="T7"/>
                </a:cxn>
              </a:cxnLst>
              <a:rect l="0" t="0" r="r" b="b"/>
              <a:pathLst>
                <a:path w="40" h="47">
                  <a:moveTo>
                    <a:pt x="40" y="0"/>
                  </a:moveTo>
                  <a:lnTo>
                    <a:pt x="0" y="5"/>
                  </a:lnTo>
                  <a:lnTo>
                    <a:pt x="10" y="47"/>
                  </a:lnTo>
                  <a:lnTo>
                    <a:pt x="40" y="0"/>
                  </a:lnTo>
                  <a:close/>
                </a:path>
              </a:pathLst>
            </a:custGeom>
            <a:solidFill>
              <a:srgbClr val="6D63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7" name="Freeform 605"/>
            <p:cNvSpPr>
              <a:spLocks/>
            </p:cNvSpPr>
            <p:nvPr/>
          </p:nvSpPr>
          <p:spPr bwMode="auto">
            <a:xfrm>
              <a:off x="9172575" y="3221038"/>
              <a:ext cx="63500" cy="74613"/>
            </a:xfrm>
            <a:custGeom>
              <a:avLst/>
              <a:gdLst>
                <a:gd name="T0" fmla="*/ 40 w 40"/>
                <a:gd name="T1" fmla="*/ 0 h 47"/>
                <a:gd name="T2" fmla="*/ 0 w 40"/>
                <a:gd name="T3" fmla="*/ 5 h 47"/>
                <a:gd name="T4" fmla="*/ 10 w 40"/>
                <a:gd name="T5" fmla="*/ 47 h 47"/>
                <a:gd name="T6" fmla="*/ 40 w 40"/>
                <a:gd name="T7" fmla="*/ 0 h 47"/>
              </a:gdLst>
              <a:ahLst/>
              <a:cxnLst>
                <a:cxn ang="0">
                  <a:pos x="T0" y="T1"/>
                </a:cxn>
                <a:cxn ang="0">
                  <a:pos x="T2" y="T3"/>
                </a:cxn>
                <a:cxn ang="0">
                  <a:pos x="T4" y="T5"/>
                </a:cxn>
                <a:cxn ang="0">
                  <a:pos x="T6" y="T7"/>
                </a:cxn>
              </a:cxnLst>
              <a:rect l="0" t="0" r="r" b="b"/>
              <a:pathLst>
                <a:path w="40" h="47">
                  <a:moveTo>
                    <a:pt x="40" y="0"/>
                  </a:moveTo>
                  <a:lnTo>
                    <a:pt x="0" y="5"/>
                  </a:lnTo>
                  <a:lnTo>
                    <a:pt x="10" y="47"/>
                  </a:lnTo>
                  <a:lnTo>
                    <a:pt x="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8" name="Freeform 606"/>
            <p:cNvSpPr>
              <a:spLocks/>
            </p:cNvSpPr>
            <p:nvPr/>
          </p:nvSpPr>
          <p:spPr bwMode="auto">
            <a:xfrm>
              <a:off x="8975725" y="3149601"/>
              <a:ext cx="196850" cy="79375"/>
            </a:xfrm>
            <a:custGeom>
              <a:avLst/>
              <a:gdLst>
                <a:gd name="T0" fmla="*/ 0 w 124"/>
                <a:gd name="T1" fmla="*/ 37 h 50"/>
                <a:gd name="T2" fmla="*/ 85 w 124"/>
                <a:gd name="T3" fmla="*/ 0 h 50"/>
                <a:gd name="T4" fmla="*/ 124 w 124"/>
                <a:gd name="T5" fmla="*/ 50 h 50"/>
                <a:gd name="T6" fmla="*/ 0 w 124"/>
                <a:gd name="T7" fmla="*/ 37 h 50"/>
              </a:gdLst>
              <a:ahLst/>
              <a:cxnLst>
                <a:cxn ang="0">
                  <a:pos x="T0" y="T1"/>
                </a:cxn>
                <a:cxn ang="0">
                  <a:pos x="T2" y="T3"/>
                </a:cxn>
                <a:cxn ang="0">
                  <a:pos x="T4" y="T5"/>
                </a:cxn>
                <a:cxn ang="0">
                  <a:pos x="T6" y="T7"/>
                </a:cxn>
              </a:cxnLst>
              <a:rect l="0" t="0" r="r" b="b"/>
              <a:pathLst>
                <a:path w="124" h="50">
                  <a:moveTo>
                    <a:pt x="0" y="37"/>
                  </a:moveTo>
                  <a:lnTo>
                    <a:pt x="85" y="0"/>
                  </a:lnTo>
                  <a:lnTo>
                    <a:pt x="124" y="50"/>
                  </a:lnTo>
                  <a:lnTo>
                    <a:pt x="0" y="37"/>
                  </a:lnTo>
                  <a:close/>
                </a:path>
              </a:pathLst>
            </a:custGeom>
            <a:solidFill>
              <a:srgbClr val="9D93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9" name="Freeform 607"/>
            <p:cNvSpPr>
              <a:spLocks/>
            </p:cNvSpPr>
            <p:nvPr/>
          </p:nvSpPr>
          <p:spPr bwMode="auto">
            <a:xfrm>
              <a:off x="8975725" y="3208338"/>
              <a:ext cx="196850" cy="84138"/>
            </a:xfrm>
            <a:custGeom>
              <a:avLst/>
              <a:gdLst>
                <a:gd name="T0" fmla="*/ 0 w 124"/>
                <a:gd name="T1" fmla="*/ 0 h 53"/>
                <a:gd name="T2" fmla="*/ 32 w 124"/>
                <a:gd name="T3" fmla="*/ 53 h 53"/>
                <a:gd name="T4" fmla="*/ 124 w 124"/>
                <a:gd name="T5" fmla="*/ 13 h 53"/>
                <a:gd name="T6" fmla="*/ 0 w 124"/>
                <a:gd name="T7" fmla="*/ 0 h 53"/>
              </a:gdLst>
              <a:ahLst/>
              <a:cxnLst>
                <a:cxn ang="0">
                  <a:pos x="T0" y="T1"/>
                </a:cxn>
                <a:cxn ang="0">
                  <a:pos x="T2" y="T3"/>
                </a:cxn>
                <a:cxn ang="0">
                  <a:pos x="T4" y="T5"/>
                </a:cxn>
                <a:cxn ang="0">
                  <a:pos x="T6" y="T7"/>
                </a:cxn>
              </a:cxnLst>
              <a:rect l="0" t="0" r="r" b="b"/>
              <a:pathLst>
                <a:path w="124" h="53">
                  <a:moveTo>
                    <a:pt x="0" y="0"/>
                  </a:moveTo>
                  <a:lnTo>
                    <a:pt x="32" y="53"/>
                  </a:lnTo>
                  <a:lnTo>
                    <a:pt x="124" y="13"/>
                  </a:lnTo>
                  <a:lnTo>
                    <a:pt x="0" y="0"/>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0" name="Freeform 608"/>
            <p:cNvSpPr>
              <a:spLocks/>
            </p:cNvSpPr>
            <p:nvPr/>
          </p:nvSpPr>
          <p:spPr bwMode="auto">
            <a:xfrm>
              <a:off x="8975725" y="3208338"/>
              <a:ext cx="196850" cy="84138"/>
            </a:xfrm>
            <a:custGeom>
              <a:avLst/>
              <a:gdLst>
                <a:gd name="T0" fmla="*/ 0 w 124"/>
                <a:gd name="T1" fmla="*/ 0 h 53"/>
                <a:gd name="T2" fmla="*/ 32 w 124"/>
                <a:gd name="T3" fmla="*/ 53 h 53"/>
                <a:gd name="T4" fmla="*/ 124 w 124"/>
                <a:gd name="T5" fmla="*/ 13 h 53"/>
                <a:gd name="T6" fmla="*/ 0 w 124"/>
                <a:gd name="T7" fmla="*/ 0 h 53"/>
              </a:gdLst>
              <a:ahLst/>
              <a:cxnLst>
                <a:cxn ang="0">
                  <a:pos x="T0" y="T1"/>
                </a:cxn>
                <a:cxn ang="0">
                  <a:pos x="T2" y="T3"/>
                </a:cxn>
                <a:cxn ang="0">
                  <a:pos x="T4" y="T5"/>
                </a:cxn>
                <a:cxn ang="0">
                  <a:pos x="T6" y="T7"/>
                </a:cxn>
              </a:cxnLst>
              <a:rect l="0" t="0" r="r" b="b"/>
              <a:pathLst>
                <a:path w="124" h="53">
                  <a:moveTo>
                    <a:pt x="0" y="0"/>
                  </a:moveTo>
                  <a:lnTo>
                    <a:pt x="32" y="53"/>
                  </a:lnTo>
                  <a:lnTo>
                    <a:pt x="124" y="13"/>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1" name="Freeform 609"/>
            <p:cNvSpPr>
              <a:spLocks/>
            </p:cNvSpPr>
            <p:nvPr/>
          </p:nvSpPr>
          <p:spPr bwMode="auto">
            <a:xfrm>
              <a:off x="9110663" y="3228976"/>
              <a:ext cx="77788" cy="87313"/>
            </a:xfrm>
            <a:custGeom>
              <a:avLst/>
              <a:gdLst>
                <a:gd name="T0" fmla="*/ 0 w 49"/>
                <a:gd name="T1" fmla="*/ 55 h 55"/>
                <a:gd name="T2" fmla="*/ 39 w 49"/>
                <a:gd name="T3" fmla="*/ 0 h 55"/>
                <a:gd name="T4" fmla="*/ 49 w 49"/>
                <a:gd name="T5" fmla="*/ 42 h 55"/>
                <a:gd name="T6" fmla="*/ 0 w 49"/>
                <a:gd name="T7" fmla="*/ 55 h 55"/>
              </a:gdLst>
              <a:ahLst/>
              <a:cxnLst>
                <a:cxn ang="0">
                  <a:pos x="T0" y="T1"/>
                </a:cxn>
                <a:cxn ang="0">
                  <a:pos x="T2" y="T3"/>
                </a:cxn>
                <a:cxn ang="0">
                  <a:pos x="T4" y="T5"/>
                </a:cxn>
                <a:cxn ang="0">
                  <a:pos x="T6" y="T7"/>
                </a:cxn>
              </a:cxnLst>
              <a:rect l="0" t="0" r="r" b="b"/>
              <a:pathLst>
                <a:path w="49" h="55">
                  <a:moveTo>
                    <a:pt x="0" y="55"/>
                  </a:moveTo>
                  <a:lnTo>
                    <a:pt x="39" y="0"/>
                  </a:lnTo>
                  <a:lnTo>
                    <a:pt x="49" y="42"/>
                  </a:lnTo>
                  <a:lnTo>
                    <a:pt x="0" y="55"/>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2" name="Freeform 610"/>
            <p:cNvSpPr>
              <a:spLocks/>
            </p:cNvSpPr>
            <p:nvPr/>
          </p:nvSpPr>
          <p:spPr bwMode="auto">
            <a:xfrm>
              <a:off x="9026525" y="3228976"/>
              <a:ext cx="146050" cy="87313"/>
            </a:xfrm>
            <a:custGeom>
              <a:avLst/>
              <a:gdLst>
                <a:gd name="T0" fmla="*/ 0 w 92"/>
                <a:gd name="T1" fmla="*/ 40 h 55"/>
                <a:gd name="T2" fmla="*/ 53 w 92"/>
                <a:gd name="T3" fmla="*/ 55 h 55"/>
                <a:gd name="T4" fmla="*/ 92 w 92"/>
                <a:gd name="T5" fmla="*/ 0 h 55"/>
                <a:gd name="T6" fmla="*/ 6 w 92"/>
                <a:gd name="T7" fmla="*/ 36 h 55"/>
                <a:gd name="T8" fmla="*/ 0 w 92"/>
                <a:gd name="T9" fmla="*/ 40 h 55"/>
              </a:gdLst>
              <a:ahLst/>
              <a:cxnLst>
                <a:cxn ang="0">
                  <a:pos x="T0" y="T1"/>
                </a:cxn>
                <a:cxn ang="0">
                  <a:pos x="T2" y="T3"/>
                </a:cxn>
                <a:cxn ang="0">
                  <a:pos x="T4" y="T5"/>
                </a:cxn>
                <a:cxn ang="0">
                  <a:pos x="T6" y="T7"/>
                </a:cxn>
                <a:cxn ang="0">
                  <a:pos x="T8" y="T9"/>
                </a:cxn>
              </a:cxnLst>
              <a:rect l="0" t="0" r="r" b="b"/>
              <a:pathLst>
                <a:path w="92" h="55">
                  <a:moveTo>
                    <a:pt x="0" y="40"/>
                  </a:moveTo>
                  <a:lnTo>
                    <a:pt x="53" y="55"/>
                  </a:lnTo>
                  <a:lnTo>
                    <a:pt x="92" y="0"/>
                  </a:lnTo>
                  <a:lnTo>
                    <a:pt x="6" y="36"/>
                  </a:lnTo>
                  <a:lnTo>
                    <a:pt x="0" y="40"/>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3" name="Freeform 611"/>
            <p:cNvSpPr>
              <a:spLocks/>
            </p:cNvSpPr>
            <p:nvPr/>
          </p:nvSpPr>
          <p:spPr bwMode="auto">
            <a:xfrm>
              <a:off x="9026525" y="3228976"/>
              <a:ext cx="146050" cy="87313"/>
            </a:xfrm>
            <a:custGeom>
              <a:avLst/>
              <a:gdLst>
                <a:gd name="T0" fmla="*/ 0 w 92"/>
                <a:gd name="T1" fmla="*/ 40 h 55"/>
                <a:gd name="T2" fmla="*/ 53 w 92"/>
                <a:gd name="T3" fmla="*/ 55 h 55"/>
                <a:gd name="T4" fmla="*/ 92 w 92"/>
                <a:gd name="T5" fmla="*/ 0 h 55"/>
                <a:gd name="T6" fmla="*/ 6 w 92"/>
                <a:gd name="T7" fmla="*/ 36 h 55"/>
                <a:gd name="T8" fmla="*/ 0 w 92"/>
                <a:gd name="T9" fmla="*/ 40 h 55"/>
              </a:gdLst>
              <a:ahLst/>
              <a:cxnLst>
                <a:cxn ang="0">
                  <a:pos x="T0" y="T1"/>
                </a:cxn>
                <a:cxn ang="0">
                  <a:pos x="T2" y="T3"/>
                </a:cxn>
                <a:cxn ang="0">
                  <a:pos x="T4" y="T5"/>
                </a:cxn>
                <a:cxn ang="0">
                  <a:pos x="T6" y="T7"/>
                </a:cxn>
                <a:cxn ang="0">
                  <a:pos x="T8" y="T9"/>
                </a:cxn>
              </a:cxnLst>
              <a:rect l="0" t="0" r="r" b="b"/>
              <a:pathLst>
                <a:path w="92" h="55">
                  <a:moveTo>
                    <a:pt x="0" y="40"/>
                  </a:moveTo>
                  <a:lnTo>
                    <a:pt x="53" y="55"/>
                  </a:lnTo>
                  <a:lnTo>
                    <a:pt x="92" y="0"/>
                  </a:lnTo>
                  <a:lnTo>
                    <a:pt x="6" y="36"/>
                  </a:lnTo>
                  <a:lnTo>
                    <a:pt x="0" y="4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4" name="Freeform 612"/>
            <p:cNvSpPr>
              <a:spLocks/>
            </p:cNvSpPr>
            <p:nvPr/>
          </p:nvSpPr>
          <p:spPr bwMode="auto">
            <a:xfrm>
              <a:off x="8821738" y="3098801"/>
              <a:ext cx="258763" cy="258763"/>
            </a:xfrm>
            <a:custGeom>
              <a:avLst/>
              <a:gdLst>
                <a:gd name="T0" fmla="*/ 32 w 163"/>
                <a:gd name="T1" fmla="*/ 148 h 163"/>
                <a:gd name="T2" fmla="*/ 0 w 163"/>
                <a:gd name="T3" fmla="*/ 95 h 163"/>
                <a:gd name="T4" fmla="*/ 15 w 163"/>
                <a:gd name="T5" fmla="*/ 34 h 163"/>
                <a:gd name="T6" fmla="*/ 60 w 163"/>
                <a:gd name="T7" fmla="*/ 0 h 163"/>
                <a:gd name="T8" fmla="*/ 118 w 163"/>
                <a:gd name="T9" fmla="*/ 9 h 163"/>
                <a:gd name="T10" fmla="*/ 159 w 163"/>
                <a:gd name="T11" fmla="*/ 45 h 163"/>
                <a:gd name="T12" fmla="*/ 163 w 163"/>
                <a:gd name="T13" fmla="*/ 103 h 163"/>
                <a:gd name="T14" fmla="*/ 133 w 163"/>
                <a:gd name="T15" fmla="*/ 150 h 163"/>
                <a:gd name="T16" fmla="*/ 84 w 163"/>
                <a:gd name="T17" fmla="*/ 163 h 163"/>
                <a:gd name="T18" fmla="*/ 32 w 163"/>
                <a:gd name="T19" fmla="*/ 14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3" h="163">
                  <a:moveTo>
                    <a:pt x="32" y="148"/>
                  </a:moveTo>
                  <a:lnTo>
                    <a:pt x="0" y="95"/>
                  </a:lnTo>
                  <a:lnTo>
                    <a:pt x="15" y="34"/>
                  </a:lnTo>
                  <a:lnTo>
                    <a:pt x="60" y="0"/>
                  </a:lnTo>
                  <a:lnTo>
                    <a:pt x="118" y="9"/>
                  </a:lnTo>
                  <a:lnTo>
                    <a:pt x="159" y="45"/>
                  </a:lnTo>
                  <a:lnTo>
                    <a:pt x="163" y="103"/>
                  </a:lnTo>
                  <a:lnTo>
                    <a:pt x="133" y="150"/>
                  </a:lnTo>
                  <a:lnTo>
                    <a:pt x="84" y="163"/>
                  </a:lnTo>
                  <a:lnTo>
                    <a:pt x="32" y="148"/>
                  </a:lnTo>
                  <a:close/>
                </a:path>
              </a:pathLst>
            </a:custGeom>
            <a:solidFill>
              <a:srgbClr val="8F86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5" name="Freeform 613"/>
            <p:cNvSpPr>
              <a:spLocks/>
            </p:cNvSpPr>
            <p:nvPr/>
          </p:nvSpPr>
          <p:spPr bwMode="auto">
            <a:xfrm>
              <a:off x="8821738" y="3098801"/>
              <a:ext cx="258763" cy="258763"/>
            </a:xfrm>
            <a:custGeom>
              <a:avLst/>
              <a:gdLst>
                <a:gd name="T0" fmla="*/ 32 w 163"/>
                <a:gd name="T1" fmla="*/ 148 h 163"/>
                <a:gd name="T2" fmla="*/ 0 w 163"/>
                <a:gd name="T3" fmla="*/ 95 h 163"/>
                <a:gd name="T4" fmla="*/ 15 w 163"/>
                <a:gd name="T5" fmla="*/ 34 h 163"/>
                <a:gd name="T6" fmla="*/ 60 w 163"/>
                <a:gd name="T7" fmla="*/ 0 h 163"/>
                <a:gd name="T8" fmla="*/ 118 w 163"/>
                <a:gd name="T9" fmla="*/ 9 h 163"/>
                <a:gd name="T10" fmla="*/ 159 w 163"/>
                <a:gd name="T11" fmla="*/ 45 h 163"/>
                <a:gd name="T12" fmla="*/ 163 w 163"/>
                <a:gd name="T13" fmla="*/ 103 h 163"/>
                <a:gd name="T14" fmla="*/ 133 w 163"/>
                <a:gd name="T15" fmla="*/ 150 h 163"/>
                <a:gd name="T16" fmla="*/ 84 w 163"/>
                <a:gd name="T17" fmla="*/ 163 h 163"/>
                <a:gd name="T18" fmla="*/ 32 w 163"/>
                <a:gd name="T19" fmla="*/ 14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3" h="163">
                  <a:moveTo>
                    <a:pt x="32" y="148"/>
                  </a:moveTo>
                  <a:lnTo>
                    <a:pt x="0" y="95"/>
                  </a:lnTo>
                  <a:lnTo>
                    <a:pt x="15" y="34"/>
                  </a:lnTo>
                  <a:lnTo>
                    <a:pt x="60" y="0"/>
                  </a:lnTo>
                  <a:lnTo>
                    <a:pt x="118" y="9"/>
                  </a:lnTo>
                  <a:lnTo>
                    <a:pt x="159" y="45"/>
                  </a:lnTo>
                  <a:lnTo>
                    <a:pt x="163" y="103"/>
                  </a:lnTo>
                  <a:lnTo>
                    <a:pt x="133" y="150"/>
                  </a:lnTo>
                  <a:lnTo>
                    <a:pt x="84" y="163"/>
                  </a:lnTo>
                  <a:lnTo>
                    <a:pt x="32" y="14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6" name="Freeform 614"/>
            <p:cNvSpPr>
              <a:spLocks/>
            </p:cNvSpPr>
            <p:nvPr/>
          </p:nvSpPr>
          <p:spPr bwMode="auto">
            <a:xfrm>
              <a:off x="8845550" y="3098801"/>
              <a:ext cx="109538" cy="92075"/>
            </a:xfrm>
            <a:custGeom>
              <a:avLst/>
              <a:gdLst>
                <a:gd name="T0" fmla="*/ 0 w 69"/>
                <a:gd name="T1" fmla="*/ 34 h 58"/>
                <a:gd name="T2" fmla="*/ 45 w 69"/>
                <a:gd name="T3" fmla="*/ 0 h 58"/>
                <a:gd name="T4" fmla="*/ 69 w 69"/>
                <a:gd name="T5" fmla="*/ 58 h 58"/>
                <a:gd name="T6" fmla="*/ 0 w 69"/>
                <a:gd name="T7" fmla="*/ 34 h 58"/>
              </a:gdLst>
              <a:ahLst/>
              <a:cxnLst>
                <a:cxn ang="0">
                  <a:pos x="T0" y="T1"/>
                </a:cxn>
                <a:cxn ang="0">
                  <a:pos x="T2" y="T3"/>
                </a:cxn>
                <a:cxn ang="0">
                  <a:pos x="T4" y="T5"/>
                </a:cxn>
                <a:cxn ang="0">
                  <a:pos x="T6" y="T7"/>
                </a:cxn>
              </a:cxnLst>
              <a:rect l="0" t="0" r="r" b="b"/>
              <a:pathLst>
                <a:path w="69" h="58">
                  <a:moveTo>
                    <a:pt x="0" y="34"/>
                  </a:moveTo>
                  <a:lnTo>
                    <a:pt x="45" y="0"/>
                  </a:lnTo>
                  <a:lnTo>
                    <a:pt x="69" y="58"/>
                  </a:lnTo>
                  <a:lnTo>
                    <a:pt x="0" y="34"/>
                  </a:lnTo>
                  <a:close/>
                </a:path>
              </a:pathLst>
            </a:custGeom>
            <a:solidFill>
              <a:srgbClr val="C6B5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7" name="Freeform 615"/>
            <p:cNvSpPr>
              <a:spLocks/>
            </p:cNvSpPr>
            <p:nvPr/>
          </p:nvSpPr>
          <p:spPr bwMode="auto">
            <a:xfrm>
              <a:off x="8821738" y="3152776"/>
              <a:ext cx="133350" cy="96838"/>
            </a:xfrm>
            <a:custGeom>
              <a:avLst/>
              <a:gdLst>
                <a:gd name="T0" fmla="*/ 15 w 84"/>
                <a:gd name="T1" fmla="*/ 0 h 61"/>
                <a:gd name="T2" fmla="*/ 0 w 84"/>
                <a:gd name="T3" fmla="*/ 61 h 61"/>
                <a:gd name="T4" fmla="*/ 84 w 84"/>
                <a:gd name="T5" fmla="*/ 24 h 61"/>
                <a:gd name="T6" fmla="*/ 15 w 84"/>
                <a:gd name="T7" fmla="*/ 0 h 61"/>
              </a:gdLst>
              <a:ahLst/>
              <a:cxnLst>
                <a:cxn ang="0">
                  <a:pos x="T0" y="T1"/>
                </a:cxn>
                <a:cxn ang="0">
                  <a:pos x="T2" y="T3"/>
                </a:cxn>
                <a:cxn ang="0">
                  <a:pos x="T4" y="T5"/>
                </a:cxn>
                <a:cxn ang="0">
                  <a:pos x="T6" y="T7"/>
                </a:cxn>
              </a:cxnLst>
              <a:rect l="0" t="0" r="r" b="b"/>
              <a:pathLst>
                <a:path w="84" h="61">
                  <a:moveTo>
                    <a:pt x="15" y="0"/>
                  </a:moveTo>
                  <a:lnTo>
                    <a:pt x="0" y="61"/>
                  </a:lnTo>
                  <a:lnTo>
                    <a:pt x="84" y="24"/>
                  </a:lnTo>
                  <a:lnTo>
                    <a:pt x="15" y="0"/>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8" name="Freeform 616"/>
            <p:cNvSpPr>
              <a:spLocks/>
            </p:cNvSpPr>
            <p:nvPr/>
          </p:nvSpPr>
          <p:spPr bwMode="auto">
            <a:xfrm>
              <a:off x="8916988" y="3098801"/>
              <a:ext cx="92075" cy="92075"/>
            </a:xfrm>
            <a:custGeom>
              <a:avLst/>
              <a:gdLst>
                <a:gd name="T0" fmla="*/ 24 w 58"/>
                <a:gd name="T1" fmla="*/ 58 h 58"/>
                <a:gd name="T2" fmla="*/ 0 w 58"/>
                <a:gd name="T3" fmla="*/ 0 h 58"/>
                <a:gd name="T4" fmla="*/ 58 w 58"/>
                <a:gd name="T5" fmla="*/ 9 h 58"/>
                <a:gd name="T6" fmla="*/ 24 w 58"/>
                <a:gd name="T7" fmla="*/ 58 h 58"/>
              </a:gdLst>
              <a:ahLst/>
              <a:cxnLst>
                <a:cxn ang="0">
                  <a:pos x="T0" y="T1"/>
                </a:cxn>
                <a:cxn ang="0">
                  <a:pos x="T2" y="T3"/>
                </a:cxn>
                <a:cxn ang="0">
                  <a:pos x="T4" y="T5"/>
                </a:cxn>
                <a:cxn ang="0">
                  <a:pos x="T6" y="T7"/>
                </a:cxn>
              </a:cxnLst>
              <a:rect l="0" t="0" r="r" b="b"/>
              <a:pathLst>
                <a:path w="58" h="58">
                  <a:moveTo>
                    <a:pt x="24" y="58"/>
                  </a:moveTo>
                  <a:lnTo>
                    <a:pt x="0" y="0"/>
                  </a:lnTo>
                  <a:lnTo>
                    <a:pt x="58" y="9"/>
                  </a:lnTo>
                  <a:lnTo>
                    <a:pt x="24" y="58"/>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9" name="Freeform 617"/>
            <p:cNvSpPr>
              <a:spLocks/>
            </p:cNvSpPr>
            <p:nvPr/>
          </p:nvSpPr>
          <p:spPr bwMode="auto">
            <a:xfrm>
              <a:off x="8955088" y="3170238"/>
              <a:ext cx="119063" cy="101600"/>
            </a:xfrm>
            <a:custGeom>
              <a:avLst/>
              <a:gdLst>
                <a:gd name="T0" fmla="*/ 0 w 75"/>
                <a:gd name="T1" fmla="*/ 13 h 64"/>
                <a:gd name="T2" fmla="*/ 75 w 75"/>
                <a:gd name="T3" fmla="*/ 0 h 64"/>
                <a:gd name="T4" fmla="*/ 40 w 75"/>
                <a:gd name="T5" fmla="*/ 64 h 64"/>
                <a:gd name="T6" fmla="*/ 0 w 75"/>
                <a:gd name="T7" fmla="*/ 13 h 64"/>
              </a:gdLst>
              <a:ahLst/>
              <a:cxnLst>
                <a:cxn ang="0">
                  <a:pos x="T0" y="T1"/>
                </a:cxn>
                <a:cxn ang="0">
                  <a:pos x="T2" y="T3"/>
                </a:cxn>
                <a:cxn ang="0">
                  <a:pos x="T4" y="T5"/>
                </a:cxn>
                <a:cxn ang="0">
                  <a:pos x="T6" y="T7"/>
                </a:cxn>
              </a:cxnLst>
              <a:rect l="0" t="0" r="r" b="b"/>
              <a:pathLst>
                <a:path w="75" h="64">
                  <a:moveTo>
                    <a:pt x="0" y="13"/>
                  </a:moveTo>
                  <a:lnTo>
                    <a:pt x="75" y="0"/>
                  </a:lnTo>
                  <a:lnTo>
                    <a:pt x="40" y="64"/>
                  </a:lnTo>
                  <a:lnTo>
                    <a:pt x="0" y="13"/>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0" name="Freeform 618"/>
            <p:cNvSpPr>
              <a:spLocks/>
            </p:cNvSpPr>
            <p:nvPr/>
          </p:nvSpPr>
          <p:spPr bwMode="auto">
            <a:xfrm>
              <a:off x="8955088" y="3170238"/>
              <a:ext cx="119063" cy="101600"/>
            </a:xfrm>
            <a:custGeom>
              <a:avLst/>
              <a:gdLst>
                <a:gd name="T0" fmla="*/ 0 w 75"/>
                <a:gd name="T1" fmla="*/ 13 h 64"/>
                <a:gd name="T2" fmla="*/ 75 w 75"/>
                <a:gd name="T3" fmla="*/ 0 h 64"/>
                <a:gd name="T4" fmla="*/ 40 w 75"/>
                <a:gd name="T5" fmla="*/ 64 h 64"/>
                <a:gd name="T6" fmla="*/ 0 w 75"/>
                <a:gd name="T7" fmla="*/ 13 h 64"/>
              </a:gdLst>
              <a:ahLst/>
              <a:cxnLst>
                <a:cxn ang="0">
                  <a:pos x="T0" y="T1"/>
                </a:cxn>
                <a:cxn ang="0">
                  <a:pos x="T2" y="T3"/>
                </a:cxn>
                <a:cxn ang="0">
                  <a:pos x="T4" y="T5"/>
                </a:cxn>
                <a:cxn ang="0">
                  <a:pos x="T6" y="T7"/>
                </a:cxn>
              </a:cxnLst>
              <a:rect l="0" t="0" r="r" b="b"/>
              <a:pathLst>
                <a:path w="75" h="64">
                  <a:moveTo>
                    <a:pt x="0" y="13"/>
                  </a:moveTo>
                  <a:lnTo>
                    <a:pt x="75" y="0"/>
                  </a:lnTo>
                  <a:lnTo>
                    <a:pt x="40" y="64"/>
                  </a:lnTo>
                  <a:lnTo>
                    <a:pt x="0" y="1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1" name="Freeform 619"/>
            <p:cNvSpPr>
              <a:spLocks/>
            </p:cNvSpPr>
            <p:nvPr/>
          </p:nvSpPr>
          <p:spPr bwMode="auto">
            <a:xfrm>
              <a:off x="9018588" y="3170238"/>
              <a:ext cx="61913" cy="101600"/>
            </a:xfrm>
            <a:custGeom>
              <a:avLst/>
              <a:gdLst>
                <a:gd name="T0" fmla="*/ 35 w 39"/>
                <a:gd name="T1" fmla="*/ 0 h 64"/>
                <a:gd name="T2" fmla="*/ 0 w 39"/>
                <a:gd name="T3" fmla="*/ 64 h 64"/>
                <a:gd name="T4" fmla="*/ 39 w 39"/>
                <a:gd name="T5" fmla="*/ 58 h 64"/>
                <a:gd name="T6" fmla="*/ 35 w 39"/>
                <a:gd name="T7" fmla="*/ 0 h 64"/>
              </a:gdLst>
              <a:ahLst/>
              <a:cxnLst>
                <a:cxn ang="0">
                  <a:pos x="T0" y="T1"/>
                </a:cxn>
                <a:cxn ang="0">
                  <a:pos x="T2" y="T3"/>
                </a:cxn>
                <a:cxn ang="0">
                  <a:pos x="T4" y="T5"/>
                </a:cxn>
                <a:cxn ang="0">
                  <a:pos x="T6" y="T7"/>
                </a:cxn>
              </a:cxnLst>
              <a:rect l="0" t="0" r="r" b="b"/>
              <a:pathLst>
                <a:path w="39" h="64">
                  <a:moveTo>
                    <a:pt x="35" y="0"/>
                  </a:moveTo>
                  <a:lnTo>
                    <a:pt x="0" y="64"/>
                  </a:lnTo>
                  <a:lnTo>
                    <a:pt x="39" y="58"/>
                  </a:lnTo>
                  <a:lnTo>
                    <a:pt x="35" y="0"/>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2" name="Freeform 620"/>
            <p:cNvSpPr>
              <a:spLocks/>
            </p:cNvSpPr>
            <p:nvPr/>
          </p:nvSpPr>
          <p:spPr bwMode="auto">
            <a:xfrm>
              <a:off x="9018588" y="3170238"/>
              <a:ext cx="61913" cy="101600"/>
            </a:xfrm>
            <a:custGeom>
              <a:avLst/>
              <a:gdLst>
                <a:gd name="T0" fmla="*/ 35 w 39"/>
                <a:gd name="T1" fmla="*/ 0 h 64"/>
                <a:gd name="T2" fmla="*/ 0 w 39"/>
                <a:gd name="T3" fmla="*/ 64 h 64"/>
                <a:gd name="T4" fmla="*/ 39 w 39"/>
                <a:gd name="T5" fmla="*/ 58 h 64"/>
                <a:gd name="T6" fmla="*/ 35 w 39"/>
                <a:gd name="T7" fmla="*/ 0 h 64"/>
              </a:gdLst>
              <a:ahLst/>
              <a:cxnLst>
                <a:cxn ang="0">
                  <a:pos x="T0" y="T1"/>
                </a:cxn>
                <a:cxn ang="0">
                  <a:pos x="T2" y="T3"/>
                </a:cxn>
                <a:cxn ang="0">
                  <a:pos x="T4" y="T5"/>
                </a:cxn>
                <a:cxn ang="0">
                  <a:pos x="T6" y="T7"/>
                </a:cxn>
              </a:cxnLst>
              <a:rect l="0" t="0" r="r" b="b"/>
              <a:pathLst>
                <a:path w="39" h="64">
                  <a:moveTo>
                    <a:pt x="35" y="0"/>
                  </a:moveTo>
                  <a:lnTo>
                    <a:pt x="0" y="64"/>
                  </a:lnTo>
                  <a:lnTo>
                    <a:pt x="39" y="58"/>
                  </a:lnTo>
                  <a:lnTo>
                    <a:pt x="3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3" name="Freeform 621"/>
            <p:cNvSpPr>
              <a:spLocks/>
            </p:cNvSpPr>
            <p:nvPr/>
          </p:nvSpPr>
          <p:spPr bwMode="auto">
            <a:xfrm>
              <a:off x="9018588" y="3262313"/>
              <a:ext cx="61913" cy="74613"/>
            </a:xfrm>
            <a:custGeom>
              <a:avLst/>
              <a:gdLst>
                <a:gd name="T0" fmla="*/ 39 w 39"/>
                <a:gd name="T1" fmla="*/ 0 h 47"/>
                <a:gd name="T2" fmla="*/ 0 w 39"/>
                <a:gd name="T3" fmla="*/ 6 h 47"/>
                <a:gd name="T4" fmla="*/ 9 w 39"/>
                <a:gd name="T5" fmla="*/ 47 h 47"/>
                <a:gd name="T6" fmla="*/ 39 w 39"/>
                <a:gd name="T7" fmla="*/ 0 h 47"/>
              </a:gdLst>
              <a:ahLst/>
              <a:cxnLst>
                <a:cxn ang="0">
                  <a:pos x="T0" y="T1"/>
                </a:cxn>
                <a:cxn ang="0">
                  <a:pos x="T2" y="T3"/>
                </a:cxn>
                <a:cxn ang="0">
                  <a:pos x="T4" y="T5"/>
                </a:cxn>
                <a:cxn ang="0">
                  <a:pos x="T6" y="T7"/>
                </a:cxn>
              </a:cxnLst>
              <a:rect l="0" t="0" r="r" b="b"/>
              <a:pathLst>
                <a:path w="39" h="47">
                  <a:moveTo>
                    <a:pt x="39" y="0"/>
                  </a:moveTo>
                  <a:lnTo>
                    <a:pt x="0" y="6"/>
                  </a:lnTo>
                  <a:lnTo>
                    <a:pt x="9" y="47"/>
                  </a:lnTo>
                  <a:lnTo>
                    <a:pt x="39" y="0"/>
                  </a:lnTo>
                  <a:close/>
                </a:path>
              </a:pathLst>
            </a:custGeom>
            <a:solidFill>
              <a:srgbClr val="6D63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4" name="Freeform 622"/>
            <p:cNvSpPr>
              <a:spLocks/>
            </p:cNvSpPr>
            <p:nvPr/>
          </p:nvSpPr>
          <p:spPr bwMode="auto">
            <a:xfrm>
              <a:off x="9018588" y="3262313"/>
              <a:ext cx="61913" cy="74613"/>
            </a:xfrm>
            <a:custGeom>
              <a:avLst/>
              <a:gdLst>
                <a:gd name="T0" fmla="*/ 39 w 39"/>
                <a:gd name="T1" fmla="*/ 0 h 47"/>
                <a:gd name="T2" fmla="*/ 0 w 39"/>
                <a:gd name="T3" fmla="*/ 6 h 47"/>
                <a:gd name="T4" fmla="*/ 9 w 39"/>
                <a:gd name="T5" fmla="*/ 47 h 47"/>
                <a:gd name="T6" fmla="*/ 39 w 39"/>
                <a:gd name="T7" fmla="*/ 0 h 47"/>
              </a:gdLst>
              <a:ahLst/>
              <a:cxnLst>
                <a:cxn ang="0">
                  <a:pos x="T0" y="T1"/>
                </a:cxn>
                <a:cxn ang="0">
                  <a:pos x="T2" y="T3"/>
                </a:cxn>
                <a:cxn ang="0">
                  <a:pos x="T4" y="T5"/>
                </a:cxn>
                <a:cxn ang="0">
                  <a:pos x="T6" y="T7"/>
                </a:cxn>
              </a:cxnLst>
              <a:rect l="0" t="0" r="r" b="b"/>
              <a:pathLst>
                <a:path w="39" h="47">
                  <a:moveTo>
                    <a:pt x="39" y="0"/>
                  </a:moveTo>
                  <a:lnTo>
                    <a:pt x="0" y="6"/>
                  </a:lnTo>
                  <a:lnTo>
                    <a:pt x="9" y="47"/>
                  </a:lnTo>
                  <a:lnTo>
                    <a:pt x="3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5" name="Freeform 623"/>
            <p:cNvSpPr>
              <a:spLocks/>
            </p:cNvSpPr>
            <p:nvPr/>
          </p:nvSpPr>
          <p:spPr bwMode="auto">
            <a:xfrm>
              <a:off x="8821738" y="3190876"/>
              <a:ext cx="196850" cy="80963"/>
            </a:xfrm>
            <a:custGeom>
              <a:avLst/>
              <a:gdLst>
                <a:gd name="T0" fmla="*/ 0 w 124"/>
                <a:gd name="T1" fmla="*/ 37 h 51"/>
                <a:gd name="T2" fmla="*/ 84 w 124"/>
                <a:gd name="T3" fmla="*/ 0 h 51"/>
                <a:gd name="T4" fmla="*/ 124 w 124"/>
                <a:gd name="T5" fmla="*/ 51 h 51"/>
                <a:gd name="T6" fmla="*/ 0 w 124"/>
                <a:gd name="T7" fmla="*/ 37 h 51"/>
              </a:gdLst>
              <a:ahLst/>
              <a:cxnLst>
                <a:cxn ang="0">
                  <a:pos x="T0" y="T1"/>
                </a:cxn>
                <a:cxn ang="0">
                  <a:pos x="T2" y="T3"/>
                </a:cxn>
                <a:cxn ang="0">
                  <a:pos x="T4" y="T5"/>
                </a:cxn>
                <a:cxn ang="0">
                  <a:pos x="T6" y="T7"/>
                </a:cxn>
              </a:cxnLst>
              <a:rect l="0" t="0" r="r" b="b"/>
              <a:pathLst>
                <a:path w="124" h="51">
                  <a:moveTo>
                    <a:pt x="0" y="37"/>
                  </a:moveTo>
                  <a:lnTo>
                    <a:pt x="84" y="0"/>
                  </a:lnTo>
                  <a:lnTo>
                    <a:pt x="124" y="51"/>
                  </a:lnTo>
                  <a:lnTo>
                    <a:pt x="0" y="37"/>
                  </a:lnTo>
                  <a:close/>
                </a:path>
              </a:pathLst>
            </a:custGeom>
            <a:solidFill>
              <a:srgbClr val="9D93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6" name="Freeform 624"/>
            <p:cNvSpPr>
              <a:spLocks/>
            </p:cNvSpPr>
            <p:nvPr/>
          </p:nvSpPr>
          <p:spPr bwMode="auto">
            <a:xfrm>
              <a:off x="8821738" y="3249613"/>
              <a:ext cx="196850" cy="84138"/>
            </a:xfrm>
            <a:custGeom>
              <a:avLst/>
              <a:gdLst>
                <a:gd name="T0" fmla="*/ 0 w 124"/>
                <a:gd name="T1" fmla="*/ 0 h 53"/>
                <a:gd name="T2" fmla="*/ 32 w 124"/>
                <a:gd name="T3" fmla="*/ 53 h 53"/>
                <a:gd name="T4" fmla="*/ 124 w 124"/>
                <a:gd name="T5" fmla="*/ 14 h 53"/>
                <a:gd name="T6" fmla="*/ 0 w 124"/>
                <a:gd name="T7" fmla="*/ 0 h 53"/>
              </a:gdLst>
              <a:ahLst/>
              <a:cxnLst>
                <a:cxn ang="0">
                  <a:pos x="T0" y="T1"/>
                </a:cxn>
                <a:cxn ang="0">
                  <a:pos x="T2" y="T3"/>
                </a:cxn>
                <a:cxn ang="0">
                  <a:pos x="T4" y="T5"/>
                </a:cxn>
                <a:cxn ang="0">
                  <a:pos x="T6" y="T7"/>
                </a:cxn>
              </a:cxnLst>
              <a:rect l="0" t="0" r="r" b="b"/>
              <a:pathLst>
                <a:path w="124" h="53">
                  <a:moveTo>
                    <a:pt x="0" y="0"/>
                  </a:moveTo>
                  <a:lnTo>
                    <a:pt x="32" y="53"/>
                  </a:lnTo>
                  <a:lnTo>
                    <a:pt x="124" y="14"/>
                  </a:lnTo>
                  <a:lnTo>
                    <a:pt x="0" y="0"/>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7" name="Freeform 625"/>
            <p:cNvSpPr>
              <a:spLocks/>
            </p:cNvSpPr>
            <p:nvPr/>
          </p:nvSpPr>
          <p:spPr bwMode="auto">
            <a:xfrm>
              <a:off x="8955088" y="3271838"/>
              <a:ext cx="77788" cy="85725"/>
            </a:xfrm>
            <a:custGeom>
              <a:avLst/>
              <a:gdLst>
                <a:gd name="T0" fmla="*/ 0 w 49"/>
                <a:gd name="T1" fmla="*/ 54 h 54"/>
                <a:gd name="T2" fmla="*/ 40 w 49"/>
                <a:gd name="T3" fmla="*/ 0 h 54"/>
                <a:gd name="T4" fmla="*/ 49 w 49"/>
                <a:gd name="T5" fmla="*/ 41 h 54"/>
                <a:gd name="T6" fmla="*/ 0 w 49"/>
                <a:gd name="T7" fmla="*/ 54 h 54"/>
              </a:gdLst>
              <a:ahLst/>
              <a:cxnLst>
                <a:cxn ang="0">
                  <a:pos x="T0" y="T1"/>
                </a:cxn>
                <a:cxn ang="0">
                  <a:pos x="T2" y="T3"/>
                </a:cxn>
                <a:cxn ang="0">
                  <a:pos x="T4" y="T5"/>
                </a:cxn>
                <a:cxn ang="0">
                  <a:pos x="T6" y="T7"/>
                </a:cxn>
              </a:cxnLst>
              <a:rect l="0" t="0" r="r" b="b"/>
              <a:pathLst>
                <a:path w="49" h="54">
                  <a:moveTo>
                    <a:pt x="0" y="54"/>
                  </a:moveTo>
                  <a:lnTo>
                    <a:pt x="40" y="0"/>
                  </a:lnTo>
                  <a:lnTo>
                    <a:pt x="49" y="41"/>
                  </a:lnTo>
                  <a:lnTo>
                    <a:pt x="0" y="54"/>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8" name="Freeform 626"/>
            <p:cNvSpPr>
              <a:spLocks/>
            </p:cNvSpPr>
            <p:nvPr/>
          </p:nvSpPr>
          <p:spPr bwMode="auto">
            <a:xfrm>
              <a:off x="8872538" y="3271838"/>
              <a:ext cx="146050" cy="85725"/>
            </a:xfrm>
            <a:custGeom>
              <a:avLst/>
              <a:gdLst>
                <a:gd name="T0" fmla="*/ 0 w 92"/>
                <a:gd name="T1" fmla="*/ 39 h 54"/>
                <a:gd name="T2" fmla="*/ 52 w 92"/>
                <a:gd name="T3" fmla="*/ 54 h 54"/>
                <a:gd name="T4" fmla="*/ 92 w 92"/>
                <a:gd name="T5" fmla="*/ 0 h 54"/>
                <a:gd name="T6" fmla="*/ 5 w 92"/>
                <a:gd name="T7" fmla="*/ 35 h 54"/>
                <a:gd name="T8" fmla="*/ 0 w 92"/>
                <a:gd name="T9" fmla="*/ 39 h 54"/>
              </a:gdLst>
              <a:ahLst/>
              <a:cxnLst>
                <a:cxn ang="0">
                  <a:pos x="T0" y="T1"/>
                </a:cxn>
                <a:cxn ang="0">
                  <a:pos x="T2" y="T3"/>
                </a:cxn>
                <a:cxn ang="0">
                  <a:pos x="T4" y="T5"/>
                </a:cxn>
                <a:cxn ang="0">
                  <a:pos x="T6" y="T7"/>
                </a:cxn>
                <a:cxn ang="0">
                  <a:pos x="T8" y="T9"/>
                </a:cxn>
              </a:cxnLst>
              <a:rect l="0" t="0" r="r" b="b"/>
              <a:pathLst>
                <a:path w="92" h="54">
                  <a:moveTo>
                    <a:pt x="0" y="39"/>
                  </a:moveTo>
                  <a:lnTo>
                    <a:pt x="52" y="54"/>
                  </a:lnTo>
                  <a:lnTo>
                    <a:pt x="92" y="0"/>
                  </a:lnTo>
                  <a:lnTo>
                    <a:pt x="5" y="35"/>
                  </a:lnTo>
                  <a:lnTo>
                    <a:pt x="0" y="39"/>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9" name="Freeform 627"/>
            <p:cNvSpPr>
              <a:spLocks/>
            </p:cNvSpPr>
            <p:nvPr/>
          </p:nvSpPr>
          <p:spPr bwMode="auto">
            <a:xfrm>
              <a:off x="8872538" y="3271838"/>
              <a:ext cx="146050" cy="85725"/>
            </a:xfrm>
            <a:custGeom>
              <a:avLst/>
              <a:gdLst>
                <a:gd name="T0" fmla="*/ 0 w 92"/>
                <a:gd name="T1" fmla="*/ 39 h 54"/>
                <a:gd name="T2" fmla="*/ 52 w 92"/>
                <a:gd name="T3" fmla="*/ 54 h 54"/>
                <a:gd name="T4" fmla="*/ 92 w 92"/>
                <a:gd name="T5" fmla="*/ 0 h 54"/>
                <a:gd name="T6" fmla="*/ 5 w 92"/>
                <a:gd name="T7" fmla="*/ 35 h 54"/>
              </a:gdLst>
              <a:ahLst/>
              <a:cxnLst>
                <a:cxn ang="0">
                  <a:pos x="T0" y="T1"/>
                </a:cxn>
                <a:cxn ang="0">
                  <a:pos x="T2" y="T3"/>
                </a:cxn>
                <a:cxn ang="0">
                  <a:pos x="T4" y="T5"/>
                </a:cxn>
                <a:cxn ang="0">
                  <a:pos x="T6" y="T7"/>
                </a:cxn>
              </a:cxnLst>
              <a:rect l="0" t="0" r="r" b="b"/>
              <a:pathLst>
                <a:path w="92" h="54">
                  <a:moveTo>
                    <a:pt x="0" y="39"/>
                  </a:moveTo>
                  <a:lnTo>
                    <a:pt x="52" y="54"/>
                  </a:lnTo>
                  <a:lnTo>
                    <a:pt x="92" y="0"/>
                  </a:lnTo>
                  <a:lnTo>
                    <a:pt x="5" y="3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0" name="Freeform 628"/>
            <p:cNvSpPr>
              <a:spLocks/>
            </p:cNvSpPr>
            <p:nvPr/>
          </p:nvSpPr>
          <p:spPr bwMode="auto">
            <a:xfrm>
              <a:off x="9810750" y="3419476"/>
              <a:ext cx="539750" cy="528638"/>
            </a:xfrm>
            <a:custGeom>
              <a:avLst/>
              <a:gdLst>
                <a:gd name="T0" fmla="*/ 67 w 340"/>
                <a:gd name="T1" fmla="*/ 303 h 333"/>
                <a:gd name="T2" fmla="*/ 0 w 340"/>
                <a:gd name="T3" fmla="*/ 195 h 333"/>
                <a:gd name="T4" fmla="*/ 32 w 340"/>
                <a:gd name="T5" fmla="*/ 69 h 333"/>
                <a:gd name="T6" fmla="*/ 124 w 340"/>
                <a:gd name="T7" fmla="*/ 0 h 333"/>
                <a:gd name="T8" fmla="*/ 244 w 340"/>
                <a:gd name="T9" fmla="*/ 17 h 333"/>
                <a:gd name="T10" fmla="*/ 332 w 340"/>
                <a:gd name="T11" fmla="*/ 92 h 333"/>
                <a:gd name="T12" fmla="*/ 340 w 340"/>
                <a:gd name="T13" fmla="*/ 214 h 333"/>
                <a:gd name="T14" fmla="*/ 278 w 340"/>
                <a:gd name="T15" fmla="*/ 309 h 333"/>
                <a:gd name="T16" fmla="*/ 176 w 340"/>
                <a:gd name="T17" fmla="*/ 333 h 333"/>
                <a:gd name="T18" fmla="*/ 67 w 340"/>
                <a:gd name="T19" fmla="*/ 303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333">
                  <a:moveTo>
                    <a:pt x="67" y="303"/>
                  </a:moveTo>
                  <a:lnTo>
                    <a:pt x="0" y="195"/>
                  </a:lnTo>
                  <a:lnTo>
                    <a:pt x="32" y="69"/>
                  </a:lnTo>
                  <a:lnTo>
                    <a:pt x="124" y="0"/>
                  </a:lnTo>
                  <a:lnTo>
                    <a:pt x="244" y="17"/>
                  </a:lnTo>
                  <a:lnTo>
                    <a:pt x="332" y="92"/>
                  </a:lnTo>
                  <a:lnTo>
                    <a:pt x="340" y="214"/>
                  </a:lnTo>
                  <a:lnTo>
                    <a:pt x="278" y="309"/>
                  </a:lnTo>
                  <a:lnTo>
                    <a:pt x="176" y="333"/>
                  </a:lnTo>
                  <a:lnTo>
                    <a:pt x="67" y="303"/>
                  </a:lnTo>
                  <a:close/>
                </a:path>
              </a:pathLst>
            </a:custGeom>
            <a:solidFill>
              <a:srgbClr val="9B90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1" name="Freeform 629"/>
            <p:cNvSpPr>
              <a:spLocks/>
            </p:cNvSpPr>
            <p:nvPr/>
          </p:nvSpPr>
          <p:spPr bwMode="auto">
            <a:xfrm>
              <a:off x="9810750" y="3419476"/>
              <a:ext cx="539750" cy="528638"/>
            </a:xfrm>
            <a:custGeom>
              <a:avLst/>
              <a:gdLst>
                <a:gd name="T0" fmla="*/ 67 w 340"/>
                <a:gd name="T1" fmla="*/ 303 h 333"/>
                <a:gd name="T2" fmla="*/ 0 w 340"/>
                <a:gd name="T3" fmla="*/ 195 h 333"/>
                <a:gd name="T4" fmla="*/ 32 w 340"/>
                <a:gd name="T5" fmla="*/ 69 h 333"/>
                <a:gd name="T6" fmla="*/ 124 w 340"/>
                <a:gd name="T7" fmla="*/ 0 h 333"/>
                <a:gd name="T8" fmla="*/ 244 w 340"/>
                <a:gd name="T9" fmla="*/ 17 h 333"/>
                <a:gd name="T10" fmla="*/ 332 w 340"/>
                <a:gd name="T11" fmla="*/ 92 h 333"/>
                <a:gd name="T12" fmla="*/ 340 w 340"/>
                <a:gd name="T13" fmla="*/ 214 h 333"/>
                <a:gd name="T14" fmla="*/ 278 w 340"/>
                <a:gd name="T15" fmla="*/ 309 h 333"/>
                <a:gd name="T16" fmla="*/ 176 w 340"/>
                <a:gd name="T17" fmla="*/ 333 h 333"/>
                <a:gd name="T18" fmla="*/ 67 w 340"/>
                <a:gd name="T19" fmla="*/ 303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333">
                  <a:moveTo>
                    <a:pt x="67" y="303"/>
                  </a:moveTo>
                  <a:lnTo>
                    <a:pt x="0" y="195"/>
                  </a:lnTo>
                  <a:lnTo>
                    <a:pt x="32" y="69"/>
                  </a:lnTo>
                  <a:lnTo>
                    <a:pt x="124" y="0"/>
                  </a:lnTo>
                  <a:lnTo>
                    <a:pt x="244" y="17"/>
                  </a:lnTo>
                  <a:lnTo>
                    <a:pt x="332" y="92"/>
                  </a:lnTo>
                  <a:lnTo>
                    <a:pt x="340" y="214"/>
                  </a:lnTo>
                  <a:lnTo>
                    <a:pt x="278" y="309"/>
                  </a:lnTo>
                  <a:lnTo>
                    <a:pt x="176" y="333"/>
                  </a:lnTo>
                  <a:lnTo>
                    <a:pt x="67" y="30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2" name="Freeform 630"/>
            <p:cNvSpPr>
              <a:spLocks/>
            </p:cNvSpPr>
            <p:nvPr/>
          </p:nvSpPr>
          <p:spPr bwMode="auto">
            <a:xfrm>
              <a:off x="9861550" y="3419476"/>
              <a:ext cx="228600" cy="190500"/>
            </a:xfrm>
            <a:custGeom>
              <a:avLst/>
              <a:gdLst>
                <a:gd name="T0" fmla="*/ 0 w 144"/>
                <a:gd name="T1" fmla="*/ 69 h 120"/>
                <a:gd name="T2" fmla="*/ 92 w 144"/>
                <a:gd name="T3" fmla="*/ 0 h 120"/>
                <a:gd name="T4" fmla="*/ 144 w 144"/>
                <a:gd name="T5" fmla="*/ 120 h 120"/>
                <a:gd name="T6" fmla="*/ 0 w 144"/>
                <a:gd name="T7" fmla="*/ 69 h 120"/>
              </a:gdLst>
              <a:ahLst/>
              <a:cxnLst>
                <a:cxn ang="0">
                  <a:pos x="T0" y="T1"/>
                </a:cxn>
                <a:cxn ang="0">
                  <a:pos x="T2" y="T3"/>
                </a:cxn>
                <a:cxn ang="0">
                  <a:pos x="T4" y="T5"/>
                </a:cxn>
                <a:cxn ang="0">
                  <a:pos x="T6" y="T7"/>
                </a:cxn>
              </a:cxnLst>
              <a:rect l="0" t="0" r="r" b="b"/>
              <a:pathLst>
                <a:path w="144" h="120">
                  <a:moveTo>
                    <a:pt x="0" y="69"/>
                  </a:moveTo>
                  <a:lnTo>
                    <a:pt x="92" y="0"/>
                  </a:lnTo>
                  <a:lnTo>
                    <a:pt x="144" y="120"/>
                  </a:lnTo>
                  <a:lnTo>
                    <a:pt x="0" y="69"/>
                  </a:lnTo>
                  <a:close/>
                </a:path>
              </a:pathLst>
            </a:custGeom>
            <a:solidFill>
              <a:srgbClr val="D2C0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3" name="Freeform 631"/>
            <p:cNvSpPr>
              <a:spLocks/>
            </p:cNvSpPr>
            <p:nvPr/>
          </p:nvSpPr>
          <p:spPr bwMode="auto">
            <a:xfrm>
              <a:off x="9810750" y="3529013"/>
              <a:ext cx="279400" cy="200025"/>
            </a:xfrm>
            <a:custGeom>
              <a:avLst/>
              <a:gdLst>
                <a:gd name="T0" fmla="*/ 32 w 176"/>
                <a:gd name="T1" fmla="*/ 0 h 126"/>
                <a:gd name="T2" fmla="*/ 0 w 176"/>
                <a:gd name="T3" fmla="*/ 126 h 126"/>
                <a:gd name="T4" fmla="*/ 176 w 176"/>
                <a:gd name="T5" fmla="*/ 51 h 126"/>
                <a:gd name="T6" fmla="*/ 32 w 176"/>
                <a:gd name="T7" fmla="*/ 0 h 126"/>
              </a:gdLst>
              <a:ahLst/>
              <a:cxnLst>
                <a:cxn ang="0">
                  <a:pos x="T0" y="T1"/>
                </a:cxn>
                <a:cxn ang="0">
                  <a:pos x="T2" y="T3"/>
                </a:cxn>
                <a:cxn ang="0">
                  <a:pos x="T4" y="T5"/>
                </a:cxn>
                <a:cxn ang="0">
                  <a:pos x="T6" y="T7"/>
                </a:cxn>
              </a:cxnLst>
              <a:rect l="0" t="0" r="r" b="b"/>
              <a:pathLst>
                <a:path w="176" h="126">
                  <a:moveTo>
                    <a:pt x="32" y="0"/>
                  </a:moveTo>
                  <a:lnTo>
                    <a:pt x="0" y="126"/>
                  </a:lnTo>
                  <a:lnTo>
                    <a:pt x="176" y="51"/>
                  </a:lnTo>
                  <a:lnTo>
                    <a:pt x="32" y="0"/>
                  </a:lnTo>
                  <a:close/>
                </a:path>
              </a:pathLst>
            </a:custGeom>
            <a:solidFill>
              <a:srgbClr val="BEAF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4" name="Freeform 632"/>
            <p:cNvSpPr>
              <a:spLocks/>
            </p:cNvSpPr>
            <p:nvPr/>
          </p:nvSpPr>
          <p:spPr bwMode="auto">
            <a:xfrm>
              <a:off x="10007600" y="3419476"/>
              <a:ext cx="190500" cy="190500"/>
            </a:xfrm>
            <a:custGeom>
              <a:avLst/>
              <a:gdLst>
                <a:gd name="T0" fmla="*/ 52 w 120"/>
                <a:gd name="T1" fmla="*/ 120 h 120"/>
                <a:gd name="T2" fmla="*/ 0 w 120"/>
                <a:gd name="T3" fmla="*/ 0 h 120"/>
                <a:gd name="T4" fmla="*/ 120 w 120"/>
                <a:gd name="T5" fmla="*/ 17 h 120"/>
                <a:gd name="T6" fmla="*/ 52 w 120"/>
                <a:gd name="T7" fmla="*/ 120 h 120"/>
              </a:gdLst>
              <a:ahLst/>
              <a:cxnLst>
                <a:cxn ang="0">
                  <a:pos x="T0" y="T1"/>
                </a:cxn>
                <a:cxn ang="0">
                  <a:pos x="T2" y="T3"/>
                </a:cxn>
                <a:cxn ang="0">
                  <a:pos x="T4" y="T5"/>
                </a:cxn>
                <a:cxn ang="0">
                  <a:pos x="T6" y="T7"/>
                </a:cxn>
              </a:cxnLst>
              <a:rect l="0" t="0" r="r" b="b"/>
              <a:pathLst>
                <a:path w="120" h="120">
                  <a:moveTo>
                    <a:pt x="52" y="120"/>
                  </a:moveTo>
                  <a:lnTo>
                    <a:pt x="0" y="0"/>
                  </a:lnTo>
                  <a:lnTo>
                    <a:pt x="120" y="17"/>
                  </a:lnTo>
                  <a:lnTo>
                    <a:pt x="52" y="120"/>
                  </a:lnTo>
                  <a:close/>
                </a:path>
              </a:pathLst>
            </a:custGeom>
            <a:solidFill>
              <a:srgbClr val="BEAF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5" name="Freeform 633"/>
            <p:cNvSpPr>
              <a:spLocks/>
            </p:cNvSpPr>
            <p:nvPr/>
          </p:nvSpPr>
          <p:spPr bwMode="auto">
            <a:xfrm>
              <a:off x="10090150" y="3565526"/>
              <a:ext cx="247650" cy="207963"/>
            </a:xfrm>
            <a:custGeom>
              <a:avLst/>
              <a:gdLst>
                <a:gd name="T0" fmla="*/ 0 w 156"/>
                <a:gd name="T1" fmla="*/ 28 h 131"/>
                <a:gd name="T2" fmla="*/ 156 w 156"/>
                <a:gd name="T3" fmla="*/ 0 h 131"/>
                <a:gd name="T4" fmla="*/ 81 w 156"/>
                <a:gd name="T5" fmla="*/ 131 h 131"/>
                <a:gd name="T6" fmla="*/ 0 w 156"/>
                <a:gd name="T7" fmla="*/ 28 h 131"/>
              </a:gdLst>
              <a:ahLst/>
              <a:cxnLst>
                <a:cxn ang="0">
                  <a:pos x="T0" y="T1"/>
                </a:cxn>
                <a:cxn ang="0">
                  <a:pos x="T2" y="T3"/>
                </a:cxn>
                <a:cxn ang="0">
                  <a:pos x="T4" y="T5"/>
                </a:cxn>
                <a:cxn ang="0">
                  <a:pos x="T6" y="T7"/>
                </a:cxn>
              </a:cxnLst>
              <a:rect l="0" t="0" r="r" b="b"/>
              <a:pathLst>
                <a:path w="156" h="131">
                  <a:moveTo>
                    <a:pt x="0" y="28"/>
                  </a:moveTo>
                  <a:lnTo>
                    <a:pt x="156" y="0"/>
                  </a:lnTo>
                  <a:lnTo>
                    <a:pt x="81" y="131"/>
                  </a:lnTo>
                  <a:lnTo>
                    <a:pt x="0" y="28"/>
                  </a:lnTo>
                  <a:close/>
                </a:path>
              </a:pathLst>
            </a:custGeom>
            <a:solidFill>
              <a:srgbClr val="8A80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6" name="Freeform 634"/>
            <p:cNvSpPr>
              <a:spLocks/>
            </p:cNvSpPr>
            <p:nvPr/>
          </p:nvSpPr>
          <p:spPr bwMode="auto">
            <a:xfrm>
              <a:off x="10090150" y="3565526"/>
              <a:ext cx="247650" cy="207963"/>
            </a:xfrm>
            <a:custGeom>
              <a:avLst/>
              <a:gdLst>
                <a:gd name="T0" fmla="*/ 0 w 156"/>
                <a:gd name="T1" fmla="*/ 28 h 131"/>
                <a:gd name="T2" fmla="*/ 156 w 156"/>
                <a:gd name="T3" fmla="*/ 0 h 131"/>
                <a:gd name="T4" fmla="*/ 81 w 156"/>
                <a:gd name="T5" fmla="*/ 131 h 131"/>
                <a:gd name="T6" fmla="*/ 0 w 156"/>
                <a:gd name="T7" fmla="*/ 28 h 131"/>
              </a:gdLst>
              <a:ahLst/>
              <a:cxnLst>
                <a:cxn ang="0">
                  <a:pos x="T0" y="T1"/>
                </a:cxn>
                <a:cxn ang="0">
                  <a:pos x="T2" y="T3"/>
                </a:cxn>
                <a:cxn ang="0">
                  <a:pos x="T4" y="T5"/>
                </a:cxn>
                <a:cxn ang="0">
                  <a:pos x="T6" y="T7"/>
                </a:cxn>
              </a:cxnLst>
              <a:rect l="0" t="0" r="r" b="b"/>
              <a:pathLst>
                <a:path w="156" h="131">
                  <a:moveTo>
                    <a:pt x="0" y="28"/>
                  </a:moveTo>
                  <a:lnTo>
                    <a:pt x="156" y="0"/>
                  </a:lnTo>
                  <a:lnTo>
                    <a:pt x="81" y="131"/>
                  </a:lnTo>
                  <a:lnTo>
                    <a:pt x="0" y="2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7" name="Freeform 635"/>
            <p:cNvSpPr>
              <a:spLocks/>
            </p:cNvSpPr>
            <p:nvPr/>
          </p:nvSpPr>
          <p:spPr bwMode="auto">
            <a:xfrm>
              <a:off x="10218738" y="3565526"/>
              <a:ext cx="131763" cy="207963"/>
            </a:xfrm>
            <a:custGeom>
              <a:avLst/>
              <a:gdLst>
                <a:gd name="T0" fmla="*/ 75 w 83"/>
                <a:gd name="T1" fmla="*/ 0 h 131"/>
                <a:gd name="T2" fmla="*/ 0 w 83"/>
                <a:gd name="T3" fmla="*/ 131 h 131"/>
                <a:gd name="T4" fmla="*/ 83 w 83"/>
                <a:gd name="T5" fmla="*/ 122 h 131"/>
                <a:gd name="T6" fmla="*/ 75 w 83"/>
                <a:gd name="T7" fmla="*/ 0 h 131"/>
              </a:gdLst>
              <a:ahLst/>
              <a:cxnLst>
                <a:cxn ang="0">
                  <a:pos x="T0" y="T1"/>
                </a:cxn>
                <a:cxn ang="0">
                  <a:pos x="T2" y="T3"/>
                </a:cxn>
                <a:cxn ang="0">
                  <a:pos x="T4" y="T5"/>
                </a:cxn>
                <a:cxn ang="0">
                  <a:pos x="T6" y="T7"/>
                </a:cxn>
              </a:cxnLst>
              <a:rect l="0" t="0" r="r" b="b"/>
              <a:pathLst>
                <a:path w="83" h="131">
                  <a:moveTo>
                    <a:pt x="75" y="0"/>
                  </a:moveTo>
                  <a:lnTo>
                    <a:pt x="0" y="131"/>
                  </a:lnTo>
                  <a:lnTo>
                    <a:pt x="83" y="122"/>
                  </a:lnTo>
                  <a:lnTo>
                    <a:pt x="75" y="0"/>
                  </a:lnTo>
                  <a:close/>
                </a:path>
              </a:pathLst>
            </a:custGeom>
            <a:solidFill>
              <a:srgbClr val="695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8" name="Freeform 636"/>
            <p:cNvSpPr>
              <a:spLocks/>
            </p:cNvSpPr>
            <p:nvPr/>
          </p:nvSpPr>
          <p:spPr bwMode="auto">
            <a:xfrm>
              <a:off x="10218738" y="3565526"/>
              <a:ext cx="131763" cy="207963"/>
            </a:xfrm>
            <a:custGeom>
              <a:avLst/>
              <a:gdLst>
                <a:gd name="T0" fmla="*/ 75 w 83"/>
                <a:gd name="T1" fmla="*/ 0 h 131"/>
                <a:gd name="T2" fmla="*/ 0 w 83"/>
                <a:gd name="T3" fmla="*/ 131 h 131"/>
                <a:gd name="T4" fmla="*/ 83 w 83"/>
                <a:gd name="T5" fmla="*/ 122 h 131"/>
                <a:gd name="T6" fmla="*/ 75 w 83"/>
                <a:gd name="T7" fmla="*/ 0 h 131"/>
              </a:gdLst>
              <a:ahLst/>
              <a:cxnLst>
                <a:cxn ang="0">
                  <a:pos x="T0" y="T1"/>
                </a:cxn>
                <a:cxn ang="0">
                  <a:pos x="T2" y="T3"/>
                </a:cxn>
                <a:cxn ang="0">
                  <a:pos x="T4" y="T5"/>
                </a:cxn>
                <a:cxn ang="0">
                  <a:pos x="T6" y="T7"/>
                </a:cxn>
              </a:cxnLst>
              <a:rect l="0" t="0" r="r" b="b"/>
              <a:pathLst>
                <a:path w="83" h="131">
                  <a:moveTo>
                    <a:pt x="75" y="0"/>
                  </a:moveTo>
                  <a:lnTo>
                    <a:pt x="0" y="131"/>
                  </a:lnTo>
                  <a:lnTo>
                    <a:pt x="83" y="122"/>
                  </a:lnTo>
                  <a:lnTo>
                    <a:pt x="7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9" name="Freeform 637"/>
            <p:cNvSpPr>
              <a:spLocks/>
            </p:cNvSpPr>
            <p:nvPr/>
          </p:nvSpPr>
          <p:spPr bwMode="auto">
            <a:xfrm>
              <a:off x="10218738" y="3759201"/>
              <a:ext cx="131763" cy="150813"/>
            </a:xfrm>
            <a:custGeom>
              <a:avLst/>
              <a:gdLst>
                <a:gd name="T0" fmla="*/ 83 w 83"/>
                <a:gd name="T1" fmla="*/ 0 h 95"/>
                <a:gd name="T2" fmla="*/ 0 w 83"/>
                <a:gd name="T3" fmla="*/ 9 h 95"/>
                <a:gd name="T4" fmla="*/ 21 w 83"/>
                <a:gd name="T5" fmla="*/ 95 h 95"/>
                <a:gd name="T6" fmla="*/ 83 w 83"/>
                <a:gd name="T7" fmla="*/ 0 h 95"/>
              </a:gdLst>
              <a:ahLst/>
              <a:cxnLst>
                <a:cxn ang="0">
                  <a:pos x="T0" y="T1"/>
                </a:cxn>
                <a:cxn ang="0">
                  <a:pos x="T2" y="T3"/>
                </a:cxn>
                <a:cxn ang="0">
                  <a:pos x="T4" y="T5"/>
                </a:cxn>
                <a:cxn ang="0">
                  <a:pos x="T6" y="T7"/>
                </a:cxn>
              </a:cxnLst>
              <a:rect l="0" t="0" r="r" b="b"/>
              <a:pathLst>
                <a:path w="83" h="95">
                  <a:moveTo>
                    <a:pt x="83" y="0"/>
                  </a:moveTo>
                  <a:lnTo>
                    <a:pt x="0" y="9"/>
                  </a:lnTo>
                  <a:lnTo>
                    <a:pt x="21" y="95"/>
                  </a:lnTo>
                  <a:lnTo>
                    <a:pt x="83" y="0"/>
                  </a:lnTo>
                  <a:close/>
                </a:path>
              </a:pathLst>
            </a:custGeom>
            <a:solidFill>
              <a:srgbClr val="7A6E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0" name="Freeform 638"/>
            <p:cNvSpPr>
              <a:spLocks/>
            </p:cNvSpPr>
            <p:nvPr/>
          </p:nvSpPr>
          <p:spPr bwMode="auto">
            <a:xfrm>
              <a:off x="10218738" y="3759201"/>
              <a:ext cx="131763" cy="150813"/>
            </a:xfrm>
            <a:custGeom>
              <a:avLst/>
              <a:gdLst>
                <a:gd name="T0" fmla="*/ 83 w 83"/>
                <a:gd name="T1" fmla="*/ 0 h 95"/>
                <a:gd name="T2" fmla="*/ 0 w 83"/>
                <a:gd name="T3" fmla="*/ 9 h 95"/>
                <a:gd name="T4" fmla="*/ 21 w 83"/>
                <a:gd name="T5" fmla="*/ 95 h 95"/>
                <a:gd name="T6" fmla="*/ 83 w 83"/>
                <a:gd name="T7" fmla="*/ 0 h 95"/>
              </a:gdLst>
              <a:ahLst/>
              <a:cxnLst>
                <a:cxn ang="0">
                  <a:pos x="T0" y="T1"/>
                </a:cxn>
                <a:cxn ang="0">
                  <a:pos x="T2" y="T3"/>
                </a:cxn>
                <a:cxn ang="0">
                  <a:pos x="T4" y="T5"/>
                </a:cxn>
                <a:cxn ang="0">
                  <a:pos x="T6" y="T7"/>
                </a:cxn>
              </a:cxnLst>
              <a:rect l="0" t="0" r="r" b="b"/>
              <a:pathLst>
                <a:path w="83" h="95">
                  <a:moveTo>
                    <a:pt x="83" y="0"/>
                  </a:moveTo>
                  <a:lnTo>
                    <a:pt x="0" y="9"/>
                  </a:lnTo>
                  <a:lnTo>
                    <a:pt x="21" y="95"/>
                  </a:lnTo>
                  <a:lnTo>
                    <a:pt x="8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1" name="Freeform 639"/>
            <p:cNvSpPr>
              <a:spLocks/>
            </p:cNvSpPr>
            <p:nvPr/>
          </p:nvSpPr>
          <p:spPr bwMode="auto">
            <a:xfrm>
              <a:off x="9810750" y="3609976"/>
              <a:ext cx="407988" cy="163513"/>
            </a:xfrm>
            <a:custGeom>
              <a:avLst/>
              <a:gdLst>
                <a:gd name="T0" fmla="*/ 0 w 257"/>
                <a:gd name="T1" fmla="*/ 75 h 103"/>
                <a:gd name="T2" fmla="*/ 176 w 257"/>
                <a:gd name="T3" fmla="*/ 0 h 103"/>
                <a:gd name="T4" fmla="*/ 257 w 257"/>
                <a:gd name="T5" fmla="*/ 103 h 103"/>
                <a:gd name="T6" fmla="*/ 0 w 257"/>
                <a:gd name="T7" fmla="*/ 75 h 103"/>
              </a:gdLst>
              <a:ahLst/>
              <a:cxnLst>
                <a:cxn ang="0">
                  <a:pos x="T0" y="T1"/>
                </a:cxn>
                <a:cxn ang="0">
                  <a:pos x="T2" y="T3"/>
                </a:cxn>
                <a:cxn ang="0">
                  <a:pos x="T4" y="T5"/>
                </a:cxn>
                <a:cxn ang="0">
                  <a:pos x="T6" y="T7"/>
                </a:cxn>
              </a:cxnLst>
              <a:rect l="0" t="0" r="r" b="b"/>
              <a:pathLst>
                <a:path w="257" h="103">
                  <a:moveTo>
                    <a:pt x="0" y="75"/>
                  </a:moveTo>
                  <a:lnTo>
                    <a:pt x="176" y="0"/>
                  </a:lnTo>
                  <a:lnTo>
                    <a:pt x="257" y="103"/>
                  </a:lnTo>
                  <a:lnTo>
                    <a:pt x="0" y="75"/>
                  </a:lnTo>
                  <a:close/>
                </a:path>
              </a:pathLst>
            </a:custGeom>
            <a:solidFill>
              <a:srgbClr val="A89C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2" name="Freeform 640"/>
            <p:cNvSpPr>
              <a:spLocks/>
            </p:cNvSpPr>
            <p:nvPr/>
          </p:nvSpPr>
          <p:spPr bwMode="auto">
            <a:xfrm>
              <a:off x="9810750" y="3729038"/>
              <a:ext cx="407988" cy="171450"/>
            </a:xfrm>
            <a:custGeom>
              <a:avLst/>
              <a:gdLst>
                <a:gd name="T0" fmla="*/ 0 w 257"/>
                <a:gd name="T1" fmla="*/ 0 h 108"/>
                <a:gd name="T2" fmla="*/ 67 w 257"/>
                <a:gd name="T3" fmla="*/ 108 h 108"/>
                <a:gd name="T4" fmla="*/ 257 w 257"/>
                <a:gd name="T5" fmla="*/ 28 h 108"/>
                <a:gd name="T6" fmla="*/ 0 w 257"/>
                <a:gd name="T7" fmla="*/ 0 h 108"/>
              </a:gdLst>
              <a:ahLst/>
              <a:cxnLst>
                <a:cxn ang="0">
                  <a:pos x="T0" y="T1"/>
                </a:cxn>
                <a:cxn ang="0">
                  <a:pos x="T2" y="T3"/>
                </a:cxn>
                <a:cxn ang="0">
                  <a:pos x="T4" y="T5"/>
                </a:cxn>
                <a:cxn ang="0">
                  <a:pos x="T6" y="T7"/>
                </a:cxn>
              </a:cxnLst>
              <a:rect l="0" t="0" r="r" b="b"/>
              <a:pathLst>
                <a:path w="257" h="108">
                  <a:moveTo>
                    <a:pt x="0" y="0"/>
                  </a:moveTo>
                  <a:lnTo>
                    <a:pt x="67" y="108"/>
                  </a:lnTo>
                  <a:lnTo>
                    <a:pt x="257" y="28"/>
                  </a:lnTo>
                  <a:lnTo>
                    <a:pt x="0" y="0"/>
                  </a:lnTo>
                  <a:close/>
                </a:path>
              </a:pathLst>
            </a:custGeom>
            <a:solidFill>
              <a:srgbClr val="8A80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3" name="Freeform 641"/>
            <p:cNvSpPr>
              <a:spLocks/>
            </p:cNvSpPr>
            <p:nvPr/>
          </p:nvSpPr>
          <p:spPr bwMode="auto">
            <a:xfrm>
              <a:off x="10090150" y="3773488"/>
              <a:ext cx="161925" cy="174625"/>
            </a:xfrm>
            <a:custGeom>
              <a:avLst/>
              <a:gdLst>
                <a:gd name="T0" fmla="*/ 0 w 102"/>
                <a:gd name="T1" fmla="*/ 110 h 110"/>
                <a:gd name="T2" fmla="*/ 81 w 102"/>
                <a:gd name="T3" fmla="*/ 0 h 110"/>
                <a:gd name="T4" fmla="*/ 102 w 102"/>
                <a:gd name="T5" fmla="*/ 86 h 110"/>
                <a:gd name="T6" fmla="*/ 0 w 102"/>
                <a:gd name="T7" fmla="*/ 110 h 110"/>
              </a:gdLst>
              <a:ahLst/>
              <a:cxnLst>
                <a:cxn ang="0">
                  <a:pos x="T0" y="T1"/>
                </a:cxn>
                <a:cxn ang="0">
                  <a:pos x="T2" y="T3"/>
                </a:cxn>
                <a:cxn ang="0">
                  <a:pos x="T4" y="T5"/>
                </a:cxn>
                <a:cxn ang="0">
                  <a:pos x="T6" y="T7"/>
                </a:cxn>
              </a:cxnLst>
              <a:rect l="0" t="0" r="r" b="b"/>
              <a:pathLst>
                <a:path w="102" h="110">
                  <a:moveTo>
                    <a:pt x="0" y="110"/>
                  </a:moveTo>
                  <a:lnTo>
                    <a:pt x="81" y="0"/>
                  </a:lnTo>
                  <a:lnTo>
                    <a:pt x="102" y="86"/>
                  </a:lnTo>
                  <a:lnTo>
                    <a:pt x="0" y="110"/>
                  </a:lnTo>
                  <a:close/>
                </a:path>
              </a:pathLst>
            </a:custGeom>
            <a:solidFill>
              <a:srgbClr val="695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4" name="Freeform 642"/>
            <p:cNvSpPr>
              <a:spLocks/>
            </p:cNvSpPr>
            <p:nvPr/>
          </p:nvSpPr>
          <p:spPr bwMode="auto">
            <a:xfrm>
              <a:off x="9917113" y="3773488"/>
              <a:ext cx="301625" cy="174625"/>
            </a:xfrm>
            <a:custGeom>
              <a:avLst/>
              <a:gdLst>
                <a:gd name="T0" fmla="*/ 0 w 190"/>
                <a:gd name="T1" fmla="*/ 80 h 110"/>
                <a:gd name="T2" fmla="*/ 109 w 190"/>
                <a:gd name="T3" fmla="*/ 110 h 110"/>
                <a:gd name="T4" fmla="*/ 190 w 190"/>
                <a:gd name="T5" fmla="*/ 0 h 110"/>
                <a:gd name="T6" fmla="*/ 12 w 190"/>
                <a:gd name="T7" fmla="*/ 75 h 110"/>
                <a:gd name="T8" fmla="*/ 0 w 190"/>
                <a:gd name="T9" fmla="*/ 80 h 110"/>
              </a:gdLst>
              <a:ahLst/>
              <a:cxnLst>
                <a:cxn ang="0">
                  <a:pos x="T0" y="T1"/>
                </a:cxn>
                <a:cxn ang="0">
                  <a:pos x="T2" y="T3"/>
                </a:cxn>
                <a:cxn ang="0">
                  <a:pos x="T4" y="T5"/>
                </a:cxn>
                <a:cxn ang="0">
                  <a:pos x="T6" y="T7"/>
                </a:cxn>
                <a:cxn ang="0">
                  <a:pos x="T8" y="T9"/>
                </a:cxn>
              </a:cxnLst>
              <a:rect l="0" t="0" r="r" b="b"/>
              <a:pathLst>
                <a:path w="190" h="110">
                  <a:moveTo>
                    <a:pt x="0" y="80"/>
                  </a:moveTo>
                  <a:lnTo>
                    <a:pt x="109" y="110"/>
                  </a:lnTo>
                  <a:lnTo>
                    <a:pt x="190" y="0"/>
                  </a:lnTo>
                  <a:lnTo>
                    <a:pt x="12" y="75"/>
                  </a:lnTo>
                  <a:lnTo>
                    <a:pt x="0" y="80"/>
                  </a:lnTo>
                  <a:close/>
                </a:path>
              </a:pathLst>
            </a:custGeom>
            <a:solidFill>
              <a:srgbClr val="695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5" name="Freeform 643"/>
            <p:cNvSpPr>
              <a:spLocks/>
            </p:cNvSpPr>
            <p:nvPr/>
          </p:nvSpPr>
          <p:spPr bwMode="auto">
            <a:xfrm>
              <a:off x="9917113" y="3773488"/>
              <a:ext cx="301625" cy="174625"/>
            </a:xfrm>
            <a:custGeom>
              <a:avLst/>
              <a:gdLst>
                <a:gd name="T0" fmla="*/ 0 w 190"/>
                <a:gd name="T1" fmla="*/ 80 h 110"/>
                <a:gd name="T2" fmla="*/ 109 w 190"/>
                <a:gd name="T3" fmla="*/ 110 h 110"/>
                <a:gd name="T4" fmla="*/ 190 w 190"/>
                <a:gd name="T5" fmla="*/ 0 h 110"/>
                <a:gd name="T6" fmla="*/ 12 w 190"/>
                <a:gd name="T7" fmla="*/ 75 h 110"/>
              </a:gdLst>
              <a:ahLst/>
              <a:cxnLst>
                <a:cxn ang="0">
                  <a:pos x="T0" y="T1"/>
                </a:cxn>
                <a:cxn ang="0">
                  <a:pos x="T2" y="T3"/>
                </a:cxn>
                <a:cxn ang="0">
                  <a:pos x="T4" y="T5"/>
                </a:cxn>
                <a:cxn ang="0">
                  <a:pos x="T6" y="T7"/>
                </a:cxn>
              </a:cxnLst>
              <a:rect l="0" t="0" r="r" b="b"/>
              <a:pathLst>
                <a:path w="190" h="110">
                  <a:moveTo>
                    <a:pt x="0" y="80"/>
                  </a:moveTo>
                  <a:lnTo>
                    <a:pt x="109" y="110"/>
                  </a:lnTo>
                  <a:lnTo>
                    <a:pt x="190" y="0"/>
                  </a:lnTo>
                  <a:lnTo>
                    <a:pt x="12" y="7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6" name="Freeform 644"/>
            <p:cNvSpPr>
              <a:spLocks/>
            </p:cNvSpPr>
            <p:nvPr/>
          </p:nvSpPr>
          <p:spPr bwMode="auto">
            <a:xfrm>
              <a:off x="10620375" y="3505201"/>
              <a:ext cx="458788" cy="342900"/>
            </a:xfrm>
            <a:custGeom>
              <a:avLst/>
              <a:gdLst>
                <a:gd name="T0" fmla="*/ 141 w 289"/>
                <a:gd name="T1" fmla="*/ 0 h 216"/>
                <a:gd name="T2" fmla="*/ 0 w 289"/>
                <a:gd name="T3" fmla="*/ 169 h 216"/>
                <a:gd name="T4" fmla="*/ 120 w 289"/>
                <a:gd name="T5" fmla="*/ 216 h 216"/>
                <a:gd name="T6" fmla="*/ 214 w 289"/>
                <a:gd name="T7" fmla="*/ 199 h 216"/>
                <a:gd name="T8" fmla="*/ 289 w 289"/>
                <a:gd name="T9" fmla="*/ 158 h 216"/>
                <a:gd name="T10" fmla="*/ 141 w 289"/>
                <a:gd name="T11" fmla="*/ 0 h 216"/>
              </a:gdLst>
              <a:ahLst/>
              <a:cxnLst>
                <a:cxn ang="0">
                  <a:pos x="T0" y="T1"/>
                </a:cxn>
                <a:cxn ang="0">
                  <a:pos x="T2" y="T3"/>
                </a:cxn>
                <a:cxn ang="0">
                  <a:pos x="T4" y="T5"/>
                </a:cxn>
                <a:cxn ang="0">
                  <a:pos x="T6" y="T7"/>
                </a:cxn>
                <a:cxn ang="0">
                  <a:pos x="T8" y="T9"/>
                </a:cxn>
                <a:cxn ang="0">
                  <a:pos x="T10" y="T11"/>
                </a:cxn>
              </a:cxnLst>
              <a:rect l="0" t="0" r="r" b="b"/>
              <a:pathLst>
                <a:path w="289" h="216">
                  <a:moveTo>
                    <a:pt x="141" y="0"/>
                  </a:moveTo>
                  <a:lnTo>
                    <a:pt x="0" y="169"/>
                  </a:lnTo>
                  <a:lnTo>
                    <a:pt x="120" y="216"/>
                  </a:lnTo>
                  <a:lnTo>
                    <a:pt x="214" y="199"/>
                  </a:lnTo>
                  <a:lnTo>
                    <a:pt x="289" y="158"/>
                  </a:lnTo>
                  <a:lnTo>
                    <a:pt x="141" y="0"/>
                  </a:lnTo>
                  <a:close/>
                </a:path>
              </a:pathLst>
            </a:custGeom>
            <a:solidFill>
              <a:srgbClr val="737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7" name="Freeform 645"/>
            <p:cNvSpPr>
              <a:spLocks/>
            </p:cNvSpPr>
            <p:nvPr/>
          </p:nvSpPr>
          <p:spPr bwMode="auto">
            <a:xfrm>
              <a:off x="10620375" y="3505201"/>
              <a:ext cx="458788" cy="342900"/>
            </a:xfrm>
            <a:custGeom>
              <a:avLst/>
              <a:gdLst>
                <a:gd name="T0" fmla="*/ 141 w 289"/>
                <a:gd name="T1" fmla="*/ 0 h 216"/>
                <a:gd name="T2" fmla="*/ 0 w 289"/>
                <a:gd name="T3" fmla="*/ 169 h 216"/>
                <a:gd name="T4" fmla="*/ 120 w 289"/>
                <a:gd name="T5" fmla="*/ 216 h 216"/>
                <a:gd name="T6" fmla="*/ 214 w 289"/>
                <a:gd name="T7" fmla="*/ 199 h 216"/>
                <a:gd name="T8" fmla="*/ 289 w 289"/>
                <a:gd name="T9" fmla="*/ 158 h 216"/>
                <a:gd name="T10" fmla="*/ 141 w 289"/>
                <a:gd name="T11" fmla="*/ 0 h 216"/>
              </a:gdLst>
              <a:ahLst/>
              <a:cxnLst>
                <a:cxn ang="0">
                  <a:pos x="T0" y="T1"/>
                </a:cxn>
                <a:cxn ang="0">
                  <a:pos x="T2" y="T3"/>
                </a:cxn>
                <a:cxn ang="0">
                  <a:pos x="T4" y="T5"/>
                </a:cxn>
                <a:cxn ang="0">
                  <a:pos x="T6" y="T7"/>
                </a:cxn>
                <a:cxn ang="0">
                  <a:pos x="T8" y="T9"/>
                </a:cxn>
                <a:cxn ang="0">
                  <a:pos x="T10" y="T11"/>
                </a:cxn>
              </a:cxnLst>
              <a:rect l="0" t="0" r="r" b="b"/>
              <a:pathLst>
                <a:path w="289" h="216">
                  <a:moveTo>
                    <a:pt x="141" y="0"/>
                  </a:moveTo>
                  <a:lnTo>
                    <a:pt x="0" y="169"/>
                  </a:lnTo>
                  <a:lnTo>
                    <a:pt x="120" y="216"/>
                  </a:lnTo>
                  <a:lnTo>
                    <a:pt x="214" y="199"/>
                  </a:lnTo>
                  <a:lnTo>
                    <a:pt x="289" y="158"/>
                  </a:lnTo>
                  <a:lnTo>
                    <a:pt x="14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8" name="Freeform 646"/>
            <p:cNvSpPr>
              <a:spLocks/>
            </p:cNvSpPr>
            <p:nvPr/>
          </p:nvSpPr>
          <p:spPr bwMode="auto">
            <a:xfrm>
              <a:off x="10620375" y="3505201"/>
              <a:ext cx="223838" cy="342900"/>
            </a:xfrm>
            <a:custGeom>
              <a:avLst/>
              <a:gdLst>
                <a:gd name="T0" fmla="*/ 0 w 141"/>
                <a:gd name="T1" fmla="*/ 169 h 216"/>
                <a:gd name="T2" fmla="*/ 120 w 141"/>
                <a:gd name="T3" fmla="*/ 216 h 216"/>
                <a:gd name="T4" fmla="*/ 141 w 141"/>
                <a:gd name="T5" fmla="*/ 0 h 216"/>
                <a:gd name="T6" fmla="*/ 0 w 141"/>
                <a:gd name="T7" fmla="*/ 169 h 216"/>
              </a:gdLst>
              <a:ahLst/>
              <a:cxnLst>
                <a:cxn ang="0">
                  <a:pos x="T0" y="T1"/>
                </a:cxn>
                <a:cxn ang="0">
                  <a:pos x="T2" y="T3"/>
                </a:cxn>
                <a:cxn ang="0">
                  <a:pos x="T4" y="T5"/>
                </a:cxn>
                <a:cxn ang="0">
                  <a:pos x="T6" y="T7"/>
                </a:cxn>
              </a:cxnLst>
              <a:rect l="0" t="0" r="r" b="b"/>
              <a:pathLst>
                <a:path w="141" h="216">
                  <a:moveTo>
                    <a:pt x="0" y="169"/>
                  </a:moveTo>
                  <a:lnTo>
                    <a:pt x="120" y="216"/>
                  </a:lnTo>
                  <a:lnTo>
                    <a:pt x="141" y="0"/>
                  </a:lnTo>
                  <a:lnTo>
                    <a:pt x="0" y="169"/>
                  </a:lnTo>
                  <a:close/>
                </a:path>
              </a:pathLst>
            </a:custGeom>
            <a:solidFill>
              <a:srgbClr val="ACAC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9" name="Freeform 647"/>
            <p:cNvSpPr>
              <a:spLocks/>
            </p:cNvSpPr>
            <p:nvPr/>
          </p:nvSpPr>
          <p:spPr bwMode="auto">
            <a:xfrm>
              <a:off x="10620375" y="3505201"/>
              <a:ext cx="223838" cy="342900"/>
            </a:xfrm>
            <a:custGeom>
              <a:avLst/>
              <a:gdLst>
                <a:gd name="T0" fmla="*/ 0 w 141"/>
                <a:gd name="T1" fmla="*/ 169 h 216"/>
                <a:gd name="T2" fmla="*/ 120 w 141"/>
                <a:gd name="T3" fmla="*/ 216 h 216"/>
                <a:gd name="T4" fmla="*/ 141 w 141"/>
                <a:gd name="T5" fmla="*/ 0 h 216"/>
                <a:gd name="T6" fmla="*/ 0 w 141"/>
                <a:gd name="T7" fmla="*/ 169 h 216"/>
              </a:gdLst>
              <a:ahLst/>
              <a:cxnLst>
                <a:cxn ang="0">
                  <a:pos x="T0" y="T1"/>
                </a:cxn>
                <a:cxn ang="0">
                  <a:pos x="T2" y="T3"/>
                </a:cxn>
                <a:cxn ang="0">
                  <a:pos x="T4" y="T5"/>
                </a:cxn>
                <a:cxn ang="0">
                  <a:pos x="T6" y="T7"/>
                </a:cxn>
              </a:cxnLst>
              <a:rect l="0" t="0" r="r" b="b"/>
              <a:pathLst>
                <a:path w="141" h="216">
                  <a:moveTo>
                    <a:pt x="0" y="169"/>
                  </a:moveTo>
                  <a:lnTo>
                    <a:pt x="120" y="216"/>
                  </a:lnTo>
                  <a:lnTo>
                    <a:pt x="141" y="0"/>
                  </a:lnTo>
                  <a:lnTo>
                    <a:pt x="0" y="16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0" name="Freeform 648"/>
            <p:cNvSpPr>
              <a:spLocks/>
            </p:cNvSpPr>
            <p:nvPr/>
          </p:nvSpPr>
          <p:spPr bwMode="auto">
            <a:xfrm>
              <a:off x="10898188" y="3630613"/>
              <a:ext cx="180975" cy="190500"/>
            </a:xfrm>
            <a:custGeom>
              <a:avLst/>
              <a:gdLst>
                <a:gd name="T0" fmla="*/ 41 w 114"/>
                <a:gd name="T1" fmla="*/ 0 h 120"/>
                <a:gd name="T2" fmla="*/ 24 w 114"/>
                <a:gd name="T3" fmla="*/ 9 h 120"/>
                <a:gd name="T4" fmla="*/ 0 w 114"/>
                <a:gd name="T5" fmla="*/ 13 h 120"/>
                <a:gd name="T6" fmla="*/ 39 w 114"/>
                <a:gd name="T7" fmla="*/ 120 h 120"/>
                <a:gd name="T8" fmla="*/ 114 w 114"/>
                <a:gd name="T9" fmla="*/ 79 h 120"/>
                <a:gd name="T10" fmla="*/ 41 w 114"/>
                <a:gd name="T11" fmla="*/ 0 h 120"/>
              </a:gdLst>
              <a:ahLst/>
              <a:cxnLst>
                <a:cxn ang="0">
                  <a:pos x="T0" y="T1"/>
                </a:cxn>
                <a:cxn ang="0">
                  <a:pos x="T2" y="T3"/>
                </a:cxn>
                <a:cxn ang="0">
                  <a:pos x="T4" y="T5"/>
                </a:cxn>
                <a:cxn ang="0">
                  <a:pos x="T6" y="T7"/>
                </a:cxn>
                <a:cxn ang="0">
                  <a:pos x="T8" y="T9"/>
                </a:cxn>
                <a:cxn ang="0">
                  <a:pos x="T10" y="T11"/>
                </a:cxn>
              </a:cxnLst>
              <a:rect l="0" t="0" r="r" b="b"/>
              <a:pathLst>
                <a:path w="114" h="120">
                  <a:moveTo>
                    <a:pt x="41" y="0"/>
                  </a:moveTo>
                  <a:lnTo>
                    <a:pt x="24" y="9"/>
                  </a:lnTo>
                  <a:lnTo>
                    <a:pt x="0" y="13"/>
                  </a:lnTo>
                  <a:lnTo>
                    <a:pt x="39" y="120"/>
                  </a:lnTo>
                  <a:lnTo>
                    <a:pt x="114" y="79"/>
                  </a:lnTo>
                  <a:lnTo>
                    <a:pt x="41" y="0"/>
                  </a:lnTo>
                  <a:close/>
                </a:path>
              </a:pathLst>
            </a:custGeom>
            <a:solidFill>
              <a:srgbClr val="5A58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1" name="Freeform 649"/>
            <p:cNvSpPr>
              <a:spLocks/>
            </p:cNvSpPr>
            <p:nvPr/>
          </p:nvSpPr>
          <p:spPr bwMode="auto">
            <a:xfrm>
              <a:off x="10898188" y="3630613"/>
              <a:ext cx="180975" cy="190500"/>
            </a:xfrm>
            <a:custGeom>
              <a:avLst/>
              <a:gdLst>
                <a:gd name="T0" fmla="*/ 41 w 114"/>
                <a:gd name="T1" fmla="*/ 0 h 120"/>
                <a:gd name="T2" fmla="*/ 24 w 114"/>
                <a:gd name="T3" fmla="*/ 9 h 120"/>
                <a:gd name="T4" fmla="*/ 0 w 114"/>
                <a:gd name="T5" fmla="*/ 13 h 120"/>
                <a:gd name="T6" fmla="*/ 39 w 114"/>
                <a:gd name="T7" fmla="*/ 120 h 120"/>
                <a:gd name="T8" fmla="*/ 114 w 114"/>
                <a:gd name="T9" fmla="*/ 79 h 120"/>
                <a:gd name="T10" fmla="*/ 41 w 114"/>
                <a:gd name="T11" fmla="*/ 0 h 120"/>
              </a:gdLst>
              <a:ahLst/>
              <a:cxnLst>
                <a:cxn ang="0">
                  <a:pos x="T0" y="T1"/>
                </a:cxn>
                <a:cxn ang="0">
                  <a:pos x="T2" y="T3"/>
                </a:cxn>
                <a:cxn ang="0">
                  <a:pos x="T4" y="T5"/>
                </a:cxn>
                <a:cxn ang="0">
                  <a:pos x="T6" y="T7"/>
                </a:cxn>
                <a:cxn ang="0">
                  <a:pos x="T8" y="T9"/>
                </a:cxn>
                <a:cxn ang="0">
                  <a:pos x="T10" y="T11"/>
                </a:cxn>
              </a:cxnLst>
              <a:rect l="0" t="0" r="r" b="b"/>
              <a:pathLst>
                <a:path w="114" h="120">
                  <a:moveTo>
                    <a:pt x="41" y="0"/>
                  </a:moveTo>
                  <a:lnTo>
                    <a:pt x="24" y="9"/>
                  </a:lnTo>
                  <a:lnTo>
                    <a:pt x="0" y="13"/>
                  </a:lnTo>
                  <a:lnTo>
                    <a:pt x="39" y="120"/>
                  </a:lnTo>
                  <a:lnTo>
                    <a:pt x="114" y="79"/>
                  </a:lnTo>
                  <a:lnTo>
                    <a:pt x="4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2" name="Freeform 650"/>
            <p:cNvSpPr>
              <a:spLocks/>
            </p:cNvSpPr>
            <p:nvPr/>
          </p:nvSpPr>
          <p:spPr bwMode="auto">
            <a:xfrm>
              <a:off x="10620375" y="3756026"/>
              <a:ext cx="458788" cy="133350"/>
            </a:xfrm>
            <a:custGeom>
              <a:avLst/>
              <a:gdLst>
                <a:gd name="T0" fmla="*/ 0 w 289"/>
                <a:gd name="T1" fmla="*/ 11 h 84"/>
                <a:gd name="T2" fmla="*/ 120 w 289"/>
                <a:gd name="T3" fmla="*/ 58 h 84"/>
                <a:gd name="T4" fmla="*/ 214 w 289"/>
                <a:gd name="T5" fmla="*/ 41 h 84"/>
                <a:gd name="T6" fmla="*/ 289 w 289"/>
                <a:gd name="T7" fmla="*/ 0 h 84"/>
                <a:gd name="T8" fmla="*/ 224 w 289"/>
                <a:gd name="T9" fmla="*/ 67 h 84"/>
                <a:gd name="T10" fmla="*/ 130 w 289"/>
                <a:gd name="T11" fmla="*/ 84 h 84"/>
                <a:gd name="T12" fmla="*/ 49 w 289"/>
                <a:gd name="T13" fmla="*/ 48 h 84"/>
                <a:gd name="T14" fmla="*/ 0 w 289"/>
                <a:gd name="T15" fmla="*/ 11 h 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9" h="84">
                  <a:moveTo>
                    <a:pt x="0" y="11"/>
                  </a:moveTo>
                  <a:lnTo>
                    <a:pt x="120" y="58"/>
                  </a:lnTo>
                  <a:lnTo>
                    <a:pt x="214" y="41"/>
                  </a:lnTo>
                  <a:lnTo>
                    <a:pt x="289" y="0"/>
                  </a:lnTo>
                  <a:lnTo>
                    <a:pt x="224" y="67"/>
                  </a:lnTo>
                  <a:lnTo>
                    <a:pt x="130" y="84"/>
                  </a:lnTo>
                  <a:lnTo>
                    <a:pt x="49" y="48"/>
                  </a:lnTo>
                  <a:lnTo>
                    <a:pt x="0" y="11"/>
                  </a:lnTo>
                  <a:close/>
                </a:path>
              </a:pathLst>
            </a:custGeom>
            <a:solidFill>
              <a:srgbClr val="595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3" name="Freeform 651"/>
            <p:cNvSpPr>
              <a:spLocks/>
            </p:cNvSpPr>
            <p:nvPr/>
          </p:nvSpPr>
          <p:spPr bwMode="auto">
            <a:xfrm>
              <a:off x="10644188" y="3375026"/>
              <a:ext cx="396875" cy="293688"/>
            </a:xfrm>
            <a:custGeom>
              <a:avLst/>
              <a:gdLst>
                <a:gd name="T0" fmla="*/ 122 w 250"/>
                <a:gd name="T1" fmla="*/ 0 h 185"/>
                <a:gd name="T2" fmla="*/ 0 w 250"/>
                <a:gd name="T3" fmla="*/ 144 h 185"/>
                <a:gd name="T4" fmla="*/ 104 w 250"/>
                <a:gd name="T5" fmla="*/ 185 h 185"/>
                <a:gd name="T6" fmla="*/ 184 w 250"/>
                <a:gd name="T7" fmla="*/ 170 h 185"/>
                <a:gd name="T8" fmla="*/ 250 w 250"/>
                <a:gd name="T9" fmla="*/ 135 h 185"/>
                <a:gd name="T10" fmla="*/ 122 w 250"/>
                <a:gd name="T11" fmla="*/ 0 h 185"/>
              </a:gdLst>
              <a:ahLst/>
              <a:cxnLst>
                <a:cxn ang="0">
                  <a:pos x="T0" y="T1"/>
                </a:cxn>
                <a:cxn ang="0">
                  <a:pos x="T2" y="T3"/>
                </a:cxn>
                <a:cxn ang="0">
                  <a:pos x="T4" y="T5"/>
                </a:cxn>
                <a:cxn ang="0">
                  <a:pos x="T6" y="T7"/>
                </a:cxn>
                <a:cxn ang="0">
                  <a:pos x="T8" y="T9"/>
                </a:cxn>
                <a:cxn ang="0">
                  <a:pos x="T10" y="T11"/>
                </a:cxn>
              </a:cxnLst>
              <a:rect l="0" t="0" r="r" b="b"/>
              <a:pathLst>
                <a:path w="250" h="185">
                  <a:moveTo>
                    <a:pt x="122" y="0"/>
                  </a:moveTo>
                  <a:lnTo>
                    <a:pt x="0" y="144"/>
                  </a:lnTo>
                  <a:lnTo>
                    <a:pt x="104" y="185"/>
                  </a:lnTo>
                  <a:lnTo>
                    <a:pt x="184" y="170"/>
                  </a:lnTo>
                  <a:lnTo>
                    <a:pt x="250" y="135"/>
                  </a:lnTo>
                  <a:lnTo>
                    <a:pt x="122" y="0"/>
                  </a:lnTo>
                  <a:close/>
                </a:path>
              </a:pathLst>
            </a:custGeom>
            <a:solidFill>
              <a:srgbClr val="737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4" name="Freeform 652"/>
            <p:cNvSpPr>
              <a:spLocks/>
            </p:cNvSpPr>
            <p:nvPr/>
          </p:nvSpPr>
          <p:spPr bwMode="auto">
            <a:xfrm>
              <a:off x="10644188" y="3375026"/>
              <a:ext cx="396875" cy="293688"/>
            </a:xfrm>
            <a:custGeom>
              <a:avLst/>
              <a:gdLst>
                <a:gd name="T0" fmla="*/ 122 w 250"/>
                <a:gd name="T1" fmla="*/ 0 h 185"/>
                <a:gd name="T2" fmla="*/ 0 w 250"/>
                <a:gd name="T3" fmla="*/ 144 h 185"/>
                <a:gd name="T4" fmla="*/ 104 w 250"/>
                <a:gd name="T5" fmla="*/ 185 h 185"/>
                <a:gd name="T6" fmla="*/ 184 w 250"/>
                <a:gd name="T7" fmla="*/ 170 h 185"/>
                <a:gd name="T8" fmla="*/ 250 w 250"/>
                <a:gd name="T9" fmla="*/ 135 h 185"/>
                <a:gd name="T10" fmla="*/ 122 w 250"/>
                <a:gd name="T11" fmla="*/ 0 h 185"/>
              </a:gdLst>
              <a:ahLst/>
              <a:cxnLst>
                <a:cxn ang="0">
                  <a:pos x="T0" y="T1"/>
                </a:cxn>
                <a:cxn ang="0">
                  <a:pos x="T2" y="T3"/>
                </a:cxn>
                <a:cxn ang="0">
                  <a:pos x="T4" y="T5"/>
                </a:cxn>
                <a:cxn ang="0">
                  <a:pos x="T6" y="T7"/>
                </a:cxn>
                <a:cxn ang="0">
                  <a:pos x="T8" y="T9"/>
                </a:cxn>
                <a:cxn ang="0">
                  <a:pos x="T10" y="T11"/>
                </a:cxn>
              </a:cxnLst>
              <a:rect l="0" t="0" r="r" b="b"/>
              <a:pathLst>
                <a:path w="250" h="185">
                  <a:moveTo>
                    <a:pt x="122" y="0"/>
                  </a:moveTo>
                  <a:lnTo>
                    <a:pt x="0" y="144"/>
                  </a:lnTo>
                  <a:lnTo>
                    <a:pt x="104" y="185"/>
                  </a:lnTo>
                  <a:lnTo>
                    <a:pt x="184" y="170"/>
                  </a:lnTo>
                  <a:lnTo>
                    <a:pt x="250" y="135"/>
                  </a:lnTo>
                  <a:lnTo>
                    <a:pt x="1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5" name="Freeform 653"/>
            <p:cNvSpPr>
              <a:spLocks/>
            </p:cNvSpPr>
            <p:nvPr/>
          </p:nvSpPr>
          <p:spPr bwMode="auto">
            <a:xfrm>
              <a:off x="10644188" y="3375026"/>
              <a:ext cx="193675" cy="293688"/>
            </a:xfrm>
            <a:custGeom>
              <a:avLst/>
              <a:gdLst>
                <a:gd name="T0" fmla="*/ 0 w 122"/>
                <a:gd name="T1" fmla="*/ 144 h 185"/>
                <a:gd name="T2" fmla="*/ 104 w 122"/>
                <a:gd name="T3" fmla="*/ 185 h 185"/>
                <a:gd name="T4" fmla="*/ 122 w 122"/>
                <a:gd name="T5" fmla="*/ 0 h 185"/>
                <a:gd name="T6" fmla="*/ 0 w 122"/>
                <a:gd name="T7" fmla="*/ 144 h 185"/>
              </a:gdLst>
              <a:ahLst/>
              <a:cxnLst>
                <a:cxn ang="0">
                  <a:pos x="T0" y="T1"/>
                </a:cxn>
                <a:cxn ang="0">
                  <a:pos x="T2" y="T3"/>
                </a:cxn>
                <a:cxn ang="0">
                  <a:pos x="T4" y="T5"/>
                </a:cxn>
                <a:cxn ang="0">
                  <a:pos x="T6" y="T7"/>
                </a:cxn>
              </a:cxnLst>
              <a:rect l="0" t="0" r="r" b="b"/>
              <a:pathLst>
                <a:path w="122" h="185">
                  <a:moveTo>
                    <a:pt x="0" y="144"/>
                  </a:moveTo>
                  <a:lnTo>
                    <a:pt x="104" y="185"/>
                  </a:lnTo>
                  <a:lnTo>
                    <a:pt x="122" y="0"/>
                  </a:lnTo>
                  <a:lnTo>
                    <a:pt x="0" y="144"/>
                  </a:lnTo>
                  <a:close/>
                </a:path>
              </a:pathLst>
            </a:custGeom>
            <a:solidFill>
              <a:srgbClr val="ACAC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6" name="Freeform 654"/>
            <p:cNvSpPr>
              <a:spLocks/>
            </p:cNvSpPr>
            <p:nvPr/>
          </p:nvSpPr>
          <p:spPr bwMode="auto">
            <a:xfrm>
              <a:off x="10644188" y="3375026"/>
              <a:ext cx="193675" cy="293688"/>
            </a:xfrm>
            <a:custGeom>
              <a:avLst/>
              <a:gdLst>
                <a:gd name="T0" fmla="*/ 0 w 122"/>
                <a:gd name="T1" fmla="*/ 144 h 185"/>
                <a:gd name="T2" fmla="*/ 104 w 122"/>
                <a:gd name="T3" fmla="*/ 185 h 185"/>
                <a:gd name="T4" fmla="*/ 122 w 122"/>
                <a:gd name="T5" fmla="*/ 0 h 185"/>
                <a:gd name="T6" fmla="*/ 0 w 122"/>
                <a:gd name="T7" fmla="*/ 144 h 185"/>
              </a:gdLst>
              <a:ahLst/>
              <a:cxnLst>
                <a:cxn ang="0">
                  <a:pos x="T0" y="T1"/>
                </a:cxn>
                <a:cxn ang="0">
                  <a:pos x="T2" y="T3"/>
                </a:cxn>
                <a:cxn ang="0">
                  <a:pos x="T4" y="T5"/>
                </a:cxn>
                <a:cxn ang="0">
                  <a:pos x="T6" y="T7"/>
                </a:cxn>
              </a:cxnLst>
              <a:rect l="0" t="0" r="r" b="b"/>
              <a:pathLst>
                <a:path w="122" h="185">
                  <a:moveTo>
                    <a:pt x="0" y="144"/>
                  </a:moveTo>
                  <a:lnTo>
                    <a:pt x="104" y="185"/>
                  </a:lnTo>
                  <a:lnTo>
                    <a:pt x="122" y="0"/>
                  </a:lnTo>
                  <a:lnTo>
                    <a:pt x="0"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7" name="Freeform 655"/>
            <p:cNvSpPr>
              <a:spLocks/>
            </p:cNvSpPr>
            <p:nvPr/>
          </p:nvSpPr>
          <p:spPr bwMode="auto">
            <a:xfrm>
              <a:off x="10883900" y="3481388"/>
              <a:ext cx="157163" cy="163513"/>
            </a:xfrm>
            <a:custGeom>
              <a:avLst/>
              <a:gdLst>
                <a:gd name="T0" fmla="*/ 35 w 99"/>
                <a:gd name="T1" fmla="*/ 0 h 103"/>
                <a:gd name="T2" fmla="*/ 26 w 99"/>
                <a:gd name="T3" fmla="*/ 2 h 103"/>
                <a:gd name="T4" fmla="*/ 0 w 99"/>
                <a:gd name="T5" fmla="*/ 8 h 103"/>
                <a:gd name="T6" fmla="*/ 33 w 99"/>
                <a:gd name="T7" fmla="*/ 103 h 103"/>
                <a:gd name="T8" fmla="*/ 99 w 99"/>
                <a:gd name="T9" fmla="*/ 68 h 103"/>
                <a:gd name="T10" fmla="*/ 35 w 99"/>
                <a:gd name="T11" fmla="*/ 0 h 103"/>
              </a:gdLst>
              <a:ahLst/>
              <a:cxnLst>
                <a:cxn ang="0">
                  <a:pos x="T0" y="T1"/>
                </a:cxn>
                <a:cxn ang="0">
                  <a:pos x="T2" y="T3"/>
                </a:cxn>
                <a:cxn ang="0">
                  <a:pos x="T4" y="T5"/>
                </a:cxn>
                <a:cxn ang="0">
                  <a:pos x="T6" y="T7"/>
                </a:cxn>
                <a:cxn ang="0">
                  <a:pos x="T8" y="T9"/>
                </a:cxn>
                <a:cxn ang="0">
                  <a:pos x="T10" y="T11"/>
                </a:cxn>
              </a:cxnLst>
              <a:rect l="0" t="0" r="r" b="b"/>
              <a:pathLst>
                <a:path w="99" h="103">
                  <a:moveTo>
                    <a:pt x="35" y="0"/>
                  </a:moveTo>
                  <a:lnTo>
                    <a:pt x="26" y="2"/>
                  </a:lnTo>
                  <a:lnTo>
                    <a:pt x="0" y="8"/>
                  </a:lnTo>
                  <a:lnTo>
                    <a:pt x="33" y="103"/>
                  </a:lnTo>
                  <a:lnTo>
                    <a:pt x="99" y="68"/>
                  </a:lnTo>
                  <a:lnTo>
                    <a:pt x="35" y="0"/>
                  </a:lnTo>
                  <a:close/>
                </a:path>
              </a:pathLst>
            </a:custGeom>
            <a:solidFill>
              <a:srgbClr val="626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8" name="Freeform 656"/>
            <p:cNvSpPr>
              <a:spLocks/>
            </p:cNvSpPr>
            <p:nvPr/>
          </p:nvSpPr>
          <p:spPr bwMode="auto">
            <a:xfrm>
              <a:off x="10883900" y="3481388"/>
              <a:ext cx="157163" cy="163513"/>
            </a:xfrm>
            <a:custGeom>
              <a:avLst/>
              <a:gdLst>
                <a:gd name="T0" fmla="*/ 35 w 99"/>
                <a:gd name="T1" fmla="*/ 0 h 103"/>
                <a:gd name="T2" fmla="*/ 26 w 99"/>
                <a:gd name="T3" fmla="*/ 2 h 103"/>
                <a:gd name="T4" fmla="*/ 0 w 99"/>
                <a:gd name="T5" fmla="*/ 8 h 103"/>
                <a:gd name="T6" fmla="*/ 33 w 99"/>
                <a:gd name="T7" fmla="*/ 103 h 103"/>
                <a:gd name="T8" fmla="*/ 99 w 99"/>
                <a:gd name="T9" fmla="*/ 68 h 103"/>
                <a:gd name="T10" fmla="*/ 35 w 99"/>
                <a:gd name="T11" fmla="*/ 0 h 103"/>
              </a:gdLst>
              <a:ahLst/>
              <a:cxnLst>
                <a:cxn ang="0">
                  <a:pos x="T0" y="T1"/>
                </a:cxn>
                <a:cxn ang="0">
                  <a:pos x="T2" y="T3"/>
                </a:cxn>
                <a:cxn ang="0">
                  <a:pos x="T4" y="T5"/>
                </a:cxn>
                <a:cxn ang="0">
                  <a:pos x="T6" y="T7"/>
                </a:cxn>
                <a:cxn ang="0">
                  <a:pos x="T8" y="T9"/>
                </a:cxn>
                <a:cxn ang="0">
                  <a:pos x="T10" y="T11"/>
                </a:cxn>
              </a:cxnLst>
              <a:rect l="0" t="0" r="r" b="b"/>
              <a:pathLst>
                <a:path w="99" h="103">
                  <a:moveTo>
                    <a:pt x="35" y="0"/>
                  </a:moveTo>
                  <a:lnTo>
                    <a:pt x="26" y="2"/>
                  </a:lnTo>
                  <a:lnTo>
                    <a:pt x="0" y="8"/>
                  </a:lnTo>
                  <a:lnTo>
                    <a:pt x="33" y="103"/>
                  </a:lnTo>
                  <a:lnTo>
                    <a:pt x="99" y="68"/>
                  </a:lnTo>
                  <a:lnTo>
                    <a:pt x="3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9" name="Freeform 657"/>
            <p:cNvSpPr>
              <a:spLocks/>
            </p:cNvSpPr>
            <p:nvPr/>
          </p:nvSpPr>
          <p:spPr bwMode="auto">
            <a:xfrm>
              <a:off x="10644188" y="3589338"/>
              <a:ext cx="396875" cy="115888"/>
            </a:xfrm>
            <a:custGeom>
              <a:avLst/>
              <a:gdLst>
                <a:gd name="T0" fmla="*/ 0 w 250"/>
                <a:gd name="T1" fmla="*/ 9 h 73"/>
                <a:gd name="T2" fmla="*/ 104 w 250"/>
                <a:gd name="T3" fmla="*/ 50 h 73"/>
                <a:gd name="T4" fmla="*/ 184 w 250"/>
                <a:gd name="T5" fmla="*/ 35 h 73"/>
                <a:gd name="T6" fmla="*/ 250 w 250"/>
                <a:gd name="T7" fmla="*/ 0 h 73"/>
                <a:gd name="T8" fmla="*/ 194 w 250"/>
                <a:gd name="T9" fmla="*/ 58 h 73"/>
                <a:gd name="T10" fmla="*/ 113 w 250"/>
                <a:gd name="T11" fmla="*/ 73 h 73"/>
                <a:gd name="T12" fmla="*/ 42 w 250"/>
                <a:gd name="T13" fmla="*/ 49 h 73"/>
                <a:gd name="T14" fmla="*/ 0 w 250"/>
                <a:gd name="T15" fmla="*/ 9 h 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0" h="73">
                  <a:moveTo>
                    <a:pt x="0" y="9"/>
                  </a:moveTo>
                  <a:lnTo>
                    <a:pt x="104" y="50"/>
                  </a:lnTo>
                  <a:lnTo>
                    <a:pt x="184" y="35"/>
                  </a:lnTo>
                  <a:lnTo>
                    <a:pt x="250" y="0"/>
                  </a:lnTo>
                  <a:lnTo>
                    <a:pt x="194" y="58"/>
                  </a:lnTo>
                  <a:lnTo>
                    <a:pt x="113" y="73"/>
                  </a:lnTo>
                  <a:lnTo>
                    <a:pt x="42" y="49"/>
                  </a:lnTo>
                  <a:lnTo>
                    <a:pt x="0" y="9"/>
                  </a:lnTo>
                  <a:close/>
                </a:path>
              </a:pathLst>
            </a:custGeom>
            <a:solidFill>
              <a:srgbClr val="595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0" name="Freeform 658"/>
            <p:cNvSpPr>
              <a:spLocks/>
            </p:cNvSpPr>
            <p:nvPr/>
          </p:nvSpPr>
          <p:spPr bwMode="auto">
            <a:xfrm>
              <a:off x="10677525" y="3248026"/>
              <a:ext cx="325438" cy="260350"/>
            </a:xfrm>
            <a:custGeom>
              <a:avLst/>
              <a:gdLst>
                <a:gd name="T0" fmla="*/ 101 w 205"/>
                <a:gd name="T1" fmla="*/ 0 h 164"/>
                <a:gd name="T2" fmla="*/ 0 w 205"/>
                <a:gd name="T3" fmla="*/ 132 h 164"/>
                <a:gd name="T4" fmla="*/ 86 w 205"/>
                <a:gd name="T5" fmla="*/ 164 h 164"/>
                <a:gd name="T6" fmla="*/ 156 w 205"/>
                <a:gd name="T7" fmla="*/ 149 h 164"/>
                <a:gd name="T8" fmla="*/ 205 w 205"/>
                <a:gd name="T9" fmla="*/ 134 h 164"/>
                <a:gd name="T10" fmla="*/ 101 w 205"/>
                <a:gd name="T11" fmla="*/ 0 h 164"/>
              </a:gdLst>
              <a:ahLst/>
              <a:cxnLst>
                <a:cxn ang="0">
                  <a:pos x="T0" y="T1"/>
                </a:cxn>
                <a:cxn ang="0">
                  <a:pos x="T2" y="T3"/>
                </a:cxn>
                <a:cxn ang="0">
                  <a:pos x="T4" y="T5"/>
                </a:cxn>
                <a:cxn ang="0">
                  <a:pos x="T6" y="T7"/>
                </a:cxn>
                <a:cxn ang="0">
                  <a:pos x="T8" y="T9"/>
                </a:cxn>
                <a:cxn ang="0">
                  <a:pos x="T10" y="T11"/>
                </a:cxn>
              </a:cxnLst>
              <a:rect l="0" t="0" r="r" b="b"/>
              <a:pathLst>
                <a:path w="205" h="164">
                  <a:moveTo>
                    <a:pt x="101" y="0"/>
                  </a:moveTo>
                  <a:lnTo>
                    <a:pt x="0" y="132"/>
                  </a:lnTo>
                  <a:lnTo>
                    <a:pt x="86" y="164"/>
                  </a:lnTo>
                  <a:lnTo>
                    <a:pt x="156" y="149"/>
                  </a:lnTo>
                  <a:lnTo>
                    <a:pt x="205" y="134"/>
                  </a:lnTo>
                  <a:lnTo>
                    <a:pt x="101" y="0"/>
                  </a:lnTo>
                  <a:close/>
                </a:path>
              </a:pathLst>
            </a:custGeom>
            <a:solidFill>
              <a:srgbClr val="737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1" name="Freeform 659"/>
            <p:cNvSpPr>
              <a:spLocks/>
            </p:cNvSpPr>
            <p:nvPr/>
          </p:nvSpPr>
          <p:spPr bwMode="auto">
            <a:xfrm>
              <a:off x="10677525" y="3248026"/>
              <a:ext cx="325438" cy="260350"/>
            </a:xfrm>
            <a:custGeom>
              <a:avLst/>
              <a:gdLst>
                <a:gd name="T0" fmla="*/ 101 w 205"/>
                <a:gd name="T1" fmla="*/ 0 h 164"/>
                <a:gd name="T2" fmla="*/ 0 w 205"/>
                <a:gd name="T3" fmla="*/ 132 h 164"/>
                <a:gd name="T4" fmla="*/ 86 w 205"/>
                <a:gd name="T5" fmla="*/ 164 h 164"/>
                <a:gd name="T6" fmla="*/ 156 w 205"/>
                <a:gd name="T7" fmla="*/ 149 h 164"/>
                <a:gd name="T8" fmla="*/ 205 w 205"/>
                <a:gd name="T9" fmla="*/ 134 h 164"/>
                <a:gd name="T10" fmla="*/ 101 w 205"/>
                <a:gd name="T11" fmla="*/ 0 h 164"/>
              </a:gdLst>
              <a:ahLst/>
              <a:cxnLst>
                <a:cxn ang="0">
                  <a:pos x="T0" y="T1"/>
                </a:cxn>
                <a:cxn ang="0">
                  <a:pos x="T2" y="T3"/>
                </a:cxn>
                <a:cxn ang="0">
                  <a:pos x="T4" y="T5"/>
                </a:cxn>
                <a:cxn ang="0">
                  <a:pos x="T6" y="T7"/>
                </a:cxn>
                <a:cxn ang="0">
                  <a:pos x="T8" y="T9"/>
                </a:cxn>
                <a:cxn ang="0">
                  <a:pos x="T10" y="T11"/>
                </a:cxn>
              </a:cxnLst>
              <a:rect l="0" t="0" r="r" b="b"/>
              <a:pathLst>
                <a:path w="205" h="164">
                  <a:moveTo>
                    <a:pt x="101" y="0"/>
                  </a:moveTo>
                  <a:lnTo>
                    <a:pt x="0" y="132"/>
                  </a:lnTo>
                  <a:lnTo>
                    <a:pt x="86" y="164"/>
                  </a:lnTo>
                  <a:lnTo>
                    <a:pt x="156" y="149"/>
                  </a:lnTo>
                  <a:lnTo>
                    <a:pt x="205" y="134"/>
                  </a:lnTo>
                  <a:lnTo>
                    <a:pt x="10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2" name="Freeform 660"/>
            <p:cNvSpPr>
              <a:spLocks/>
            </p:cNvSpPr>
            <p:nvPr/>
          </p:nvSpPr>
          <p:spPr bwMode="auto">
            <a:xfrm>
              <a:off x="10677525" y="3248026"/>
              <a:ext cx="160338" cy="260350"/>
            </a:xfrm>
            <a:custGeom>
              <a:avLst/>
              <a:gdLst>
                <a:gd name="T0" fmla="*/ 0 w 101"/>
                <a:gd name="T1" fmla="*/ 132 h 164"/>
                <a:gd name="T2" fmla="*/ 86 w 101"/>
                <a:gd name="T3" fmla="*/ 164 h 164"/>
                <a:gd name="T4" fmla="*/ 101 w 101"/>
                <a:gd name="T5" fmla="*/ 0 h 164"/>
                <a:gd name="T6" fmla="*/ 0 w 101"/>
                <a:gd name="T7" fmla="*/ 132 h 164"/>
              </a:gdLst>
              <a:ahLst/>
              <a:cxnLst>
                <a:cxn ang="0">
                  <a:pos x="T0" y="T1"/>
                </a:cxn>
                <a:cxn ang="0">
                  <a:pos x="T2" y="T3"/>
                </a:cxn>
                <a:cxn ang="0">
                  <a:pos x="T4" y="T5"/>
                </a:cxn>
                <a:cxn ang="0">
                  <a:pos x="T6" y="T7"/>
                </a:cxn>
              </a:cxnLst>
              <a:rect l="0" t="0" r="r" b="b"/>
              <a:pathLst>
                <a:path w="101" h="164">
                  <a:moveTo>
                    <a:pt x="0" y="132"/>
                  </a:moveTo>
                  <a:lnTo>
                    <a:pt x="86" y="164"/>
                  </a:lnTo>
                  <a:lnTo>
                    <a:pt x="101" y="0"/>
                  </a:lnTo>
                  <a:lnTo>
                    <a:pt x="0" y="132"/>
                  </a:lnTo>
                  <a:close/>
                </a:path>
              </a:pathLst>
            </a:custGeom>
            <a:solidFill>
              <a:srgbClr val="ACAC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3" name="Freeform 661"/>
            <p:cNvSpPr>
              <a:spLocks/>
            </p:cNvSpPr>
            <p:nvPr/>
          </p:nvSpPr>
          <p:spPr bwMode="auto">
            <a:xfrm>
              <a:off x="10677525" y="3248026"/>
              <a:ext cx="160338" cy="260350"/>
            </a:xfrm>
            <a:custGeom>
              <a:avLst/>
              <a:gdLst>
                <a:gd name="T0" fmla="*/ 0 w 101"/>
                <a:gd name="T1" fmla="*/ 132 h 164"/>
                <a:gd name="T2" fmla="*/ 86 w 101"/>
                <a:gd name="T3" fmla="*/ 164 h 164"/>
                <a:gd name="T4" fmla="*/ 101 w 101"/>
                <a:gd name="T5" fmla="*/ 0 h 164"/>
                <a:gd name="T6" fmla="*/ 0 w 101"/>
                <a:gd name="T7" fmla="*/ 132 h 164"/>
              </a:gdLst>
              <a:ahLst/>
              <a:cxnLst>
                <a:cxn ang="0">
                  <a:pos x="T0" y="T1"/>
                </a:cxn>
                <a:cxn ang="0">
                  <a:pos x="T2" y="T3"/>
                </a:cxn>
                <a:cxn ang="0">
                  <a:pos x="T4" y="T5"/>
                </a:cxn>
                <a:cxn ang="0">
                  <a:pos x="T6" y="T7"/>
                </a:cxn>
              </a:cxnLst>
              <a:rect l="0" t="0" r="r" b="b"/>
              <a:pathLst>
                <a:path w="101" h="164">
                  <a:moveTo>
                    <a:pt x="0" y="132"/>
                  </a:moveTo>
                  <a:lnTo>
                    <a:pt x="86" y="164"/>
                  </a:lnTo>
                  <a:lnTo>
                    <a:pt x="101" y="0"/>
                  </a:lnTo>
                  <a:lnTo>
                    <a:pt x="0" y="13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4" name="Freeform 662"/>
            <p:cNvSpPr>
              <a:spLocks/>
            </p:cNvSpPr>
            <p:nvPr/>
          </p:nvSpPr>
          <p:spPr bwMode="auto">
            <a:xfrm>
              <a:off x="10837863" y="3248026"/>
              <a:ext cx="165100" cy="236538"/>
            </a:xfrm>
            <a:custGeom>
              <a:avLst/>
              <a:gdLst>
                <a:gd name="T0" fmla="*/ 0 w 104"/>
                <a:gd name="T1" fmla="*/ 0 h 149"/>
                <a:gd name="T2" fmla="*/ 55 w 104"/>
                <a:gd name="T3" fmla="*/ 149 h 149"/>
                <a:gd name="T4" fmla="*/ 104 w 104"/>
                <a:gd name="T5" fmla="*/ 134 h 149"/>
                <a:gd name="T6" fmla="*/ 72 w 104"/>
                <a:gd name="T7" fmla="*/ 93 h 149"/>
                <a:gd name="T8" fmla="*/ 32 w 104"/>
                <a:gd name="T9" fmla="*/ 41 h 149"/>
                <a:gd name="T10" fmla="*/ 0 w 104"/>
                <a:gd name="T11" fmla="*/ 0 h 149"/>
              </a:gdLst>
              <a:ahLst/>
              <a:cxnLst>
                <a:cxn ang="0">
                  <a:pos x="T0" y="T1"/>
                </a:cxn>
                <a:cxn ang="0">
                  <a:pos x="T2" y="T3"/>
                </a:cxn>
                <a:cxn ang="0">
                  <a:pos x="T4" y="T5"/>
                </a:cxn>
                <a:cxn ang="0">
                  <a:pos x="T6" y="T7"/>
                </a:cxn>
                <a:cxn ang="0">
                  <a:pos x="T8" y="T9"/>
                </a:cxn>
                <a:cxn ang="0">
                  <a:pos x="T10" y="T11"/>
                </a:cxn>
              </a:cxnLst>
              <a:rect l="0" t="0" r="r" b="b"/>
              <a:pathLst>
                <a:path w="104" h="149">
                  <a:moveTo>
                    <a:pt x="0" y="0"/>
                  </a:moveTo>
                  <a:lnTo>
                    <a:pt x="55" y="149"/>
                  </a:lnTo>
                  <a:lnTo>
                    <a:pt x="104" y="134"/>
                  </a:lnTo>
                  <a:lnTo>
                    <a:pt x="72" y="93"/>
                  </a:lnTo>
                  <a:lnTo>
                    <a:pt x="32" y="41"/>
                  </a:lnTo>
                  <a:lnTo>
                    <a:pt x="0" y="0"/>
                  </a:lnTo>
                  <a:close/>
                </a:path>
              </a:pathLst>
            </a:custGeom>
            <a:solidFill>
              <a:srgbClr val="6A69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5" name="Freeform 663"/>
            <p:cNvSpPr>
              <a:spLocks/>
            </p:cNvSpPr>
            <p:nvPr/>
          </p:nvSpPr>
          <p:spPr bwMode="auto">
            <a:xfrm>
              <a:off x="10837863" y="3248026"/>
              <a:ext cx="165100" cy="236538"/>
            </a:xfrm>
            <a:custGeom>
              <a:avLst/>
              <a:gdLst>
                <a:gd name="T0" fmla="*/ 0 w 104"/>
                <a:gd name="T1" fmla="*/ 0 h 149"/>
                <a:gd name="T2" fmla="*/ 55 w 104"/>
                <a:gd name="T3" fmla="*/ 149 h 149"/>
                <a:gd name="T4" fmla="*/ 104 w 104"/>
                <a:gd name="T5" fmla="*/ 134 h 149"/>
                <a:gd name="T6" fmla="*/ 72 w 104"/>
                <a:gd name="T7" fmla="*/ 93 h 149"/>
                <a:gd name="T8" fmla="*/ 32 w 104"/>
                <a:gd name="T9" fmla="*/ 41 h 149"/>
                <a:gd name="T10" fmla="*/ 0 w 104"/>
                <a:gd name="T11" fmla="*/ 0 h 149"/>
              </a:gdLst>
              <a:ahLst/>
              <a:cxnLst>
                <a:cxn ang="0">
                  <a:pos x="T0" y="T1"/>
                </a:cxn>
                <a:cxn ang="0">
                  <a:pos x="T2" y="T3"/>
                </a:cxn>
                <a:cxn ang="0">
                  <a:pos x="T4" y="T5"/>
                </a:cxn>
                <a:cxn ang="0">
                  <a:pos x="T6" y="T7"/>
                </a:cxn>
                <a:cxn ang="0">
                  <a:pos x="T8" y="T9"/>
                </a:cxn>
                <a:cxn ang="0">
                  <a:pos x="T10" y="T11"/>
                </a:cxn>
              </a:cxnLst>
              <a:rect l="0" t="0" r="r" b="b"/>
              <a:pathLst>
                <a:path w="104" h="149">
                  <a:moveTo>
                    <a:pt x="0" y="0"/>
                  </a:moveTo>
                  <a:lnTo>
                    <a:pt x="55" y="149"/>
                  </a:lnTo>
                  <a:lnTo>
                    <a:pt x="104" y="134"/>
                  </a:lnTo>
                  <a:lnTo>
                    <a:pt x="72" y="93"/>
                  </a:lnTo>
                  <a:lnTo>
                    <a:pt x="32" y="4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6" name="Freeform 664"/>
            <p:cNvSpPr>
              <a:spLocks/>
            </p:cNvSpPr>
            <p:nvPr/>
          </p:nvSpPr>
          <p:spPr bwMode="auto">
            <a:xfrm>
              <a:off x="10677525" y="3457576"/>
              <a:ext cx="325438" cy="90488"/>
            </a:xfrm>
            <a:custGeom>
              <a:avLst/>
              <a:gdLst>
                <a:gd name="T0" fmla="*/ 0 w 205"/>
                <a:gd name="T1" fmla="*/ 0 h 57"/>
                <a:gd name="T2" fmla="*/ 43 w 205"/>
                <a:gd name="T3" fmla="*/ 23 h 57"/>
                <a:gd name="T4" fmla="*/ 86 w 205"/>
                <a:gd name="T5" fmla="*/ 32 h 57"/>
                <a:gd name="T6" fmla="*/ 156 w 205"/>
                <a:gd name="T7" fmla="*/ 17 h 57"/>
                <a:gd name="T8" fmla="*/ 205 w 205"/>
                <a:gd name="T9" fmla="*/ 2 h 57"/>
                <a:gd name="T10" fmla="*/ 163 w 205"/>
                <a:gd name="T11" fmla="*/ 45 h 57"/>
                <a:gd name="T12" fmla="*/ 92 w 205"/>
                <a:gd name="T13" fmla="*/ 57 h 57"/>
                <a:gd name="T14" fmla="*/ 30 w 205"/>
                <a:gd name="T15" fmla="*/ 36 h 57"/>
                <a:gd name="T16" fmla="*/ 0 w 205"/>
                <a:gd name="T17"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5" h="57">
                  <a:moveTo>
                    <a:pt x="0" y="0"/>
                  </a:moveTo>
                  <a:lnTo>
                    <a:pt x="43" y="23"/>
                  </a:lnTo>
                  <a:lnTo>
                    <a:pt x="86" y="32"/>
                  </a:lnTo>
                  <a:lnTo>
                    <a:pt x="156" y="17"/>
                  </a:lnTo>
                  <a:lnTo>
                    <a:pt x="205" y="2"/>
                  </a:lnTo>
                  <a:lnTo>
                    <a:pt x="163" y="45"/>
                  </a:lnTo>
                  <a:lnTo>
                    <a:pt x="92" y="57"/>
                  </a:lnTo>
                  <a:lnTo>
                    <a:pt x="30" y="36"/>
                  </a:lnTo>
                  <a:lnTo>
                    <a:pt x="0" y="0"/>
                  </a:lnTo>
                  <a:close/>
                </a:path>
              </a:pathLst>
            </a:custGeom>
            <a:solidFill>
              <a:srgbClr val="595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7" name="Freeform 665"/>
            <p:cNvSpPr>
              <a:spLocks/>
            </p:cNvSpPr>
            <p:nvPr/>
          </p:nvSpPr>
          <p:spPr bwMode="auto">
            <a:xfrm>
              <a:off x="10677525" y="3248026"/>
              <a:ext cx="160338" cy="242888"/>
            </a:xfrm>
            <a:custGeom>
              <a:avLst/>
              <a:gdLst>
                <a:gd name="T0" fmla="*/ 0 w 101"/>
                <a:gd name="T1" fmla="*/ 132 h 153"/>
                <a:gd name="T2" fmla="*/ 101 w 101"/>
                <a:gd name="T3" fmla="*/ 0 h 153"/>
                <a:gd name="T4" fmla="*/ 45 w 101"/>
                <a:gd name="T5" fmla="*/ 153 h 153"/>
                <a:gd name="T6" fmla="*/ 0 w 101"/>
                <a:gd name="T7" fmla="*/ 132 h 153"/>
              </a:gdLst>
              <a:ahLst/>
              <a:cxnLst>
                <a:cxn ang="0">
                  <a:pos x="T0" y="T1"/>
                </a:cxn>
                <a:cxn ang="0">
                  <a:pos x="T2" y="T3"/>
                </a:cxn>
                <a:cxn ang="0">
                  <a:pos x="T4" y="T5"/>
                </a:cxn>
                <a:cxn ang="0">
                  <a:pos x="T6" y="T7"/>
                </a:cxn>
              </a:cxnLst>
              <a:rect l="0" t="0" r="r" b="b"/>
              <a:pathLst>
                <a:path w="101" h="153">
                  <a:moveTo>
                    <a:pt x="0" y="132"/>
                  </a:moveTo>
                  <a:lnTo>
                    <a:pt x="101" y="0"/>
                  </a:lnTo>
                  <a:lnTo>
                    <a:pt x="45" y="153"/>
                  </a:lnTo>
                  <a:lnTo>
                    <a:pt x="0" y="132"/>
                  </a:lnTo>
                  <a:close/>
                </a:path>
              </a:pathLst>
            </a:custGeom>
            <a:solidFill>
              <a:srgbClr val="C0BF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8" name="Freeform 666"/>
            <p:cNvSpPr>
              <a:spLocks/>
            </p:cNvSpPr>
            <p:nvPr/>
          </p:nvSpPr>
          <p:spPr bwMode="auto">
            <a:xfrm>
              <a:off x="10644188" y="3514726"/>
              <a:ext cx="166688" cy="152400"/>
            </a:xfrm>
            <a:custGeom>
              <a:avLst/>
              <a:gdLst>
                <a:gd name="T0" fmla="*/ 0 w 105"/>
                <a:gd name="T1" fmla="*/ 54 h 96"/>
                <a:gd name="T2" fmla="*/ 47 w 105"/>
                <a:gd name="T3" fmla="*/ 0 h 96"/>
                <a:gd name="T4" fmla="*/ 105 w 105"/>
                <a:gd name="T5" fmla="*/ 96 h 96"/>
                <a:gd name="T6" fmla="*/ 0 w 105"/>
                <a:gd name="T7" fmla="*/ 54 h 96"/>
              </a:gdLst>
              <a:ahLst/>
              <a:cxnLst>
                <a:cxn ang="0">
                  <a:pos x="T0" y="T1"/>
                </a:cxn>
                <a:cxn ang="0">
                  <a:pos x="T2" y="T3"/>
                </a:cxn>
                <a:cxn ang="0">
                  <a:pos x="T4" y="T5"/>
                </a:cxn>
                <a:cxn ang="0">
                  <a:pos x="T6" y="T7"/>
                </a:cxn>
              </a:cxnLst>
              <a:rect l="0" t="0" r="r" b="b"/>
              <a:pathLst>
                <a:path w="105" h="96">
                  <a:moveTo>
                    <a:pt x="0" y="54"/>
                  </a:moveTo>
                  <a:lnTo>
                    <a:pt x="47" y="0"/>
                  </a:lnTo>
                  <a:lnTo>
                    <a:pt x="105" y="96"/>
                  </a:lnTo>
                  <a:lnTo>
                    <a:pt x="0" y="54"/>
                  </a:lnTo>
                  <a:close/>
                </a:path>
              </a:pathLst>
            </a:custGeom>
            <a:solidFill>
              <a:srgbClr val="C0BF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9" name="Freeform 667"/>
            <p:cNvSpPr>
              <a:spLocks/>
            </p:cNvSpPr>
            <p:nvPr/>
          </p:nvSpPr>
          <p:spPr bwMode="auto">
            <a:xfrm>
              <a:off x="11455400" y="3354388"/>
              <a:ext cx="455613" cy="341313"/>
            </a:xfrm>
            <a:custGeom>
              <a:avLst/>
              <a:gdLst>
                <a:gd name="T0" fmla="*/ 141 w 287"/>
                <a:gd name="T1" fmla="*/ 0 h 215"/>
                <a:gd name="T2" fmla="*/ 0 w 287"/>
                <a:gd name="T3" fmla="*/ 168 h 215"/>
                <a:gd name="T4" fmla="*/ 120 w 287"/>
                <a:gd name="T5" fmla="*/ 215 h 215"/>
                <a:gd name="T6" fmla="*/ 214 w 287"/>
                <a:gd name="T7" fmla="*/ 197 h 215"/>
                <a:gd name="T8" fmla="*/ 287 w 287"/>
                <a:gd name="T9" fmla="*/ 157 h 215"/>
                <a:gd name="T10" fmla="*/ 141 w 287"/>
                <a:gd name="T11" fmla="*/ 0 h 215"/>
              </a:gdLst>
              <a:ahLst/>
              <a:cxnLst>
                <a:cxn ang="0">
                  <a:pos x="T0" y="T1"/>
                </a:cxn>
                <a:cxn ang="0">
                  <a:pos x="T2" y="T3"/>
                </a:cxn>
                <a:cxn ang="0">
                  <a:pos x="T4" y="T5"/>
                </a:cxn>
                <a:cxn ang="0">
                  <a:pos x="T6" y="T7"/>
                </a:cxn>
                <a:cxn ang="0">
                  <a:pos x="T8" y="T9"/>
                </a:cxn>
                <a:cxn ang="0">
                  <a:pos x="T10" y="T11"/>
                </a:cxn>
              </a:cxnLst>
              <a:rect l="0" t="0" r="r" b="b"/>
              <a:pathLst>
                <a:path w="287" h="215">
                  <a:moveTo>
                    <a:pt x="141" y="0"/>
                  </a:moveTo>
                  <a:lnTo>
                    <a:pt x="0" y="168"/>
                  </a:lnTo>
                  <a:lnTo>
                    <a:pt x="120" y="215"/>
                  </a:lnTo>
                  <a:lnTo>
                    <a:pt x="214" y="197"/>
                  </a:lnTo>
                  <a:lnTo>
                    <a:pt x="287" y="157"/>
                  </a:lnTo>
                  <a:lnTo>
                    <a:pt x="141" y="0"/>
                  </a:lnTo>
                  <a:close/>
                </a:path>
              </a:pathLst>
            </a:custGeom>
            <a:solidFill>
              <a:srgbClr val="737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0" name="Freeform 668"/>
            <p:cNvSpPr>
              <a:spLocks/>
            </p:cNvSpPr>
            <p:nvPr/>
          </p:nvSpPr>
          <p:spPr bwMode="auto">
            <a:xfrm>
              <a:off x="11455400" y="3354388"/>
              <a:ext cx="455613" cy="341313"/>
            </a:xfrm>
            <a:custGeom>
              <a:avLst/>
              <a:gdLst>
                <a:gd name="T0" fmla="*/ 141 w 287"/>
                <a:gd name="T1" fmla="*/ 0 h 215"/>
                <a:gd name="T2" fmla="*/ 0 w 287"/>
                <a:gd name="T3" fmla="*/ 168 h 215"/>
                <a:gd name="T4" fmla="*/ 120 w 287"/>
                <a:gd name="T5" fmla="*/ 215 h 215"/>
                <a:gd name="T6" fmla="*/ 214 w 287"/>
                <a:gd name="T7" fmla="*/ 197 h 215"/>
                <a:gd name="T8" fmla="*/ 287 w 287"/>
                <a:gd name="T9" fmla="*/ 157 h 215"/>
                <a:gd name="T10" fmla="*/ 141 w 287"/>
                <a:gd name="T11" fmla="*/ 0 h 215"/>
              </a:gdLst>
              <a:ahLst/>
              <a:cxnLst>
                <a:cxn ang="0">
                  <a:pos x="T0" y="T1"/>
                </a:cxn>
                <a:cxn ang="0">
                  <a:pos x="T2" y="T3"/>
                </a:cxn>
                <a:cxn ang="0">
                  <a:pos x="T4" y="T5"/>
                </a:cxn>
                <a:cxn ang="0">
                  <a:pos x="T6" y="T7"/>
                </a:cxn>
                <a:cxn ang="0">
                  <a:pos x="T8" y="T9"/>
                </a:cxn>
                <a:cxn ang="0">
                  <a:pos x="T10" y="T11"/>
                </a:cxn>
              </a:cxnLst>
              <a:rect l="0" t="0" r="r" b="b"/>
              <a:pathLst>
                <a:path w="287" h="215">
                  <a:moveTo>
                    <a:pt x="141" y="0"/>
                  </a:moveTo>
                  <a:lnTo>
                    <a:pt x="0" y="168"/>
                  </a:lnTo>
                  <a:lnTo>
                    <a:pt x="120" y="215"/>
                  </a:lnTo>
                  <a:lnTo>
                    <a:pt x="214" y="197"/>
                  </a:lnTo>
                  <a:lnTo>
                    <a:pt x="287" y="157"/>
                  </a:lnTo>
                  <a:lnTo>
                    <a:pt x="14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1" name="Freeform 669"/>
            <p:cNvSpPr>
              <a:spLocks/>
            </p:cNvSpPr>
            <p:nvPr/>
          </p:nvSpPr>
          <p:spPr bwMode="auto">
            <a:xfrm>
              <a:off x="11455400" y="3354388"/>
              <a:ext cx="223838" cy="341313"/>
            </a:xfrm>
            <a:custGeom>
              <a:avLst/>
              <a:gdLst>
                <a:gd name="T0" fmla="*/ 0 w 141"/>
                <a:gd name="T1" fmla="*/ 168 h 215"/>
                <a:gd name="T2" fmla="*/ 120 w 141"/>
                <a:gd name="T3" fmla="*/ 215 h 215"/>
                <a:gd name="T4" fmla="*/ 141 w 141"/>
                <a:gd name="T5" fmla="*/ 0 h 215"/>
                <a:gd name="T6" fmla="*/ 0 w 141"/>
                <a:gd name="T7" fmla="*/ 168 h 215"/>
              </a:gdLst>
              <a:ahLst/>
              <a:cxnLst>
                <a:cxn ang="0">
                  <a:pos x="T0" y="T1"/>
                </a:cxn>
                <a:cxn ang="0">
                  <a:pos x="T2" y="T3"/>
                </a:cxn>
                <a:cxn ang="0">
                  <a:pos x="T4" y="T5"/>
                </a:cxn>
                <a:cxn ang="0">
                  <a:pos x="T6" y="T7"/>
                </a:cxn>
              </a:cxnLst>
              <a:rect l="0" t="0" r="r" b="b"/>
              <a:pathLst>
                <a:path w="141" h="215">
                  <a:moveTo>
                    <a:pt x="0" y="168"/>
                  </a:moveTo>
                  <a:lnTo>
                    <a:pt x="120" y="215"/>
                  </a:lnTo>
                  <a:lnTo>
                    <a:pt x="141" y="0"/>
                  </a:lnTo>
                  <a:lnTo>
                    <a:pt x="0" y="168"/>
                  </a:lnTo>
                  <a:close/>
                </a:path>
              </a:pathLst>
            </a:custGeom>
            <a:solidFill>
              <a:srgbClr val="ACAC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2" name="Freeform 670"/>
            <p:cNvSpPr>
              <a:spLocks/>
            </p:cNvSpPr>
            <p:nvPr/>
          </p:nvSpPr>
          <p:spPr bwMode="auto">
            <a:xfrm>
              <a:off x="11455400" y="3354388"/>
              <a:ext cx="223838" cy="341313"/>
            </a:xfrm>
            <a:custGeom>
              <a:avLst/>
              <a:gdLst>
                <a:gd name="T0" fmla="*/ 0 w 141"/>
                <a:gd name="T1" fmla="*/ 168 h 215"/>
                <a:gd name="T2" fmla="*/ 120 w 141"/>
                <a:gd name="T3" fmla="*/ 215 h 215"/>
                <a:gd name="T4" fmla="*/ 141 w 141"/>
                <a:gd name="T5" fmla="*/ 0 h 215"/>
                <a:gd name="T6" fmla="*/ 0 w 141"/>
                <a:gd name="T7" fmla="*/ 168 h 215"/>
              </a:gdLst>
              <a:ahLst/>
              <a:cxnLst>
                <a:cxn ang="0">
                  <a:pos x="T0" y="T1"/>
                </a:cxn>
                <a:cxn ang="0">
                  <a:pos x="T2" y="T3"/>
                </a:cxn>
                <a:cxn ang="0">
                  <a:pos x="T4" y="T5"/>
                </a:cxn>
                <a:cxn ang="0">
                  <a:pos x="T6" y="T7"/>
                </a:cxn>
              </a:cxnLst>
              <a:rect l="0" t="0" r="r" b="b"/>
              <a:pathLst>
                <a:path w="141" h="215">
                  <a:moveTo>
                    <a:pt x="0" y="168"/>
                  </a:moveTo>
                  <a:lnTo>
                    <a:pt x="120" y="215"/>
                  </a:lnTo>
                  <a:lnTo>
                    <a:pt x="141" y="0"/>
                  </a:lnTo>
                  <a:lnTo>
                    <a:pt x="0" y="16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3" name="Freeform 671"/>
            <p:cNvSpPr>
              <a:spLocks/>
            </p:cNvSpPr>
            <p:nvPr/>
          </p:nvSpPr>
          <p:spPr bwMode="auto">
            <a:xfrm>
              <a:off x="11731625" y="3479801"/>
              <a:ext cx="179388" cy="187325"/>
            </a:xfrm>
            <a:custGeom>
              <a:avLst/>
              <a:gdLst>
                <a:gd name="T0" fmla="*/ 42 w 113"/>
                <a:gd name="T1" fmla="*/ 0 h 118"/>
                <a:gd name="T2" fmla="*/ 25 w 113"/>
                <a:gd name="T3" fmla="*/ 9 h 118"/>
                <a:gd name="T4" fmla="*/ 0 w 113"/>
                <a:gd name="T5" fmla="*/ 13 h 118"/>
                <a:gd name="T6" fmla="*/ 40 w 113"/>
                <a:gd name="T7" fmla="*/ 118 h 118"/>
                <a:gd name="T8" fmla="*/ 113 w 113"/>
                <a:gd name="T9" fmla="*/ 78 h 118"/>
                <a:gd name="T10" fmla="*/ 42 w 113"/>
                <a:gd name="T11" fmla="*/ 0 h 118"/>
              </a:gdLst>
              <a:ahLst/>
              <a:cxnLst>
                <a:cxn ang="0">
                  <a:pos x="T0" y="T1"/>
                </a:cxn>
                <a:cxn ang="0">
                  <a:pos x="T2" y="T3"/>
                </a:cxn>
                <a:cxn ang="0">
                  <a:pos x="T4" y="T5"/>
                </a:cxn>
                <a:cxn ang="0">
                  <a:pos x="T6" y="T7"/>
                </a:cxn>
                <a:cxn ang="0">
                  <a:pos x="T8" y="T9"/>
                </a:cxn>
                <a:cxn ang="0">
                  <a:pos x="T10" y="T11"/>
                </a:cxn>
              </a:cxnLst>
              <a:rect l="0" t="0" r="r" b="b"/>
              <a:pathLst>
                <a:path w="113" h="118">
                  <a:moveTo>
                    <a:pt x="42" y="0"/>
                  </a:moveTo>
                  <a:lnTo>
                    <a:pt x="25" y="9"/>
                  </a:lnTo>
                  <a:lnTo>
                    <a:pt x="0" y="13"/>
                  </a:lnTo>
                  <a:lnTo>
                    <a:pt x="40" y="118"/>
                  </a:lnTo>
                  <a:lnTo>
                    <a:pt x="113" y="78"/>
                  </a:lnTo>
                  <a:lnTo>
                    <a:pt x="42" y="0"/>
                  </a:lnTo>
                  <a:close/>
                </a:path>
              </a:pathLst>
            </a:custGeom>
            <a:solidFill>
              <a:srgbClr val="5A58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4" name="Freeform 672"/>
            <p:cNvSpPr>
              <a:spLocks/>
            </p:cNvSpPr>
            <p:nvPr/>
          </p:nvSpPr>
          <p:spPr bwMode="auto">
            <a:xfrm>
              <a:off x="11731625" y="3479801"/>
              <a:ext cx="179388" cy="187325"/>
            </a:xfrm>
            <a:custGeom>
              <a:avLst/>
              <a:gdLst>
                <a:gd name="T0" fmla="*/ 42 w 113"/>
                <a:gd name="T1" fmla="*/ 0 h 118"/>
                <a:gd name="T2" fmla="*/ 25 w 113"/>
                <a:gd name="T3" fmla="*/ 9 h 118"/>
                <a:gd name="T4" fmla="*/ 0 w 113"/>
                <a:gd name="T5" fmla="*/ 13 h 118"/>
                <a:gd name="T6" fmla="*/ 40 w 113"/>
                <a:gd name="T7" fmla="*/ 118 h 118"/>
                <a:gd name="T8" fmla="*/ 113 w 113"/>
                <a:gd name="T9" fmla="*/ 78 h 118"/>
                <a:gd name="T10" fmla="*/ 42 w 113"/>
                <a:gd name="T11" fmla="*/ 0 h 118"/>
              </a:gdLst>
              <a:ahLst/>
              <a:cxnLst>
                <a:cxn ang="0">
                  <a:pos x="T0" y="T1"/>
                </a:cxn>
                <a:cxn ang="0">
                  <a:pos x="T2" y="T3"/>
                </a:cxn>
                <a:cxn ang="0">
                  <a:pos x="T4" y="T5"/>
                </a:cxn>
                <a:cxn ang="0">
                  <a:pos x="T6" y="T7"/>
                </a:cxn>
                <a:cxn ang="0">
                  <a:pos x="T8" y="T9"/>
                </a:cxn>
                <a:cxn ang="0">
                  <a:pos x="T10" y="T11"/>
                </a:cxn>
              </a:cxnLst>
              <a:rect l="0" t="0" r="r" b="b"/>
              <a:pathLst>
                <a:path w="113" h="118">
                  <a:moveTo>
                    <a:pt x="42" y="0"/>
                  </a:moveTo>
                  <a:lnTo>
                    <a:pt x="25" y="9"/>
                  </a:lnTo>
                  <a:lnTo>
                    <a:pt x="0" y="13"/>
                  </a:lnTo>
                  <a:lnTo>
                    <a:pt x="40" y="118"/>
                  </a:lnTo>
                  <a:lnTo>
                    <a:pt x="113" y="78"/>
                  </a:lnTo>
                  <a:lnTo>
                    <a:pt x="4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5" name="Freeform 673"/>
            <p:cNvSpPr>
              <a:spLocks/>
            </p:cNvSpPr>
            <p:nvPr/>
          </p:nvSpPr>
          <p:spPr bwMode="auto">
            <a:xfrm>
              <a:off x="11455400" y="3603626"/>
              <a:ext cx="455613" cy="133350"/>
            </a:xfrm>
            <a:custGeom>
              <a:avLst/>
              <a:gdLst>
                <a:gd name="T0" fmla="*/ 0 w 287"/>
                <a:gd name="T1" fmla="*/ 11 h 84"/>
                <a:gd name="T2" fmla="*/ 120 w 287"/>
                <a:gd name="T3" fmla="*/ 58 h 84"/>
                <a:gd name="T4" fmla="*/ 214 w 287"/>
                <a:gd name="T5" fmla="*/ 40 h 84"/>
                <a:gd name="T6" fmla="*/ 287 w 287"/>
                <a:gd name="T7" fmla="*/ 0 h 84"/>
                <a:gd name="T8" fmla="*/ 223 w 287"/>
                <a:gd name="T9" fmla="*/ 68 h 84"/>
                <a:gd name="T10" fmla="*/ 129 w 287"/>
                <a:gd name="T11" fmla="*/ 84 h 84"/>
                <a:gd name="T12" fmla="*/ 49 w 287"/>
                <a:gd name="T13" fmla="*/ 49 h 84"/>
                <a:gd name="T14" fmla="*/ 0 w 287"/>
                <a:gd name="T15" fmla="*/ 11 h 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7" h="84">
                  <a:moveTo>
                    <a:pt x="0" y="11"/>
                  </a:moveTo>
                  <a:lnTo>
                    <a:pt x="120" y="58"/>
                  </a:lnTo>
                  <a:lnTo>
                    <a:pt x="214" y="40"/>
                  </a:lnTo>
                  <a:lnTo>
                    <a:pt x="287" y="0"/>
                  </a:lnTo>
                  <a:lnTo>
                    <a:pt x="223" y="68"/>
                  </a:lnTo>
                  <a:lnTo>
                    <a:pt x="129" y="84"/>
                  </a:lnTo>
                  <a:lnTo>
                    <a:pt x="49" y="49"/>
                  </a:lnTo>
                  <a:lnTo>
                    <a:pt x="0" y="11"/>
                  </a:lnTo>
                  <a:close/>
                </a:path>
              </a:pathLst>
            </a:custGeom>
            <a:solidFill>
              <a:srgbClr val="595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6" name="Freeform 674"/>
            <p:cNvSpPr>
              <a:spLocks/>
            </p:cNvSpPr>
            <p:nvPr/>
          </p:nvSpPr>
          <p:spPr bwMode="auto">
            <a:xfrm>
              <a:off x="11479213" y="3221038"/>
              <a:ext cx="395288" cy="296863"/>
            </a:xfrm>
            <a:custGeom>
              <a:avLst/>
              <a:gdLst>
                <a:gd name="T0" fmla="*/ 122 w 249"/>
                <a:gd name="T1" fmla="*/ 0 h 187"/>
                <a:gd name="T2" fmla="*/ 0 w 249"/>
                <a:gd name="T3" fmla="*/ 146 h 187"/>
                <a:gd name="T4" fmla="*/ 103 w 249"/>
                <a:gd name="T5" fmla="*/ 187 h 187"/>
                <a:gd name="T6" fmla="*/ 184 w 249"/>
                <a:gd name="T7" fmla="*/ 172 h 187"/>
                <a:gd name="T8" fmla="*/ 249 w 249"/>
                <a:gd name="T9" fmla="*/ 136 h 187"/>
                <a:gd name="T10" fmla="*/ 122 w 249"/>
                <a:gd name="T11" fmla="*/ 0 h 187"/>
              </a:gdLst>
              <a:ahLst/>
              <a:cxnLst>
                <a:cxn ang="0">
                  <a:pos x="T0" y="T1"/>
                </a:cxn>
                <a:cxn ang="0">
                  <a:pos x="T2" y="T3"/>
                </a:cxn>
                <a:cxn ang="0">
                  <a:pos x="T4" y="T5"/>
                </a:cxn>
                <a:cxn ang="0">
                  <a:pos x="T6" y="T7"/>
                </a:cxn>
                <a:cxn ang="0">
                  <a:pos x="T8" y="T9"/>
                </a:cxn>
                <a:cxn ang="0">
                  <a:pos x="T10" y="T11"/>
                </a:cxn>
              </a:cxnLst>
              <a:rect l="0" t="0" r="r" b="b"/>
              <a:pathLst>
                <a:path w="249" h="187">
                  <a:moveTo>
                    <a:pt x="122" y="0"/>
                  </a:moveTo>
                  <a:lnTo>
                    <a:pt x="0" y="146"/>
                  </a:lnTo>
                  <a:lnTo>
                    <a:pt x="103" y="187"/>
                  </a:lnTo>
                  <a:lnTo>
                    <a:pt x="184" y="172"/>
                  </a:lnTo>
                  <a:lnTo>
                    <a:pt x="249" y="136"/>
                  </a:lnTo>
                  <a:lnTo>
                    <a:pt x="122" y="0"/>
                  </a:lnTo>
                  <a:close/>
                </a:path>
              </a:pathLst>
            </a:custGeom>
            <a:solidFill>
              <a:srgbClr val="737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7" name="Freeform 675"/>
            <p:cNvSpPr>
              <a:spLocks/>
            </p:cNvSpPr>
            <p:nvPr/>
          </p:nvSpPr>
          <p:spPr bwMode="auto">
            <a:xfrm>
              <a:off x="11479213" y="3221038"/>
              <a:ext cx="395288" cy="296863"/>
            </a:xfrm>
            <a:custGeom>
              <a:avLst/>
              <a:gdLst>
                <a:gd name="T0" fmla="*/ 122 w 249"/>
                <a:gd name="T1" fmla="*/ 0 h 187"/>
                <a:gd name="T2" fmla="*/ 0 w 249"/>
                <a:gd name="T3" fmla="*/ 146 h 187"/>
                <a:gd name="T4" fmla="*/ 103 w 249"/>
                <a:gd name="T5" fmla="*/ 187 h 187"/>
                <a:gd name="T6" fmla="*/ 184 w 249"/>
                <a:gd name="T7" fmla="*/ 172 h 187"/>
                <a:gd name="T8" fmla="*/ 249 w 249"/>
                <a:gd name="T9" fmla="*/ 136 h 187"/>
                <a:gd name="T10" fmla="*/ 122 w 249"/>
                <a:gd name="T11" fmla="*/ 0 h 187"/>
              </a:gdLst>
              <a:ahLst/>
              <a:cxnLst>
                <a:cxn ang="0">
                  <a:pos x="T0" y="T1"/>
                </a:cxn>
                <a:cxn ang="0">
                  <a:pos x="T2" y="T3"/>
                </a:cxn>
                <a:cxn ang="0">
                  <a:pos x="T4" y="T5"/>
                </a:cxn>
                <a:cxn ang="0">
                  <a:pos x="T6" y="T7"/>
                </a:cxn>
                <a:cxn ang="0">
                  <a:pos x="T8" y="T9"/>
                </a:cxn>
                <a:cxn ang="0">
                  <a:pos x="T10" y="T11"/>
                </a:cxn>
              </a:cxnLst>
              <a:rect l="0" t="0" r="r" b="b"/>
              <a:pathLst>
                <a:path w="249" h="187">
                  <a:moveTo>
                    <a:pt x="122" y="0"/>
                  </a:moveTo>
                  <a:lnTo>
                    <a:pt x="0" y="146"/>
                  </a:lnTo>
                  <a:lnTo>
                    <a:pt x="103" y="187"/>
                  </a:lnTo>
                  <a:lnTo>
                    <a:pt x="184" y="172"/>
                  </a:lnTo>
                  <a:lnTo>
                    <a:pt x="249" y="136"/>
                  </a:lnTo>
                  <a:lnTo>
                    <a:pt x="1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8" name="Freeform 676"/>
            <p:cNvSpPr>
              <a:spLocks/>
            </p:cNvSpPr>
            <p:nvPr/>
          </p:nvSpPr>
          <p:spPr bwMode="auto">
            <a:xfrm>
              <a:off x="11479213" y="3221038"/>
              <a:ext cx="193675" cy="296863"/>
            </a:xfrm>
            <a:custGeom>
              <a:avLst/>
              <a:gdLst>
                <a:gd name="T0" fmla="*/ 0 w 122"/>
                <a:gd name="T1" fmla="*/ 146 h 187"/>
                <a:gd name="T2" fmla="*/ 103 w 122"/>
                <a:gd name="T3" fmla="*/ 187 h 187"/>
                <a:gd name="T4" fmla="*/ 122 w 122"/>
                <a:gd name="T5" fmla="*/ 0 h 187"/>
                <a:gd name="T6" fmla="*/ 0 w 122"/>
                <a:gd name="T7" fmla="*/ 146 h 187"/>
              </a:gdLst>
              <a:ahLst/>
              <a:cxnLst>
                <a:cxn ang="0">
                  <a:pos x="T0" y="T1"/>
                </a:cxn>
                <a:cxn ang="0">
                  <a:pos x="T2" y="T3"/>
                </a:cxn>
                <a:cxn ang="0">
                  <a:pos x="T4" y="T5"/>
                </a:cxn>
                <a:cxn ang="0">
                  <a:pos x="T6" y="T7"/>
                </a:cxn>
              </a:cxnLst>
              <a:rect l="0" t="0" r="r" b="b"/>
              <a:pathLst>
                <a:path w="122" h="187">
                  <a:moveTo>
                    <a:pt x="0" y="146"/>
                  </a:moveTo>
                  <a:lnTo>
                    <a:pt x="103" y="187"/>
                  </a:lnTo>
                  <a:lnTo>
                    <a:pt x="122" y="0"/>
                  </a:lnTo>
                  <a:lnTo>
                    <a:pt x="0" y="146"/>
                  </a:lnTo>
                  <a:close/>
                </a:path>
              </a:pathLst>
            </a:custGeom>
            <a:solidFill>
              <a:srgbClr val="ACAC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9" name="Freeform 677"/>
            <p:cNvSpPr>
              <a:spLocks/>
            </p:cNvSpPr>
            <p:nvPr/>
          </p:nvSpPr>
          <p:spPr bwMode="auto">
            <a:xfrm>
              <a:off x="11479213" y="3221038"/>
              <a:ext cx="193675" cy="296863"/>
            </a:xfrm>
            <a:custGeom>
              <a:avLst/>
              <a:gdLst>
                <a:gd name="T0" fmla="*/ 0 w 122"/>
                <a:gd name="T1" fmla="*/ 146 h 187"/>
                <a:gd name="T2" fmla="*/ 103 w 122"/>
                <a:gd name="T3" fmla="*/ 187 h 187"/>
                <a:gd name="T4" fmla="*/ 122 w 122"/>
                <a:gd name="T5" fmla="*/ 0 h 187"/>
                <a:gd name="T6" fmla="*/ 0 w 122"/>
                <a:gd name="T7" fmla="*/ 146 h 187"/>
              </a:gdLst>
              <a:ahLst/>
              <a:cxnLst>
                <a:cxn ang="0">
                  <a:pos x="T0" y="T1"/>
                </a:cxn>
                <a:cxn ang="0">
                  <a:pos x="T2" y="T3"/>
                </a:cxn>
                <a:cxn ang="0">
                  <a:pos x="T4" y="T5"/>
                </a:cxn>
                <a:cxn ang="0">
                  <a:pos x="T6" y="T7"/>
                </a:cxn>
              </a:cxnLst>
              <a:rect l="0" t="0" r="r" b="b"/>
              <a:pathLst>
                <a:path w="122" h="187">
                  <a:moveTo>
                    <a:pt x="0" y="146"/>
                  </a:moveTo>
                  <a:lnTo>
                    <a:pt x="103" y="187"/>
                  </a:lnTo>
                  <a:lnTo>
                    <a:pt x="122" y="0"/>
                  </a:lnTo>
                  <a:lnTo>
                    <a:pt x="0" y="14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0" name="Freeform 678"/>
            <p:cNvSpPr>
              <a:spLocks/>
            </p:cNvSpPr>
            <p:nvPr/>
          </p:nvSpPr>
          <p:spPr bwMode="auto">
            <a:xfrm>
              <a:off x="11717338" y="3330576"/>
              <a:ext cx="157163" cy="163513"/>
            </a:xfrm>
            <a:custGeom>
              <a:avLst/>
              <a:gdLst>
                <a:gd name="T0" fmla="*/ 36 w 99"/>
                <a:gd name="T1" fmla="*/ 0 h 103"/>
                <a:gd name="T2" fmla="*/ 26 w 99"/>
                <a:gd name="T3" fmla="*/ 2 h 103"/>
                <a:gd name="T4" fmla="*/ 0 w 99"/>
                <a:gd name="T5" fmla="*/ 7 h 103"/>
                <a:gd name="T6" fmla="*/ 34 w 99"/>
                <a:gd name="T7" fmla="*/ 103 h 103"/>
                <a:gd name="T8" fmla="*/ 99 w 99"/>
                <a:gd name="T9" fmla="*/ 67 h 103"/>
                <a:gd name="T10" fmla="*/ 36 w 99"/>
                <a:gd name="T11" fmla="*/ 0 h 103"/>
              </a:gdLst>
              <a:ahLst/>
              <a:cxnLst>
                <a:cxn ang="0">
                  <a:pos x="T0" y="T1"/>
                </a:cxn>
                <a:cxn ang="0">
                  <a:pos x="T2" y="T3"/>
                </a:cxn>
                <a:cxn ang="0">
                  <a:pos x="T4" y="T5"/>
                </a:cxn>
                <a:cxn ang="0">
                  <a:pos x="T6" y="T7"/>
                </a:cxn>
                <a:cxn ang="0">
                  <a:pos x="T8" y="T9"/>
                </a:cxn>
                <a:cxn ang="0">
                  <a:pos x="T10" y="T11"/>
                </a:cxn>
              </a:cxnLst>
              <a:rect l="0" t="0" r="r" b="b"/>
              <a:pathLst>
                <a:path w="99" h="103">
                  <a:moveTo>
                    <a:pt x="36" y="0"/>
                  </a:moveTo>
                  <a:lnTo>
                    <a:pt x="26" y="2"/>
                  </a:lnTo>
                  <a:lnTo>
                    <a:pt x="0" y="7"/>
                  </a:lnTo>
                  <a:lnTo>
                    <a:pt x="34" y="103"/>
                  </a:lnTo>
                  <a:lnTo>
                    <a:pt x="99" y="67"/>
                  </a:lnTo>
                  <a:lnTo>
                    <a:pt x="36" y="0"/>
                  </a:lnTo>
                  <a:close/>
                </a:path>
              </a:pathLst>
            </a:custGeom>
            <a:solidFill>
              <a:srgbClr val="626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1" name="Freeform 679"/>
            <p:cNvSpPr>
              <a:spLocks/>
            </p:cNvSpPr>
            <p:nvPr/>
          </p:nvSpPr>
          <p:spPr bwMode="auto">
            <a:xfrm>
              <a:off x="11717338" y="3330576"/>
              <a:ext cx="157163" cy="163513"/>
            </a:xfrm>
            <a:custGeom>
              <a:avLst/>
              <a:gdLst>
                <a:gd name="T0" fmla="*/ 36 w 99"/>
                <a:gd name="T1" fmla="*/ 0 h 103"/>
                <a:gd name="T2" fmla="*/ 26 w 99"/>
                <a:gd name="T3" fmla="*/ 2 h 103"/>
                <a:gd name="T4" fmla="*/ 0 w 99"/>
                <a:gd name="T5" fmla="*/ 7 h 103"/>
                <a:gd name="T6" fmla="*/ 34 w 99"/>
                <a:gd name="T7" fmla="*/ 103 h 103"/>
                <a:gd name="T8" fmla="*/ 99 w 99"/>
                <a:gd name="T9" fmla="*/ 67 h 103"/>
                <a:gd name="T10" fmla="*/ 36 w 99"/>
                <a:gd name="T11" fmla="*/ 0 h 103"/>
              </a:gdLst>
              <a:ahLst/>
              <a:cxnLst>
                <a:cxn ang="0">
                  <a:pos x="T0" y="T1"/>
                </a:cxn>
                <a:cxn ang="0">
                  <a:pos x="T2" y="T3"/>
                </a:cxn>
                <a:cxn ang="0">
                  <a:pos x="T4" y="T5"/>
                </a:cxn>
                <a:cxn ang="0">
                  <a:pos x="T6" y="T7"/>
                </a:cxn>
                <a:cxn ang="0">
                  <a:pos x="T8" y="T9"/>
                </a:cxn>
                <a:cxn ang="0">
                  <a:pos x="T10" y="T11"/>
                </a:cxn>
              </a:cxnLst>
              <a:rect l="0" t="0" r="r" b="b"/>
              <a:pathLst>
                <a:path w="99" h="103">
                  <a:moveTo>
                    <a:pt x="36" y="0"/>
                  </a:moveTo>
                  <a:lnTo>
                    <a:pt x="26" y="2"/>
                  </a:lnTo>
                  <a:lnTo>
                    <a:pt x="0" y="7"/>
                  </a:lnTo>
                  <a:lnTo>
                    <a:pt x="34" y="103"/>
                  </a:lnTo>
                  <a:lnTo>
                    <a:pt x="99" y="67"/>
                  </a:lnTo>
                  <a:lnTo>
                    <a:pt x="3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2" name="Freeform 680"/>
            <p:cNvSpPr>
              <a:spLocks/>
            </p:cNvSpPr>
            <p:nvPr/>
          </p:nvSpPr>
          <p:spPr bwMode="auto">
            <a:xfrm>
              <a:off x="11479213" y="3436938"/>
              <a:ext cx="395288" cy="115888"/>
            </a:xfrm>
            <a:custGeom>
              <a:avLst/>
              <a:gdLst>
                <a:gd name="T0" fmla="*/ 0 w 249"/>
                <a:gd name="T1" fmla="*/ 10 h 73"/>
                <a:gd name="T2" fmla="*/ 103 w 249"/>
                <a:gd name="T3" fmla="*/ 51 h 73"/>
                <a:gd name="T4" fmla="*/ 184 w 249"/>
                <a:gd name="T5" fmla="*/ 36 h 73"/>
                <a:gd name="T6" fmla="*/ 249 w 249"/>
                <a:gd name="T7" fmla="*/ 0 h 73"/>
                <a:gd name="T8" fmla="*/ 193 w 249"/>
                <a:gd name="T9" fmla="*/ 58 h 73"/>
                <a:gd name="T10" fmla="*/ 112 w 249"/>
                <a:gd name="T11" fmla="*/ 73 h 73"/>
                <a:gd name="T12" fmla="*/ 41 w 249"/>
                <a:gd name="T13" fmla="*/ 49 h 73"/>
                <a:gd name="T14" fmla="*/ 0 w 249"/>
                <a:gd name="T15" fmla="*/ 10 h 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9" h="73">
                  <a:moveTo>
                    <a:pt x="0" y="10"/>
                  </a:moveTo>
                  <a:lnTo>
                    <a:pt x="103" y="51"/>
                  </a:lnTo>
                  <a:lnTo>
                    <a:pt x="184" y="36"/>
                  </a:lnTo>
                  <a:lnTo>
                    <a:pt x="249" y="0"/>
                  </a:lnTo>
                  <a:lnTo>
                    <a:pt x="193" y="58"/>
                  </a:lnTo>
                  <a:lnTo>
                    <a:pt x="112" y="73"/>
                  </a:lnTo>
                  <a:lnTo>
                    <a:pt x="41" y="49"/>
                  </a:lnTo>
                  <a:lnTo>
                    <a:pt x="0" y="10"/>
                  </a:lnTo>
                  <a:close/>
                </a:path>
              </a:pathLst>
            </a:custGeom>
            <a:solidFill>
              <a:srgbClr val="595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3" name="Freeform 681"/>
            <p:cNvSpPr>
              <a:spLocks/>
            </p:cNvSpPr>
            <p:nvPr/>
          </p:nvSpPr>
          <p:spPr bwMode="auto">
            <a:xfrm>
              <a:off x="11512550" y="3095626"/>
              <a:ext cx="320675" cy="258763"/>
            </a:xfrm>
            <a:custGeom>
              <a:avLst/>
              <a:gdLst>
                <a:gd name="T0" fmla="*/ 101 w 202"/>
                <a:gd name="T1" fmla="*/ 0 h 163"/>
                <a:gd name="T2" fmla="*/ 0 w 202"/>
                <a:gd name="T3" fmla="*/ 133 h 163"/>
                <a:gd name="T4" fmla="*/ 84 w 202"/>
                <a:gd name="T5" fmla="*/ 163 h 163"/>
                <a:gd name="T6" fmla="*/ 155 w 202"/>
                <a:gd name="T7" fmla="*/ 150 h 163"/>
                <a:gd name="T8" fmla="*/ 202 w 202"/>
                <a:gd name="T9" fmla="*/ 135 h 163"/>
                <a:gd name="T10" fmla="*/ 101 w 202"/>
                <a:gd name="T11" fmla="*/ 0 h 163"/>
              </a:gdLst>
              <a:ahLst/>
              <a:cxnLst>
                <a:cxn ang="0">
                  <a:pos x="T0" y="T1"/>
                </a:cxn>
                <a:cxn ang="0">
                  <a:pos x="T2" y="T3"/>
                </a:cxn>
                <a:cxn ang="0">
                  <a:pos x="T4" y="T5"/>
                </a:cxn>
                <a:cxn ang="0">
                  <a:pos x="T6" y="T7"/>
                </a:cxn>
                <a:cxn ang="0">
                  <a:pos x="T8" y="T9"/>
                </a:cxn>
                <a:cxn ang="0">
                  <a:pos x="T10" y="T11"/>
                </a:cxn>
              </a:cxnLst>
              <a:rect l="0" t="0" r="r" b="b"/>
              <a:pathLst>
                <a:path w="202" h="163">
                  <a:moveTo>
                    <a:pt x="101" y="0"/>
                  </a:moveTo>
                  <a:lnTo>
                    <a:pt x="0" y="133"/>
                  </a:lnTo>
                  <a:lnTo>
                    <a:pt x="84" y="163"/>
                  </a:lnTo>
                  <a:lnTo>
                    <a:pt x="155" y="150"/>
                  </a:lnTo>
                  <a:lnTo>
                    <a:pt x="202" y="135"/>
                  </a:lnTo>
                  <a:lnTo>
                    <a:pt x="101" y="0"/>
                  </a:lnTo>
                  <a:close/>
                </a:path>
              </a:pathLst>
            </a:custGeom>
            <a:solidFill>
              <a:srgbClr val="737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4" name="Freeform 682"/>
            <p:cNvSpPr>
              <a:spLocks/>
            </p:cNvSpPr>
            <p:nvPr/>
          </p:nvSpPr>
          <p:spPr bwMode="auto">
            <a:xfrm>
              <a:off x="11512550" y="3095626"/>
              <a:ext cx="320675" cy="258763"/>
            </a:xfrm>
            <a:custGeom>
              <a:avLst/>
              <a:gdLst>
                <a:gd name="T0" fmla="*/ 101 w 202"/>
                <a:gd name="T1" fmla="*/ 0 h 163"/>
                <a:gd name="T2" fmla="*/ 0 w 202"/>
                <a:gd name="T3" fmla="*/ 133 h 163"/>
                <a:gd name="T4" fmla="*/ 84 w 202"/>
                <a:gd name="T5" fmla="*/ 163 h 163"/>
                <a:gd name="T6" fmla="*/ 155 w 202"/>
                <a:gd name="T7" fmla="*/ 150 h 163"/>
                <a:gd name="T8" fmla="*/ 202 w 202"/>
                <a:gd name="T9" fmla="*/ 135 h 163"/>
                <a:gd name="T10" fmla="*/ 101 w 202"/>
                <a:gd name="T11" fmla="*/ 0 h 163"/>
              </a:gdLst>
              <a:ahLst/>
              <a:cxnLst>
                <a:cxn ang="0">
                  <a:pos x="T0" y="T1"/>
                </a:cxn>
                <a:cxn ang="0">
                  <a:pos x="T2" y="T3"/>
                </a:cxn>
                <a:cxn ang="0">
                  <a:pos x="T4" y="T5"/>
                </a:cxn>
                <a:cxn ang="0">
                  <a:pos x="T6" y="T7"/>
                </a:cxn>
                <a:cxn ang="0">
                  <a:pos x="T8" y="T9"/>
                </a:cxn>
                <a:cxn ang="0">
                  <a:pos x="T10" y="T11"/>
                </a:cxn>
              </a:cxnLst>
              <a:rect l="0" t="0" r="r" b="b"/>
              <a:pathLst>
                <a:path w="202" h="163">
                  <a:moveTo>
                    <a:pt x="101" y="0"/>
                  </a:moveTo>
                  <a:lnTo>
                    <a:pt x="0" y="133"/>
                  </a:lnTo>
                  <a:lnTo>
                    <a:pt x="84" y="163"/>
                  </a:lnTo>
                  <a:lnTo>
                    <a:pt x="155" y="150"/>
                  </a:lnTo>
                  <a:lnTo>
                    <a:pt x="202" y="135"/>
                  </a:lnTo>
                  <a:lnTo>
                    <a:pt x="10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5" name="Freeform 683"/>
            <p:cNvSpPr>
              <a:spLocks/>
            </p:cNvSpPr>
            <p:nvPr/>
          </p:nvSpPr>
          <p:spPr bwMode="auto">
            <a:xfrm>
              <a:off x="11512550" y="3095626"/>
              <a:ext cx="160338" cy="258763"/>
            </a:xfrm>
            <a:custGeom>
              <a:avLst/>
              <a:gdLst>
                <a:gd name="T0" fmla="*/ 0 w 101"/>
                <a:gd name="T1" fmla="*/ 133 h 163"/>
                <a:gd name="T2" fmla="*/ 84 w 101"/>
                <a:gd name="T3" fmla="*/ 163 h 163"/>
                <a:gd name="T4" fmla="*/ 101 w 101"/>
                <a:gd name="T5" fmla="*/ 0 h 163"/>
                <a:gd name="T6" fmla="*/ 0 w 101"/>
                <a:gd name="T7" fmla="*/ 133 h 163"/>
              </a:gdLst>
              <a:ahLst/>
              <a:cxnLst>
                <a:cxn ang="0">
                  <a:pos x="T0" y="T1"/>
                </a:cxn>
                <a:cxn ang="0">
                  <a:pos x="T2" y="T3"/>
                </a:cxn>
                <a:cxn ang="0">
                  <a:pos x="T4" y="T5"/>
                </a:cxn>
                <a:cxn ang="0">
                  <a:pos x="T6" y="T7"/>
                </a:cxn>
              </a:cxnLst>
              <a:rect l="0" t="0" r="r" b="b"/>
              <a:pathLst>
                <a:path w="101" h="163">
                  <a:moveTo>
                    <a:pt x="0" y="133"/>
                  </a:moveTo>
                  <a:lnTo>
                    <a:pt x="84" y="163"/>
                  </a:lnTo>
                  <a:lnTo>
                    <a:pt x="101" y="0"/>
                  </a:lnTo>
                  <a:lnTo>
                    <a:pt x="0" y="133"/>
                  </a:lnTo>
                  <a:close/>
                </a:path>
              </a:pathLst>
            </a:custGeom>
            <a:solidFill>
              <a:srgbClr val="ACAC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6" name="Freeform 684"/>
            <p:cNvSpPr>
              <a:spLocks/>
            </p:cNvSpPr>
            <p:nvPr/>
          </p:nvSpPr>
          <p:spPr bwMode="auto">
            <a:xfrm>
              <a:off x="11512550" y="3095626"/>
              <a:ext cx="160338" cy="258763"/>
            </a:xfrm>
            <a:custGeom>
              <a:avLst/>
              <a:gdLst>
                <a:gd name="T0" fmla="*/ 0 w 101"/>
                <a:gd name="T1" fmla="*/ 133 h 163"/>
                <a:gd name="T2" fmla="*/ 84 w 101"/>
                <a:gd name="T3" fmla="*/ 163 h 163"/>
                <a:gd name="T4" fmla="*/ 101 w 101"/>
                <a:gd name="T5" fmla="*/ 0 h 163"/>
                <a:gd name="T6" fmla="*/ 0 w 101"/>
                <a:gd name="T7" fmla="*/ 133 h 163"/>
              </a:gdLst>
              <a:ahLst/>
              <a:cxnLst>
                <a:cxn ang="0">
                  <a:pos x="T0" y="T1"/>
                </a:cxn>
                <a:cxn ang="0">
                  <a:pos x="T2" y="T3"/>
                </a:cxn>
                <a:cxn ang="0">
                  <a:pos x="T4" y="T5"/>
                </a:cxn>
                <a:cxn ang="0">
                  <a:pos x="T6" y="T7"/>
                </a:cxn>
              </a:cxnLst>
              <a:rect l="0" t="0" r="r" b="b"/>
              <a:pathLst>
                <a:path w="101" h="163">
                  <a:moveTo>
                    <a:pt x="0" y="133"/>
                  </a:moveTo>
                  <a:lnTo>
                    <a:pt x="84" y="163"/>
                  </a:lnTo>
                  <a:lnTo>
                    <a:pt x="101" y="0"/>
                  </a:lnTo>
                  <a:lnTo>
                    <a:pt x="0" y="13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7" name="Freeform 686"/>
            <p:cNvSpPr>
              <a:spLocks/>
            </p:cNvSpPr>
            <p:nvPr/>
          </p:nvSpPr>
          <p:spPr bwMode="auto">
            <a:xfrm>
              <a:off x="11672888" y="3095626"/>
              <a:ext cx="160338" cy="238125"/>
            </a:xfrm>
            <a:custGeom>
              <a:avLst/>
              <a:gdLst>
                <a:gd name="T0" fmla="*/ 0 w 101"/>
                <a:gd name="T1" fmla="*/ 0 h 150"/>
                <a:gd name="T2" fmla="*/ 54 w 101"/>
                <a:gd name="T3" fmla="*/ 150 h 150"/>
                <a:gd name="T4" fmla="*/ 101 w 101"/>
                <a:gd name="T5" fmla="*/ 135 h 150"/>
                <a:gd name="T6" fmla="*/ 0 w 101"/>
                <a:gd name="T7" fmla="*/ 0 h 150"/>
              </a:gdLst>
              <a:ahLst/>
              <a:cxnLst>
                <a:cxn ang="0">
                  <a:pos x="T0" y="T1"/>
                </a:cxn>
                <a:cxn ang="0">
                  <a:pos x="T2" y="T3"/>
                </a:cxn>
                <a:cxn ang="0">
                  <a:pos x="T4" y="T5"/>
                </a:cxn>
                <a:cxn ang="0">
                  <a:pos x="T6" y="T7"/>
                </a:cxn>
              </a:cxnLst>
              <a:rect l="0" t="0" r="r" b="b"/>
              <a:pathLst>
                <a:path w="101" h="150">
                  <a:moveTo>
                    <a:pt x="0" y="0"/>
                  </a:moveTo>
                  <a:lnTo>
                    <a:pt x="54" y="150"/>
                  </a:lnTo>
                  <a:lnTo>
                    <a:pt x="101" y="135"/>
                  </a:lnTo>
                  <a:lnTo>
                    <a:pt x="0" y="0"/>
                  </a:lnTo>
                  <a:close/>
                </a:path>
              </a:pathLst>
            </a:custGeom>
            <a:solidFill>
              <a:srgbClr val="6A69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9" name="Freeform 687"/>
            <p:cNvSpPr>
              <a:spLocks/>
            </p:cNvSpPr>
            <p:nvPr/>
          </p:nvSpPr>
          <p:spPr bwMode="auto">
            <a:xfrm>
              <a:off x="11672888" y="3095626"/>
              <a:ext cx="160338" cy="238125"/>
            </a:xfrm>
            <a:custGeom>
              <a:avLst/>
              <a:gdLst>
                <a:gd name="T0" fmla="*/ 0 w 101"/>
                <a:gd name="T1" fmla="*/ 0 h 150"/>
                <a:gd name="T2" fmla="*/ 54 w 101"/>
                <a:gd name="T3" fmla="*/ 150 h 150"/>
                <a:gd name="T4" fmla="*/ 101 w 101"/>
                <a:gd name="T5" fmla="*/ 135 h 150"/>
                <a:gd name="T6" fmla="*/ 0 w 101"/>
                <a:gd name="T7" fmla="*/ 0 h 150"/>
              </a:gdLst>
              <a:ahLst/>
              <a:cxnLst>
                <a:cxn ang="0">
                  <a:pos x="T0" y="T1"/>
                </a:cxn>
                <a:cxn ang="0">
                  <a:pos x="T2" y="T3"/>
                </a:cxn>
                <a:cxn ang="0">
                  <a:pos x="T4" y="T5"/>
                </a:cxn>
                <a:cxn ang="0">
                  <a:pos x="T6" y="T7"/>
                </a:cxn>
              </a:cxnLst>
              <a:rect l="0" t="0" r="r" b="b"/>
              <a:pathLst>
                <a:path w="101" h="150">
                  <a:moveTo>
                    <a:pt x="0" y="0"/>
                  </a:moveTo>
                  <a:lnTo>
                    <a:pt x="54" y="150"/>
                  </a:lnTo>
                  <a:lnTo>
                    <a:pt x="101"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0" name="Freeform 688"/>
            <p:cNvSpPr>
              <a:spLocks/>
            </p:cNvSpPr>
            <p:nvPr/>
          </p:nvSpPr>
          <p:spPr bwMode="auto">
            <a:xfrm>
              <a:off x="11512550" y="3306763"/>
              <a:ext cx="320675" cy="88900"/>
            </a:xfrm>
            <a:custGeom>
              <a:avLst/>
              <a:gdLst>
                <a:gd name="T0" fmla="*/ 0 w 202"/>
                <a:gd name="T1" fmla="*/ 0 h 56"/>
                <a:gd name="T2" fmla="*/ 43 w 202"/>
                <a:gd name="T3" fmla="*/ 22 h 56"/>
                <a:gd name="T4" fmla="*/ 84 w 202"/>
                <a:gd name="T5" fmla="*/ 30 h 56"/>
                <a:gd name="T6" fmla="*/ 155 w 202"/>
                <a:gd name="T7" fmla="*/ 17 h 56"/>
                <a:gd name="T8" fmla="*/ 202 w 202"/>
                <a:gd name="T9" fmla="*/ 2 h 56"/>
                <a:gd name="T10" fmla="*/ 163 w 202"/>
                <a:gd name="T11" fmla="*/ 45 h 56"/>
                <a:gd name="T12" fmla="*/ 91 w 202"/>
                <a:gd name="T13" fmla="*/ 56 h 56"/>
                <a:gd name="T14" fmla="*/ 30 w 202"/>
                <a:gd name="T15" fmla="*/ 36 h 56"/>
                <a:gd name="T16" fmla="*/ 0 w 202"/>
                <a:gd name="T17"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 h="56">
                  <a:moveTo>
                    <a:pt x="0" y="0"/>
                  </a:moveTo>
                  <a:lnTo>
                    <a:pt x="43" y="22"/>
                  </a:lnTo>
                  <a:lnTo>
                    <a:pt x="84" y="30"/>
                  </a:lnTo>
                  <a:lnTo>
                    <a:pt x="155" y="17"/>
                  </a:lnTo>
                  <a:lnTo>
                    <a:pt x="202" y="2"/>
                  </a:lnTo>
                  <a:lnTo>
                    <a:pt x="163" y="45"/>
                  </a:lnTo>
                  <a:lnTo>
                    <a:pt x="91" y="56"/>
                  </a:lnTo>
                  <a:lnTo>
                    <a:pt x="30" y="36"/>
                  </a:lnTo>
                  <a:lnTo>
                    <a:pt x="0" y="0"/>
                  </a:lnTo>
                  <a:close/>
                </a:path>
              </a:pathLst>
            </a:custGeom>
            <a:solidFill>
              <a:srgbClr val="595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1" name="Freeform 689"/>
            <p:cNvSpPr>
              <a:spLocks/>
            </p:cNvSpPr>
            <p:nvPr/>
          </p:nvSpPr>
          <p:spPr bwMode="auto">
            <a:xfrm>
              <a:off x="11512550" y="3095626"/>
              <a:ext cx="160338" cy="244475"/>
            </a:xfrm>
            <a:custGeom>
              <a:avLst/>
              <a:gdLst>
                <a:gd name="T0" fmla="*/ 0 w 101"/>
                <a:gd name="T1" fmla="*/ 133 h 154"/>
                <a:gd name="T2" fmla="*/ 101 w 101"/>
                <a:gd name="T3" fmla="*/ 0 h 154"/>
                <a:gd name="T4" fmla="*/ 45 w 101"/>
                <a:gd name="T5" fmla="*/ 154 h 154"/>
                <a:gd name="T6" fmla="*/ 0 w 101"/>
                <a:gd name="T7" fmla="*/ 133 h 154"/>
              </a:gdLst>
              <a:ahLst/>
              <a:cxnLst>
                <a:cxn ang="0">
                  <a:pos x="T0" y="T1"/>
                </a:cxn>
                <a:cxn ang="0">
                  <a:pos x="T2" y="T3"/>
                </a:cxn>
                <a:cxn ang="0">
                  <a:pos x="T4" y="T5"/>
                </a:cxn>
                <a:cxn ang="0">
                  <a:pos x="T6" y="T7"/>
                </a:cxn>
              </a:cxnLst>
              <a:rect l="0" t="0" r="r" b="b"/>
              <a:pathLst>
                <a:path w="101" h="154">
                  <a:moveTo>
                    <a:pt x="0" y="133"/>
                  </a:moveTo>
                  <a:lnTo>
                    <a:pt x="101" y="0"/>
                  </a:lnTo>
                  <a:lnTo>
                    <a:pt x="45" y="154"/>
                  </a:lnTo>
                  <a:lnTo>
                    <a:pt x="0" y="133"/>
                  </a:lnTo>
                  <a:close/>
                </a:path>
              </a:pathLst>
            </a:custGeom>
            <a:solidFill>
              <a:srgbClr val="C0BF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2" name="Freeform 690"/>
            <p:cNvSpPr>
              <a:spLocks/>
            </p:cNvSpPr>
            <p:nvPr/>
          </p:nvSpPr>
          <p:spPr bwMode="auto">
            <a:xfrm>
              <a:off x="11479213" y="3363913"/>
              <a:ext cx="166688" cy="150813"/>
            </a:xfrm>
            <a:custGeom>
              <a:avLst/>
              <a:gdLst>
                <a:gd name="T0" fmla="*/ 0 w 105"/>
                <a:gd name="T1" fmla="*/ 54 h 95"/>
                <a:gd name="T2" fmla="*/ 47 w 105"/>
                <a:gd name="T3" fmla="*/ 0 h 95"/>
                <a:gd name="T4" fmla="*/ 105 w 105"/>
                <a:gd name="T5" fmla="*/ 95 h 95"/>
                <a:gd name="T6" fmla="*/ 0 w 105"/>
                <a:gd name="T7" fmla="*/ 54 h 95"/>
              </a:gdLst>
              <a:ahLst/>
              <a:cxnLst>
                <a:cxn ang="0">
                  <a:pos x="T0" y="T1"/>
                </a:cxn>
                <a:cxn ang="0">
                  <a:pos x="T2" y="T3"/>
                </a:cxn>
                <a:cxn ang="0">
                  <a:pos x="T4" y="T5"/>
                </a:cxn>
                <a:cxn ang="0">
                  <a:pos x="T6" y="T7"/>
                </a:cxn>
              </a:cxnLst>
              <a:rect l="0" t="0" r="r" b="b"/>
              <a:pathLst>
                <a:path w="105" h="95">
                  <a:moveTo>
                    <a:pt x="0" y="54"/>
                  </a:moveTo>
                  <a:lnTo>
                    <a:pt x="47" y="0"/>
                  </a:lnTo>
                  <a:lnTo>
                    <a:pt x="105" y="95"/>
                  </a:lnTo>
                  <a:lnTo>
                    <a:pt x="0" y="54"/>
                  </a:lnTo>
                  <a:close/>
                </a:path>
              </a:pathLst>
            </a:custGeom>
            <a:solidFill>
              <a:srgbClr val="C0BF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3" name="Freeform 691"/>
            <p:cNvSpPr>
              <a:spLocks/>
            </p:cNvSpPr>
            <p:nvPr/>
          </p:nvSpPr>
          <p:spPr bwMode="auto">
            <a:xfrm>
              <a:off x="8153400" y="3282951"/>
              <a:ext cx="263525" cy="255588"/>
            </a:xfrm>
            <a:custGeom>
              <a:avLst/>
              <a:gdLst>
                <a:gd name="T0" fmla="*/ 34 w 166"/>
                <a:gd name="T1" fmla="*/ 146 h 161"/>
                <a:gd name="T2" fmla="*/ 0 w 166"/>
                <a:gd name="T3" fmla="*/ 94 h 161"/>
                <a:gd name="T4" fmla="*/ 15 w 166"/>
                <a:gd name="T5" fmla="*/ 34 h 161"/>
                <a:gd name="T6" fmla="*/ 61 w 166"/>
                <a:gd name="T7" fmla="*/ 0 h 161"/>
                <a:gd name="T8" fmla="*/ 119 w 166"/>
                <a:gd name="T9" fmla="*/ 8 h 161"/>
                <a:gd name="T10" fmla="*/ 162 w 166"/>
                <a:gd name="T11" fmla="*/ 45 h 161"/>
                <a:gd name="T12" fmla="*/ 166 w 166"/>
                <a:gd name="T13" fmla="*/ 103 h 161"/>
                <a:gd name="T14" fmla="*/ 136 w 166"/>
                <a:gd name="T15" fmla="*/ 150 h 161"/>
                <a:gd name="T16" fmla="*/ 87 w 166"/>
                <a:gd name="T17" fmla="*/ 161 h 161"/>
                <a:gd name="T18" fmla="*/ 34 w 166"/>
                <a:gd name="T19" fmla="*/ 146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6" h="161">
                  <a:moveTo>
                    <a:pt x="34" y="146"/>
                  </a:moveTo>
                  <a:lnTo>
                    <a:pt x="0" y="94"/>
                  </a:lnTo>
                  <a:lnTo>
                    <a:pt x="15" y="34"/>
                  </a:lnTo>
                  <a:lnTo>
                    <a:pt x="61" y="0"/>
                  </a:lnTo>
                  <a:lnTo>
                    <a:pt x="119" y="8"/>
                  </a:lnTo>
                  <a:lnTo>
                    <a:pt x="162" y="45"/>
                  </a:lnTo>
                  <a:lnTo>
                    <a:pt x="166" y="103"/>
                  </a:lnTo>
                  <a:lnTo>
                    <a:pt x="136" y="150"/>
                  </a:lnTo>
                  <a:lnTo>
                    <a:pt x="87" y="161"/>
                  </a:lnTo>
                  <a:lnTo>
                    <a:pt x="34" y="146"/>
                  </a:lnTo>
                  <a:close/>
                </a:path>
              </a:pathLst>
            </a:custGeom>
            <a:solidFill>
              <a:srgbClr val="8F86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4" name="Freeform 692"/>
            <p:cNvSpPr>
              <a:spLocks/>
            </p:cNvSpPr>
            <p:nvPr/>
          </p:nvSpPr>
          <p:spPr bwMode="auto">
            <a:xfrm>
              <a:off x="8153400" y="3282951"/>
              <a:ext cx="263525" cy="255588"/>
            </a:xfrm>
            <a:custGeom>
              <a:avLst/>
              <a:gdLst>
                <a:gd name="T0" fmla="*/ 34 w 166"/>
                <a:gd name="T1" fmla="*/ 146 h 161"/>
                <a:gd name="T2" fmla="*/ 0 w 166"/>
                <a:gd name="T3" fmla="*/ 94 h 161"/>
                <a:gd name="T4" fmla="*/ 15 w 166"/>
                <a:gd name="T5" fmla="*/ 34 h 161"/>
                <a:gd name="T6" fmla="*/ 61 w 166"/>
                <a:gd name="T7" fmla="*/ 0 h 161"/>
                <a:gd name="T8" fmla="*/ 119 w 166"/>
                <a:gd name="T9" fmla="*/ 8 h 161"/>
                <a:gd name="T10" fmla="*/ 162 w 166"/>
                <a:gd name="T11" fmla="*/ 45 h 161"/>
                <a:gd name="T12" fmla="*/ 166 w 166"/>
                <a:gd name="T13" fmla="*/ 103 h 161"/>
                <a:gd name="T14" fmla="*/ 136 w 166"/>
                <a:gd name="T15" fmla="*/ 150 h 161"/>
                <a:gd name="T16" fmla="*/ 87 w 166"/>
                <a:gd name="T17" fmla="*/ 161 h 161"/>
                <a:gd name="T18" fmla="*/ 34 w 166"/>
                <a:gd name="T19" fmla="*/ 146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6" h="161">
                  <a:moveTo>
                    <a:pt x="34" y="146"/>
                  </a:moveTo>
                  <a:lnTo>
                    <a:pt x="0" y="94"/>
                  </a:lnTo>
                  <a:lnTo>
                    <a:pt x="15" y="34"/>
                  </a:lnTo>
                  <a:lnTo>
                    <a:pt x="61" y="0"/>
                  </a:lnTo>
                  <a:lnTo>
                    <a:pt x="119" y="8"/>
                  </a:lnTo>
                  <a:lnTo>
                    <a:pt x="162" y="45"/>
                  </a:lnTo>
                  <a:lnTo>
                    <a:pt x="166" y="103"/>
                  </a:lnTo>
                  <a:lnTo>
                    <a:pt x="136" y="150"/>
                  </a:lnTo>
                  <a:lnTo>
                    <a:pt x="87" y="161"/>
                  </a:lnTo>
                  <a:lnTo>
                    <a:pt x="34" y="14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5" name="Freeform 693"/>
            <p:cNvSpPr>
              <a:spLocks/>
            </p:cNvSpPr>
            <p:nvPr/>
          </p:nvSpPr>
          <p:spPr bwMode="auto">
            <a:xfrm>
              <a:off x="8177213" y="3282951"/>
              <a:ext cx="114300" cy="92075"/>
            </a:xfrm>
            <a:custGeom>
              <a:avLst/>
              <a:gdLst>
                <a:gd name="T0" fmla="*/ 0 w 72"/>
                <a:gd name="T1" fmla="*/ 34 h 58"/>
                <a:gd name="T2" fmla="*/ 46 w 72"/>
                <a:gd name="T3" fmla="*/ 0 h 58"/>
                <a:gd name="T4" fmla="*/ 72 w 72"/>
                <a:gd name="T5" fmla="*/ 58 h 58"/>
                <a:gd name="T6" fmla="*/ 0 w 72"/>
                <a:gd name="T7" fmla="*/ 34 h 58"/>
              </a:gdLst>
              <a:ahLst/>
              <a:cxnLst>
                <a:cxn ang="0">
                  <a:pos x="T0" y="T1"/>
                </a:cxn>
                <a:cxn ang="0">
                  <a:pos x="T2" y="T3"/>
                </a:cxn>
                <a:cxn ang="0">
                  <a:pos x="T4" y="T5"/>
                </a:cxn>
                <a:cxn ang="0">
                  <a:pos x="T6" y="T7"/>
                </a:cxn>
              </a:cxnLst>
              <a:rect l="0" t="0" r="r" b="b"/>
              <a:pathLst>
                <a:path w="72" h="58">
                  <a:moveTo>
                    <a:pt x="0" y="34"/>
                  </a:moveTo>
                  <a:lnTo>
                    <a:pt x="46" y="0"/>
                  </a:lnTo>
                  <a:lnTo>
                    <a:pt x="72" y="58"/>
                  </a:lnTo>
                  <a:lnTo>
                    <a:pt x="0" y="34"/>
                  </a:lnTo>
                  <a:close/>
                </a:path>
              </a:pathLst>
            </a:custGeom>
            <a:solidFill>
              <a:srgbClr val="C6B5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7" name="Freeform 694"/>
            <p:cNvSpPr>
              <a:spLocks/>
            </p:cNvSpPr>
            <p:nvPr/>
          </p:nvSpPr>
          <p:spPr bwMode="auto">
            <a:xfrm>
              <a:off x="8153400" y="3336926"/>
              <a:ext cx="138113" cy="95250"/>
            </a:xfrm>
            <a:custGeom>
              <a:avLst/>
              <a:gdLst>
                <a:gd name="T0" fmla="*/ 15 w 87"/>
                <a:gd name="T1" fmla="*/ 0 h 60"/>
                <a:gd name="T2" fmla="*/ 0 w 87"/>
                <a:gd name="T3" fmla="*/ 60 h 60"/>
                <a:gd name="T4" fmla="*/ 87 w 87"/>
                <a:gd name="T5" fmla="*/ 24 h 60"/>
                <a:gd name="T6" fmla="*/ 15 w 87"/>
                <a:gd name="T7" fmla="*/ 0 h 60"/>
              </a:gdLst>
              <a:ahLst/>
              <a:cxnLst>
                <a:cxn ang="0">
                  <a:pos x="T0" y="T1"/>
                </a:cxn>
                <a:cxn ang="0">
                  <a:pos x="T2" y="T3"/>
                </a:cxn>
                <a:cxn ang="0">
                  <a:pos x="T4" y="T5"/>
                </a:cxn>
                <a:cxn ang="0">
                  <a:pos x="T6" y="T7"/>
                </a:cxn>
              </a:cxnLst>
              <a:rect l="0" t="0" r="r" b="b"/>
              <a:pathLst>
                <a:path w="87" h="60">
                  <a:moveTo>
                    <a:pt x="15" y="0"/>
                  </a:moveTo>
                  <a:lnTo>
                    <a:pt x="0" y="60"/>
                  </a:lnTo>
                  <a:lnTo>
                    <a:pt x="87" y="24"/>
                  </a:lnTo>
                  <a:lnTo>
                    <a:pt x="15" y="0"/>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9" name="Freeform 695"/>
            <p:cNvSpPr>
              <a:spLocks/>
            </p:cNvSpPr>
            <p:nvPr/>
          </p:nvSpPr>
          <p:spPr bwMode="auto">
            <a:xfrm>
              <a:off x="8250238" y="3282951"/>
              <a:ext cx="92075" cy="92075"/>
            </a:xfrm>
            <a:custGeom>
              <a:avLst/>
              <a:gdLst>
                <a:gd name="T0" fmla="*/ 26 w 58"/>
                <a:gd name="T1" fmla="*/ 58 h 58"/>
                <a:gd name="T2" fmla="*/ 0 w 58"/>
                <a:gd name="T3" fmla="*/ 0 h 58"/>
                <a:gd name="T4" fmla="*/ 58 w 58"/>
                <a:gd name="T5" fmla="*/ 8 h 58"/>
                <a:gd name="T6" fmla="*/ 26 w 58"/>
                <a:gd name="T7" fmla="*/ 58 h 58"/>
              </a:gdLst>
              <a:ahLst/>
              <a:cxnLst>
                <a:cxn ang="0">
                  <a:pos x="T0" y="T1"/>
                </a:cxn>
                <a:cxn ang="0">
                  <a:pos x="T2" y="T3"/>
                </a:cxn>
                <a:cxn ang="0">
                  <a:pos x="T4" y="T5"/>
                </a:cxn>
                <a:cxn ang="0">
                  <a:pos x="T6" y="T7"/>
                </a:cxn>
              </a:cxnLst>
              <a:rect l="0" t="0" r="r" b="b"/>
              <a:pathLst>
                <a:path w="58" h="58">
                  <a:moveTo>
                    <a:pt x="26" y="58"/>
                  </a:moveTo>
                  <a:lnTo>
                    <a:pt x="0" y="0"/>
                  </a:lnTo>
                  <a:lnTo>
                    <a:pt x="58" y="8"/>
                  </a:lnTo>
                  <a:lnTo>
                    <a:pt x="26" y="58"/>
                  </a:lnTo>
                  <a:close/>
                </a:path>
              </a:pathLst>
            </a:custGeom>
            <a:solidFill>
              <a:srgbClr val="B3A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1" name="Freeform 696"/>
            <p:cNvSpPr>
              <a:spLocks/>
            </p:cNvSpPr>
            <p:nvPr/>
          </p:nvSpPr>
          <p:spPr bwMode="auto">
            <a:xfrm>
              <a:off x="8291513" y="3354388"/>
              <a:ext cx="119063" cy="98425"/>
            </a:xfrm>
            <a:custGeom>
              <a:avLst/>
              <a:gdLst>
                <a:gd name="T0" fmla="*/ 0 w 75"/>
                <a:gd name="T1" fmla="*/ 13 h 62"/>
                <a:gd name="T2" fmla="*/ 75 w 75"/>
                <a:gd name="T3" fmla="*/ 0 h 62"/>
                <a:gd name="T4" fmla="*/ 37 w 75"/>
                <a:gd name="T5" fmla="*/ 62 h 62"/>
                <a:gd name="T6" fmla="*/ 0 w 75"/>
                <a:gd name="T7" fmla="*/ 13 h 62"/>
              </a:gdLst>
              <a:ahLst/>
              <a:cxnLst>
                <a:cxn ang="0">
                  <a:pos x="T0" y="T1"/>
                </a:cxn>
                <a:cxn ang="0">
                  <a:pos x="T2" y="T3"/>
                </a:cxn>
                <a:cxn ang="0">
                  <a:pos x="T4" y="T5"/>
                </a:cxn>
                <a:cxn ang="0">
                  <a:pos x="T6" y="T7"/>
                </a:cxn>
              </a:cxnLst>
              <a:rect l="0" t="0" r="r" b="b"/>
              <a:pathLst>
                <a:path w="75" h="62">
                  <a:moveTo>
                    <a:pt x="0" y="13"/>
                  </a:moveTo>
                  <a:lnTo>
                    <a:pt x="75" y="0"/>
                  </a:lnTo>
                  <a:lnTo>
                    <a:pt x="37" y="62"/>
                  </a:lnTo>
                  <a:lnTo>
                    <a:pt x="0" y="13"/>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3" name="Freeform 697"/>
            <p:cNvSpPr>
              <a:spLocks/>
            </p:cNvSpPr>
            <p:nvPr/>
          </p:nvSpPr>
          <p:spPr bwMode="auto">
            <a:xfrm>
              <a:off x="8291513" y="3354388"/>
              <a:ext cx="119063" cy="98425"/>
            </a:xfrm>
            <a:custGeom>
              <a:avLst/>
              <a:gdLst>
                <a:gd name="T0" fmla="*/ 0 w 75"/>
                <a:gd name="T1" fmla="*/ 13 h 62"/>
                <a:gd name="T2" fmla="*/ 75 w 75"/>
                <a:gd name="T3" fmla="*/ 0 h 62"/>
                <a:gd name="T4" fmla="*/ 37 w 75"/>
                <a:gd name="T5" fmla="*/ 62 h 62"/>
                <a:gd name="T6" fmla="*/ 0 w 75"/>
                <a:gd name="T7" fmla="*/ 13 h 62"/>
              </a:gdLst>
              <a:ahLst/>
              <a:cxnLst>
                <a:cxn ang="0">
                  <a:pos x="T0" y="T1"/>
                </a:cxn>
                <a:cxn ang="0">
                  <a:pos x="T2" y="T3"/>
                </a:cxn>
                <a:cxn ang="0">
                  <a:pos x="T4" y="T5"/>
                </a:cxn>
                <a:cxn ang="0">
                  <a:pos x="T6" y="T7"/>
                </a:cxn>
              </a:cxnLst>
              <a:rect l="0" t="0" r="r" b="b"/>
              <a:pathLst>
                <a:path w="75" h="62">
                  <a:moveTo>
                    <a:pt x="0" y="13"/>
                  </a:moveTo>
                  <a:lnTo>
                    <a:pt x="75" y="0"/>
                  </a:lnTo>
                  <a:lnTo>
                    <a:pt x="37" y="62"/>
                  </a:lnTo>
                  <a:lnTo>
                    <a:pt x="0" y="1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5" name="Freeform 698"/>
            <p:cNvSpPr>
              <a:spLocks/>
            </p:cNvSpPr>
            <p:nvPr/>
          </p:nvSpPr>
          <p:spPr bwMode="auto">
            <a:xfrm>
              <a:off x="8350250" y="3354388"/>
              <a:ext cx="66675" cy="98425"/>
            </a:xfrm>
            <a:custGeom>
              <a:avLst/>
              <a:gdLst>
                <a:gd name="T0" fmla="*/ 38 w 42"/>
                <a:gd name="T1" fmla="*/ 0 h 62"/>
                <a:gd name="T2" fmla="*/ 0 w 42"/>
                <a:gd name="T3" fmla="*/ 62 h 62"/>
                <a:gd name="T4" fmla="*/ 42 w 42"/>
                <a:gd name="T5" fmla="*/ 58 h 62"/>
                <a:gd name="T6" fmla="*/ 38 w 42"/>
                <a:gd name="T7" fmla="*/ 0 h 62"/>
              </a:gdLst>
              <a:ahLst/>
              <a:cxnLst>
                <a:cxn ang="0">
                  <a:pos x="T0" y="T1"/>
                </a:cxn>
                <a:cxn ang="0">
                  <a:pos x="T2" y="T3"/>
                </a:cxn>
                <a:cxn ang="0">
                  <a:pos x="T4" y="T5"/>
                </a:cxn>
                <a:cxn ang="0">
                  <a:pos x="T6" y="T7"/>
                </a:cxn>
              </a:cxnLst>
              <a:rect l="0" t="0" r="r" b="b"/>
              <a:pathLst>
                <a:path w="42" h="62">
                  <a:moveTo>
                    <a:pt x="38" y="0"/>
                  </a:moveTo>
                  <a:lnTo>
                    <a:pt x="0" y="62"/>
                  </a:lnTo>
                  <a:lnTo>
                    <a:pt x="42" y="58"/>
                  </a:lnTo>
                  <a:lnTo>
                    <a:pt x="38" y="0"/>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7" name="Freeform 699"/>
            <p:cNvSpPr>
              <a:spLocks/>
            </p:cNvSpPr>
            <p:nvPr/>
          </p:nvSpPr>
          <p:spPr bwMode="auto">
            <a:xfrm>
              <a:off x="8350250" y="3354388"/>
              <a:ext cx="66675" cy="98425"/>
            </a:xfrm>
            <a:custGeom>
              <a:avLst/>
              <a:gdLst>
                <a:gd name="T0" fmla="*/ 38 w 42"/>
                <a:gd name="T1" fmla="*/ 0 h 62"/>
                <a:gd name="T2" fmla="*/ 0 w 42"/>
                <a:gd name="T3" fmla="*/ 62 h 62"/>
                <a:gd name="T4" fmla="*/ 42 w 42"/>
                <a:gd name="T5" fmla="*/ 58 h 62"/>
                <a:gd name="T6" fmla="*/ 38 w 42"/>
                <a:gd name="T7" fmla="*/ 0 h 62"/>
              </a:gdLst>
              <a:ahLst/>
              <a:cxnLst>
                <a:cxn ang="0">
                  <a:pos x="T0" y="T1"/>
                </a:cxn>
                <a:cxn ang="0">
                  <a:pos x="T2" y="T3"/>
                </a:cxn>
                <a:cxn ang="0">
                  <a:pos x="T4" y="T5"/>
                </a:cxn>
                <a:cxn ang="0">
                  <a:pos x="T6" y="T7"/>
                </a:cxn>
              </a:cxnLst>
              <a:rect l="0" t="0" r="r" b="b"/>
              <a:pathLst>
                <a:path w="42" h="62">
                  <a:moveTo>
                    <a:pt x="38" y="0"/>
                  </a:moveTo>
                  <a:lnTo>
                    <a:pt x="0" y="62"/>
                  </a:lnTo>
                  <a:lnTo>
                    <a:pt x="42" y="58"/>
                  </a:lnTo>
                  <a:lnTo>
                    <a:pt x="3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9" name="Freeform 700"/>
            <p:cNvSpPr>
              <a:spLocks/>
            </p:cNvSpPr>
            <p:nvPr/>
          </p:nvSpPr>
          <p:spPr bwMode="auto">
            <a:xfrm>
              <a:off x="8350250" y="3446463"/>
              <a:ext cx="66675" cy="74613"/>
            </a:xfrm>
            <a:custGeom>
              <a:avLst/>
              <a:gdLst>
                <a:gd name="T0" fmla="*/ 42 w 42"/>
                <a:gd name="T1" fmla="*/ 0 h 47"/>
                <a:gd name="T2" fmla="*/ 0 w 42"/>
                <a:gd name="T3" fmla="*/ 4 h 47"/>
                <a:gd name="T4" fmla="*/ 12 w 42"/>
                <a:gd name="T5" fmla="*/ 47 h 47"/>
                <a:gd name="T6" fmla="*/ 42 w 42"/>
                <a:gd name="T7" fmla="*/ 0 h 47"/>
              </a:gdLst>
              <a:ahLst/>
              <a:cxnLst>
                <a:cxn ang="0">
                  <a:pos x="T0" y="T1"/>
                </a:cxn>
                <a:cxn ang="0">
                  <a:pos x="T2" y="T3"/>
                </a:cxn>
                <a:cxn ang="0">
                  <a:pos x="T4" y="T5"/>
                </a:cxn>
                <a:cxn ang="0">
                  <a:pos x="T6" y="T7"/>
                </a:cxn>
              </a:cxnLst>
              <a:rect l="0" t="0" r="r" b="b"/>
              <a:pathLst>
                <a:path w="42" h="47">
                  <a:moveTo>
                    <a:pt x="42" y="0"/>
                  </a:moveTo>
                  <a:lnTo>
                    <a:pt x="0" y="4"/>
                  </a:lnTo>
                  <a:lnTo>
                    <a:pt x="12" y="47"/>
                  </a:lnTo>
                  <a:lnTo>
                    <a:pt x="42" y="0"/>
                  </a:lnTo>
                  <a:close/>
                </a:path>
              </a:pathLst>
            </a:custGeom>
            <a:solidFill>
              <a:srgbClr val="6D63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1" name="Freeform 701"/>
            <p:cNvSpPr>
              <a:spLocks/>
            </p:cNvSpPr>
            <p:nvPr/>
          </p:nvSpPr>
          <p:spPr bwMode="auto">
            <a:xfrm>
              <a:off x="8350250" y="3446463"/>
              <a:ext cx="66675" cy="74613"/>
            </a:xfrm>
            <a:custGeom>
              <a:avLst/>
              <a:gdLst>
                <a:gd name="T0" fmla="*/ 42 w 42"/>
                <a:gd name="T1" fmla="*/ 0 h 47"/>
                <a:gd name="T2" fmla="*/ 0 w 42"/>
                <a:gd name="T3" fmla="*/ 4 h 47"/>
                <a:gd name="T4" fmla="*/ 12 w 42"/>
                <a:gd name="T5" fmla="*/ 47 h 47"/>
                <a:gd name="T6" fmla="*/ 42 w 42"/>
                <a:gd name="T7" fmla="*/ 0 h 47"/>
              </a:gdLst>
              <a:ahLst/>
              <a:cxnLst>
                <a:cxn ang="0">
                  <a:pos x="T0" y="T1"/>
                </a:cxn>
                <a:cxn ang="0">
                  <a:pos x="T2" y="T3"/>
                </a:cxn>
                <a:cxn ang="0">
                  <a:pos x="T4" y="T5"/>
                </a:cxn>
                <a:cxn ang="0">
                  <a:pos x="T6" y="T7"/>
                </a:cxn>
              </a:cxnLst>
              <a:rect l="0" t="0" r="r" b="b"/>
              <a:pathLst>
                <a:path w="42" h="47">
                  <a:moveTo>
                    <a:pt x="42" y="0"/>
                  </a:moveTo>
                  <a:lnTo>
                    <a:pt x="0" y="4"/>
                  </a:lnTo>
                  <a:lnTo>
                    <a:pt x="12" y="47"/>
                  </a:lnTo>
                  <a:lnTo>
                    <a:pt x="4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3" name="Freeform 702"/>
            <p:cNvSpPr>
              <a:spLocks/>
            </p:cNvSpPr>
            <p:nvPr/>
          </p:nvSpPr>
          <p:spPr bwMode="auto">
            <a:xfrm>
              <a:off x="8153400" y="3375026"/>
              <a:ext cx="196850" cy="77788"/>
            </a:xfrm>
            <a:custGeom>
              <a:avLst/>
              <a:gdLst>
                <a:gd name="T0" fmla="*/ 0 w 124"/>
                <a:gd name="T1" fmla="*/ 36 h 49"/>
                <a:gd name="T2" fmla="*/ 87 w 124"/>
                <a:gd name="T3" fmla="*/ 0 h 49"/>
                <a:gd name="T4" fmla="*/ 124 w 124"/>
                <a:gd name="T5" fmla="*/ 49 h 49"/>
                <a:gd name="T6" fmla="*/ 0 w 124"/>
                <a:gd name="T7" fmla="*/ 36 h 49"/>
              </a:gdLst>
              <a:ahLst/>
              <a:cxnLst>
                <a:cxn ang="0">
                  <a:pos x="T0" y="T1"/>
                </a:cxn>
                <a:cxn ang="0">
                  <a:pos x="T2" y="T3"/>
                </a:cxn>
                <a:cxn ang="0">
                  <a:pos x="T4" y="T5"/>
                </a:cxn>
                <a:cxn ang="0">
                  <a:pos x="T6" y="T7"/>
                </a:cxn>
              </a:cxnLst>
              <a:rect l="0" t="0" r="r" b="b"/>
              <a:pathLst>
                <a:path w="124" h="49">
                  <a:moveTo>
                    <a:pt x="0" y="36"/>
                  </a:moveTo>
                  <a:lnTo>
                    <a:pt x="87" y="0"/>
                  </a:lnTo>
                  <a:lnTo>
                    <a:pt x="124" y="49"/>
                  </a:lnTo>
                  <a:lnTo>
                    <a:pt x="0" y="36"/>
                  </a:lnTo>
                  <a:close/>
                </a:path>
              </a:pathLst>
            </a:custGeom>
            <a:solidFill>
              <a:srgbClr val="9D93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5" name="Freeform 703"/>
            <p:cNvSpPr>
              <a:spLocks/>
            </p:cNvSpPr>
            <p:nvPr/>
          </p:nvSpPr>
          <p:spPr bwMode="auto">
            <a:xfrm>
              <a:off x="8153400" y="3432176"/>
              <a:ext cx="196850" cy="82550"/>
            </a:xfrm>
            <a:custGeom>
              <a:avLst/>
              <a:gdLst>
                <a:gd name="T0" fmla="*/ 0 w 124"/>
                <a:gd name="T1" fmla="*/ 0 h 52"/>
                <a:gd name="T2" fmla="*/ 34 w 124"/>
                <a:gd name="T3" fmla="*/ 52 h 52"/>
                <a:gd name="T4" fmla="*/ 124 w 124"/>
                <a:gd name="T5" fmla="*/ 13 h 52"/>
                <a:gd name="T6" fmla="*/ 0 w 124"/>
                <a:gd name="T7" fmla="*/ 0 h 52"/>
              </a:gdLst>
              <a:ahLst/>
              <a:cxnLst>
                <a:cxn ang="0">
                  <a:pos x="T0" y="T1"/>
                </a:cxn>
                <a:cxn ang="0">
                  <a:pos x="T2" y="T3"/>
                </a:cxn>
                <a:cxn ang="0">
                  <a:pos x="T4" y="T5"/>
                </a:cxn>
                <a:cxn ang="0">
                  <a:pos x="T6" y="T7"/>
                </a:cxn>
              </a:cxnLst>
              <a:rect l="0" t="0" r="r" b="b"/>
              <a:pathLst>
                <a:path w="124" h="52">
                  <a:moveTo>
                    <a:pt x="0" y="0"/>
                  </a:moveTo>
                  <a:lnTo>
                    <a:pt x="34" y="52"/>
                  </a:lnTo>
                  <a:lnTo>
                    <a:pt x="124" y="13"/>
                  </a:lnTo>
                  <a:lnTo>
                    <a:pt x="0" y="0"/>
                  </a:lnTo>
                  <a:close/>
                </a:path>
              </a:pathLst>
            </a:custGeom>
            <a:solidFill>
              <a:srgbClr val="7D7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7" name="Freeform 704"/>
            <p:cNvSpPr>
              <a:spLocks/>
            </p:cNvSpPr>
            <p:nvPr/>
          </p:nvSpPr>
          <p:spPr bwMode="auto">
            <a:xfrm>
              <a:off x="8291513" y="3452813"/>
              <a:ext cx="77788" cy="85725"/>
            </a:xfrm>
            <a:custGeom>
              <a:avLst/>
              <a:gdLst>
                <a:gd name="T0" fmla="*/ 0 w 49"/>
                <a:gd name="T1" fmla="*/ 54 h 54"/>
                <a:gd name="T2" fmla="*/ 37 w 49"/>
                <a:gd name="T3" fmla="*/ 0 h 54"/>
                <a:gd name="T4" fmla="*/ 49 w 49"/>
                <a:gd name="T5" fmla="*/ 43 h 54"/>
                <a:gd name="T6" fmla="*/ 0 w 49"/>
                <a:gd name="T7" fmla="*/ 54 h 54"/>
              </a:gdLst>
              <a:ahLst/>
              <a:cxnLst>
                <a:cxn ang="0">
                  <a:pos x="T0" y="T1"/>
                </a:cxn>
                <a:cxn ang="0">
                  <a:pos x="T2" y="T3"/>
                </a:cxn>
                <a:cxn ang="0">
                  <a:pos x="T4" y="T5"/>
                </a:cxn>
                <a:cxn ang="0">
                  <a:pos x="T6" y="T7"/>
                </a:cxn>
              </a:cxnLst>
              <a:rect l="0" t="0" r="r" b="b"/>
              <a:pathLst>
                <a:path w="49" h="54">
                  <a:moveTo>
                    <a:pt x="0" y="54"/>
                  </a:moveTo>
                  <a:lnTo>
                    <a:pt x="37" y="0"/>
                  </a:lnTo>
                  <a:lnTo>
                    <a:pt x="49" y="43"/>
                  </a:lnTo>
                  <a:lnTo>
                    <a:pt x="0" y="54"/>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9" name="Freeform 705"/>
            <p:cNvSpPr>
              <a:spLocks/>
            </p:cNvSpPr>
            <p:nvPr/>
          </p:nvSpPr>
          <p:spPr bwMode="auto">
            <a:xfrm>
              <a:off x="8207375" y="3452813"/>
              <a:ext cx="142875" cy="85725"/>
            </a:xfrm>
            <a:custGeom>
              <a:avLst/>
              <a:gdLst>
                <a:gd name="T0" fmla="*/ 0 w 90"/>
                <a:gd name="T1" fmla="*/ 39 h 54"/>
                <a:gd name="T2" fmla="*/ 53 w 90"/>
                <a:gd name="T3" fmla="*/ 54 h 54"/>
                <a:gd name="T4" fmla="*/ 90 w 90"/>
                <a:gd name="T5" fmla="*/ 0 h 54"/>
                <a:gd name="T6" fmla="*/ 4 w 90"/>
                <a:gd name="T7" fmla="*/ 37 h 54"/>
                <a:gd name="T8" fmla="*/ 0 w 90"/>
                <a:gd name="T9" fmla="*/ 39 h 54"/>
              </a:gdLst>
              <a:ahLst/>
              <a:cxnLst>
                <a:cxn ang="0">
                  <a:pos x="T0" y="T1"/>
                </a:cxn>
                <a:cxn ang="0">
                  <a:pos x="T2" y="T3"/>
                </a:cxn>
                <a:cxn ang="0">
                  <a:pos x="T4" y="T5"/>
                </a:cxn>
                <a:cxn ang="0">
                  <a:pos x="T6" y="T7"/>
                </a:cxn>
                <a:cxn ang="0">
                  <a:pos x="T8" y="T9"/>
                </a:cxn>
              </a:cxnLst>
              <a:rect l="0" t="0" r="r" b="b"/>
              <a:pathLst>
                <a:path w="90" h="54">
                  <a:moveTo>
                    <a:pt x="0" y="39"/>
                  </a:moveTo>
                  <a:lnTo>
                    <a:pt x="53" y="54"/>
                  </a:lnTo>
                  <a:lnTo>
                    <a:pt x="90" y="0"/>
                  </a:lnTo>
                  <a:lnTo>
                    <a:pt x="4" y="37"/>
                  </a:lnTo>
                  <a:lnTo>
                    <a:pt x="0" y="39"/>
                  </a:lnTo>
                  <a:close/>
                </a:path>
              </a:pathLst>
            </a:custGeom>
            <a:solidFill>
              <a:srgbClr val="5C4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1" name="Freeform 706"/>
            <p:cNvSpPr>
              <a:spLocks/>
            </p:cNvSpPr>
            <p:nvPr/>
          </p:nvSpPr>
          <p:spPr bwMode="auto">
            <a:xfrm>
              <a:off x="8207375" y="3452813"/>
              <a:ext cx="142875" cy="85725"/>
            </a:xfrm>
            <a:custGeom>
              <a:avLst/>
              <a:gdLst>
                <a:gd name="T0" fmla="*/ 0 w 90"/>
                <a:gd name="T1" fmla="*/ 39 h 54"/>
                <a:gd name="T2" fmla="*/ 53 w 90"/>
                <a:gd name="T3" fmla="*/ 54 h 54"/>
                <a:gd name="T4" fmla="*/ 90 w 90"/>
                <a:gd name="T5" fmla="*/ 0 h 54"/>
                <a:gd name="T6" fmla="*/ 4 w 90"/>
                <a:gd name="T7" fmla="*/ 37 h 54"/>
              </a:gdLst>
              <a:ahLst/>
              <a:cxnLst>
                <a:cxn ang="0">
                  <a:pos x="T0" y="T1"/>
                </a:cxn>
                <a:cxn ang="0">
                  <a:pos x="T2" y="T3"/>
                </a:cxn>
                <a:cxn ang="0">
                  <a:pos x="T4" y="T5"/>
                </a:cxn>
                <a:cxn ang="0">
                  <a:pos x="T6" y="T7"/>
                </a:cxn>
              </a:cxnLst>
              <a:rect l="0" t="0" r="r" b="b"/>
              <a:pathLst>
                <a:path w="90" h="54">
                  <a:moveTo>
                    <a:pt x="0" y="39"/>
                  </a:moveTo>
                  <a:lnTo>
                    <a:pt x="53" y="54"/>
                  </a:lnTo>
                  <a:lnTo>
                    <a:pt x="90" y="0"/>
                  </a:lnTo>
                  <a:lnTo>
                    <a:pt x="4" y="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2" name="Freeform 707"/>
            <p:cNvSpPr>
              <a:spLocks/>
            </p:cNvSpPr>
            <p:nvPr/>
          </p:nvSpPr>
          <p:spPr bwMode="auto">
            <a:xfrm>
              <a:off x="9699625" y="1135063"/>
              <a:ext cx="560388" cy="350838"/>
            </a:xfrm>
            <a:custGeom>
              <a:avLst/>
              <a:gdLst>
                <a:gd name="T0" fmla="*/ 4 w 353"/>
                <a:gd name="T1" fmla="*/ 164 h 221"/>
                <a:gd name="T2" fmla="*/ 353 w 353"/>
                <a:gd name="T3" fmla="*/ 221 h 221"/>
                <a:gd name="T4" fmla="*/ 353 w 353"/>
                <a:gd name="T5" fmla="*/ 47 h 221"/>
                <a:gd name="T6" fmla="*/ 0 w 353"/>
                <a:gd name="T7" fmla="*/ 0 h 221"/>
                <a:gd name="T8" fmla="*/ 4 w 353"/>
                <a:gd name="T9" fmla="*/ 164 h 221"/>
              </a:gdLst>
              <a:ahLst/>
              <a:cxnLst>
                <a:cxn ang="0">
                  <a:pos x="T0" y="T1"/>
                </a:cxn>
                <a:cxn ang="0">
                  <a:pos x="T2" y="T3"/>
                </a:cxn>
                <a:cxn ang="0">
                  <a:pos x="T4" y="T5"/>
                </a:cxn>
                <a:cxn ang="0">
                  <a:pos x="T6" y="T7"/>
                </a:cxn>
                <a:cxn ang="0">
                  <a:pos x="T8" y="T9"/>
                </a:cxn>
              </a:cxnLst>
              <a:rect l="0" t="0" r="r" b="b"/>
              <a:pathLst>
                <a:path w="353" h="221">
                  <a:moveTo>
                    <a:pt x="4" y="164"/>
                  </a:moveTo>
                  <a:lnTo>
                    <a:pt x="353" y="221"/>
                  </a:lnTo>
                  <a:lnTo>
                    <a:pt x="353" y="47"/>
                  </a:lnTo>
                  <a:lnTo>
                    <a:pt x="0" y="0"/>
                  </a:lnTo>
                  <a:lnTo>
                    <a:pt x="4" y="16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3" name="Freeform 708"/>
            <p:cNvSpPr>
              <a:spLocks/>
            </p:cNvSpPr>
            <p:nvPr/>
          </p:nvSpPr>
          <p:spPr bwMode="auto">
            <a:xfrm>
              <a:off x="10260013" y="1098551"/>
              <a:ext cx="488950" cy="387350"/>
            </a:xfrm>
            <a:custGeom>
              <a:avLst/>
              <a:gdLst>
                <a:gd name="T0" fmla="*/ 0 w 308"/>
                <a:gd name="T1" fmla="*/ 70 h 244"/>
                <a:gd name="T2" fmla="*/ 0 w 308"/>
                <a:gd name="T3" fmla="*/ 244 h 244"/>
                <a:gd name="T4" fmla="*/ 308 w 308"/>
                <a:gd name="T5" fmla="*/ 161 h 244"/>
                <a:gd name="T6" fmla="*/ 308 w 308"/>
                <a:gd name="T7" fmla="*/ 0 h 244"/>
                <a:gd name="T8" fmla="*/ 0 w 308"/>
                <a:gd name="T9" fmla="*/ 70 h 244"/>
              </a:gdLst>
              <a:ahLst/>
              <a:cxnLst>
                <a:cxn ang="0">
                  <a:pos x="T0" y="T1"/>
                </a:cxn>
                <a:cxn ang="0">
                  <a:pos x="T2" y="T3"/>
                </a:cxn>
                <a:cxn ang="0">
                  <a:pos x="T4" y="T5"/>
                </a:cxn>
                <a:cxn ang="0">
                  <a:pos x="T6" y="T7"/>
                </a:cxn>
                <a:cxn ang="0">
                  <a:pos x="T8" y="T9"/>
                </a:cxn>
              </a:cxnLst>
              <a:rect l="0" t="0" r="r" b="b"/>
              <a:pathLst>
                <a:path w="308" h="244">
                  <a:moveTo>
                    <a:pt x="0" y="70"/>
                  </a:moveTo>
                  <a:lnTo>
                    <a:pt x="0" y="244"/>
                  </a:lnTo>
                  <a:lnTo>
                    <a:pt x="308" y="161"/>
                  </a:lnTo>
                  <a:lnTo>
                    <a:pt x="308" y="0"/>
                  </a:lnTo>
                  <a:lnTo>
                    <a:pt x="0" y="7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4" name="Freeform 709"/>
            <p:cNvSpPr>
              <a:spLocks/>
            </p:cNvSpPr>
            <p:nvPr/>
          </p:nvSpPr>
          <p:spPr bwMode="auto">
            <a:xfrm>
              <a:off x="9699625" y="1039813"/>
              <a:ext cx="1049338" cy="169863"/>
            </a:xfrm>
            <a:custGeom>
              <a:avLst/>
              <a:gdLst>
                <a:gd name="T0" fmla="*/ 0 w 661"/>
                <a:gd name="T1" fmla="*/ 60 h 107"/>
                <a:gd name="T2" fmla="*/ 353 w 661"/>
                <a:gd name="T3" fmla="*/ 107 h 107"/>
                <a:gd name="T4" fmla="*/ 661 w 661"/>
                <a:gd name="T5" fmla="*/ 37 h 107"/>
                <a:gd name="T6" fmla="*/ 336 w 661"/>
                <a:gd name="T7" fmla="*/ 0 h 107"/>
                <a:gd name="T8" fmla="*/ 0 w 661"/>
                <a:gd name="T9" fmla="*/ 60 h 107"/>
              </a:gdLst>
              <a:ahLst/>
              <a:cxnLst>
                <a:cxn ang="0">
                  <a:pos x="T0" y="T1"/>
                </a:cxn>
                <a:cxn ang="0">
                  <a:pos x="T2" y="T3"/>
                </a:cxn>
                <a:cxn ang="0">
                  <a:pos x="T4" y="T5"/>
                </a:cxn>
                <a:cxn ang="0">
                  <a:pos x="T6" y="T7"/>
                </a:cxn>
                <a:cxn ang="0">
                  <a:pos x="T8" y="T9"/>
                </a:cxn>
              </a:cxnLst>
              <a:rect l="0" t="0" r="r" b="b"/>
              <a:pathLst>
                <a:path w="661" h="107">
                  <a:moveTo>
                    <a:pt x="0" y="60"/>
                  </a:moveTo>
                  <a:lnTo>
                    <a:pt x="353" y="107"/>
                  </a:lnTo>
                  <a:lnTo>
                    <a:pt x="661" y="37"/>
                  </a:lnTo>
                  <a:lnTo>
                    <a:pt x="336" y="0"/>
                  </a:lnTo>
                  <a:lnTo>
                    <a:pt x="0" y="60"/>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5" name="Freeform 710"/>
            <p:cNvSpPr>
              <a:spLocks/>
            </p:cNvSpPr>
            <p:nvPr/>
          </p:nvSpPr>
          <p:spPr bwMode="auto">
            <a:xfrm>
              <a:off x="9998075" y="849313"/>
              <a:ext cx="268288" cy="290513"/>
            </a:xfrm>
            <a:custGeom>
              <a:avLst/>
              <a:gdLst>
                <a:gd name="T0" fmla="*/ 0 w 169"/>
                <a:gd name="T1" fmla="*/ 150 h 183"/>
                <a:gd name="T2" fmla="*/ 169 w 169"/>
                <a:gd name="T3" fmla="*/ 183 h 183"/>
                <a:gd name="T4" fmla="*/ 169 w 169"/>
                <a:gd name="T5" fmla="*/ 0 h 183"/>
                <a:gd name="T6" fmla="*/ 0 w 169"/>
                <a:gd name="T7" fmla="*/ 150 h 183"/>
              </a:gdLst>
              <a:ahLst/>
              <a:cxnLst>
                <a:cxn ang="0">
                  <a:pos x="T0" y="T1"/>
                </a:cxn>
                <a:cxn ang="0">
                  <a:pos x="T2" y="T3"/>
                </a:cxn>
                <a:cxn ang="0">
                  <a:pos x="T4" y="T5"/>
                </a:cxn>
                <a:cxn ang="0">
                  <a:pos x="T6" y="T7"/>
                </a:cxn>
              </a:cxnLst>
              <a:rect l="0" t="0" r="r" b="b"/>
              <a:pathLst>
                <a:path w="169" h="183">
                  <a:moveTo>
                    <a:pt x="0" y="150"/>
                  </a:moveTo>
                  <a:lnTo>
                    <a:pt x="169" y="183"/>
                  </a:lnTo>
                  <a:lnTo>
                    <a:pt x="169" y="0"/>
                  </a:lnTo>
                  <a:lnTo>
                    <a:pt x="0" y="15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6" name="Freeform 711"/>
            <p:cNvSpPr>
              <a:spLocks/>
            </p:cNvSpPr>
            <p:nvPr/>
          </p:nvSpPr>
          <p:spPr bwMode="auto">
            <a:xfrm>
              <a:off x="10266363" y="849313"/>
              <a:ext cx="220663" cy="290513"/>
            </a:xfrm>
            <a:custGeom>
              <a:avLst/>
              <a:gdLst>
                <a:gd name="T0" fmla="*/ 0 w 139"/>
                <a:gd name="T1" fmla="*/ 0 h 183"/>
                <a:gd name="T2" fmla="*/ 0 w 139"/>
                <a:gd name="T3" fmla="*/ 183 h 183"/>
                <a:gd name="T4" fmla="*/ 139 w 139"/>
                <a:gd name="T5" fmla="*/ 146 h 183"/>
                <a:gd name="T6" fmla="*/ 0 w 139"/>
                <a:gd name="T7" fmla="*/ 0 h 183"/>
              </a:gdLst>
              <a:ahLst/>
              <a:cxnLst>
                <a:cxn ang="0">
                  <a:pos x="T0" y="T1"/>
                </a:cxn>
                <a:cxn ang="0">
                  <a:pos x="T2" y="T3"/>
                </a:cxn>
                <a:cxn ang="0">
                  <a:pos x="T4" y="T5"/>
                </a:cxn>
                <a:cxn ang="0">
                  <a:pos x="T6" y="T7"/>
                </a:cxn>
              </a:cxnLst>
              <a:rect l="0" t="0" r="r" b="b"/>
              <a:pathLst>
                <a:path w="139" h="183">
                  <a:moveTo>
                    <a:pt x="0" y="0"/>
                  </a:moveTo>
                  <a:lnTo>
                    <a:pt x="0" y="183"/>
                  </a:lnTo>
                  <a:lnTo>
                    <a:pt x="139" y="146"/>
                  </a:lnTo>
                  <a:lnTo>
                    <a:pt x="0"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7" name="Freeform 712"/>
            <p:cNvSpPr>
              <a:spLocks/>
            </p:cNvSpPr>
            <p:nvPr/>
          </p:nvSpPr>
          <p:spPr bwMode="auto">
            <a:xfrm>
              <a:off x="9759950" y="1209676"/>
              <a:ext cx="428625" cy="198438"/>
            </a:xfrm>
            <a:custGeom>
              <a:avLst/>
              <a:gdLst>
                <a:gd name="T0" fmla="*/ 0 w 270"/>
                <a:gd name="T1" fmla="*/ 0 h 125"/>
                <a:gd name="T2" fmla="*/ 0 w 270"/>
                <a:gd name="T3" fmla="*/ 84 h 125"/>
                <a:gd name="T4" fmla="*/ 270 w 270"/>
                <a:gd name="T5" fmla="*/ 125 h 125"/>
                <a:gd name="T6" fmla="*/ 270 w 270"/>
                <a:gd name="T7" fmla="*/ 35 h 125"/>
                <a:gd name="T8" fmla="*/ 0 w 270"/>
                <a:gd name="T9" fmla="*/ 0 h 125"/>
              </a:gdLst>
              <a:ahLst/>
              <a:cxnLst>
                <a:cxn ang="0">
                  <a:pos x="T0" y="T1"/>
                </a:cxn>
                <a:cxn ang="0">
                  <a:pos x="T2" y="T3"/>
                </a:cxn>
                <a:cxn ang="0">
                  <a:pos x="T4" y="T5"/>
                </a:cxn>
                <a:cxn ang="0">
                  <a:pos x="T6" y="T7"/>
                </a:cxn>
                <a:cxn ang="0">
                  <a:pos x="T8" y="T9"/>
                </a:cxn>
              </a:cxnLst>
              <a:rect l="0" t="0" r="r" b="b"/>
              <a:pathLst>
                <a:path w="270" h="125">
                  <a:moveTo>
                    <a:pt x="0" y="0"/>
                  </a:moveTo>
                  <a:lnTo>
                    <a:pt x="0" y="84"/>
                  </a:lnTo>
                  <a:lnTo>
                    <a:pt x="270" y="125"/>
                  </a:lnTo>
                  <a:lnTo>
                    <a:pt x="270" y="35"/>
                  </a:lnTo>
                  <a:lnTo>
                    <a:pt x="0" y="0"/>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8" name="Freeform 713"/>
            <p:cNvSpPr>
              <a:spLocks/>
            </p:cNvSpPr>
            <p:nvPr/>
          </p:nvSpPr>
          <p:spPr bwMode="auto">
            <a:xfrm>
              <a:off x="10340975" y="1182688"/>
              <a:ext cx="366713" cy="212725"/>
            </a:xfrm>
            <a:custGeom>
              <a:avLst/>
              <a:gdLst>
                <a:gd name="T0" fmla="*/ 0 w 231"/>
                <a:gd name="T1" fmla="*/ 56 h 134"/>
                <a:gd name="T2" fmla="*/ 0 w 231"/>
                <a:gd name="T3" fmla="*/ 134 h 134"/>
                <a:gd name="T4" fmla="*/ 231 w 231"/>
                <a:gd name="T5" fmla="*/ 82 h 134"/>
                <a:gd name="T6" fmla="*/ 231 w 231"/>
                <a:gd name="T7" fmla="*/ 0 h 134"/>
                <a:gd name="T8" fmla="*/ 0 w 231"/>
                <a:gd name="T9" fmla="*/ 56 h 134"/>
              </a:gdLst>
              <a:ahLst/>
              <a:cxnLst>
                <a:cxn ang="0">
                  <a:pos x="T0" y="T1"/>
                </a:cxn>
                <a:cxn ang="0">
                  <a:pos x="T2" y="T3"/>
                </a:cxn>
                <a:cxn ang="0">
                  <a:pos x="T4" y="T5"/>
                </a:cxn>
                <a:cxn ang="0">
                  <a:pos x="T6" y="T7"/>
                </a:cxn>
                <a:cxn ang="0">
                  <a:pos x="T8" y="T9"/>
                </a:cxn>
              </a:cxnLst>
              <a:rect l="0" t="0" r="r" b="b"/>
              <a:pathLst>
                <a:path w="231" h="134">
                  <a:moveTo>
                    <a:pt x="0" y="56"/>
                  </a:moveTo>
                  <a:lnTo>
                    <a:pt x="0" y="134"/>
                  </a:lnTo>
                  <a:lnTo>
                    <a:pt x="231" y="82"/>
                  </a:lnTo>
                  <a:lnTo>
                    <a:pt x="231" y="0"/>
                  </a:lnTo>
                  <a:lnTo>
                    <a:pt x="0" y="56"/>
                  </a:lnTo>
                  <a:close/>
                </a:path>
              </a:pathLst>
            </a:custGeom>
            <a:solidFill>
              <a:srgbClr val="D98B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9" name="Freeform 714"/>
            <p:cNvSpPr>
              <a:spLocks/>
            </p:cNvSpPr>
            <p:nvPr/>
          </p:nvSpPr>
          <p:spPr bwMode="auto">
            <a:xfrm>
              <a:off x="9563100" y="1506538"/>
              <a:ext cx="107950" cy="219075"/>
            </a:xfrm>
            <a:custGeom>
              <a:avLst/>
              <a:gdLst>
                <a:gd name="T0" fmla="*/ 68 w 68"/>
                <a:gd name="T1" fmla="*/ 17 h 138"/>
                <a:gd name="T2" fmla="*/ 0 w 68"/>
                <a:gd name="T3" fmla="*/ 0 h 138"/>
                <a:gd name="T4" fmla="*/ 0 w 68"/>
                <a:gd name="T5" fmla="*/ 123 h 138"/>
                <a:gd name="T6" fmla="*/ 68 w 68"/>
                <a:gd name="T7" fmla="*/ 138 h 138"/>
                <a:gd name="T8" fmla="*/ 68 w 68"/>
                <a:gd name="T9" fmla="*/ 17 h 138"/>
              </a:gdLst>
              <a:ahLst/>
              <a:cxnLst>
                <a:cxn ang="0">
                  <a:pos x="T0" y="T1"/>
                </a:cxn>
                <a:cxn ang="0">
                  <a:pos x="T2" y="T3"/>
                </a:cxn>
                <a:cxn ang="0">
                  <a:pos x="T4" y="T5"/>
                </a:cxn>
                <a:cxn ang="0">
                  <a:pos x="T6" y="T7"/>
                </a:cxn>
                <a:cxn ang="0">
                  <a:pos x="T8" y="T9"/>
                </a:cxn>
              </a:cxnLst>
              <a:rect l="0" t="0" r="r" b="b"/>
              <a:pathLst>
                <a:path w="68" h="138">
                  <a:moveTo>
                    <a:pt x="68" y="17"/>
                  </a:moveTo>
                  <a:lnTo>
                    <a:pt x="0" y="0"/>
                  </a:lnTo>
                  <a:lnTo>
                    <a:pt x="0" y="123"/>
                  </a:lnTo>
                  <a:lnTo>
                    <a:pt x="68" y="138"/>
                  </a:lnTo>
                  <a:lnTo>
                    <a:pt x="68"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0" name="Freeform 715"/>
            <p:cNvSpPr>
              <a:spLocks/>
            </p:cNvSpPr>
            <p:nvPr/>
          </p:nvSpPr>
          <p:spPr bwMode="auto">
            <a:xfrm>
              <a:off x="9712325" y="1535113"/>
              <a:ext cx="107950" cy="220663"/>
            </a:xfrm>
            <a:custGeom>
              <a:avLst/>
              <a:gdLst>
                <a:gd name="T0" fmla="*/ 68 w 68"/>
                <a:gd name="T1" fmla="*/ 17 h 139"/>
                <a:gd name="T2" fmla="*/ 0 w 68"/>
                <a:gd name="T3" fmla="*/ 0 h 139"/>
                <a:gd name="T4" fmla="*/ 0 w 68"/>
                <a:gd name="T5" fmla="*/ 124 h 139"/>
                <a:gd name="T6" fmla="*/ 68 w 68"/>
                <a:gd name="T7" fmla="*/ 139 h 139"/>
                <a:gd name="T8" fmla="*/ 68 w 68"/>
                <a:gd name="T9" fmla="*/ 17 h 139"/>
              </a:gdLst>
              <a:ahLst/>
              <a:cxnLst>
                <a:cxn ang="0">
                  <a:pos x="T0" y="T1"/>
                </a:cxn>
                <a:cxn ang="0">
                  <a:pos x="T2" y="T3"/>
                </a:cxn>
                <a:cxn ang="0">
                  <a:pos x="T4" y="T5"/>
                </a:cxn>
                <a:cxn ang="0">
                  <a:pos x="T6" y="T7"/>
                </a:cxn>
                <a:cxn ang="0">
                  <a:pos x="T8" y="T9"/>
                </a:cxn>
              </a:cxnLst>
              <a:rect l="0" t="0" r="r" b="b"/>
              <a:pathLst>
                <a:path w="68" h="139">
                  <a:moveTo>
                    <a:pt x="68" y="17"/>
                  </a:moveTo>
                  <a:lnTo>
                    <a:pt x="0" y="0"/>
                  </a:lnTo>
                  <a:lnTo>
                    <a:pt x="0" y="124"/>
                  </a:lnTo>
                  <a:lnTo>
                    <a:pt x="68" y="139"/>
                  </a:lnTo>
                  <a:lnTo>
                    <a:pt x="68"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1" name="Freeform 716"/>
            <p:cNvSpPr>
              <a:spLocks/>
            </p:cNvSpPr>
            <p:nvPr/>
          </p:nvSpPr>
          <p:spPr bwMode="auto">
            <a:xfrm>
              <a:off x="9563100" y="1830388"/>
              <a:ext cx="107950" cy="219075"/>
            </a:xfrm>
            <a:custGeom>
              <a:avLst/>
              <a:gdLst>
                <a:gd name="T0" fmla="*/ 68 w 68"/>
                <a:gd name="T1" fmla="*/ 17 h 138"/>
                <a:gd name="T2" fmla="*/ 0 w 68"/>
                <a:gd name="T3" fmla="*/ 0 h 138"/>
                <a:gd name="T4" fmla="*/ 0 w 68"/>
                <a:gd name="T5" fmla="*/ 123 h 138"/>
                <a:gd name="T6" fmla="*/ 68 w 68"/>
                <a:gd name="T7" fmla="*/ 138 h 138"/>
                <a:gd name="T8" fmla="*/ 68 w 68"/>
                <a:gd name="T9" fmla="*/ 17 h 138"/>
              </a:gdLst>
              <a:ahLst/>
              <a:cxnLst>
                <a:cxn ang="0">
                  <a:pos x="T0" y="T1"/>
                </a:cxn>
                <a:cxn ang="0">
                  <a:pos x="T2" y="T3"/>
                </a:cxn>
                <a:cxn ang="0">
                  <a:pos x="T4" y="T5"/>
                </a:cxn>
                <a:cxn ang="0">
                  <a:pos x="T6" y="T7"/>
                </a:cxn>
                <a:cxn ang="0">
                  <a:pos x="T8" y="T9"/>
                </a:cxn>
              </a:cxnLst>
              <a:rect l="0" t="0" r="r" b="b"/>
              <a:pathLst>
                <a:path w="68" h="138">
                  <a:moveTo>
                    <a:pt x="68" y="17"/>
                  </a:moveTo>
                  <a:lnTo>
                    <a:pt x="0" y="0"/>
                  </a:lnTo>
                  <a:lnTo>
                    <a:pt x="0" y="123"/>
                  </a:lnTo>
                  <a:lnTo>
                    <a:pt x="68" y="138"/>
                  </a:lnTo>
                  <a:lnTo>
                    <a:pt x="68" y="17"/>
                  </a:lnTo>
                  <a:close/>
                </a:path>
              </a:pathLst>
            </a:custGeom>
            <a:solidFill>
              <a:srgbClr val="FFE2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2" name="Freeform 717"/>
            <p:cNvSpPr>
              <a:spLocks/>
            </p:cNvSpPr>
            <p:nvPr/>
          </p:nvSpPr>
          <p:spPr bwMode="auto">
            <a:xfrm>
              <a:off x="9712325" y="1858963"/>
              <a:ext cx="107950" cy="220663"/>
            </a:xfrm>
            <a:custGeom>
              <a:avLst/>
              <a:gdLst>
                <a:gd name="T0" fmla="*/ 68 w 68"/>
                <a:gd name="T1" fmla="*/ 17 h 139"/>
                <a:gd name="T2" fmla="*/ 0 w 68"/>
                <a:gd name="T3" fmla="*/ 0 h 139"/>
                <a:gd name="T4" fmla="*/ 0 w 68"/>
                <a:gd name="T5" fmla="*/ 124 h 139"/>
                <a:gd name="T6" fmla="*/ 68 w 68"/>
                <a:gd name="T7" fmla="*/ 139 h 139"/>
                <a:gd name="T8" fmla="*/ 68 w 68"/>
                <a:gd name="T9" fmla="*/ 17 h 139"/>
              </a:gdLst>
              <a:ahLst/>
              <a:cxnLst>
                <a:cxn ang="0">
                  <a:pos x="T0" y="T1"/>
                </a:cxn>
                <a:cxn ang="0">
                  <a:pos x="T2" y="T3"/>
                </a:cxn>
                <a:cxn ang="0">
                  <a:pos x="T4" y="T5"/>
                </a:cxn>
                <a:cxn ang="0">
                  <a:pos x="T6" y="T7"/>
                </a:cxn>
                <a:cxn ang="0">
                  <a:pos x="T8" y="T9"/>
                </a:cxn>
              </a:cxnLst>
              <a:rect l="0" t="0" r="r" b="b"/>
              <a:pathLst>
                <a:path w="68" h="139">
                  <a:moveTo>
                    <a:pt x="68" y="17"/>
                  </a:moveTo>
                  <a:lnTo>
                    <a:pt x="0" y="0"/>
                  </a:lnTo>
                  <a:lnTo>
                    <a:pt x="0" y="124"/>
                  </a:lnTo>
                  <a:lnTo>
                    <a:pt x="68" y="139"/>
                  </a:lnTo>
                  <a:lnTo>
                    <a:pt x="68" y="17"/>
                  </a:lnTo>
                  <a:close/>
                </a:path>
              </a:pathLst>
            </a:custGeom>
            <a:solidFill>
              <a:srgbClr val="FFE2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3" name="Freeform 718"/>
            <p:cNvSpPr>
              <a:spLocks/>
            </p:cNvSpPr>
            <p:nvPr/>
          </p:nvSpPr>
          <p:spPr bwMode="auto">
            <a:xfrm>
              <a:off x="9563100" y="2154238"/>
              <a:ext cx="107950" cy="219075"/>
            </a:xfrm>
            <a:custGeom>
              <a:avLst/>
              <a:gdLst>
                <a:gd name="T0" fmla="*/ 68 w 68"/>
                <a:gd name="T1" fmla="*/ 17 h 138"/>
                <a:gd name="T2" fmla="*/ 0 w 68"/>
                <a:gd name="T3" fmla="*/ 0 h 138"/>
                <a:gd name="T4" fmla="*/ 0 w 68"/>
                <a:gd name="T5" fmla="*/ 123 h 138"/>
                <a:gd name="T6" fmla="*/ 68 w 68"/>
                <a:gd name="T7" fmla="*/ 138 h 138"/>
                <a:gd name="T8" fmla="*/ 68 w 68"/>
                <a:gd name="T9" fmla="*/ 17 h 138"/>
              </a:gdLst>
              <a:ahLst/>
              <a:cxnLst>
                <a:cxn ang="0">
                  <a:pos x="T0" y="T1"/>
                </a:cxn>
                <a:cxn ang="0">
                  <a:pos x="T2" y="T3"/>
                </a:cxn>
                <a:cxn ang="0">
                  <a:pos x="T4" y="T5"/>
                </a:cxn>
                <a:cxn ang="0">
                  <a:pos x="T6" y="T7"/>
                </a:cxn>
                <a:cxn ang="0">
                  <a:pos x="T8" y="T9"/>
                </a:cxn>
              </a:cxnLst>
              <a:rect l="0" t="0" r="r" b="b"/>
              <a:pathLst>
                <a:path w="68" h="138">
                  <a:moveTo>
                    <a:pt x="68" y="17"/>
                  </a:moveTo>
                  <a:lnTo>
                    <a:pt x="0" y="0"/>
                  </a:lnTo>
                  <a:lnTo>
                    <a:pt x="0" y="123"/>
                  </a:lnTo>
                  <a:lnTo>
                    <a:pt x="68" y="138"/>
                  </a:lnTo>
                  <a:lnTo>
                    <a:pt x="68"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4" name="Freeform 719"/>
            <p:cNvSpPr>
              <a:spLocks/>
            </p:cNvSpPr>
            <p:nvPr/>
          </p:nvSpPr>
          <p:spPr bwMode="auto">
            <a:xfrm>
              <a:off x="9712325" y="2182813"/>
              <a:ext cx="107950" cy="220663"/>
            </a:xfrm>
            <a:custGeom>
              <a:avLst/>
              <a:gdLst>
                <a:gd name="T0" fmla="*/ 68 w 68"/>
                <a:gd name="T1" fmla="*/ 17 h 139"/>
                <a:gd name="T2" fmla="*/ 0 w 68"/>
                <a:gd name="T3" fmla="*/ 0 h 139"/>
                <a:gd name="T4" fmla="*/ 0 w 68"/>
                <a:gd name="T5" fmla="*/ 124 h 139"/>
                <a:gd name="T6" fmla="*/ 68 w 68"/>
                <a:gd name="T7" fmla="*/ 139 h 139"/>
                <a:gd name="T8" fmla="*/ 68 w 68"/>
                <a:gd name="T9" fmla="*/ 17 h 139"/>
              </a:gdLst>
              <a:ahLst/>
              <a:cxnLst>
                <a:cxn ang="0">
                  <a:pos x="T0" y="T1"/>
                </a:cxn>
                <a:cxn ang="0">
                  <a:pos x="T2" y="T3"/>
                </a:cxn>
                <a:cxn ang="0">
                  <a:pos x="T4" y="T5"/>
                </a:cxn>
                <a:cxn ang="0">
                  <a:pos x="T6" y="T7"/>
                </a:cxn>
                <a:cxn ang="0">
                  <a:pos x="T8" y="T9"/>
                </a:cxn>
              </a:cxnLst>
              <a:rect l="0" t="0" r="r" b="b"/>
              <a:pathLst>
                <a:path w="68" h="139">
                  <a:moveTo>
                    <a:pt x="68" y="17"/>
                  </a:moveTo>
                  <a:lnTo>
                    <a:pt x="0" y="0"/>
                  </a:lnTo>
                  <a:lnTo>
                    <a:pt x="0" y="124"/>
                  </a:lnTo>
                  <a:lnTo>
                    <a:pt x="68" y="139"/>
                  </a:lnTo>
                  <a:lnTo>
                    <a:pt x="68" y="17"/>
                  </a:lnTo>
                  <a:close/>
                </a:path>
              </a:pathLst>
            </a:custGeom>
            <a:solidFill>
              <a:srgbClr val="FFE2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5" name="Freeform 720"/>
            <p:cNvSpPr>
              <a:spLocks/>
            </p:cNvSpPr>
            <p:nvPr/>
          </p:nvSpPr>
          <p:spPr bwMode="auto">
            <a:xfrm>
              <a:off x="9563100" y="2478088"/>
              <a:ext cx="107950" cy="219075"/>
            </a:xfrm>
            <a:custGeom>
              <a:avLst/>
              <a:gdLst>
                <a:gd name="T0" fmla="*/ 68 w 68"/>
                <a:gd name="T1" fmla="*/ 17 h 138"/>
                <a:gd name="T2" fmla="*/ 0 w 68"/>
                <a:gd name="T3" fmla="*/ 0 h 138"/>
                <a:gd name="T4" fmla="*/ 0 w 68"/>
                <a:gd name="T5" fmla="*/ 123 h 138"/>
                <a:gd name="T6" fmla="*/ 68 w 68"/>
                <a:gd name="T7" fmla="*/ 138 h 138"/>
                <a:gd name="T8" fmla="*/ 68 w 68"/>
                <a:gd name="T9" fmla="*/ 17 h 138"/>
              </a:gdLst>
              <a:ahLst/>
              <a:cxnLst>
                <a:cxn ang="0">
                  <a:pos x="T0" y="T1"/>
                </a:cxn>
                <a:cxn ang="0">
                  <a:pos x="T2" y="T3"/>
                </a:cxn>
                <a:cxn ang="0">
                  <a:pos x="T4" y="T5"/>
                </a:cxn>
                <a:cxn ang="0">
                  <a:pos x="T6" y="T7"/>
                </a:cxn>
                <a:cxn ang="0">
                  <a:pos x="T8" y="T9"/>
                </a:cxn>
              </a:cxnLst>
              <a:rect l="0" t="0" r="r" b="b"/>
              <a:pathLst>
                <a:path w="68" h="138">
                  <a:moveTo>
                    <a:pt x="68" y="17"/>
                  </a:moveTo>
                  <a:lnTo>
                    <a:pt x="0" y="0"/>
                  </a:lnTo>
                  <a:lnTo>
                    <a:pt x="0" y="123"/>
                  </a:lnTo>
                  <a:lnTo>
                    <a:pt x="68" y="138"/>
                  </a:lnTo>
                  <a:lnTo>
                    <a:pt x="68" y="17"/>
                  </a:lnTo>
                  <a:close/>
                </a:path>
              </a:pathLst>
            </a:custGeom>
            <a:solidFill>
              <a:srgbClr val="FFE2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6" name="Freeform 721"/>
            <p:cNvSpPr>
              <a:spLocks/>
            </p:cNvSpPr>
            <p:nvPr/>
          </p:nvSpPr>
          <p:spPr bwMode="auto">
            <a:xfrm>
              <a:off x="9712325" y="2508251"/>
              <a:ext cx="107950" cy="219075"/>
            </a:xfrm>
            <a:custGeom>
              <a:avLst/>
              <a:gdLst>
                <a:gd name="T0" fmla="*/ 68 w 68"/>
                <a:gd name="T1" fmla="*/ 16 h 138"/>
                <a:gd name="T2" fmla="*/ 0 w 68"/>
                <a:gd name="T3" fmla="*/ 0 h 138"/>
                <a:gd name="T4" fmla="*/ 0 w 68"/>
                <a:gd name="T5" fmla="*/ 123 h 138"/>
                <a:gd name="T6" fmla="*/ 68 w 68"/>
                <a:gd name="T7" fmla="*/ 138 h 138"/>
                <a:gd name="T8" fmla="*/ 68 w 68"/>
                <a:gd name="T9" fmla="*/ 16 h 138"/>
              </a:gdLst>
              <a:ahLst/>
              <a:cxnLst>
                <a:cxn ang="0">
                  <a:pos x="T0" y="T1"/>
                </a:cxn>
                <a:cxn ang="0">
                  <a:pos x="T2" y="T3"/>
                </a:cxn>
                <a:cxn ang="0">
                  <a:pos x="T4" y="T5"/>
                </a:cxn>
                <a:cxn ang="0">
                  <a:pos x="T6" y="T7"/>
                </a:cxn>
                <a:cxn ang="0">
                  <a:pos x="T8" y="T9"/>
                </a:cxn>
              </a:cxnLst>
              <a:rect l="0" t="0" r="r" b="b"/>
              <a:pathLst>
                <a:path w="68" h="138">
                  <a:moveTo>
                    <a:pt x="68" y="16"/>
                  </a:moveTo>
                  <a:lnTo>
                    <a:pt x="0" y="0"/>
                  </a:lnTo>
                  <a:lnTo>
                    <a:pt x="0" y="123"/>
                  </a:lnTo>
                  <a:lnTo>
                    <a:pt x="68" y="138"/>
                  </a:lnTo>
                  <a:lnTo>
                    <a:pt x="68" y="16"/>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7" name="Freeform 722"/>
            <p:cNvSpPr>
              <a:spLocks/>
            </p:cNvSpPr>
            <p:nvPr/>
          </p:nvSpPr>
          <p:spPr bwMode="auto">
            <a:xfrm>
              <a:off x="9563100" y="2801938"/>
              <a:ext cx="107950" cy="219075"/>
            </a:xfrm>
            <a:custGeom>
              <a:avLst/>
              <a:gdLst>
                <a:gd name="T0" fmla="*/ 68 w 68"/>
                <a:gd name="T1" fmla="*/ 17 h 138"/>
                <a:gd name="T2" fmla="*/ 0 w 68"/>
                <a:gd name="T3" fmla="*/ 0 h 138"/>
                <a:gd name="T4" fmla="*/ 0 w 68"/>
                <a:gd name="T5" fmla="*/ 123 h 138"/>
                <a:gd name="T6" fmla="*/ 68 w 68"/>
                <a:gd name="T7" fmla="*/ 138 h 138"/>
                <a:gd name="T8" fmla="*/ 68 w 68"/>
                <a:gd name="T9" fmla="*/ 17 h 138"/>
              </a:gdLst>
              <a:ahLst/>
              <a:cxnLst>
                <a:cxn ang="0">
                  <a:pos x="T0" y="T1"/>
                </a:cxn>
                <a:cxn ang="0">
                  <a:pos x="T2" y="T3"/>
                </a:cxn>
                <a:cxn ang="0">
                  <a:pos x="T4" y="T5"/>
                </a:cxn>
                <a:cxn ang="0">
                  <a:pos x="T6" y="T7"/>
                </a:cxn>
                <a:cxn ang="0">
                  <a:pos x="T8" y="T9"/>
                </a:cxn>
              </a:cxnLst>
              <a:rect l="0" t="0" r="r" b="b"/>
              <a:pathLst>
                <a:path w="68" h="138">
                  <a:moveTo>
                    <a:pt x="68" y="17"/>
                  </a:moveTo>
                  <a:lnTo>
                    <a:pt x="0" y="0"/>
                  </a:lnTo>
                  <a:lnTo>
                    <a:pt x="0" y="123"/>
                  </a:lnTo>
                  <a:lnTo>
                    <a:pt x="68" y="138"/>
                  </a:lnTo>
                  <a:lnTo>
                    <a:pt x="68"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8" name="Freeform 723"/>
            <p:cNvSpPr>
              <a:spLocks/>
            </p:cNvSpPr>
            <p:nvPr/>
          </p:nvSpPr>
          <p:spPr bwMode="auto">
            <a:xfrm>
              <a:off x="9712325" y="2832101"/>
              <a:ext cx="107950" cy="219075"/>
            </a:xfrm>
            <a:custGeom>
              <a:avLst/>
              <a:gdLst>
                <a:gd name="T0" fmla="*/ 68 w 68"/>
                <a:gd name="T1" fmla="*/ 16 h 138"/>
                <a:gd name="T2" fmla="*/ 0 w 68"/>
                <a:gd name="T3" fmla="*/ 0 h 138"/>
                <a:gd name="T4" fmla="*/ 0 w 68"/>
                <a:gd name="T5" fmla="*/ 123 h 138"/>
                <a:gd name="T6" fmla="*/ 68 w 68"/>
                <a:gd name="T7" fmla="*/ 138 h 138"/>
                <a:gd name="T8" fmla="*/ 68 w 68"/>
                <a:gd name="T9" fmla="*/ 16 h 138"/>
              </a:gdLst>
              <a:ahLst/>
              <a:cxnLst>
                <a:cxn ang="0">
                  <a:pos x="T0" y="T1"/>
                </a:cxn>
                <a:cxn ang="0">
                  <a:pos x="T2" y="T3"/>
                </a:cxn>
                <a:cxn ang="0">
                  <a:pos x="T4" y="T5"/>
                </a:cxn>
                <a:cxn ang="0">
                  <a:pos x="T6" y="T7"/>
                </a:cxn>
                <a:cxn ang="0">
                  <a:pos x="T8" y="T9"/>
                </a:cxn>
              </a:cxnLst>
              <a:rect l="0" t="0" r="r" b="b"/>
              <a:pathLst>
                <a:path w="68" h="138">
                  <a:moveTo>
                    <a:pt x="68" y="16"/>
                  </a:moveTo>
                  <a:lnTo>
                    <a:pt x="0" y="0"/>
                  </a:lnTo>
                  <a:lnTo>
                    <a:pt x="0" y="123"/>
                  </a:lnTo>
                  <a:lnTo>
                    <a:pt x="68" y="138"/>
                  </a:lnTo>
                  <a:lnTo>
                    <a:pt x="68" y="16"/>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9" name="Freeform 724"/>
            <p:cNvSpPr>
              <a:spLocks/>
            </p:cNvSpPr>
            <p:nvPr/>
          </p:nvSpPr>
          <p:spPr bwMode="auto">
            <a:xfrm>
              <a:off x="9872663" y="1585913"/>
              <a:ext cx="107950" cy="220663"/>
            </a:xfrm>
            <a:custGeom>
              <a:avLst/>
              <a:gdLst>
                <a:gd name="T0" fmla="*/ 68 w 68"/>
                <a:gd name="T1" fmla="*/ 15 h 139"/>
                <a:gd name="T2" fmla="*/ 0 w 68"/>
                <a:gd name="T3" fmla="*/ 0 h 139"/>
                <a:gd name="T4" fmla="*/ 0 w 68"/>
                <a:gd name="T5" fmla="*/ 124 h 139"/>
                <a:gd name="T6" fmla="*/ 68 w 68"/>
                <a:gd name="T7" fmla="*/ 139 h 139"/>
                <a:gd name="T8" fmla="*/ 68 w 68"/>
                <a:gd name="T9" fmla="*/ 15 h 139"/>
              </a:gdLst>
              <a:ahLst/>
              <a:cxnLst>
                <a:cxn ang="0">
                  <a:pos x="T0" y="T1"/>
                </a:cxn>
                <a:cxn ang="0">
                  <a:pos x="T2" y="T3"/>
                </a:cxn>
                <a:cxn ang="0">
                  <a:pos x="T4" y="T5"/>
                </a:cxn>
                <a:cxn ang="0">
                  <a:pos x="T6" y="T7"/>
                </a:cxn>
                <a:cxn ang="0">
                  <a:pos x="T8" y="T9"/>
                </a:cxn>
              </a:cxnLst>
              <a:rect l="0" t="0" r="r" b="b"/>
              <a:pathLst>
                <a:path w="68" h="139">
                  <a:moveTo>
                    <a:pt x="68" y="15"/>
                  </a:moveTo>
                  <a:lnTo>
                    <a:pt x="0" y="0"/>
                  </a:lnTo>
                  <a:lnTo>
                    <a:pt x="0" y="124"/>
                  </a:lnTo>
                  <a:lnTo>
                    <a:pt x="68" y="139"/>
                  </a:lnTo>
                  <a:lnTo>
                    <a:pt x="68" y="15"/>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0" name="Freeform 725"/>
            <p:cNvSpPr>
              <a:spLocks/>
            </p:cNvSpPr>
            <p:nvPr/>
          </p:nvSpPr>
          <p:spPr bwMode="auto">
            <a:xfrm>
              <a:off x="10021888" y="1616076"/>
              <a:ext cx="107950" cy="219075"/>
            </a:xfrm>
            <a:custGeom>
              <a:avLst/>
              <a:gdLst>
                <a:gd name="T0" fmla="*/ 68 w 68"/>
                <a:gd name="T1" fmla="*/ 15 h 138"/>
                <a:gd name="T2" fmla="*/ 0 w 68"/>
                <a:gd name="T3" fmla="*/ 0 h 138"/>
                <a:gd name="T4" fmla="*/ 0 w 68"/>
                <a:gd name="T5" fmla="*/ 124 h 138"/>
                <a:gd name="T6" fmla="*/ 68 w 68"/>
                <a:gd name="T7" fmla="*/ 138 h 138"/>
                <a:gd name="T8" fmla="*/ 68 w 68"/>
                <a:gd name="T9" fmla="*/ 15 h 138"/>
              </a:gdLst>
              <a:ahLst/>
              <a:cxnLst>
                <a:cxn ang="0">
                  <a:pos x="T0" y="T1"/>
                </a:cxn>
                <a:cxn ang="0">
                  <a:pos x="T2" y="T3"/>
                </a:cxn>
                <a:cxn ang="0">
                  <a:pos x="T4" y="T5"/>
                </a:cxn>
                <a:cxn ang="0">
                  <a:pos x="T6" y="T7"/>
                </a:cxn>
                <a:cxn ang="0">
                  <a:pos x="T8" y="T9"/>
                </a:cxn>
              </a:cxnLst>
              <a:rect l="0" t="0" r="r" b="b"/>
              <a:pathLst>
                <a:path w="68" h="138">
                  <a:moveTo>
                    <a:pt x="68" y="15"/>
                  </a:moveTo>
                  <a:lnTo>
                    <a:pt x="0" y="0"/>
                  </a:lnTo>
                  <a:lnTo>
                    <a:pt x="0" y="124"/>
                  </a:lnTo>
                  <a:lnTo>
                    <a:pt x="68" y="138"/>
                  </a:lnTo>
                  <a:lnTo>
                    <a:pt x="68" y="15"/>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1" name="Freeform 726"/>
            <p:cNvSpPr>
              <a:spLocks/>
            </p:cNvSpPr>
            <p:nvPr/>
          </p:nvSpPr>
          <p:spPr bwMode="auto">
            <a:xfrm>
              <a:off x="9872663" y="1909763"/>
              <a:ext cx="107950" cy="220663"/>
            </a:xfrm>
            <a:custGeom>
              <a:avLst/>
              <a:gdLst>
                <a:gd name="T0" fmla="*/ 68 w 68"/>
                <a:gd name="T1" fmla="*/ 15 h 139"/>
                <a:gd name="T2" fmla="*/ 0 w 68"/>
                <a:gd name="T3" fmla="*/ 0 h 139"/>
                <a:gd name="T4" fmla="*/ 0 w 68"/>
                <a:gd name="T5" fmla="*/ 124 h 139"/>
                <a:gd name="T6" fmla="*/ 68 w 68"/>
                <a:gd name="T7" fmla="*/ 139 h 139"/>
                <a:gd name="T8" fmla="*/ 68 w 68"/>
                <a:gd name="T9" fmla="*/ 15 h 139"/>
              </a:gdLst>
              <a:ahLst/>
              <a:cxnLst>
                <a:cxn ang="0">
                  <a:pos x="T0" y="T1"/>
                </a:cxn>
                <a:cxn ang="0">
                  <a:pos x="T2" y="T3"/>
                </a:cxn>
                <a:cxn ang="0">
                  <a:pos x="T4" y="T5"/>
                </a:cxn>
                <a:cxn ang="0">
                  <a:pos x="T6" y="T7"/>
                </a:cxn>
                <a:cxn ang="0">
                  <a:pos x="T8" y="T9"/>
                </a:cxn>
              </a:cxnLst>
              <a:rect l="0" t="0" r="r" b="b"/>
              <a:pathLst>
                <a:path w="68" h="139">
                  <a:moveTo>
                    <a:pt x="68" y="15"/>
                  </a:moveTo>
                  <a:lnTo>
                    <a:pt x="0" y="0"/>
                  </a:lnTo>
                  <a:lnTo>
                    <a:pt x="0" y="124"/>
                  </a:lnTo>
                  <a:lnTo>
                    <a:pt x="68" y="139"/>
                  </a:lnTo>
                  <a:lnTo>
                    <a:pt x="68" y="15"/>
                  </a:lnTo>
                  <a:close/>
                </a:path>
              </a:pathLst>
            </a:custGeom>
            <a:solidFill>
              <a:srgbClr val="FFE2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2" name="Freeform 727"/>
            <p:cNvSpPr>
              <a:spLocks/>
            </p:cNvSpPr>
            <p:nvPr/>
          </p:nvSpPr>
          <p:spPr bwMode="auto">
            <a:xfrm>
              <a:off x="10021888" y="1939926"/>
              <a:ext cx="107950" cy="220663"/>
            </a:xfrm>
            <a:custGeom>
              <a:avLst/>
              <a:gdLst>
                <a:gd name="T0" fmla="*/ 68 w 68"/>
                <a:gd name="T1" fmla="*/ 15 h 139"/>
                <a:gd name="T2" fmla="*/ 0 w 68"/>
                <a:gd name="T3" fmla="*/ 0 h 139"/>
                <a:gd name="T4" fmla="*/ 0 w 68"/>
                <a:gd name="T5" fmla="*/ 124 h 139"/>
                <a:gd name="T6" fmla="*/ 68 w 68"/>
                <a:gd name="T7" fmla="*/ 139 h 139"/>
                <a:gd name="T8" fmla="*/ 68 w 68"/>
                <a:gd name="T9" fmla="*/ 15 h 139"/>
              </a:gdLst>
              <a:ahLst/>
              <a:cxnLst>
                <a:cxn ang="0">
                  <a:pos x="T0" y="T1"/>
                </a:cxn>
                <a:cxn ang="0">
                  <a:pos x="T2" y="T3"/>
                </a:cxn>
                <a:cxn ang="0">
                  <a:pos x="T4" y="T5"/>
                </a:cxn>
                <a:cxn ang="0">
                  <a:pos x="T6" y="T7"/>
                </a:cxn>
                <a:cxn ang="0">
                  <a:pos x="T8" y="T9"/>
                </a:cxn>
              </a:cxnLst>
              <a:rect l="0" t="0" r="r" b="b"/>
              <a:pathLst>
                <a:path w="68" h="139">
                  <a:moveTo>
                    <a:pt x="68" y="15"/>
                  </a:moveTo>
                  <a:lnTo>
                    <a:pt x="0" y="0"/>
                  </a:lnTo>
                  <a:lnTo>
                    <a:pt x="0" y="124"/>
                  </a:lnTo>
                  <a:lnTo>
                    <a:pt x="68" y="139"/>
                  </a:lnTo>
                  <a:lnTo>
                    <a:pt x="68" y="15"/>
                  </a:lnTo>
                  <a:close/>
                </a:path>
              </a:pathLst>
            </a:custGeom>
            <a:solidFill>
              <a:srgbClr val="FFE2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3" name="Freeform 728"/>
            <p:cNvSpPr>
              <a:spLocks/>
            </p:cNvSpPr>
            <p:nvPr/>
          </p:nvSpPr>
          <p:spPr bwMode="auto">
            <a:xfrm>
              <a:off x="9872663" y="2233613"/>
              <a:ext cx="107950" cy="220663"/>
            </a:xfrm>
            <a:custGeom>
              <a:avLst/>
              <a:gdLst>
                <a:gd name="T0" fmla="*/ 68 w 68"/>
                <a:gd name="T1" fmla="*/ 15 h 139"/>
                <a:gd name="T2" fmla="*/ 0 w 68"/>
                <a:gd name="T3" fmla="*/ 0 h 139"/>
                <a:gd name="T4" fmla="*/ 0 w 68"/>
                <a:gd name="T5" fmla="*/ 124 h 139"/>
                <a:gd name="T6" fmla="*/ 68 w 68"/>
                <a:gd name="T7" fmla="*/ 139 h 139"/>
                <a:gd name="T8" fmla="*/ 68 w 68"/>
                <a:gd name="T9" fmla="*/ 15 h 139"/>
              </a:gdLst>
              <a:ahLst/>
              <a:cxnLst>
                <a:cxn ang="0">
                  <a:pos x="T0" y="T1"/>
                </a:cxn>
                <a:cxn ang="0">
                  <a:pos x="T2" y="T3"/>
                </a:cxn>
                <a:cxn ang="0">
                  <a:pos x="T4" y="T5"/>
                </a:cxn>
                <a:cxn ang="0">
                  <a:pos x="T6" y="T7"/>
                </a:cxn>
                <a:cxn ang="0">
                  <a:pos x="T8" y="T9"/>
                </a:cxn>
              </a:cxnLst>
              <a:rect l="0" t="0" r="r" b="b"/>
              <a:pathLst>
                <a:path w="68" h="139">
                  <a:moveTo>
                    <a:pt x="68" y="15"/>
                  </a:moveTo>
                  <a:lnTo>
                    <a:pt x="0" y="0"/>
                  </a:lnTo>
                  <a:lnTo>
                    <a:pt x="0" y="124"/>
                  </a:lnTo>
                  <a:lnTo>
                    <a:pt x="68" y="139"/>
                  </a:lnTo>
                  <a:lnTo>
                    <a:pt x="68" y="15"/>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4" name="Freeform 729"/>
            <p:cNvSpPr>
              <a:spLocks/>
            </p:cNvSpPr>
            <p:nvPr/>
          </p:nvSpPr>
          <p:spPr bwMode="auto">
            <a:xfrm>
              <a:off x="10021888" y="2263776"/>
              <a:ext cx="107950" cy="220663"/>
            </a:xfrm>
            <a:custGeom>
              <a:avLst/>
              <a:gdLst>
                <a:gd name="T0" fmla="*/ 68 w 68"/>
                <a:gd name="T1" fmla="*/ 15 h 139"/>
                <a:gd name="T2" fmla="*/ 0 w 68"/>
                <a:gd name="T3" fmla="*/ 0 h 139"/>
                <a:gd name="T4" fmla="*/ 0 w 68"/>
                <a:gd name="T5" fmla="*/ 124 h 139"/>
                <a:gd name="T6" fmla="*/ 68 w 68"/>
                <a:gd name="T7" fmla="*/ 139 h 139"/>
                <a:gd name="T8" fmla="*/ 68 w 68"/>
                <a:gd name="T9" fmla="*/ 15 h 139"/>
              </a:gdLst>
              <a:ahLst/>
              <a:cxnLst>
                <a:cxn ang="0">
                  <a:pos x="T0" y="T1"/>
                </a:cxn>
                <a:cxn ang="0">
                  <a:pos x="T2" y="T3"/>
                </a:cxn>
                <a:cxn ang="0">
                  <a:pos x="T4" y="T5"/>
                </a:cxn>
                <a:cxn ang="0">
                  <a:pos x="T6" y="T7"/>
                </a:cxn>
                <a:cxn ang="0">
                  <a:pos x="T8" y="T9"/>
                </a:cxn>
              </a:cxnLst>
              <a:rect l="0" t="0" r="r" b="b"/>
              <a:pathLst>
                <a:path w="68" h="139">
                  <a:moveTo>
                    <a:pt x="68" y="15"/>
                  </a:moveTo>
                  <a:lnTo>
                    <a:pt x="0" y="0"/>
                  </a:lnTo>
                  <a:lnTo>
                    <a:pt x="0" y="124"/>
                  </a:lnTo>
                  <a:lnTo>
                    <a:pt x="68" y="139"/>
                  </a:lnTo>
                  <a:lnTo>
                    <a:pt x="68" y="15"/>
                  </a:lnTo>
                  <a:close/>
                </a:path>
              </a:pathLst>
            </a:custGeom>
            <a:solidFill>
              <a:srgbClr val="FFE2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5" name="Freeform 730"/>
            <p:cNvSpPr>
              <a:spLocks/>
            </p:cNvSpPr>
            <p:nvPr/>
          </p:nvSpPr>
          <p:spPr bwMode="auto">
            <a:xfrm>
              <a:off x="9872663" y="2557463"/>
              <a:ext cx="107950" cy="220663"/>
            </a:xfrm>
            <a:custGeom>
              <a:avLst/>
              <a:gdLst>
                <a:gd name="T0" fmla="*/ 68 w 68"/>
                <a:gd name="T1" fmla="*/ 15 h 139"/>
                <a:gd name="T2" fmla="*/ 0 w 68"/>
                <a:gd name="T3" fmla="*/ 0 h 139"/>
                <a:gd name="T4" fmla="*/ 0 w 68"/>
                <a:gd name="T5" fmla="*/ 124 h 139"/>
                <a:gd name="T6" fmla="*/ 68 w 68"/>
                <a:gd name="T7" fmla="*/ 139 h 139"/>
                <a:gd name="T8" fmla="*/ 68 w 68"/>
                <a:gd name="T9" fmla="*/ 15 h 139"/>
              </a:gdLst>
              <a:ahLst/>
              <a:cxnLst>
                <a:cxn ang="0">
                  <a:pos x="T0" y="T1"/>
                </a:cxn>
                <a:cxn ang="0">
                  <a:pos x="T2" y="T3"/>
                </a:cxn>
                <a:cxn ang="0">
                  <a:pos x="T4" y="T5"/>
                </a:cxn>
                <a:cxn ang="0">
                  <a:pos x="T6" y="T7"/>
                </a:cxn>
                <a:cxn ang="0">
                  <a:pos x="T8" y="T9"/>
                </a:cxn>
              </a:cxnLst>
              <a:rect l="0" t="0" r="r" b="b"/>
              <a:pathLst>
                <a:path w="68" h="139">
                  <a:moveTo>
                    <a:pt x="68" y="15"/>
                  </a:moveTo>
                  <a:lnTo>
                    <a:pt x="0" y="0"/>
                  </a:lnTo>
                  <a:lnTo>
                    <a:pt x="0" y="124"/>
                  </a:lnTo>
                  <a:lnTo>
                    <a:pt x="68" y="139"/>
                  </a:lnTo>
                  <a:lnTo>
                    <a:pt x="68" y="15"/>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6" name="Freeform 731"/>
            <p:cNvSpPr>
              <a:spLocks/>
            </p:cNvSpPr>
            <p:nvPr/>
          </p:nvSpPr>
          <p:spPr bwMode="auto">
            <a:xfrm>
              <a:off x="10021888" y="2587626"/>
              <a:ext cx="107950" cy="220663"/>
            </a:xfrm>
            <a:custGeom>
              <a:avLst/>
              <a:gdLst>
                <a:gd name="T0" fmla="*/ 68 w 68"/>
                <a:gd name="T1" fmla="*/ 15 h 139"/>
                <a:gd name="T2" fmla="*/ 0 w 68"/>
                <a:gd name="T3" fmla="*/ 0 h 139"/>
                <a:gd name="T4" fmla="*/ 0 w 68"/>
                <a:gd name="T5" fmla="*/ 124 h 139"/>
                <a:gd name="T6" fmla="*/ 68 w 68"/>
                <a:gd name="T7" fmla="*/ 139 h 139"/>
                <a:gd name="T8" fmla="*/ 68 w 68"/>
                <a:gd name="T9" fmla="*/ 15 h 139"/>
              </a:gdLst>
              <a:ahLst/>
              <a:cxnLst>
                <a:cxn ang="0">
                  <a:pos x="T0" y="T1"/>
                </a:cxn>
                <a:cxn ang="0">
                  <a:pos x="T2" y="T3"/>
                </a:cxn>
                <a:cxn ang="0">
                  <a:pos x="T4" y="T5"/>
                </a:cxn>
                <a:cxn ang="0">
                  <a:pos x="T6" y="T7"/>
                </a:cxn>
                <a:cxn ang="0">
                  <a:pos x="T8" y="T9"/>
                </a:cxn>
              </a:cxnLst>
              <a:rect l="0" t="0" r="r" b="b"/>
              <a:pathLst>
                <a:path w="68" h="139">
                  <a:moveTo>
                    <a:pt x="68" y="15"/>
                  </a:moveTo>
                  <a:lnTo>
                    <a:pt x="0" y="0"/>
                  </a:lnTo>
                  <a:lnTo>
                    <a:pt x="0" y="124"/>
                  </a:lnTo>
                  <a:lnTo>
                    <a:pt x="68" y="139"/>
                  </a:lnTo>
                  <a:lnTo>
                    <a:pt x="68" y="15"/>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7" name="Freeform 732"/>
            <p:cNvSpPr>
              <a:spLocks/>
            </p:cNvSpPr>
            <p:nvPr/>
          </p:nvSpPr>
          <p:spPr bwMode="auto">
            <a:xfrm>
              <a:off x="9872663" y="2881313"/>
              <a:ext cx="107950" cy="220663"/>
            </a:xfrm>
            <a:custGeom>
              <a:avLst/>
              <a:gdLst>
                <a:gd name="T0" fmla="*/ 68 w 68"/>
                <a:gd name="T1" fmla="*/ 15 h 139"/>
                <a:gd name="T2" fmla="*/ 0 w 68"/>
                <a:gd name="T3" fmla="*/ 0 h 139"/>
                <a:gd name="T4" fmla="*/ 0 w 68"/>
                <a:gd name="T5" fmla="*/ 124 h 139"/>
                <a:gd name="T6" fmla="*/ 68 w 68"/>
                <a:gd name="T7" fmla="*/ 139 h 139"/>
                <a:gd name="T8" fmla="*/ 68 w 68"/>
                <a:gd name="T9" fmla="*/ 15 h 139"/>
              </a:gdLst>
              <a:ahLst/>
              <a:cxnLst>
                <a:cxn ang="0">
                  <a:pos x="T0" y="T1"/>
                </a:cxn>
                <a:cxn ang="0">
                  <a:pos x="T2" y="T3"/>
                </a:cxn>
                <a:cxn ang="0">
                  <a:pos x="T4" y="T5"/>
                </a:cxn>
                <a:cxn ang="0">
                  <a:pos x="T6" y="T7"/>
                </a:cxn>
                <a:cxn ang="0">
                  <a:pos x="T8" y="T9"/>
                </a:cxn>
              </a:cxnLst>
              <a:rect l="0" t="0" r="r" b="b"/>
              <a:pathLst>
                <a:path w="68" h="139">
                  <a:moveTo>
                    <a:pt x="68" y="15"/>
                  </a:moveTo>
                  <a:lnTo>
                    <a:pt x="0" y="0"/>
                  </a:lnTo>
                  <a:lnTo>
                    <a:pt x="0" y="124"/>
                  </a:lnTo>
                  <a:lnTo>
                    <a:pt x="68" y="139"/>
                  </a:lnTo>
                  <a:lnTo>
                    <a:pt x="68" y="15"/>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8" name="Freeform 733"/>
            <p:cNvSpPr>
              <a:spLocks/>
            </p:cNvSpPr>
            <p:nvPr/>
          </p:nvSpPr>
          <p:spPr bwMode="auto">
            <a:xfrm>
              <a:off x="10021888" y="2911476"/>
              <a:ext cx="107950" cy="220663"/>
            </a:xfrm>
            <a:custGeom>
              <a:avLst/>
              <a:gdLst>
                <a:gd name="T0" fmla="*/ 68 w 68"/>
                <a:gd name="T1" fmla="*/ 15 h 139"/>
                <a:gd name="T2" fmla="*/ 0 w 68"/>
                <a:gd name="T3" fmla="*/ 0 h 139"/>
                <a:gd name="T4" fmla="*/ 0 w 68"/>
                <a:gd name="T5" fmla="*/ 124 h 139"/>
                <a:gd name="T6" fmla="*/ 68 w 68"/>
                <a:gd name="T7" fmla="*/ 139 h 139"/>
                <a:gd name="T8" fmla="*/ 68 w 68"/>
                <a:gd name="T9" fmla="*/ 15 h 139"/>
              </a:gdLst>
              <a:ahLst/>
              <a:cxnLst>
                <a:cxn ang="0">
                  <a:pos x="T0" y="T1"/>
                </a:cxn>
                <a:cxn ang="0">
                  <a:pos x="T2" y="T3"/>
                </a:cxn>
                <a:cxn ang="0">
                  <a:pos x="T4" y="T5"/>
                </a:cxn>
                <a:cxn ang="0">
                  <a:pos x="T6" y="T7"/>
                </a:cxn>
                <a:cxn ang="0">
                  <a:pos x="T8" y="T9"/>
                </a:cxn>
              </a:cxnLst>
              <a:rect l="0" t="0" r="r" b="b"/>
              <a:pathLst>
                <a:path w="68" h="139">
                  <a:moveTo>
                    <a:pt x="68" y="15"/>
                  </a:moveTo>
                  <a:lnTo>
                    <a:pt x="0" y="0"/>
                  </a:lnTo>
                  <a:lnTo>
                    <a:pt x="0" y="124"/>
                  </a:lnTo>
                  <a:lnTo>
                    <a:pt x="68" y="139"/>
                  </a:lnTo>
                  <a:lnTo>
                    <a:pt x="68" y="15"/>
                  </a:lnTo>
                  <a:close/>
                </a:path>
              </a:pathLst>
            </a:custGeom>
            <a:solidFill>
              <a:srgbClr val="FFE2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9" name="Freeform 734"/>
            <p:cNvSpPr>
              <a:spLocks/>
            </p:cNvSpPr>
            <p:nvPr/>
          </p:nvSpPr>
          <p:spPr bwMode="auto">
            <a:xfrm>
              <a:off x="9555163" y="3109913"/>
              <a:ext cx="106363" cy="220663"/>
            </a:xfrm>
            <a:custGeom>
              <a:avLst/>
              <a:gdLst>
                <a:gd name="T0" fmla="*/ 67 w 67"/>
                <a:gd name="T1" fmla="*/ 17 h 139"/>
                <a:gd name="T2" fmla="*/ 0 w 67"/>
                <a:gd name="T3" fmla="*/ 0 h 139"/>
                <a:gd name="T4" fmla="*/ 0 w 67"/>
                <a:gd name="T5" fmla="*/ 124 h 139"/>
                <a:gd name="T6" fmla="*/ 67 w 67"/>
                <a:gd name="T7" fmla="*/ 139 h 139"/>
                <a:gd name="T8" fmla="*/ 67 w 67"/>
                <a:gd name="T9" fmla="*/ 17 h 139"/>
              </a:gdLst>
              <a:ahLst/>
              <a:cxnLst>
                <a:cxn ang="0">
                  <a:pos x="T0" y="T1"/>
                </a:cxn>
                <a:cxn ang="0">
                  <a:pos x="T2" y="T3"/>
                </a:cxn>
                <a:cxn ang="0">
                  <a:pos x="T4" y="T5"/>
                </a:cxn>
                <a:cxn ang="0">
                  <a:pos x="T6" y="T7"/>
                </a:cxn>
                <a:cxn ang="0">
                  <a:pos x="T8" y="T9"/>
                </a:cxn>
              </a:cxnLst>
              <a:rect l="0" t="0" r="r" b="b"/>
              <a:pathLst>
                <a:path w="67" h="139">
                  <a:moveTo>
                    <a:pt x="67" y="17"/>
                  </a:moveTo>
                  <a:lnTo>
                    <a:pt x="0" y="0"/>
                  </a:lnTo>
                  <a:lnTo>
                    <a:pt x="0" y="124"/>
                  </a:lnTo>
                  <a:lnTo>
                    <a:pt x="67" y="139"/>
                  </a:lnTo>
                  <a:lnTo>
                    <a:pt x="67"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0" name="Freeform 735"/>
            <p:cNvSpPr>
              <a:spLocks/>
            </p:cNvSpPr>
            <p:nvPr/>
          </p:nvSpPr>
          <p:spPr bwMode="auto">
            <a:xfrm>
              <a:off x="9702800" y="3140076"/>
              <a:ext cx="107950" cy="220663"/>
            </a:xfrm>
            <a:custGeom>
              <a:avLst/>
              <a:gdLst>
                <a:gd name="T0" fmla="*/ 68 w 68"/>
                <a:gd name="T1" fmla="*/ 17 h 139"/>
                <a:gd name="T2" fmla="*/ 0 w 68"/>
                <a:gd name="T3" fmla="*/ 0 h 139"/>
                <a:gd name="T4" fmla="*/ 0 w 68"/>
                <a:gd name="T5" fmla="*/ 124 h 139"/>
                <a:gd name="T6" fmla="*/ 68 w 68"/>
                <a:gd name="T7" fmla="*/ 139 h 139"/>
                <a:gd name="T8" fmla="*/ 68 w 68"/>
                <a:gd name="T9" fmla="*/ 17 h 139"/>
              </a:gdLst>
              <a:ahLst/>
              <a:cxnLst>
                <a:cxn ang="0">
                  <a:pos x="T0" y="T1"/>
                </a:cxn>
                <a:cxn ang="0">
                  <a:pos x="T2" y="T3"/>
                </a:cxn>
                <a:cxn ang="0">
                  <a:pos x="T4" y="T5"/>
                </a:cxn>
                <a:cxn ang="0">
                  <a:pos x="T6" y="T7"/>
                </a:cxn>
                <a:cxn ang="0">
                  <a:pos x="T8" y="T9"/>
                </a:cxn>
              </a:cxnLst>
              <a:rect l="0" t="0" r="r" b="b"/>
              <a:pathLst>
                <a:path w="68" h="139">
                  <a:moveTo>
                    <a:pt x="68" y="17"/>
                  </a:moveTo>
                  <a:lnTo>
                    <a:pt x="0" y="0"/>
                  </a:lnTo>
                  <a:lnTo>
                    <a:pt x="0" y="124"/>
                  </a:lnTo>
                  <a:lnTo>
                    <a:pt x="68" y="139"/>
                  </a:lnTo>
                  <a:lnTo>
                    <a:pt x="68" y="17"/>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1" name="Freeform 736"/>
            <p:cNvSpPr>
              <a:spLocks/>
            </p:cNvSpPr>
            <p:nvPr/>
          </p:nvSpPr>
          <p:spPr bwMode="auto">
            <a:xfrm>
              <a:off x="9864725" y="3190876"/>
              <a:ext cx="106363" cy="220663"/>
            </a:xfrm>
            <a:custGeom>
              <a:avLst/>
              <a:gdLst>
                <a:gd name="T0" fmla="*/ 67 w 67"/>
                <a:gd name="T1" fmla="*/ 15 h 139"/>
                <a:gd name="T2" fmla="*/ 0 w 67"/>
                <a:gd name="T3" fmla="*/ 0 h 139"/>
                <a:gd name="T4" fmla="*/ 0 w 67"/>
                <a:gd name="T5" fmla="*/ 124 h 139"/>
                <a:gd name="T6" fmla="*/ 67 w 67"/>
                <a:gd name="T7" fmla="*/ 139 h 139"/>
                <a:gd name="T8" fmla="*/ 67 w 67"/>
                <a:gd name="T9" fmla="*/ 15 h 139"/>
              </a:gdLst>
              <a:ahLst/>
              <a:cxnLst>
                <a:cxn ang="0">
                  <a:pos x="T0" y="T1"/>
                </a:cxn>
                <a:cxn ang="0">
                  <a:pos x="T2" y="T3"/>
                </a:cxn>
                <a:cxn ang="0">
                  <a:pos x="T4" y="T5"/>
                </a:cxn>
                <a:cxn ang="0">
                  <a:pos x="T6" y="T7"/>
                </a:cxn>
                <a:cxn ang="0">
                  <a:pos x="T8" y="T9"/>
                </a:cxn>
              </a:cxnLst>
              <a:rect l="0" t="0" r="r" b="b"/>
              <a:pathLst>
                <a:path w="67" h="139">
                  <a:moveTo>
                    <a:pt x="67" y="15"/>
                  </a:moveTo>
                  <a:lnTo>
                    <a:pt x="0" y="0"/>
                  </a:lnTo>
                  <a:lnTo>
                    <a:pt x="0" y="124"/>
                  </a:lnTo>
                  <a:lnTo>
                    <a:pt x="67" y="139"/>
                  </a:lnTo>
                  <a:lnTo>
                    <a:pt x="67" y="15"/>
                  </a:lnTo>
                  <a:close/>
                </a:path>
              </a:pathLst>
            </a:custGeom>
            <a:solidFill>
              <a:srgbClr val="FFD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2" name="Freeform 737"/>
            <p:cNvSpPr>
              <a:spLocks/>
            </p:cNvSpPr>
            <p:nvPr/>
          </p:nvSpPr>
          <p:spPr bwMode="auto">
            <a:xfrm>
              <a:off x="10013950" y="3221038"/>
              <a:ext cx="106363" cy="219075"/>
            </a:xfrm>
            <a:custGeom>
              <a:avLst/>
              <a:gdLst>
                <a:gd name="T0" fmla="*/ 67 w 67"/>
                <a:gd name="T1" fmla="*/ 15 h 138"/>
                <a:gd name="T2" fmla="*/ 0 w 67"/>
                <a:gd name="T3" fmla="*/ 0 h 138"/>
                <a:gd name="T4" fmla="*/ 0 w 67"/>
                <a:gd name="T5" fmla="*/ 123 h 138"/>
                <a:gd name="T6" fmla="*/ 67 w 67"/>
                <a:gd name="T7" fmla="*/ 138 h 138"/>
                <a:gd name="T8" fmla="*/ 67 w 67"/>
                <a:gd name="T9" fmla="*/ 15 h 138"/>
              </a:gdLst>
              <a:ahLst/>
              <a:cxnLst>
                <a:cxn ang="0">
                  <a:pos x="T0" y="T1"/>
                </a:cxn>
                <a:cxn ang="0">
                  <a:pos x="T2" y="T3"/>
                </a:cxn>
                <a:cxn ang="0">
                  <a:pos x="T4" y="T5"/>
                </a:cxn>
                <a:cxn ang="0">
                  <a:pos x="T6" y="T7"/>
                </a:cxn>
                <a:cxn ang="0">
                  <a:pos x="T8" y="T9"/>
                </a:cxn>
              </a:cxnLst>
              <a:rect l="0" t="0" r="r" b="b"/>
              <a:pathLst>
                <a:path w="67" h="138">
                  <a:moveTo>
                    <a:pt x="67" y="15"/>
                  </a:moveTo>
                  <a:lnTo>
                    <a:pt x="0" y="0"/>
                  </a:lnTo>
                  <a:lnTo>
                    <a:pt x="0" y="123"/>
                  </a:lnTo>
                  <a:lnTo>
                    <a:pt x="67" y="138"/>
                  </a:lnTo>
                  <a:lnTo>
                    <a:pt x="67" y="15"/>
                  </a:lnTo>
                  <a:close/>
                </a:path>
              </a:pathLst>
            </a:custGeom>
            <a:solidFill>
              <a:srgbClr val="FFE2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67269419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TextBox 65"/>
          <p:cNvSpPr txBox="1"/>
          <p:nvPr/>
        </p:nvSpPr>
        <p:spPr>
          <a:xfrm>
            <a:off x="4149108" y="587093"/>
            <a:ext cx="3893823"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ALPHABETIC  List Sample</a:t>
            </a:r>
          </a:p>
        </p:txBody>
      </p:sp>
      <p:sp>
        <p:nvSpPr>
          <p:cNvPr id="67" name="TextBox 6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10" name="TextBox 9"/>
          <p:cNvSpPr txBox="1"/>
          <p:nvPr/>
        </p:nvSpPr>
        <p:spPr>
          <a:xfrm>
            <a:off x="1324341" y="1787825"/>
            <a:ext cx="9543314" cy="3936270"/>
          </a:xfrm>
          <a:prstGeom prst="rect">
            <a:avLst/>
          </a:prstGeom>
          <a:noFill/>
        </p:spPr>
        <p:txBody>
          <a:bodyPr wrap="square" rtlCol="0">
            <a:spAutoFit/>
          </a:bodyPr>
          <a:lstStyle/>
          <a:p>
            <a:pPr marL="342900" indent="-342900" algn="just">
              <a:lnSpc>
                <a:spcPct val="150000"/>
              </a:lnSpc>
              <a:buClr>
                <a:schemeClr val="accent1"/>
              </a:buClr>
              <a:buSzPct val="150000"/>
              <a:buFont typeface="+mj-lt"/>
              <a:buAutoNum type="alphaLcParenR"/>
            </a:pPr>
            <a:r>
              <a:rPr lang="id-ID" sz="1400" dirty="0">
                <a:solidFill>
                  <a:schemeClr val="tx1">
                    <a:lumMod val="50000"/>
                    <a:lumOff val="50000"/>
                  </a:schemeClr>
                </a:solidFill>
              </a:rPr>
              <a:t>Suitable for all categories business and personal presentation</a:t>
            </a:r>
            <a:r>
              <a:rPr lang="id-ID" sz="1400" b="1" dirty="0">
                <a:solidFill>
                  <a:schemeClr val="tx1">
                    <a:lumMod val="50000"/>
                    <a:lumOff val="50000"/>
                  </a:schemeClr>
                </a:solidFill>
              </a:rPr>
              <a:t>,</a:t>
            </a:r>
            <a:r>
              <a:rPr lang="id-ID" sz="1400" dirty="0">
                <a:solidFill>
                  <a:schemeClr val="tx1">
                    <a:lumMod val="50000"/>
                    <a:lumOff val="50000"/>
                  </a:schemeClr>
                </a:solidFill>
              </a:rPr>
              <a:t> eaque ipsa quae ab illo inventore veritatis et quasi architecto beatae vitae dicta sunt explicabo.</a:t>
            </a:r>
          </a:p>
          <a:p>
            <a:pPr marL="342900" indent="-342900" algn="just">
              <a:lnSpc>
                <a:spcPct val="150000"/>
              </a:lnSpc>
              <a:buClr>
                <a:schemeClr val="accent1"/>
              </a:buClr>
              <a:buSzPct val="150000"/>
              <a:buFont typeface="+mj-lt"/>
              <a:buAutoNum type="alphaLcParenR"/>
            </a:pPr>
            <a:endParaRPr lang="en-US" sz="1400" dirty="0">
              <a:solidFill>
                <a:schemeClr val="tx1">
                  <a:lumMod val="50000"/>
                  <a:lumOff val="50000"/>
                </a:schemeClr>
              </a:solidFill>
            </a:endParaRPr>
          </a:p>
          <a:p>
            <a:pPr marL="342900" indent="-342900" algn="just">
              <a:lnSpc>
                <a:spcPct val="150000"/>
              </a:lnSpc>
              <a:buClr>
                <a:schemeClr val="accent1"/>
              </a:buClr>
              <a:buSzPct val="150000"/>
              <a:buFont typeface="+mj-lt"/>
              <a:buAutoNum type="alphaLcParenR"/>
            </a:pPr>
            <a:r>
              <a:rPr lang="id-ID" sz="1400" dirty="0">
                <a:solidFill>
                  <a:schemeClr val="tx1">
                    <a:lumMod val="50000"/>
                    <a:lumOff val="50000"/>
                  </a:schemeClr>
                </a:solidFill>
              </a:rPr>
              <a:t>Bring your business to the next Level with Powerfull presentation material for all business</a:t>
            </a:r>
            <a:r>
              <a:rPr lang="en-US" sz="1400" dirty="0">
                <a:solidFill>
                  <a:schemeClr val="tx1">
                    <a:lumMod val="50000"/>
                    <a:lumOff val="50000"/>
                  </a:schemeClr>
                </a:solidFill>
              </a:rPr>
              <a:t> </a:t>
            </a:r>
            <a:r>
              <a:rPr lang="id-ID" sz="1400" dirty="0">
                <a:solidFill>
                  <a:schemeClr val="tx1">
                    <a:lumMod val="50000"/>
                    <a:lumOff val="50000"/>
                  </a:schemeClr>
                </a:solidFill>
              </a:rPr>
              <a:t>Suitable for all categories business and personal presentation </a:t>
            </a:r>
            <a:r>
              <a:rPr lang="en-US" sz="1400" dirty="0">
                <a:solidFill>
                  <a:schemeClr val="tx1">
                    <a:lumMod val="50000"/>
                    <a:lumOff val="50000"/>
                  </a:schemeClr>
                </a:solidFill>
              </a:rPr>
              <a:t>If you are going to use a passage.</a:t>
            </a:r>
          </a:p>
          <a:p>
            <a:pPr marL="342900" indent="-342900" algn="just">
              <a:lnSpc>
                <a:spcPct val="150000"/>
              </a:lnSpc>
              <a:buClr>
                <a:schemeClr val="accent1"/>
              </a:buClr>
              <a:buSzPct val="150000"/>
              <a:buFont typeface="+mj-lt"/>
              <a:buAutoNum type="alphaLcParenR"/>
            </a:pPr>
            <a:endParaRPr lang="en-US" sz="1400" dirty="0">
              <a:solidFill>
                <a:schemeClr val="tx1">
                  <a:lumMod val="50000"/>
                  <a:lumOff val="50000"/>
                </a:schemeClr>
              </a:solidFill>
            </a:endParaRPr>
          </a:p>
          <a:p>
            <a:pPr marL="342900" indent="-342900" algn="just">
              <a:lnSpc>
                <a:spcPct val="150000"/>
              </a:lnSpc>
              <a:buClr>
                <a:schemeClr val="accent1"/>
              </a:buClr>
              <a:buSzPct val="150000"/>
              <a:buFont typeface="+mj-lt"/>
              <a:buAutoNum type="alphaLcParenR"/>
            </a:pPr>
            <a:r>
              <a:rPr lang="en-US" sz="1400" dirty="0">
                <a:solidFill>
                  <a:schemeClr val="tx1">
                    <a:lumMod val="50000"/>
                    <a:lumOff val="50000"/>
                  </a:schemeClr>
                </a:solidFill>
              </a:rPr>
              <a:t>But the majority have suffered alteration in some form, by injected humor, or randomized words which don't look even slightly believable. There are many variations of passages of Lorem Ipsum available, but the majority have suffered alteration in some form, by injected humor, or randomized words which don't look even slightly believable. </a:t>
            </a:r>
            <a:endParaRPr lang="id-ID" sz="1400" dirty="0">
              <a:solidFill>
                <a:schemeClr val="tx1">
                  <a:lumMod val="50000"/>
                  <a:lumOff val="50000"/>
                </a:schemeClr>
              </a:solidFill>
            </a:endParaRPr>
          </a:p>
          <a:p>
            <a:pPr marL="342900" indent="-342900" algn="just">
              <a:lnSpc>
                <a:spcPct val="150000"/>
              </a:lnSpc>
              <a:buClr>
                <a:schemeClr val="accent1"/>
              </a:buClr>
              <a:buSzPct val="150000"/>
              <a:buFont typeface="+mj-lt"/>
              <a:buAutoNum type="alphaLcParenR"/>
            </a:pPr>
            <a:endParaRPr lang="en-US" sz="1400" dirty="0">
              <a:solidFill>
                <a:schemeClr val="tx1">
                  <a:lumMod val="50000"/>
                  <a:lumOff val="50000"/>
                </a:schemeClr>
              </a:solidFill>
            </a:endParaRPr>
          </a:p>
          <a:p>
            <a:pPr marL="342900" indent="-342900" algn="just">
              <a:lnSpc>
                <a:spcPct val="150000"/>
              </a:lnSpc>
              <a:buClr>
                <a:schemeClr val="accent1"/>
              </a:buClr>
              <a:buSzPct val="150000"/>
              <a:buFont typeface="+mj-lt"/>
              <a:buAutoNum type="alphaLcParenR"/>
            </a:pPr>
            <a:r>
              <a:rPr lang="en-US" sz="1400" dirty="0">
                <a:solidFill>
                  <a:schemeClr val="tx1">
                    <a:lumMod val="50000"/>
                    <a:lumOff val="50000"/>
                  </a:schemeClr>
                </a:solidFill>
              </a:rPr>
              <a:t>If you are going to use a passage of Lorem Ipsum, you need to be sure there isn't anything embarrassing hidden in the middle of text. Suitable for all categories business and personal presentation.</a:t>
            </a:r>
            <a:endParaRPr lang="en-US" sz="1400" b="1" dirty="0">
              <a:solidFill>
                <a:schemeClr val="tx1">
                  <a:lumMod val="50000"/>
                  <a:lumOff val="50000"/>
                </a:schemeClr>
              </a:solidFill>
            </a:endParaRPr>
          </a:p>
        </p:txBody>
      </p:sp>
      <p:sp>
        <p:nvSpPr>
          <p:cNvPr id="11" name="Rectangle 10"/>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9326432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500"/>
                                        <p:tgtEl>
                                          <p:spTgt spid="10">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xEl>
                                              <p:pRg st="4" end="4"/>
                                            </p:txEl>
                                          </p:spTgt>
                                        </p:tgtEl>
                                        <p:attrNameLst>
                                          <p:attrName>style.visibility</p:attrName>
                                        </p:attrNameLst>
                                      </p:cBhvr>
                                      <p:to>
                                        <p:strVal val="visible"/>
                                      </p:to>
                                    </p:set>
                                    <p:animEffect transition="in" filter="fade">
                                      <p:cBhvr>
                                        <p:cTn id="11" dur="500"/>
                                        <p:tgtEl>
                                          <p:spTgt spid="1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TextBox 65"/>
          <p:cNvSpPr txBox="1"/>
          <p:nvPr/>
        </p:nvSpPr>
        <p:spPr>
          <a:xfrm>
            <a:off x="4849050" y="587093"/>
            <a:ext cx="2493952" cy="523220"/>
          </a:xfrm>
          <a:prstGeom prst="rect">
            <a:avLst/>
          </a:prstGeom>
          <a:noFill/>
        </p:spPr>
        <p:txBody>
          <a:bodyPr wrap="none" rtlCol="0">
            <a:spAutoFit/>
          </a:bodyPr>
          <a:lstStyle/>
          <a:p>
            <a:pPr algn="ctr"/>
            <a:r>
              <a:rPr lang="en-ID" sz="2800" dirty="0">
                <a:solidFill>
                  <a:schemeClr val="tx1">
                    <a:lumMod val="65000"/>
                    <a:lumOff val="35000"/>
                  </a:schemeClr>
                </a:solidFill>
                <a:latin typeface="+mj-lt"/>
              </a:rPr>
              <a:t>Purchase Stage</a:t>
            </a:r>
          </a:p>
        </p:txBody>
      </p:sp>
      <p:sp>
        <p:nvSpPr>
          <p:cNvPr id="67" name="TextBox 66"/>
          <p:cNvSpPr txBox="1"/>
          <p:nvPr/>
        </p:nvSpPr>
        <p:spPr>
          <a:xfrm>
            <a:off x="3226239" y="1110313"/>
            <a:ext cx="5739521" cy="276999"/>
          </a:xfrm>
          <a:prstGeom prst="rect">
            <a:avLst/>
          </a:prstGeom>
          <a:noFill/>
        </p:spPr>
        <p:txBody>
          <a:bodyPr wrap="none" rtlCol="0">
            <a:spAutoFit/>
          </a:bodyPr>
          <a:lstStyle/>
          <a:p>
            <a:pPr algn="ctr"/>
            <a:r>
              <a:rPr lang="id-ID" sz="1200" dirty="0">
                <a:solidFill>
                  <a:schemeClr val="bg1">
                    <a:lumMod val="65000"/>
                  </a:schemeClr>
                </a:solidFill>
              </a:rPr>
              <a:t>put your great subtitle, Bring your business to the next Level with </a:t>
            </a:r>
            <a:r>
              <a:rPr lang="id-ID" sz="1200" b="1" dirty="0">
                <a:solidFill>
                  <a:schemeClr val="accent1"/>
                </a:solidFill>
              </a:rPr>
              <a:t>Powerfull</a:t>
            </a:r>
            <a:r>
              <a:rPr lang="id-ID" sz="1200" b="1" dirty="0">
                <a:solidFill>
                  <a:schemeClr val="bg1">
                    <a:lumMod val="65000"/>
                  </a:schemeClr>
                </a:solidFill>
              </a:rPr>
              <a:t> </a:t>
            </a:r>
            <a:r>
              <a:rPr lang="id-ID" sz="1200" b="1" dirty="0">
                <a:solidFill>
                  <a:schemeClr val="accent1"/>
                </a:solidFill>
              </a:rPr>
              <a:t>presentation</a:t>
            </a:r>
            <a:r>
              <a:rPr lang="id-ID" sz="1200" b="1" dirty="0">
                <a:solidFill>
                  <a:schemeClr val="bg1">
                    <a:lumMod val="65000"/>
                  </a:schemeClr>
                </a:solidFill>
              </a:rPr>
              <a:t> </a:t>
            </a:r>
            <a:endParaRPr lang="en-US" sz="1200" b="1" dirty="0">
              <a:solidFill>
                <a:schemeClr val="bg1">
                  <a:lumMod val="65000"/>
                </a:schemeClr>
              </a:solidFill>
            </a:endParaRPr>
          </a:p>
        </p:txBody>
      </p:sp>
      <p:sp>
        <p:nvSpPr>
          <p:cNvPr id="29" name="Line 1"/>
          <p:cNvSpPr>
            <a:spLocks/>
          </p:cNvSpPr>
          <p:nvPr/>
        </p:nvSpPr>
        <p:spPr bwMode="auto">
          <a:xfrm>
            <a:off x="8886863" y="2772184"/>
            <a:ext cx="1891919" cy="699851"/>
          </a:xfrm>
          <a:custGeom>
            <a:avLst/>
            <a:gdLst>
              <a:gd name="T0" fmla="*/ 101 w 551"/>
              <a:gd name="T1" fmla="*/ 203 h 203"/>
              <a:gd name="T2" fmla="*/ 0 w 551"/>
              <a:gd name="T3" fmla="*/ 101 h 203"/>
              <a:gd name="T4" fmla="*/ 101 w 551"/>
              <a:gd name="T5" fmla="*/ 0 h 203"/>
              <a:gd name="T6" fmla="*/ 450 w 551"/>
              <a:gd name="T7" fmla="*/ 0 h 203"/>
              <a:gd name="T8" fmla="*/ 551 w 551"/>
              <a:gd name="T9" fmla="*/ 101 h 203"/>
              <a:gd name="T10" fmla="*/ 450 w 551"/>
              <a:gd name="T11" fmla="*/ 203 h 203"/>
              <a:gd name="T12" fmla="*/ 101 w 551"/>
              <a:gd name="T13" fmla="*/ 203 h 203"/>
            </a:gdLst>
            <a:ahLst/>
            <a:cxnLst>
              <a:cxn ang="0">
                <a:pos x="T0" y="T1"/>
              </a:cxn>
              <a:cxn ang="0">
                <a:pos x="T2" y="T3"/>
              </a:cxn>
              <a:cxn ang="0">
                <a:pos x="T4" y="T5"/>
              </a:cxn>
              <a:cxn ang="0">
                <a:pos x="T6" y="T7"/>
              </a:cxn>
              <a:cxn ang="0">
                <a:pos x="T8" y="T9"/>
              </a:cxn>
              <a:cxn ang="0">
                <a:pos x="T10" y="T11"/>
              </a:cxn>
              <a:cxn ang="0">
                <a:pos x="T12" y="T13"/>
              </a:cxn>
            </a:cxnLst>
            <a:rect l="0" t="0" r="r" b="b"/>
            <a:pathLst>
              <a:path w="551" h="203">
                <a:moveTo>
                  <a:pt x="101" y="203"/>
                </a:moveTo>
                <a:cubicBezTo>
                  <a:pt x="45" y="203"/>
                  <a:pt x="0" y="157"/>
                  <a:pt x="0" y="101"/>
                </a:cubicBezTo>
                <a:cubicBezTo>
                  <a:pt x="0" y="46"/>
                  <a:pt x="45" y="0"/>
                  <a:pt x="101" y="0"/>
                </a:cubicBezTo>
                <a:cubicBezTo>
                  <a:pt x="450" y="0"/>
                  <a:pt x="450" y="0"/>
                  <a:pt x="450" y="0"/>
                </a:cubicBezTo>
                <a:cubicBezTo>
                  <a:pt x="506" y="0"/>
                  <a:pt x="551" y="46"/>
                  <a:pt x="551" y="101"/>
                </a:cubicBezTo>
                <a:cubicBezTo>
                  <a:pt x="551" y="157"/>
                  <a:pt x="506" y="203"/>
                  <a:pt x="450" y="203"/>
                </a:cubicBezTo>
                <a:lnTo>
                  <a:pt x="101" y="203"/>
                </a:lnTo>
                <a:close/>
              </a:path>
            </a:pathLst>
          </a:custGeom>
          <a:solidFill>
            <a:schemeClr val="accent4"/>
          </a:solidFill>
          <a:ln>
            <a:noFill/>
          </a:ln>
        </p:spPr>
        <p:txBody>
          <a:bodyPr vert="horz" wrap="square" lIns="91440" tIns="45721" rIns="91440" bIns="45721" numCol="1" anchor="t" anchorCtr="0" compatLnSpc="1">
            <a:prstTxWarp prst="textNoShape">
              <a:avLst/>
            </a:prstTxWarp>
          </a:bodyPr>
          <a:lstStyle/>
          <a:p>
            <a:endParaRPr lang="en-US" sz="1801"/>
          </a:p>
        </p:txBody>
      </p:sp>
      <p:grpSp>
        <p:nvGrpSpPr>
          <p:cNvPr id="30" name="Side 1_1"/>
          <p:cNvGrpSpPr/>
          <p:nvPr/>
        </p:nvGrpSpPr>
        <p:grpSpPr>
          <a:xfrm rot="18900000">
            <a:off x="9261521" y="2410861"/>
            <a:ext cx="2342995" cy="1424473"/>
            <a:chOff x="1538296" y="3132084"/>
            <a:chExt cx="2342994" cy="1424473"/>
          </a:xfrm>
        </p:grpSpPr>
        <p:sp>
          <p:nvSpPr>
            <p:cNvPr id="31" name="Trans 1"/>
            <p:cNvSpPr>
              <a:spLocks/>
            </p:cNvSpPr>
            <p:nvPr/>
          </p:nvSpPr>
          <p:spPr bwMode="auto">
            <a:xfrm rot="18900000">
              <a:off x="2462714" y="3132173"/>
              <a:ext cx="1418576" cy="1424384"/>
            </a:xfrm>
            <a:custGeom>
              <a:avLst/>
              <a:gdLst>
                <a:gd name="T0" fmla="*/ 183 w 413"/>
                <a:gd name="T1" fmla="*/ 40 h 413"/>
                <a:gd name="T2" fmla="*/ 40 w 413"/>
                <a:gd name="T3" fmla="*/ 40 h 413"/>
                <a:gd name="T4" fmla="*/ 40 w 413"/>
                <a:gd name="T5" fmla="*/ 183 h 413"/>
                <a:gd name="T6" fmla="*/ 230 w 413"/>
                <a:gd name="T7" fmla="*/ 373 h 413"/>
                <a:gd name="T8" fmla="*/ 373 w 413"/>
                <a:gd name="T9" fmla="*/ 373 h 413"/>
                <a:gd name="T10" fmla="*/ 373 w 413"/>
                <a:gd name="T11" fmla="*/ 230 h 413"/>
                <a:gd name="T12" fmla="*/ 183 w 413"/>
                <a:gd name="T13" fmla="*/ 40 h 413"/>
              </a:gdLst>
              <a:ahLst/>
              <a:cxnLst>
                <a:cxn ang="0">
                  <a:pos x="T0" y="T1"/>
                </a:cxn>
                <a:cxn ang="0">
                  <a:pos x="T2" y="T3"/>
                </a:cxn>
                <a:cxn ang="0">
                  <a:pos x="T4" y="T5"/>
                </a:cxn>
                <a:cxn ang="0">
                  <a:pos x="T6" y="T7"/>
                </a:cxn>
                <a:cxn ang="0">
                  <a:pos x="T8" y="T9"/>
                </a:cxn>
                <a:cxn ang="0">
                  <a:pos x="T10" y="T11"/>
                </a:cxn>
                <a:cxn ang="0">
                  <a:pos x="T12" y="T13"/>
                </a:cxn>
              </a:cxnLst>
              <a:rect l="0" t="0" r="r" b="b"/>
              <a:pathLst>
                <a:path w="413" h="413">
                  <a:moveTo>
                    <a:pt x="183" y="40"/>
                  </a:moveTo>
                  <a:cubicBezTo>
                    <a:pt x="143" y="0"/>
                    <a:pt x="79" y="0"/>
                    <a:pt x="40" y="40"/>
                  </a:cubicBezTo>
                  <a:cubicBezTo>
                    <a:pt x="0" y="79"/>
                    <a:pt x="0" y="143"/>
                    <a:pt x="40" y="183"/>
                  </a:cubicBezTo>
                  <a:cubicBezTo>
                    <a:pt x="230" y="373"/>
                    <a:pt x="230" y="373"/>
                    <a:pt x="230" y="373"/>
                  </a:cubicBezTo>
                  <a:cubicBezTo>
                    <a:pt x="270" y="413"/>
                    <a:pt x="334" y="413"/>
                    <a:pt x="373" y="373"/>
                  </a:cubicBezTo>
                  <a:cubicBezTo>
                    <a:pt x="413" y="334"/>
                    <a:pt x="413" y="270"/>
                    <a:pt x="373" y="230"/>
                  </a:cubicBezTo>
                  <a:lnTo>
                    <a:pt x="183" y="40"/>
                  </a:lnTo>
                  <a:close/>
                </a:path>
              </a:pathLst>
            </a:custGeom>
            <a:noFill/>
            <a:ln w="142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sp>
          <p:nvSpPr>
            <p:cNvPr id="32" name="Side 1"/>
            <p:cNvSpPr>
              <a:spLocks/>
            </p:cNvSpPr>
            <p:nvPr/>
          </p:nvSpPr>
          <p:spPr bwMode="auto">
            <a:xfrm rot="18900000">
              <a:off x="1538296" y="3132084"/>
              <a:ext cx="1414220" cy="1421480"/>
            </a:xfrm>
            <a:custGeom>
              <a:avLst/>
              <a:gdLst>
                <a:gd name="T0" fmla="*/ 373 w 412"/>
                <a:gd name="T1" fmla="*/ 230 h 412"/>
                <a:gd name="T2" fmla="*/ 373 w 412"/>
                <a:gd name="T3" fmla="*/ 373 h 412"/>
                <a:gd name="T4" fmla="*/ 230 w 412"/>
                <a:gd name="T5" fmla="*/ 373 h 412"/>
                <a:gd name="T6" fmla="*/ 39 w 412"/>
                <a:gd name="T7" fmla="*/ 183 h 412"/>
                <a:gd name="T8" fmla="*/ 39 w 412"/>
                <a:gd name="T9" fmla="*/ 39 h 412"/>
                <a:gd name="T10" fmla="*/ 182 w 412"/>
                <a:gd name="T11" fmla="*/ 39 h 412"/>
                <a:gd name="T12" fmla="*/ 373 w 412"/>
                <a:gd name="T13" fmla="*/ 230 h 412"/>
              </a:gdLst>
              <a:ahLst/>
              <a:cxnLst>
                <a:cxn ang="0">
                  <a:pos x="T0" y="T1"/>
                </a:cxn>
                <a:cxn ang="0">
                  <a:pos x="T2" y="T3"/>
                </a:cxn>
                <a:cxn ang="0">
                  <a:pos x="T4" y="T5"/>
                </a:cxn>
                <a:cxn ang="0">
                  <a:pos x="T6" y="T7"/>
                </a:cxn>
                <a:cxn ang="0">
                  <a:pos x="T8" y="T9"/>
                </a:cxn>
                <a:cxn ang="0">
                  <a:pos x="T10" y="T11"/>
                </a:cxn>
                <a:cxn ang="0">
                  <a:pos x="T12" y="T13"/>
                </a:cxn>
              </a:cxnLst>
              <a:rect l="0" t="0" r="r" b="b"/>
              <a:pathLst>
                <a:path w="412" h="412">
                  <a:moveTo>
                    <a:pt x="373" y="230"/>
                  </a:moveTo>
                  <a:cubicBezTo>
                    <a:pt x="412" y="269"/>
                    <a:pt x="412" y="333"/>
                    <a:pt x="373" y="373"/>
                  </a:cubicBezTo>
                  <a:cubicBezTo>
                    <a:pt x="333" y="412"/>
                    <a:pt x="269" y="412"/>
                    <a:pt x="230" y="373"/>
                  </a:cubicBezTo>
                  <a:cubicBezTo>
                    <a:pt x="39" y="183"/>
                    <a:pt x="39" y="183"/>
                    <a:pt x="39" y="183"/>
                  </a:cubicBezTo>
                  <a:cubicBezTo>
                    <a:pt x="0" y="143"/>
                    <a:pt x="0" y="79"/>
                    <a:pt x="39" y="39"/>
                  </a:cubicBezTo>
                  <a:cubicBezTo>
                    <a:pt x="79" y="0"/>
                    <a:pt x="143" y="0"/>
                    <a:pt x="182" y="39"/>
                  </a:cubicBezTo>
                  <a:lnTo>
                    <a:pt x="373" y="230"/>
                  </a:lnTo>
                  <a:close/>
                </a:path>
              </a:pathLst>
            </a:custGeom>
            <a:solidFill>
              <a:schemeClr val="accent4">
                <a:alpha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p>
          </p:txBody>
        </p:sp>
      </p:grpSp>
      <p:grpSp>
        <p:nvGrpSpPr>
          <p:cNvPr id="33" name="Side 1_2"/>
          <p:cNvGrpSpPr/>
          <p:nvPr/>
        </p:nvGrpSpPr>
        <p:grpSpPr>
          <a:xfrm rot="2700000">
            <a:off x="9257467" y="2410763"/>
            <a:ext cx="2349529" cy="1418576"/>
            <a:chOff x="1534241" y="3131996"/>
            <a:chExt cx="2349528" cy="1418576"/>
          </a:xfrm>
        </p:grpSpPr>
        <p:sp>
          <p:nvSpPr>
            <p:cNvPr id="34" name="Trans 2"/>
            <p:cNvSpPr>
              <a:spLocks/>
            </p:cNvSpPr>
            <p:nvPr/>
          </p:nvSpPr>
          <p:spPr bwMode="auto">
            <a:xfrm rot="2700000">
              <a:off x="2463741" y="3130544"/>
              <a:ext cx="1418576" cy="1421480"/>
            </a:xfrm>
            <a:custGeom>
              <a:avLst/>
              <a:gdLst>
                <a:gd name="T0" fmla="*/ 40 w 413"/>
                <a:gd name="T1" fmla="*/ 230 h 412"/>
                <a:gd name="T2" fmla="*/ 40 w 413"/>
                <a:gd name="T3" fmla="*/ 373 h 412"/>
                <a:gd name="T4" fmla="*/ 183 w 413"/>
                <a:gd name="T5" fmla="*/ 373 h 412"/>
                <a:gd name="T6" fmla="*/ 373 w 413"/>
                <a:gd name="T7" fmla="*/ 183 h 412"/>
                <a:gd name="T8" fmla="*/ 373 w 413"/>
                <a:gd name="T9" fmla="*/ 39 h 412"/>
                <a:gd name="T10" fmla="*/ 230 w 413"/>
                <a:gd name="T11" fmla="*/ 39 h 412"/>
                <a:gd name="T12" fmla="*/ 40 w 413"/>
                <a:gd name="T13" fmla="*/ 230 h 412"/>
              </a:gdLst>
              <a:ahLst/>
              <a:cxnLst>
                <a:cxn ang="0">
                  <a:pos x="T0" y="T1"/>
                </a:cxn>
                <a:cxn ang="0">
                  <a:pos x="T2" y="T3"/>
                </a:cxn>
                <a:cxn ang="0">
                  <a:pos x="T4" y="T5"/>
                </a:cxn>
                <a:cxn ang="0">
                  <a:pos x="T6" y="T7"/>
                </a:cxn>
                <a:cxn ang="0">
                  <a:pos x="T8" y="T9"/>
                </a:cxn>
                <a:cxn ang="0">
                  <a:pos x="T10" y="T11"/>
                </a:cxn>
                <a:cxn ang="0">
                  <a:pos x="T12" y="T13"/>
                </a:cxn>
              </a:cxnLst>
              <a:rect l="0" t="0" r="r" b="b"/>
              <a:pathLst>
                <a:path w="413" h="412">
                  <a:moveTo>
                    <a:pt x="40" y="230"/>
                  </a:moveTo>
                  <a:cubicBezTo>
                    <a:pt x="0" y="269"/>
                    <a:pt x="0" y="333"/>
                    <a:pt x="40" y="373"/>
                  </a:cubicBezTo>
                  <a:cubicBezTo>
                    <a:pt x="79" y="412"/>
                    <a:pt x="143" y="412"/>
                    <a:pt x="183" y="373"/>
                  </a:cubicBezTo>
                  <a:cubicBezTo>
                    <a:pt x="373" y="183"/>
                    <a:pt x="373" y="183"/>
                    <a:pt x="373" y="183"/>
                  </a:cubicBezTo>
                  <a:cubicBezTo>
                    <a:pt x="413" y="143"/>
                    <a:pt x="413" y="79"/>
                    <a:pt x="373" y="39"/>
                  </a:cubicBezTo>
                  <a:cubicBezTo>
                    <a:pt x="334" y="0"/>
                    <a:pt x="270" y="0"/>
                    <a:pt x="230" y="39"/>
                  </a:cubicBezTo>
                  <a:lnTo>
                    <a:pt x="40" y="230"/>
                  </a:lnTo>
                  <a:close/>
                </a:path>
              </a:pathLst>
            </a:custGeom>
            <a:noFill/>
            <a:ln w="142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sp>
          <p:nvSpPr>
            <p:cNvPr id="35" name="Side 2"/>
            <p:cNvSpPr>
              <a:spLocks/>
            </p:cNvSpPr>
            <p:nvPr/>
          </p:nvSpPr>
          <p:spPr bwMode="auto">
            <a:xfrm rot="2700000">
              <a:off x="1539323" y="3130633"/>
              <a:ext cx="1414220" cy="1424384"/>
            </a:xfrm>
            <a:custGeom>
              <a:avLst/>
              <a:gdLst>
                <a:gd name="T0" fmla="*/ 230 w 412"/>
                <a:gd name="T1" fmla="*/ 40 h 413"/>
                <a:gd name="T2" fmla="*/ 373 w 412"/>
                <a:gd name="T3" fmla="*/ 40 h 413"/>
                <a:gd name="T4" fmla="*/ 373 w 412"/>
                <a:gd name="T5" fmla="*/ 183 h 413"/>
                <a:gd name="T6" fmla="*/ 182 w 412"/>
                <a:gd name="T7" fmla="*/ 373 h 413"/>
                <a:gd name="T8" fmla="*/ 39 w 412"/>
                <a:gd name="T9" fmla="*/ 373 h 413"/>
                <a:gd name="T10" fmla="*/ 39 w 412"/>
                <a:gd name="T11" fmla="*/ 230 h 413"/>
                <a:gd name="T12" fmla="*/ 230 w 412"/>
                <a:gd name="T13" fmla="*/ 40 h 413"/>
              </a:gdLst>
              <a:ahLst/>
              <a:cxnLst>
                <a:cxn ang="0">
                  <a:pos x="T0" y="T1"/>
                </a:cxn>
                <a:cxn ang="0">
                  <a:pos x="T2" y="T3"/>
                </a:cxn>
                <a:cxn ang="0">
                  <a:pos x="T4" y="T5"/>
                </a:cxn>
                <a:cxn ang="0">
                  <a:pos x="T6" y="T7"/>
                </a:cxn>
                <a:cxn ang="0">
                  <a:pos x="T8" y="T9"/>
                </a:cxn>
                <a:cxn ang="0">
                  <a:pos x="T10" y="T11"/>
                </a:cxn>
                <a:cxn ang="0">
                  <a:pos x="T12" y="T13"/>
                </a:cxn>
              </a:cxnLst>
              <a:rect l="0" t="0" r="r" b="b"/>
              <a:pathLst>
                <a:path w="412" h="413">
                  <a:moveTo>
                    <a:pt x="230" y="40"/>
                  </a:moveTo>
                  <a:cubicBezTo>
                    <a:pt x="269" y="0"/>
                    <a:pt x="333" y="0"/>
                    <a:pt x="373" y="40"/>
                  </a:cubicBezTo>
                  <a:cubicBezTo>
                    <a:pt x="412" y="79"/>
                    <a:pt x="412" y="143"/>
                    <a:pt x="373" y="183"/>
                  </a:cubicBezTo>
                  <a:cubicBezTo>
                    <a:pt x="182" y="373"/>
                    <a:pt x="182" y="373"/>
                    <a:pt x="182" y="373"/>
                  </a:cubicBezTo>
                  <a:cubicBezTo>
                    <a:pt x="143" y="413"/>
                    <a:pt x="79" y="413"/>
                    <a:pt x="39" y="373"/>
                  </a:cubicBezTo>
                  <a:cubicBezTo>
                    <a:pt x="0" y="334"/>
                    <a:pt x="0" y="270"/>
                    <a:pt x="39" y="230"/>
                  </a:cubicBezTo>
                  <a:lnTo>
                    <a:pt x="230" y="40"/>
                  </a:lnTo>
                  <a:close/>
                </a:path>
              </a:pathLst>
            </a:custGeom>
            <a:solidFill>
              <a:schemeClr val="accent4">
                <a:alpha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p>
          </p:txBody>
        </p:sp>
      </p:grpSp>
      <p:sp>
        <p:nvSpPr>
          <p:cNvPr id="36" name="Oval 1"/>
          <p:cNvSpPr>
            <a:spLocks noChangeArrowheads="1"/>
          </p:cNvSpPr>
          <p:nvPr/>
        </p:nvSpPr>
        <p:spPr bwMode="auto">
          <a:xfrm>
            <a:off x="10142819" y="2831721"/>
            <a:ext cx="576433" cy="58224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37" name="TextBox 36"/>
          <p:cNvSpPr txBox="1"/>
          <p:nvPr/>
        </p:nvSpPr>
        <p:spPr>
          <a:xfrm>
            <a:off x="10250254" y="2975068"/>
            <a:ext cx="383438" cy="300210"/>
          </a:xfrm>
          <a:prstGeom prst="rect">
            <a:avLst/>
          </a:prstGeom>
          <a:noFill/>
        </p:spPr>
        <p:txBody>
          <a:bodyPr wrap="none" rtlCol="0">
            <a:spAutoFit/>
          </a:bodyPr>
          <a:lstStyle/>
          <a:p>
            <a:r>
              <a:rPr lang="en-US" sz="1351" b="1" dirty="0">
                <a:solidFill>
                  <a:schemeClr val="accent4"/>
                </a:solidFill>
              </a:rPr>
              <a:t>04</a:t>
            </a:r>
          </a:p>
        </p:txBody>
      </p:sp>
      <p:sp>
        <p:nvSpPr>
          <p:cNvPr id="38" name="Line 1"/>
          <p:cNvSpPr>
            <a:spLocks/>
          </p:cNvSpPr>
          <p:nvPr/>
        </p:nvSpPr>
        <p:spPr bwMode="auto">
          <a:xfrm>
            <a:off x="6386949" y="2772184"/>
            <a:ext cx="1891919" cy="699851"/>
          </a:xfrm>
          <a:custGeom>
            <a:avLst/>
            <a:gdLst>
              <a:gd name="T0" fmla="*/ 101 w 551"/>
              <a:gd name="T1" fmla="*/ 203 h 203"/>
              <a:gd name="T2" fmla="*/ 0 w 551"/>
              <a:gd name="T3" fmla="*/ 101 h 203"/>
              <a:gd name="T4" fmla="*/ 101 w 551"/>
              <a:gd name="T5" fmla="*/ 0 h 203"/>
              <a:gd name="T6" fmla="*/ 450 w 551"/>
              <a:gd name="T7" fmla="*/ 0 h 203"/>
              <a:gd name="T8" fmla="*/ 551 w 551"/>
              <a:gd name="T9" fmla="*/ 101 h 203"/>
              <a:gd name="T10" fmla="*/ 450 w 551"/>
              <a:gd name="T11" fmla="*/ 203 h 203"/>
              <a:gd name="T12" fmla="*/ 101 w 551"/>
              <a:gd name="T13" fmla="*/ 203 h 203"/>
            </a:gdLst>
            <a:ahLst/>
            <a:cxnLst>
              <a:cxn ang="0">
                <a:pos x="T0" y="T1"/>
              </a:cxn>
              <a:cxn ang="0">
                <a:pos x="T2" y="T3"/>
              </a:cxn>
              <a:cxn ang="0">
                <a:pos x="T4" y="T5"/>
              </a:cxn>
              <a:cxn ang="0">
                <a:pos x="T6" y="T7"/>
              </a:cxn>
              <a:cxn ang="0">
                <a:pos x="T8" y="T9"/>
              </a:cxn>
              <a:cxn ang="0">
                <a:pos x="T10" y="T11"/>
              </a:cxn>
              <a:cxn ang="0">
                <a:pos x="T12" y="T13"/>
              </a:cxn>
            </a:cxnLst>
            <a:rect l="0" t="0" r="r" b="b"/>
            <a:pathLst>
              <a:path w="551" h="203">
                <a:moveTo>
                  <a:pt x="101" y="203"/>
                </a:moveTo>
                <a:cubicBezTo>
                  <a:pt x="45" y="203"/>
                  <a:pt x="0" y="157"/>
                  <a:pt x="0" y="101"/>
                </a:cubicBezTo>
                <a:cubicBezTo>
                  <a:pt x="0" y="46"/>
                  <a:pt x="45" y="0"/>
                  <a:pt x="101" y="0"/>
                </a:cubicBezTo>
                <a:cubicBezTo>
                  <a:pt x="450" y="0"/>
                  <a:pt x="450" y="0"/>
                  <a:pt x="450" y="0"/>
                </a:cubicBezTo>
                <a:cubicBezTo>
                  <a:pt x="506" y="0"/>
                  <a:pt x="551" y="46"/>
                  <a:pt x="551" y="101"/>
                </a:cubicBezTo>
                <a:cubicBezTo>
                  <a:pt x="551" y="157"/>
                  <a:pt x="506" y="203"/>
                  <a:pt x="450" y="203"/>
                </a:cubicBezTo>
                <a:lnTo>
                  <a:pt x="101" y="203"/>
                </a:lnTo>
                <a:close/>
              </a:path>
            </a:pathLst>
          </a:custGeom>
          <a:solidFill>
            <a:schemeClr val="accent3"/>
          </a:solidFill>
          <a:ln>
            <a:noFill/>
          </a:ln>
        </p:spPr>
        <p:txBody>
          <a:bodyPr vert="horz" wrap="square" lIns="91440" tIns="45721" rIns="91440" bIns="45721" numCol="1" anchor="t" anchorCtr="0" compatLnSpc="1">
            <a:prstTxWarp prst="textNoShape">
              <a:avLst/>
            </a:prstTxWarp>
          </a:bodyPr>
          <a:lstStyle/>
          <a:p>
            <a:endParaRPr lang="en-US" sz="1801"/>
          </a:p>
        </p:txBody>
      </p:sp>
      <p:grpSp>
        <p:nvGrpSpPr>
          <p:cNvPr id="39" name="Side 1_1"/>
          <p:cNvGrpSpPr/>
          <p:nvPr/>
        </p:nvGrpSpPr>
        <p:grpSpPr>
          <a:xfrm rot="18900000">
            <a:off x="6761607" y="2410861"/>
            <a:ext cx="2342995" cy="1424473"/>
            <a:chOff x="1538296" y="3132084"/>
            <a:chExt cx="2342994" cy="1424473"/>
          </a:xfrm>
        </p:grpSpPr>
        <p:sp>
          <p:nvSpPr>
            <p:cNvPr id="40" name="Trans 1"/>
            <p:cNvSpPr>
              <a:spLocks/>
            </p:cNvSpPr>
            <p:nvPr/>
          </p:nvSpPr>
          <p:spPr bwMode="auto">
            <a:xfrm rot="18900000">
              <a:off x="2462714" y="3132173"/>
              <a:ext cx="1418576" cy="1424384"/>
            </a:xfrm>
            <a:custGeom>
              <a:avLst/>
              <a:gdLst>
                <a:gd name="T0" fmla="*/ 183 w 413"/>
                <a:gd name="T1" fmla="*/ 40 h 413"/>
                <a:gd name="T2" fmla="*/ 40 w 413"/>
                <a:gd name="T3" fmla="*/ 40 h 413"/>
                <a:gd name="T4" fmla="*/ 40 w 413"/>
                <a:gd name="T5" fmla="*/ 183 h 413"/>
                <a:gd name="T6" fmla="*/ 230 w 413"/>
                <a:gd name="T7" fmla="*/ 373 h 413"/>
                <a:gd name="T8" fmla="*/ 373 w 413"/>
                <a:gd name="T9" fmla="*/ 373 h 413"/>
                <a:gd name="T10" fmla="*/ 373 w 413"/>
                <a:gd name="T11" fmla="*/ 230 h 413"/>
                <a:gd name="T12" fmla="*/ 183 w 413"/>
                <a:gd name="T13" fmla="*/ 40 h 413"/>
              </a:gdLst>
              <a:ahLst/>
              <a:cxnLst>
                <a:cxn ang="0">
                  <a:pos x="T0" y="T1"/>
                </a:cxn>
                <a:cxn ang="0">
                  <a:pos x="T2" y="T3"/>
                </a:cxn>
                <a:cxn ang="0">
                  <a:pos x="T4" y="T5"/>
                </a:cxn>
                <a:cxn ang="0">
                  <a:pos x="T6" y="T7"/>
                </a:cxn>
                <a:cxn ang="0">
                  <a:pos x="T8" y="T9"/>
                </a:cxn>
                <a:cxn ang="0">
                  <a:pos x="T10" y="T11"/>
                </a:cxn>
                <a:cxn ang="0">
                  <a:pos x="T12" y="T13"/>
                </a:cxn>
              </a:cxnLst>
              <a:rect l="0" t="0" r="r" b="b"/>
              <a:pathLst>
                <a:path w="413" h="413">
                  <a:moveTo>
                    <a:pt x="183" y="40"/>
                  </a:moveTo>
                  <a:cubicBezTo>
                    <a:pt x="143" y="0"/>
                    <a:pt x="79" y="0"/>
                    <a:pt x="40" y="40"/>
                  </a:cubicBezTo>
                  <a:cubicBezTo>
                    <a:pt x="0" y="79"/>
                    <a:pt x="0" y="143"/>
                    <a:pt x="40" y="183"/>
                  </a:cubicBezTo>
                  <a:cubicBezTo>
                    <a:pt x="230" y="373"/>
                    <a:pt x="230" y="373"/>
                    <a:pt x="230" y="373"/>
                  </a:cubicBezTo>
                  <a:cubicBezTo>
                    <a:pt x="270" y="413"/>
                    <a:pt x="334" y="413"/>
                    <a:pt x="373" y="373"/>
                  </a:cubicBezTo>
                  <a:cubicBezTo>
                    <a:pt x="413" y="334"/>
                    <a:pt x="413" y="270"/>
                    <a:pt x="373" y="230"/>
                  </a:cubicBezTo>
                  <a:lnTo>
                    <a:pt x="183" y="40"/>
                  </a:lnTo>
                  <a:close/>
                </a:path>
              </a:pathLst>
            </a:custGeom>
            <a:noFill/>
            <a:ln w="142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sp>
          <p:nvSpPr>
            <p:cNvPr id="41" name="Side 1"/>
            <p:cNvSpPr>
              <a:spLocks/>
            </p:cNvSpPr>
            <p:nvPr/>
          </p:nvSpPr>
          <p:spPr bwMode="auto">
            <a:xfrm rot="18900000">
              <a:off x="1538296" y="3132084"/>
              <a:ext cx="1414220" cy="1421480"/>
            </a:xfrm>
            <a:custGeom>
              <a:avLst/>
              <a:gdLst>
                <a:gd name="T0" fmla="*/ 373 w 412"/>
                <a:gd name="T1" fmla="*/ 230 h 412"/>
                <a:gd name="T2" fmla="*/ 373 w 412"/>
                <a:gd name="T3" fmla="*/ 373 h 412"/>
                <a:gd name="T4" fmla="*/ 230 w 412"/>
                <a:gd name="T5" fmla="*/ 373 h 412"/>
                <a:gd name="T6" fmla="*/ 39 w 412"/>
                <a:gd name="T7" fmla="*/ 183 h 412"/>
                <a:gd name="T8" fmla="*/ 39 w 412"/>
                <a:gd name="T9" fmla="*/ 39 h 412"/>
                <a:gd name="T10" fmla="*/ 182 w 412"/>
                <a:gd name="T11" fmla="*/ 39 h 412"/>
                <a:gd name="T12" fmla="*/ 373 w 412"/>
                <a:gd name="T13" fmla="*/ 230 h 412"/>
              </a:gdLst>
              <a:ahLst/>
              <a:cxnLst>
                <a:cxn ang="0">
                  <a:pos x="T0" y="T1"/>
                </a:cxn>
                <a:cxn ang="0">
                  <a:pos x="T2" y="T3"/>
                </a:cxn>
                <a:cxn ang="0">
                  <a:pos x="T4" y="T5"/>
                </a:cxn>
                <a:cxn ang="0">
                  <a:pos x="T6" y="T7"/>
                </a:cxn>
                <a:cxn ang="0">
                  <a:pos x="T8" y="T9"/>
                </a:cxn>
                <a:cxn ang="0">
                  <a:pos x="T10" y="T11"/>
                </a:cxn>
                <a:cxn ang="0">
                  <a:pos x="T12" y="T13"/>
                </a:cxn>
              </a:cxnLst>
              <a:rect l="0" t="0" r="r" b="b"/>
              <a:pathLst>
                <a:path w="412" h="412">
                  <a:moveTo>
                    <a:pt x="373" y="230"/>
                  </a:moveTo>
                  <a:cubicBezTo>
                    <a:pt x="412" y="269"/>
                    <a:pt x="412" y="333"/>
                    <a:pt x="373" y="373"/>
                  </a:cubicBezTo>
                  <a:cubicBezTo>
                    <a:pt x="333" y="412"/>
                    <a:pt x="269" y="412"/>
                    <a:pt x="230" y="373"/>
                  </a:cubicBezTo>
                  <a:cubicBezTo>
                    <a:pt x="39" y="183"/>
                    <a:pt x="39" y="183"/>
                    <a:pt x="39" y="183"/>
                  </a:cubicBezTo>
                  <a:cubicBezTo>
                    <a:pt x="0" y="143"/>
                    <a:pt x="0" y="79"/>
                    <a:pt x="39" y="39"/>
                  </a:cubicBezTo>
                  <a:cubicBezTo>
                    <a:pt x="79" y="0"/>
                    <a:pt x="143" y="0"/>
                    <a:pt x="182" y="39"/>
                  </a:cubicBezTo>
                  <a:lnTo>
                    <a:pt x="373" y="230"/>
                  </a:lnTo>
                  <a:close/>
                </a:path>
              </a:pathLst>
            </a:custGeom>
            <a:solidFill>
              <a:schemeClr val="accent3">
                <a:alpha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p>
          </p:txBody>
        </p:sp>
      </p:grpSp>
      <p:grpSp>
        <p:nvGrpSpPr>
          <p:cNvPr id="42" name="Side 1_2"/>
          <p:cNvGrpSpPr/>
          <p:nvPr/>
        </p:nvGrpSpPr>
        <p:grpSpPr>
          <a:xfrm rot="2700000">
            <a:off x="6757553" y="2410763"/>
            <a:ext cx="2349529" cy="1418576"/>
            <a:chOff x="1534241" y="3131996"/>
            <a:chExt cx="2349528" cy="1418576"/>
          </a:xfrm>
        </p:grpSpPr>
        <p:sp>
          <p:nvSpPr>
            <p:cNvPr id="43" name="Trans 2"/>
            <p:cNvSpPr>
              <a:spLocks/>
            </p:cNvSpPr>
            <p:nvPr/>
          </p:nvSpPr>
          <p:spPr bwMode="auto">
            <a:xfrm rot="2700000">
              <a:off x="2463741" y="3130544"/>
              <a:ext cx="1418576" cy="1421480"/>
            </a:xfrm>
            <a:custGeom>
              <a:avLst/>
              <a:gdLst>
                <a:gd name="T0" fmla="*/ 40 w 413"/>
                <a:gd name="T1" fmla="*/ 230 h 412"/>
                <a:gd name="T2" fmla="*/ 40 w 413"/>
                <a:gd name="T3" fmla="*/ 373 h 412"/>
                <a:gd name="T4" fmla="*/ 183 w 413"/>
                <a:gd name="T5" fmla="*/ 373 h 412"/>
                <a:gd name="T6" fmla="*/ 373 w 413"/>
                <a:gd name="T7" fmla="*/ 183 h 412"/>
                <a:gd name="T8" fmla="*/ 373 w 413"/>
                <a:gd name="T9" fmla="*/ 39 h 412"/>
                <a:gd name="T10" fmla="*/ 230 w 413"/>
                <a:gd name="T11" fmla="*/ 39 h 412"/>
                <a:gd name="T12" fmla="*/ 40 w 413"/>
                <a:gd name="T13" fmla="*/ 230 h 412"/>
              </a:gdLst>
              <a:ahLst/>
              <a:cxnLst>
                <a:cxn ang="0">
                  <a:pos x="T0" y="T1"/>
                </a:cxn>
                <a:cxn ang="0">
                  <a:pos x="T2" y="T3"/>
                </a:cxn>
                <a:cxn ang="0">
                  <a:pos x="T4" y="T5"/>
                </a:cxn>
                <a:cxn ang="0">
                  <a:pos x="T6" y="T7"/>
                </a:cxn>
                <a:cxn ang="0">
                  <a:pos x="T8" y="T9"/>
                </a:cxn>
                <a:cxn ang="0">
                  <a:pos x="T10" y="T11"/>
                </a:cxn>
                <a:cxn ang="0">
                  <a:pos x="T12" y="T13"/>
                </a:cxn>
              </a:cxnLst>
              <a:rect l="0" t="0" r="r" b="b"/>
              <a:pathLst>
                <a:path w="413" h="412">
                  <a:moveTo>
                    <a:pt x="40" y="230"/>
                  </a:moveTo>
                  <a:cubicBezTo>
                    <a:pt x="0" y="269"/>
                    <a:pt x="0" y="333"/>
                    <a:pt x="40" y="373"/>
                  </a:cubicBezTo>
                  <a:cubicBezTo>
                    <a:pt x="79" y="412"/>
                    <a:pt x="143" y="412"/>
                    <a:pt x="183" y="373"/>
                  </a:cubicBezTo>
                  <a:cubicBezTo>
                    <a:pt x="373" y="183"/>
                    <a:pt x="373" y="183"/>
                    <a:pt x="373" y="183"/>
                  </a:cubicBezTo>
                  <a:cubicBezTo>
                    <a:pt x="413" y="143"/>
                    <a:pt x="413" y="79"/>
                    <a:pt x="373" y="39"/>
                  </a:cubicBezTo>
                  <a:cubicBezTo>
                    <a:pt x="334" y="0"/>
                    <a:pt x="270" y="0"/>
                    <a:pt x="230" y="39"/>
                  </a:cubicBezTo>
                  <a:lnTo>
                    <a:pt x="40" y="230"/>
                  </a:lnTo>
                  <a:close/>
                </a:path>
              </a:pathLst>
            </a:custGeom>
            <a:noFill/>
            <a:ln w="142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sp>
          <p:nvSpPr>
            <p:cNvPr id="44" name="Side 2"/>
            <p:cNvSpPr>
              <a:spLocks/>
            </p:cNvSpPr>
            <p:nvPr/>
          </p:nvSpPr>
          <p:spPr bwMode="auto">
            <a:xfrm rot="2700000">
              <a:off x="1539323" y="3130633"/>
              <a:ext cx="1414220" cy="1424384"/>
            </a:xfrm>
            <a:custGeom>
              <a:avLst/>
              <a:gdLst>
                <a:gd name="T0" fmla="*/ 230 w 412"/>
                <a:gd name="T1" fmla="*/ 40 h 413"/>
                <a:gd name="T2" fmla="*/ 373 w 412"/>
                <a:gd name="T3" fmla="*/ 40 h 413"/>
                <a:gd name="T4" fmla="*/ 373 w 412"/>
                <a:gd name="T5" fmla="*/ 183 h 413"/>
                <a:gd name="T6" fmla="*/ 182 w 412"/>
                <a:gd name="T7" fmla="*/ 373 h 413"/>
                <a:gd name="T8" fmla="*/ 39 w 412"/>
                <a:gd name="T9" fmla="*/ 373 h 413"/>
                <a:gd name="T10" fmla="*/ 39 w 412"/>
                <a:gd name="T11" fmla="*/ 230 h 413"/>
                <a:gd name="T12" fmla="*/ 230 w 412"/>
                <a:gd name="T13" fmla="*/ 40 h 413"/>
              </a:gdLst>
              <a:ahLst/>
              <a:cxnLst>
                <a:cxn ang="0">
                  <a:pos x="T0" y="T1"/>
                </a:cxn>
                <a:cxn ang="0">
                  <a:pos x="T2" y="T3"/>
                </a:cxn>
                <a:cxn ang="0">
                  <a:pos x="T4" y="T5"/>
                </a:cxn>
                <a:cxn ang="0">
                  <a:pos x="T6" y="T7"/>
                </a:cxn>
                <a:cxn ang="0">
                  <a:pos x="T8" y="T9"/>
                </a:cxn>
                <a:cxn ang="0">
                  <a:pos x="T10" y="T11"/>
                </a:cxn>
                <a:cxn ang="0">
                  <a:pos x="T12" y="T13"/>
                </a:cxn>
              </a:cxnLst>
              <a:rect l="0" t="0" r="r" b="b"/>
              <a:pathLst>
                <a:path w="412" h="413">
                  <a:moveTo>
                    <a:pt x="230" y="40"/>
                  </a:moveTo>
                  <a:cubicBezTo>
                    <a:pt x="269" y="0"/>
                    <a:pt x="333" y="0"/>
                    <a:pt x="373" y="40"/>
                  </a:cubicBezTo>
                  <a:cubicBezTo>
                    <a:pt x="412" y="79"/>
                    <a:pt x="412" y="143"/>
                    <a:pt x="373" y="183"/>
                  </a:cubicBezTo>
                  <a:cubicBezTo>
                    <a:pt x="182" y="373"/>
                    <a:pt x="182" y="373"/>
                    <a:pt x="182" y="373"/>
                  </a:cubicBezTo>
                  <a:cubicBezTo>
                    <a:pt x="143" y="413"/>
                    <a:pt x="79" y="413"/>
                    <a:pt x="39" y="373"/>
                  </a:cubicBezTo>
                  <a:cubicBezTo>
                    <a:pt x="0" y="334"/>
                    <a:pt x="0" y="270"/>
                    <a:pt x="39" y="230"/>
                  </a:cubicBezTo>
                  <a:lnTo>
                    <a:pt x="230" y="40"/>
                  </a:lnTo>
                  <a:close/>
                </a:path>
              </a:pathLst>
            </a:custGeom>
            <a:solidFill>
              <a:schemeClr val="accent3">
                <a:alpha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sp>
        <p:nvSpPr>
          <p:cNvPr id="45" name="Oval 1"/>
          <p:cNvSpPr>
            <a:spLocks noChangeArrowheads="1"/>
          </p:cNvSpPr>
          <p:nvPr/>
        </p:nvSpPr>
        <p:spPr bwMode="auto">
          <a:xfrm>
            <a:off x="7642905" y="2831721"/>
            <a:ext cx="576433" cy="58224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46" name="TextBox 45"/>
          <p:cNvSpPr txBox="1"/>
          <p:nvPr/>
        </p:nvSpPr>
        <p:spPr>
          <a:xfrm>
            <a:off x="7750340" y="2975068"/>
            <a:ext cx="383438" cy="300210"/>
          </a:xfrm>
          <a:prstGeom prst="rect">
            <a:avLst/>
          </a:prstGeom>
          <a:noFill/>
        </p:spPr>
        <p:txBody>
          <a:bodyPr wrap="none" rtlCol="0">
            <a:spAutoFit/>
          </a:bodyPr>
          <a:lstStyle/>
          <a:p>
            <a:r>
              <a:rPr lang="en-US" sz="1351" b="1" dirty="0">
                <a:solidFill>
                  <a:schemeClr val="accent3"/>
                </a:solidFill>
              </a:rPr>
              <a:t>03</a:t>
            </a:r>
          </a:p>
        </p:txBody>
      </p:sp>
      <p:sp>
        <p:nvSpPr>
          <p:cNvPr id="47" name="Line 1"/>
          <p:cNvSpPr>
            <a:spLocks/>
          </p:cNvSpPr>
          <p:nvPr/>
        </p:nvSpPr>
        <p:spPr bwMode="auto">
          <a:xfrm>
            <a:off x="3867128" y="2772184"/>
            <a:ext cx="1891919" cy="699851"/>
          </a:xfrm>
          <a:custGeom>
            <a:avLst/>
            <a:gdLst>
              <a:gd name="T0" fmla="*/ 101 w 551"/>
              <a:gd name="T1" fmla="*/ 203 h 203"/>
              <a:gd name="T2" fmla="*/ 0 w 551"/>
              <a:gd name="T3" fmla="*/ 101 h 203"/>
              <a:gd name="T4" fmla="*/ 101 w 551"/>
              <a:gd name="T5" fmla="*/ 0 h 203"/>
              <a:gd name="T6" fmla="*/ 450 w 551"/>
              <a:gd name="T7" fmla="*/ 0 h 203"/>
              <a:gd name="T8" fmla="*/ 551 w 551"/>
              <a:gd name="T9" fmla="*/ 101 h 203"/>
              <a:gd name="T10" fmla="*/ 450 w 551"/>
              <a:gd name="T11" fmla="*/ 203 h 203"/>
              <a:gd name="T12" fmla="*/ 101 w 551"/>
              <a:gd name="T13" fmla="*/ 203 h 203"/>
            </a:gdLst>
            <a:ahLst/>
            <a:cxnLst>
              <a:cxn ang="0">
                <a:pos x="T0" y="T1"/>
              </a:cxn>
              <a:cxn ang="0">
                <a:pos x="T2" y="T3"/>
              </a:cxn>
              <a:cxn ang="0">
                <a:pos x="T4" y="T5"/>
              </a:cxn>
              <a:cxn ang="0">
                <a:pos x="T6" y="T7"/>
              </a:cxn>
              <a:cxn ang="0">
                <a:pos x="T8" y="T9"/>
              </a:cxn>
              <a:cxn ang="0">
                <a:pos x="T10" y="T11"/>
              </a:cxn>
              <a:cxn ang="0">
                <a:pos x="T12" y="T13"/>
              </a:cxn>
            </a:cxnLst>
            <a:rect l="0" t="0" r="r" b="b"/>
            <a:pathLst>
              <a:path w="551" h="203">
                <a:moveTo>
                  <a:pt x="101" y="203"/>
                </a:moveTo>
                <a:cubicBezTo>
                  <a:pt x="45" y="203"/>
                  <a:pt x="0" y="157"/>
                  <a:pt x="0" y="101"/>
                </a:cubicBezTo>
                <a:cubicBezTo>
                  <a:pt x="0" y="46"/>
                  <a:pt x="45" y="0"/>
                  <a:pt x="101" y="0"/>
                </a:cubicBezTo>
                <a:cubicBezTo>
                  <a:pt x="450" y="0"/>
                  <a:pt x="450" y="0"/>
                  <a:pt x="450" y="0"/>
                </a:cubicBezTo>
                <a:cubicBezTo>
                  <a:pt x="506" y="0"/>
                  <a:pt x="551" y="46"/>
                  <a:pt x="551" y="101"/>
                </a:cubicBezTo>
                <a:cubicBezTo>
                  <a:pt x="551" y="157"/>
                  <a:pt x="506" y="203"/>
                  <a:pt x="450" y="203"/>
                </a:cubicBezTo>
                <a:lnTo>
                  <a:pt x="101" y="203"/>
                </a:lnTo>
                <a:close/>
              </a:path>
            </a:pathLst>
          </a:custGeom>
          <a:solidFill>
            <a:schemeClr val="accent2"/>
          </a:solidFill>
          <a:ln>
            <a:noFill/>
          </a:ln>
        </p:spPr>
        <p:txBody>
          <a:bodyPr vert="horz" wrap="square" lIns="91440" tIns="45721" rIns="91440" bIns="45721" numCol="1" anchor="t" anchorCtr="0" compatLnSpc="1">
            <a:prstTxWarp prst="textNoShape">
              <a:avLst/>
            </a:prstTxWarp>
          </a:bodyPr>
          <a:lstStyle/>
          <a:p>
            <a:endParaRPr lang="en-US" sz="1801"/>
          </a:p>
        </p:txBody>
      </p:sp>
      <p:grpSp>
        <p:nvGrpSpPr>
          <p:cNvPr id="48" name="Side 1_1"/>
          <p:cNvGrpSpPr/>
          <p:nvPr/>
        </p:nvGrpSpPr>
        <p:grpSpPr>
          <a:xfrm rot="18900000">
            <a:off x="4241786" y="2410861"/>
            <a:ext cx="2342995" cy="1424473"/>
            <a:chOff x="1538296" y="3132084"/>
            <a:chExt cx="2342994" cy="1424473"/>
          </a:xfrm>
        </p:grpSpPr>
        <p:sp>
          <p:nvSpPr>
            <p:cNvPr id="49" name="Trans 1"/>
            <p:cNvSpPr>
              <a:spLocks/>
            </p:cNvSpPr>
            <p:nvPr/>
          </p:nvSpPr>
          <p:spPr bwMode="auto">
            <a:xfrm rot="18900000">
              <a:off x="2462714" y="3132173"/>
              <a:ext cx="1418576" cy="1424384"/>
            </a:xfrm>
            <a:custGeom>
              <a:avLst/>
              <a:gdLst>
                <a:gd name="T0" fmla="*/ 183 w 413"/>
                <a:gd name="T1" fmla="*/ 40 h 413"/>
                <a:gd name="T2" fmla="*/ 40 w 413"/>
                <a:gd name="T3" fmla="*/ 40 h 413"/>
                <a:gd name="T4" fmla="*/ 40 w 413"/>
                <a:gd name="T5" fmla="*/ 183 h 413"/>
                <a:gd name="T6" fmla="*/ 230 w 413"/>
                <a:gd name="T7" fmla="*/ 373 h 413"/>
                <a:gd name="T8" fmla="*/ 373 w 413"/>
                <a:gd name="T9" fmla="*/ 373 h 413"/>
                <a:gd name="T10" fmla="*/ 373 w 413"/>
                <a:gd name="T11" fmla="*/ 230 h 413"/>
                <a:gd name="T12" fmla="*/ 183 w 413"/>
                <a:gd name="T13" fmla="*/ 40 h 413"/>
              </a:gdLst>
              <a:ahLst/>
              <a:cxnLst>
                <a:cxn ang="0">
                  <a:pos x="T0" y="T1"/>
                </a:cxn>
                <a:cxn ang="0">
                  <a:pos x="T2" y="T3"/>
                </a:cxn>
                <a:cxn ang="0">
                  <a:pos x="T4" y="T5"/>
                </a:cxn>
                <a:cxn ang="0">
                  <a:pos x="T6" y="T7"/>
                </a:cxn>
                <a:cxn ang="0">
                  <a:pos x="T8" y="T9"/>
                </a:cxn>
                <a:cxn ang="0">
                  <a:pos x="T10" y="T11"/>
                </a:cxn>
                <a:cxn ang="0">
                  <a:pos x="T12" y="T13"/>
                </a:cxn>
              </a:cxnLst>
              <a:rect l="0" t="0" r="r" b="b"/>
              <a:pathLst>
                <a:path w="413" h="413">
                  <a:moveTo>
                    <a:pt x="183" y="40"/>
                  </a:moveTo>
                  <a:cubicBezTo>
                    <a:pt x="143" y="0"/>
                    <a:pt x="79" y="0"/>
                    <a:pt x="40" y="40"/>
                  </a:cubicBezTo>
                  <a:cubicBezTo>
                    <a:pt x="0" y="79"/>
                    <a:pt x="0" y="143"/>
                    <a:pt x="40" y="183"/>
                  </a:cubicBezTo>
                  <a:cubicBezTo>
                    <a:pt x="230" y="373"/>
                    <a:pt x="230" y="373"/>
                    <a:pt x="230" y="373"/>
                  </a:cubicBezTo>
                  <a:cubicBezTo>
                    <a:pt x="270" y="413"/>
                    <a:pt x="334" y="413"/>
                    <a:pt x="373" y="373"/>
                  </a:cubicBezTo>
                  <a:cubicBezTo>
                    <a:pt x="413" y="334"/>
                    <a:pt x="413" y="270"/>
                    <a:pt x="373" y="230"/>
                  </a:cubicBezTo>
                  <a:lnTo>
                    <a:pt x="183" y="40"/>
                  </a:lnTo>
                  <a:close/>
                </a:path>
              </a:pathLst>
            </a:custGeom>
            <a:noFill/>
            <a:ln w="142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sp>
          <p:nvSpPr>
            <p:cNvPr id="50" name="Side 1"/>
            <p:cNvSpPr>
              <a:spLocks/>
            </p:cNvSpPr>
            <p:nvPr/>
          </p:nvSpPr>
          <p:spPr bwMode="auto">
            <a:xfrm rot="18900000">
              <a:off x="1538296" y="3132084"/>
              <a:ext cx="1414220" cy="1421480"/>
            </a:xfrm>
            <a:custGeom>
              <a:avLst/>
              <a:gdLst>
                <a:gd name="T0" fmla="*/ 373 w 412"/>
                <a:gd name="T1" fmla="*/ 230 h 412"/>
                <a:gd name="T2" fmla="*/ 373 w 412"/>
                <a:gd name="T3" fmla="*/ 373 h 412"/>
                <a:gd name="T4" fmla="*/ 230 w 412"/>
                <a:gd name="T5" fmla="*/ 373 h 412"/>
                <a:gd name="T6" fmla="*/ 39 w 412"/>
                <a:gd name="T7" fmla="*/ 183 h 412"/>
                <a:gd name="T8" fmla="*/ 39 w 412"/>
                <a:gd name="T9" fmla="*/ 39 h 412"/>
                <a:gd name="T10" fmla="*/ 182 w 412"/>
                <a:gd name="T11" fmla="*/ 39 h 412"/>
                <a:gd name="T12" fmla="*/ 373 w 412"/>
                <a:gd name="T13" fmla="*/ 230 h 412"/>
              </a:gdLst>
              <a:ahLst/>
              <a:cxnLst>
                <a:cxn ang="0">
                  <a:pos x="T0" y="T1"/>
                </a:cxn>
                <a:cxn ang="0">
                  <a:pos x="T2" y="T3"/>
                </a:cxn>
                <a:cxn ang="0">
                  <a:pos x="T4" y="T5"/>
                </a:cxn>
                <a:cxn ang="0">
                  <a:pos x="T6" y="T7"/>
                </a:cxn>
                <a:cxn ang="0">
                  <a:pos x="T8" y="T9"/>
                </a:cxn>
                <a:cxn ang="0">
                  <a:pos x="T10" y="T11"/>
                </a:cxn>
                <a:cxn ang="0">
                  <a:pos x="T12" y="T13"/>
                </a:cxn>
              </a:cxnLst>
              <a:rect l="0" t="0" r="r" b="b"/>
              <a:pathLst>
                <a:path w="412" h="412">
                  <a:moveTo>
                    <a:pt x="373" y="230"/>
                  </a:moveTo>
                  <a:cubicBezTo>
                    <a:pt x="412" y="269"/>
                    <a:pt x="412" y="333"/>
                    <a:pt x="373" y="373"/>
                  </a:cubicBezTo>
                  <a:cubicBezTo>
                    <a:pt x="333" y="412"/>
                    <a:pt x="269" y="412"/>
                    <a:pt x="230" y="373"/>
                  </a:cubicBezTo>
                  <a:cubicBezTo>
                    <a:pt x="39" y="183"/>
                    <a:pt x="39" y="183"/>
                    <a:pt x="39" y="183"/>
                  </a:cubicBezTo>
                  <a:cubicBezTo>
                    <a:pt x="0" y="143"/>
                    <a:pt x="0" y="79"/>
                    <a:pt x="39" y="39"/>
                  </a:cubicBezTo>
                  <a:cubicBezTo>
                    <a:pt x="79" y="0"/>
                    <a:pt x="143" y="0"/>
                    <a:pt x="182" y="39"/>
                  </a:cubicBezTo>
                  <a:lnTo>
                    <a:pt x="373" y="230"/>
                  </a:lnTo>
                  <a:close/>
                </a:path>
              </a:pathLst>
            </a:custGeom>
            <a:solidFill>
              <a:schemeClr val="accent2">
                <a:alpha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grpSp>
        <p:nvGrpSpPr>
          <p:cNvPr id="51" name="Side 1_2"/>
          <p:cNvGrpSpPr/>
          <p:nvPr/>
        </p:nvGrpSpPr>
        <p:grpSpPr>
          <a:xfrm rot="2700000">
            <a:off x="4237732" y="2410763"/>
            <a:ext cx="2349529" cy="1418576"/>
            <a:chOff x="1534241" y="3131996"/>
            <a:chExt cx="2349528" cy="1418576"/>
          </a:xfrm>
        </p:grpSpPr>
        <p:sp>
          <p:nvSpPr>
            <p:cNvPr id="52" name="Trans 2"/>
            <p:cNvSpPr>
              <a:spLocks/>
            </p:cNvSpPr>
            <p:nvPr/>
          </p:nvSpPr>
          <p:spPr bwMode="auto">
            <a:xfrm rot="2700000">
              <a:off x="2463741" y="3130544"/>
              <a:ext cx="1418576" cy="1421480"/>
            </a:xfrm>
            <a:custGeom>
              <a:avLst/>
              <a:gdLst>
                <a:gd name="T0" fmla="*/ 40 w 413"/>
                <a:gd name="T1" fmla="*/ 230 h 412"/>
                <a:gd name="T2" fmla="*/ 40 w 413"/>
                <a:gd name="T3" fmla="*/ 373 h 412"/>
                <a:gd name="T4" fmla="*/ 183 w 413"/>
                <a:gd name="T5" fmla="*/ 373 h 412"/>
                <a:gd name="T6" fmla="*/ 373 w 413"/>
                <a:gd name="T7" fmla="*/ 183 h 412"/>
                <a:gd name="T8" fmla="*/ 373 w 413"/>
                <a:gd name="T9" fmla="*/ 39 h 412"/>
                <a:gd name="T10" fmla="*/ 230 w 413"/>
                <a:gd name="T11" fmla="*/ 39 h 412"/>
                <a:gd name="T12" fmla="*/ 40 w 413"/>
                <a:gd name="T13" fmla="*/ 230 h 412"/>
              </a:gdLst>
              <a:ahLst/>
              <a:cxnLst>
                <a:cxn ang="0">
                  <a:pos x="T0" y="T1"/>
                </a:cxn>
                <a:cxn ang="0">
                  <a:pos x="T2" y="T3"/>
                </a:cxn>
                <a:cxn ang="0">
                  <a:pos x="T4" y="T5"/>
                </a:cxn>
                <a:cxn ang="0">
                  <a:pos x="T6" y="T7"/>
                </a:cxn>
                <a:cxn ang="0">
                  <a:pos x="T8" y="T9"/>
                </a:cxn>
                <a:cxn ang="0">
                  <a:pos x="T10" y="T11"/>
                </a:cxn>
                <a:cxn ang="0">
                  <a:pos x="T12" y="T13"/>
                </a:cxn>
              </a:cxnLst>
              <a:rect l="0" t="0" r="r" b="b"/>
              <a:pathLst>
                <a:path w="413" h="412">
                  <a:moveTo>
                    <a:pt x="40" y="230"/>
                  </a:moveTo>
                  <a:cubicBezTo>
                    <a:pt x="0" y="269"/>
                    <a:pt x="0" y="333"/>
                    <a:pt x="40" y="373"/>
                  </a:cubicBezTo>
                  <a:cubicBezTo>
                    <a:pt x="79" y="412"/>
                    <a:pt x="143" y="412"/>
                    <a:pt x="183" y="373"/>
                  </a:cubicBezTo>
                  <a:cubicBezTo>
                    <a:pt x="373" y="183"/>
                    <a:pt x="373" y="183"/>
                    <a:pt x="373" y="183"/>
                  </a:cubicBezTo>
                  <a:cubicBezTo>
                    <a:pt x="413" y="143"/>
                    <a:pt x="413" y="79"/>
                    <a:pt x="373" y="39"/>
                  </a:cubicBezTo>
                  <a:cubicBezTo>
                    <a:pt x="334" y="0"/>
                    <a:pt x="270" y="0"/>
                    <a:pt x="230" y="39"/>
                  </a:cubicBezTo>
                  <a:lnTo>
                    <a:pt x="40" y="230"/>
                  </a:lnTo>
                  <a:close/>
                </a:path>
              </a:pathLst>
            </a:custGeom>
            <a:noFill/>
            <a:ln w="142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sp>
          <p:nvSpPr>
            <p:cNvPr id="53" name="Side 2"/>
            <p:cNvSpPr>
              <a:spLocks/>
            </p:cNvSpPr>
            <p:nvPr/>
          </p:nvSpPr>
          <p:spPr bwMode="auto">
            <a:xfrm rot="2700000">
              <a:off x="1539323" y="3130633"/>
              <a:ext cx="1414220" cy="1424384"/>
            </a:xfrm>
            <a:custGeom>
              <a:avLst/>
              <a:gdLst>
                <a:gd name="T0" fmla="*/ 230 w 412"/>
                <a:gd name="T1" fmla="*/ 40 h 413"/>
                <a:gd name="T2" fmla="*/ 373 w 412"/>
                <a:gd name="T3" fmla="*/ 40 h 413"/>
                <a:gd name="T4" fmla="*/ 373 w 412"/>
                <a:gd name="T5" fmla="*/ 183 h 413"/>
                <a:gd name="T6" fmla="*/ 182 w 412"/>
                <a:gd name="T7" fmla="*/ 373 h 413"/>
                <a:gd name="T8" fmla="*/ 39 w 412"/>
                <a:gd name="T9" fmla="*/ 373 h 413"/>
                <a:gd name="T10" fmla="*/ 39 w 412"/>
                <a:gd name="T11" fmla="*/ 230 h 413"/>
                <a:gd name="T12" fmla="*/ 230 w 412"/>
                <a:gd name="T13" fmla="*/ 40 h 413"/>
              </a:gdLst>
              <a:ahLst/>
              <a:cxnLst>
                <a:cxn ang="0">
                  <a:pos x="T0" y="T1"/>
                </a:cxn>
                <a:cxn ang="0">
                  <a:pos x="T2" y="T3"/>
                </a:cxn>
                <a:cxn ang="0">
                  <a:pos x="T4" y="T5"/>
                </a:cxn>
                <a:cxn ang="0">
                  <a:pos x="T6" y="T7"/>
                </a:cxn>
                <a:cxn ang="0">
                  <a:pos x="T8" y="T9"/>
                </a:cxn>
                <a:cxn ang="0">
                  <a:pos x="T10" y="T11"/>
                </a:cxn>
                <a:cxn ang="0">
                  <a:pos x="T12" y="T13"/>
                </a:cxn>
              </a:cxnLst>
              <a:rect l="0" t="0" r="r" b="b"/>
              <a:pathLst>
                <a:path w="412" h="413">
                  <a:moveTo>
                    <a:pt x="230" y="40"/>
                  </a:moveTo>
                  <a:cubicBezTo>
                    <a:pt x="269" y="0"/>
                    <a:pt x="333" y="0"/>
                    <a:pt x="373" y="40"/>
                  </a:cubicBezTo>
                  <a:cubicBezTo>
                    <a:pt x="412" y="79"/>
                    <a:pt x="412" y="143"/>
                    <a:pt x="373" y="183"/>
                  </a:cubicBezTo>
                  <a:cubicBezTo>
                    <a:pt x="182" y="373"/>
                    <a:pt x="182" y="373"/>
                    <a:pt x="182" y="373"/>
                  </a:cubicBezTo>
                  <a:cubicBezTo>
                    <a:pt x="143" y="413"/>
                    <a:pt x="79" y="413"/>
                    <a:pt x="39" y="373"/>
                  </a:cubicBezTo>
                  <a:cubicBezTo>
                    <a:pt x="0" y="334"/>
                    <a:pt x="0" y="270"/>
                    <a:pt x="39" y="230"/>
                  </a:cubicBezTo>
                  <a:lnTo>
                    <a:pt x="230" y="40"/>
                  </a:lnTo>
                  <a:close/>
                </a:path>
              </a:pathLst>
            </a:custGeom>
            <a:solidFill>
              <a:schemeClr val="accent2">
                <a:alpha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sp>
        <p:nvSpPr>
          <p:cNvPr id="54" name="Oval 1"/>
          <p:cNvSpPr>
            <a:spLocks noChangeArrowheads="1"/>
          </p:cNvSpPr>
          <p:nvPr/>
        </p:nvSpPr>
        <p:spPr bwMode="auto">
          <a:xfrm>
            <a:off x="5123084" y="2831721"/>
            <a:ext cx="576433" cy="58224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55" name="TextBox 54"/>
          <p:cNvSpPr txBox="1"/>
          <p:nvPr/>
        </p:nvSpPr>
        <p:spPr>
          <a:xfrm>
            <a:off x="5230519" y="2975068"/>
            <a:ext cx="383438" cy="300210"/>
          </a:xfrm>
          <a:prstGeom prst="rect">
            <a:avLst/>
          </a:prstGeom>
          <a:noFill/>
        </p:spPr>
        <p:txBody>
          <a:bodyPr wrap="none" rtlCol="0">
            <a:spAutoFit/>
          </a:bodyPr>
          <a:lstStyle/>
          <a:p>
            <a:r>
              <a:rPr lang="en-US" sz="1351" b="1" dirty="0">
                <a:solidFill>
                  <a:schemeClr val="accent2"/>
                </a:solidFill>
              </a:rPr>
              <a:t>02</a:t>
            </a:r>
          </a:p>
        </p:txBody>
      </p:sp>
      <p:sp>
        <p:nvSpPr>
          <p:cNvPr id="56" name="Line 1"/>
          <p:cNvSpPr>
            <a:spLocks/>
          </p:cNvSpPr>
          <p:nvPr/>
        </p:nvSpPr>
        <p:spPr bwMode="auto">
          <a:xfrm>
            <a:off x="1352595" y="2772184"/>
            <a:ext cx="1891919" cy="699851"/>
          </a:xfrm>
          <a:custGeom>
            <a:avLst/>
            <a:gdLst>
              <a:gd name="T0" fmla="*/ 101 w 551"/>
              <a:gd name="T1" fmla="*/ 203 h 203"/>
              <a:gd name="T2" fmla="*/ 0 w 551"/>
              <a:gd name="T3" fmla="*/ 101 h 203"/>
              <a:gd name="T4" fmla="*/ 101 w 551"/>
              <a:gd name="T5" fmla="*/ 0 h 203"/>
              <a:gd name="T6" fmla="*/ 450 w 551"/>
              <a:gd name="T7" fmla="*/ 0 h 203"/>
              <a:gd name="T8" fmla="*/ 551 w 551"/>
              <a:gd name="T9" fmla="*/ 101 h 203"/>
              <a:gd name="T10" fmla="*/ 450 w 551"/>
              <a:gd name="T11" fmla="*/ 203 h 203"/>
              <a:gd name="T12" fmla="*/ 101 w 551"/>
              <a:gd name="T13" fmla="*/ 203 h 203"/>
            </a:gdLst>
            <a:ahLst/>
            <a:cxnLst>
              <a:cxn ang="0">
                <a:pos x="T0" y="T1"/>
              </a:cxn>
              <a:cxn ang="0">
                <a:pos x="T2" y="T3"/>
              </a:cxn>
              <a:cxn ang="0">
                <a:pos x="T4" y="T5"/>
              </a:cxn>
              <a:cxn ang="0">
                <a:pos x="T6" y="T7"/>
              </a:cxn>
              <a:cxn ang="0">
                <a:pos x="T8" y="T9"/>
              </a:cxn>
              <a:cxn ang="0">
                <a:pos x="T10" y="T11"/>
              </a:cxn>
              <a:cxn ang="0">
                <a:pos x="T12" y="T13"/>
              </a:cxn>
            </a:cxnLst>
            <a:rect l="0" t="0" r="r" b="b"/>
            <a:pathLst>
              <a:path w="551" h="203">
                <a:moveTo>
                  <a:pt x="101" y="203"/>
                </a:moveTo>
                <a:cubicBezTo>
                  <a:pt x="45" y="203"/>
                  <a:pt x="0" y="157"/>
                  <a:pt x="0" y="101"/>
                </a:cubicBezTo>
                <a:cubicBezTo>
                  <a:pt x="0" y="46"/>
                  <a:pt x="45" y="0"/>
                  <a:pt x="101" y="0"/>
                </a:cubicBezTo>
                <a:cubicBezTo>
                  <a:pt x="450" y="0"/>
                  <a:pt x="450" y="0"/>
                  <a:pt x="450" y="0"/>
                </a:cubicBezTo>
                <a:cubicBezTo>
                  <a:pt x="506" y="0"/>
                  <a:pt x="551" y="46"/>
                  <a:pt x="551" y="101"/>
                </a:cubicBezTo>
                <a:cubicBezTo>
                  <a:pt x="551" y="157"/>
                  <a:pt x="506" y="203"/>
                  <a:pt x="450" y="203"/>
                </a:cubicBezTo>
                <a:lnTo>
                  <a:pt x="101" y="203"/>
                </a:lnTo>
                <a:close/>
              </a:path>
            </a:pathLst>
          </a:custGeom>
          <a:solidFill>
            <a:schemeClr val="accent1"/>
          </a:solidFill>
          <a:ln>
            <a:noFill/>
          </a:ln>
        </p:spPr>
        <p:txBody>
          <a:bodyPr vert="horz" wrap="square" lIns="91440" tIns="45721" rIns="91440" bIns="45721" numCol="1" anchor="t" anchorCtr="0" compatLnSpc="1">
            <a:prstTxWarp prst="textNoShape">
              <a:avLst/>
            </a:prstTxWarp>
          </a:bodyPr>
          <a:lstStyle/>
          <a:p>
            <a:endParaRPr lang="en-US" sz="1801"/>
          </a:p>
        </p:txBody>
      </p:sp>
      <p:grpSp>
        <p:nvGrpSpPr>
          <p:cNvPr id="57" name="Side 1_1"/>
          <p:cNvGrpSpPr/>
          <p:nvPr/>
        </p:nvGrpSpPr>
        <p:grpSpPr>
          <a:xfrm rot="18900000">
            <a:off x="1727253" y="2410861"/>
            <a:ext cx="2342995" cy="1424473"/>
            <a:chOff x="1538296" y="3132084"/>
            <a:chExt cx="2342994" cy="1424473"/>
          </a:xfrm>
        </p:grpSpPr>
        <p:sp>
          <p:nvSpPr>
            <p:cNvPr id="58" name="Trans 1"/>
            <p:cNvSpPr>
              <a:spLocks/>
            </p:cNvSpPr>
            <p:nvPr/>
          </p:nvSpPr>
          <p:spPr bwMode="auto">
            <a:xfrm rot="18900000">
              <a:off x="2462714" y="3132173"/>
              <a:ext cx="1418576" cy="1424384"/>
            </a:xfrm>
            <a:custGeom>
              <a:avLst/>
              <a:gdLst>
                <a:gd name="T0" fmla="*/ 183 w 413"/>
                <a:gd name="T1" fmla="*/ 40 h 413"/>
                <a:gd name="T2" fmla="*/ 40 w 413"/>
                <a:gd name="T3" fmla="*/ 40 h 413"/>
                <a:gd name="T4" fmla="*/ 40 w 413"/>
                <a:gd name="T5" fmla="*/ 183 h 413"/>
                <a:gd name="T6" fmla="*/ 230 w 413"/>
                <a:gd name="T7" fmla="*/ 373 h 413"/>
                <a:gd name="T8" fmla="*/ 373 w 413"/>
                <a:gd name="T9" fmla="*/ 373 h 413"/>
                <a:gd name="T10" fmla="*/ 373 w 413"/>
                <a:gd name="T11" fmla="*/ 230 h 413"/>
                <a:gd name="T12" fmla="*/ 183 w 413"/>
                <a:gd name="T13" fmla="*/ 40 h 413"/>
              </a:gdLst>
              <a:ahLst/>
              <a:cxnLst>
                <a:cxn ang="0">
                  <a:pos x="T0" y="T1"/>
                </a:cxn>
                <a:cxn ang="0">
                  <a:pos x="T2" y="T3"/>
                </a:cxn>
                <a:cxn ang="0">
                  <a:pos x="T4" y="T5"/>
                </a:cxn>
                <a:cxn ang="0">
                  <a:pos x="T6" y="T7"/>
                </a:cxn>
                <a:cxn ang="0">
                  <a:pos x="T8" y="T9"/>
                </a:cxn>
                <a:cxn ang="0">
                  <a:pos x="T10" y="T11"/>
                </a:cxn>
                <a:cxn ang="0">
                  <a:pos x="T12" y="T13"/>
                </a:cxn>
              </a:cxnLst>
              <a:rect l="0" t="0" r="r" b="b"/>
              <a:pathLst>
                <a:path w="413" h="413">
                  <a:moveTo>
                    <a:pt x="183" y="40"/>
                  </a:moveTo>
                  <a:cubicBezTo>
                    <a:pt x="143" y="0"/>
                    <a:pt x="79" y="0"/>
                    <a:pt x="40" y="40"/>
                  </a:cubicBezTo>
                  <a:cubicBezTo>
                    <a:pt x="0" y="79"/>
                    <a:pt x="0" y="143"/>
                    <a:pt x="40" y="183"/>
                  </a:cubicBezTo>
                  <a:cubicBezTo>
                    <a:pt x="230" y="373"/>
                    <a:pt x="230" y="373"/>
                    <a:pt x="230" y="373"/>
                  </a:cubicBezTo>
                  <a:cubicBezTo>
                    <a:pt x="270" y="413"/>
                    <a:pt x="334" y="413"/>
                    <a:pt x="373" y="373"/>
                  </a:cubicBezTo>
                  <a:cubicBezTo>
                    <a:pt x="413" y="334"/>
                    <a:pt x="413" y="270"/>
                    <a:pt x="373" y="230"/>
                  </a:cubicBezTo>
                  <a:lnTo>
                    <a:pt x="183" y="40"/>
                  </a:lnTo>
                  <a:close/>
                </a:path>
              </a:pathLst>
            </a:custGeom>
            <a:noFill/>
            <a:ln w="142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sp>
          <p:nvSpPr>
            <p:cNvPr id="59" name="Side 1"/>
            <p:cNvSpPr>
              <a:spLocks/>
            </p:cNvSpPr>
            <p:nvPr/>
          </p:nvSpPr>
          <p:spPr bwMode="auto">
            <a:xfrm rot="18900000">
              <a:off x="1538296" y="3132084"/>
              <a:ext cx="1414220" cy="1421480"/>
            </a:xfrm>
            <a:custGeom>
              <a:avLst/>
              <a:gdLst>
                <a:gd name="T0" fmla="*/ 373 w 412"/>
                <a:gd name="T1" fmla="*/ 230 h 412"/>
                <a:gd name="T2" fmla="*/ 373 w 412"/>
                <a:gd name="T3" fmla="*/ 373 h 412"/>
                <a:gd name="T4" fmla="*/ 230 w 412"/>
                <a:gd name="T5" fmla="*/ 373 h 412"/>
                <a:gd name="T6" fmla="*/ 39 w 412"/>
                <a:gd name="T7" fmla="*/ 183 h 412"/>
                <a:gd name="T8" fmla="*/ 39 w 412"/>
                <a:gd name="T9" fmla="*/ 39 h 412"/>
                <a:gd name="T10" fmla="*/ 182 w 412"/>
                <a:gd name="T11" fmla="*/ 39 h 412"/>
                <a:gd name="T12" fmla="*/ 373 w 412"/>
                <a:gd name="T13" fmla="*/ 230 h 412"/>
              </a:gdLst>
              <a:ahLst/>
              <a:cxnLst>
                <a:cxn ang="0">
                  <a:pos x="T0" y="T1"/>
                </a:cxn>
                <a:cxn ang="0">
                  <a:pos x="T2" y="T3"/>
                </a:cxn>
                <a:cxn ang="0">
                  <a:pos x="T4" y="T5"/>
                </a:cxn>
                <a:cxn ang="0">
                  <a:pos x="T6" y="T7"/>
                </a:cxn>
                <a:cxn ang="0">
                  <a:pos x="T8" y="T9"/>
                </a:cxn>
                <a:cxn ang="0">
                  <a:pos x="T10" y="T11"/>
                </a:cxn>
                <a:cxn ang="0">
                  <a:pos x="T12" y="T13"/>
                </a:cxn>
              </a:cxnLst>
              <a:rect l="0" t="0" r="r" b="b"/>
              <a:pathLst>
                <a:path w="412" h="412">
                  <a:moveTo>
                    <a:pt x="373" y="230"/>
                  </a:moveTo>
                  <a:cubicBezTo>
                    <a:pt x="412" y="269"/>
                    <a:pt x="412" y="333"/>
                    <a:pt x="373" y="373"/>
                  </a:cubicBezTo>
                  <a:cubicBezTo>
                    <a:pt x="333" y="412"/>
                    <a:pt x="269" y="412"/>
                    <a:pt x="230" y="373"/>
                  </a:cubicBezTo>
                  <a:cubicBezTo>
                    <a:pt x="39" y="183"/>
                    <a:pt x="39" y="183"/>
                    <a:pt x="39" y="183"/>
                  </a:cubicBezTo>
                  <a:cubicBezTo>
                    <a:pt x="0" y="143"/>
                    <a:pt x="0" y="79"/>
                    <a:pt x="39" y="39"/>
                  </a:cubicBezTo>
                  <a:cubicBezTo>
                    <a:pt x="79" y="0"/>
                    <a:pt x="143" y="0"/>
                    <a:pt x="182" y="39"/>
                  </a:cubicBezTo>
                  <a:lnTo>
                    <a:pt x="373" y="230"/>
                  </a:lnTo>
                  <a:close/>
                </a:path>
              </a:pathLst>
            </a:custGeom>
            <a:solidFill>
              <a:schemeClr val="accent1">
                <a:alpha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grpSp>
        <p:nvGrpSpPr>
          <p:cNvPr id="60" name="Side 1_2"/>
          <p:cNvGrpSpPr/>
          <p:nvPr/>
        </p:nvGrpSpPr>
        <p:grpSpPr>
          <a:xfrm rot="2700000">
            <a:off x="1723199" y="2410763"/>
            <a:ext cx="2349529" cy="1418576"/>
            <a:chOff x="1534241" y="3131996"/>
            <a:chExt cx="2349528" cy="1418576"/>
          </a:xfrm>
        </p:grpSpPr>
        <p:sp>
          <p:nvSpPr>
            <p:cNvPr id="61" name="Trans 2"/>
            <p:cNvSpPr>
              <a:spLocks/>
            </p:cNvSpPr>
            <p:nvPr/>
          </p:nvSpPr>
          <p:spPr bwMode="auto">
            <a:xfrm rot="2700000">
              <a:off x="2463741" y="3130544"/>
              <a:ext cx="1418576" cy="1421480"/>
            </a:xfrm>
            <a:custGeom>
              <a:avLst/>
              <a:gdLst>
                <a:gd name="T0" fmla="*/ 40 w 413"/>
                <a:gd name="T1" fmla="*/ 230 h 412"/>
                <a:gd name="T2" fmla="*/ 40 w 413"/>
                <a:gd name="T3" fmla="*/ 373 h 412"/>
                <a:gd name="T4" fmla="*/ 183 w 413"/>
                <a:gd name="T5" fmla="*/ 373 h 412"/>
                <a:gd name="T6" fmla="*/ 373 w 413"/>
                <a:gd name="T7" fmla="*/ 183 h 412"/>
                <a:gd name="T8" fmla="*/ 373 w 413"/>
                <a:gd name="T9" fmla="*/ 39 h 412"/>
                <a:gd name="T10" fmla="*/ 230 w 413"/>
                <a:gd name="T11" fmla="*/ 39 h 412"/>
                <a:gd name="T12" fmla="*/ 40 w 413"/>
                <a:gd name="T13" fmla="*/ 230 h 412"/>
              </a:gdLst>
              <a:ahLst/>
              <a:cxnLst>
                <a:cxn ang="0">
                  <a:pos x="T0" y="T1"/>
                </a:cxn>
                <a:cxn ang="0">
                  <a:pos x="T2" y="T3"/>
                </a:cxn>
                <a:cxn ang="0">
                  <a:pos x="T4" y="T5"/>
                </a:cxn>
                <a:cxn ang="0">
                  <a:pos x="T6" y="T7"/>
                </a:cxn>
                <a:cxn ang="0">
                  <a:pos x="T8" y="T9"/>
                </a:cxn>
                <a:cxn ang="0">
                  <a:pos x="T10" y="T11"/>
                </a:cxn>
                <a:cxn ang="0">
                  <a:pos x="T12" y="T13"/>
                </a:cxn>
              </a:cxnLst>
              <a:rect l="0" t="0" r="r" b="b"/>
              <a:pathLst>
                <a:path w="413" h="412">
                  <a:moveTo>
                    <a:pt x="40" y="230"/>
                  </a:moveTo>
                  <a:cubicBezTo>
                    <a:pt x="0" y="269"/>
                    <a:pt x="0" y="333"/>
                    <a:pt x="40" y="373"/>
                  </a:cubicBezTo>
                  <a:cubicBezTo>
                    <a:pt x="79" y="412"/>
                    <a:pt x="143" y="412"/>
                    <a:pt x="183" y="373"/>
                  </a:cubicBezTo>
                  <a:cubicBezTo>
                    <a:pt x="373" y="183"/>
                    <a:pt x="373" y="183"/>
                    <a:pt x="373" y="183"/>
                  </a:cubicBezTo>
                  <a:cubicBezTo>
                    <a:pt x="413" y="143"/>
                    <a:pt x="413" y="79"/>
                    <a:pt x="373" y="39"/>
                  </a:cubicBezTo>
                  <a:cubicBezTo>
                    <a:pt x="334" y="0"/>
                    <a:pt x="270" y="0"/>
                    <a:pt x="230" y="39"/>
                  </a:cubicBezTo>
                  <a:lnTo>
                    <a:pt x="40" y="230"/>
                  </a:lnTo>
                  <a:close/>
                </a:path>
              </a:pathLst>
            </a:custGeom>
            <a:noFill/>
            <a:ln w="142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sp>
          <p:nvSpPr>
            <p:cNvPr id="62" name="Side 2"/>
            <p:cNvSpPr>
              <a:spLocks/>
            </p:cNvSpPr>
            <p:nvPr/>
          </p:nvSpPr>
          <p:spPr bwMode="auto">
            <a:xfrm rot="2700000">
              <a:off x="1539323" y="3130633"/>
              <a:ext cx="1414220" cy="1424384"/>
            </a:xfrm>
            <a:custGeom>
              <a:avLst/>
              <a:gdLst>
                <a:gd name="T0" fmla="*/ 230 w 412"/>
                <a:gd name="T1" fmla="*/ 40 h 413"/>
                <a:gd name="T2" fmla="*/ 373 w 412"/>
                <a:gd name="T3" fmla="*/ 40 h 413"/>
                <a:gd name="T4" fmla="*/ 373 w 412"/>
                <a:gd name="T5" fmla="*/ 183 h 413"/>
                <a:gd name="T6" fmla="*/ 182 w 412"/>
                <a:gd name="T7" fmla="*/ 373 h 413"/>
                <a:gd name="T8" fmla="*/ 39 w 412"/>
                <a:gd name="T9" fmla="*/ 373 h 413"/>
                <a:gd name="T10" fmla="*/ 39 w 412"/>
                <a:gd name="T11" fmla="*/ 230 h 413"/>
                <a:gd name="T12" fmla="*/ 230 w 412"/>
                <a:gd name="T13" fmla="*/ 40 h 413"/>
              </a:gdLst>
              <a:ahLst/>
              <a:cxnLst>
                <a:cxn ang="0">
                  <a:pos x="T0" y="T1"/>
                </a:cxn>
                <a:cxn ang="0">
                  <a:pos x="T2" y="T3"/>
                </a:cxn>
                <a:cxn ang="0">
                  <a:pos x="T4" y="T5"/>
                </a:cxn>
                <a:cxn ang="0">
                  <a:pos x="T6" y="T7"/>
                </a:cxn>
                <a:cxn ang="0">
                  <a:pos x="T8" y="T9"/>
                </a:cxn>
                <a:cxn ang="0">
                  <a:pos x="T10" y="T11"/>
                </a:cxn>
                <a:cxn ang="0">
                  <a:pos x="T12" y="T13"/>
                </a:cxn>
              </a:cxnLst>
              <a:rect l="0" t="0" r="r" b="b"/>
              <a:pathLst>
                <a:path w="412" h="413">
                  <a:moveTo>
                    <a:pt x="230" y="40"/>
                  </a:moveTo>
                  <a:cubicBezTo>
                    <a:pt x="269" y="0"/>
                    <a:pt x="333" y="0"/>
                    <a:pt x="373" y="40"/>
                  </a:cubicBezTo>
                  <a:cubicBezTo>
                    <a:pt x="412" y="79"/>
                    <a:pt x="412" y="143"/>
                    <a:pt x="373" y="183"/>
                  </a:cubicBezTo>
                  <a:cubicBezTo>
                    <a:pt x="182" y="373"/>
                    <a:pt x="182" y="373"/>
                    <a:pt x="182" y="373"/>
                  </a:cubicBezTo>
                  <a:cubicBezTo>
                    <a:pt x="143" y="413"/>
                    <a:pt x="79" y="413"/>
                    <a:pt x="39" y="373"/>
                  </a:cubicBezTo>
                  <a:cubicBezTo>
                    <a:pt x="0" y="334"/>
                    <a:pt x="0" y="270"/>
                    <a:pt x="39" y="230"/>
                  </a:cubicBezTo>
                  <a:lnTo>
                    <a:pt x="230" y="40"/>
                  </a:lnTo>
                  <a:close/>
                </a:path>
              </a:pathLst>
            </a:custGeom>
            <a:solidFill>
              <a:schemeClr val="accent1">
                <a:alpha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sp>
        <p:nvSpPr>
          <p:cNvPr id="63" name="Oval 1"/>
          <p:cNvSpPr>
            <a:spLocks noChangeArrowheads="1"/>
          </p:cNvSpPr>
          <p:nvPr/>
        </p:nvSpPr>
        <p:spPr bwMode="auto">
          <a:xfrm>
            <a:off x="2608551" y="2831721"/>
            <a:ext cx="576433" cy="58224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64" name="TextBox 63"/>
          <p:cNvSpPr txBox="1"/>
          <p:nvPr/>
        </p:nvSpPr>
        <p:spPr>
          <a:xfrm>
            <a:off x="2715986" y="2975068"/>
            <a:ext cx="383438" cy="300210"/>
          </a:xfrm>
          <a:prstGeom prst="rect">
            <a:avLst/>
          </a:prstGeom>
          <a:noFill/>
        </p:spPr>
        <p:txBody>
          <a:bodyPr wrap="none" rtlCol="0">
            <a:spAutoFit/>
          </a:bodyPr>
          <a:lstStyle/>
          <a:p>
            <a:r>
              <a:rPr lang="en-US" sz="1351" b="1" dirty="0">
                <a:solidFill>
                  <a:schemeClr val="accent1"/>
                </a:solidFill>
              </a:rPr>
              <a:t>01</a:t>
            </a:r>
          </a:p>
        </p:txBody>
      </p:sp>
      <p:sp>
        <p:nvSpPr>
          <p:cNvPr id="65" name="TextBox 64"/>
          <p:cNvSpPr txBox="1"/>
          <p:nvPr/>
        </p:nvSpPr>
        <p:spPr>
          <a:xfrm>
            <a:off x="1519430" y="4470768"/>
            <a:ext cx="1558247" cy="338554"/>
          </a:xfrm>
          <a:prstGeom prst="rect">
            <a:avLst/>
          </a:prstGeom>
          <a:noFill/>
        </p:spPr>
        <p:txBody>
          <a:bodyPr wrap="none" rtlCol="0">
            <a:spAutoFit/>
          </a:bodyPr>
          <a:lstStyle/>
          <a:p>
            <a:pPr algn="ctr"/>
            <a:r>
              <a:rPr lang="en-ID" sz="1600" dirty="0">
                <a:solidFill>
                  <a:schemeClr val="tx1">
                    <a:lumMod val="65000"/>
                    <a:lumOff val="35000"/>
                  </a:schemeClr>
                </a:solidFill>
                <a:latin typeface="+mj-lt"/>
              </a:rPr>
              <a:t>See the features</a:t>
            </a:r>
          </a:p>
        </p:txBody>
      </p:sp>
      <p:sp>
        <p:nvSpPr>
          <p:cNvPr id="74" name="TextBox 73"/>
          <p:cNvSpPr txBox="1"/>
          <p:nvPr/>
        </p:nvSpPr>
        <p:spPr>
          <a:xfrm>
            <a:off x="1197249" y="4930568"/>
            <a:ext cx="2202609" cy="600164"/>
          </a:xfrm>
          <a:prstGeom prst="rect">
            <a:avLst/>
          </a:prstGeom>
          <a:noFill/>
        </p:spPr>
        <p:txBody>
          <a:bodyPr wrap="square" rtlCol="0">
            <a:spAutoFit/>
          </a:bodyPr>
          <a:lstStyle/>
          <a:p>
            <a:pPr algn="ctr">
              <a:lnSpc>
                <a:spcPct val="150000"/>
              </a:lnSpc>
            </a:pPr>
            <a:r>
              <a:rPr lang="id-ID" sz="1100" dirty="0">
                <a:solidFill>
                  <a:schemeClr val="tx1">
                    <a:lumMod val="50000"/>
                    <a:lumOff val="50000"/>
                  </a:schemeClr>
                </a:solidFill>
              </a:rPr>
              <a:t>Bring your business to the next Level with Powerfull presentation</a:t>
            </a:r>
          </a:p>
        </p:txBody>
      </p:sp>
      <p:sp>
        <p:nvSpPr>
          <p:cNvPr id="75" name="TextBox 74"/>
          <p:cNvSpPr txBox="1"/>
          <p:nvPr/>
        </p:nvSpPr>
        <p:spPr>
          <a:xfrm>
            <a:off x="4130858" y="4470768"/>
            <a:ext cx="1483099" cy="338554"/>
          </a:xfrm>
          <a:prstGeom prst="rect">
            <a:avLst/>
          </a:prstGeom>
          <a:noFill/>
        </p:spPr>
        <p:txBody>
          <a:bodyPr wrap="none" rtlCol="0">
            <a:spAutoFit/>
          </a:bodyPr>
          <a:lstStyle/>
          <a:p>
            <a:pPr algn="ctr"/>
            <a:r>
              <a:rPr lang="en-ID" sz="1600" dirty="0">
                <a:solidFill>
                  <a:schemeClr val="tx1">
                    <a:lumMod val="65000"/>
                    <a:lumOff val="35000"/>
                  </a:schemeClr>
                </a:solidFill>
                <a:latin typeface="+mj-lt"/>
              </a:rPr>
              <a:t>Play animation</a:t>
            </a:r>
          </a:p>
        </p:txBody>
      </p:sp>
      <p:sp>
        <p:nvSpPr>
          <p:cNvPr id="76" name="TextBox 75"/>
          <p:cNvSpPr txBox="1"/>
          <p:nvPr/>
        </p:nvSpPr>
        <p:spPr>
          <a:xfrm>
            <a:off x="3771103" y="4930568"/>
            <a:ext cx="2202609" cy="600164"/>
          </a:xfrm>
          <a:prstGeom prst="rect">
            <a:avLst/>
          </a:prstGeom>
          <a:noFill/>
        </p:spPr>
        <p:txBody>
          <a:bodyPr wrap="square" rtlCol="0">
            <a:spAutoFit/>
          </a:bodyPr>
          <a:lstStyle/>
          <a:p>
            <a:pPr algn="ctr">
              <a:lnSpc>
                <a:spcPct val="150000"/>
              </a:lnSpc>
            </a:pPr>
            <a:r>
              <a:rPr lang="id-ID" sz="1100" dirty="0">
                <a:solidFill>
                  <a:schemeClr val="tx1">
                    <a:lumMod val="50000"/>
                    <a:lumOff val="50000"/>
                  </a:schemeClr>
                </a:solidFill>
              </a:rPr>
              <a:t>Bring your business to the next Level with Powerfull presentation</a:t>
            </a:r>
          </a:p>
        </p:txBody>
      </p:sp>
      <p:sp>
        <p:nvSpPr>
          <p:cNvPr id="77" name="TextBox 76"/>
          <p:cNvSpPr txBox="1"/>
          <p:nvPr/>
        </p:nvSpPr>
        <p:spPr>
          <a:xfrm>
            <a:off x="6872513" y="4470768"/>
            <a:ext cx="924420" cy="338554"/>
          </a:xfrm>
          <a:prstGeom prst="rect">
            <a:avLst/>
          </a:prstGeom>
          <a:noFill/>
        </p:spPr>
        <p:txBody>
          <a:bodyPr wrap="none" rtlCol="0">
            <a:spAutoFit/>
          </a:bodyPr>
          <a:lstStyle/>
          <a:p>
            <a:pPr algn="ctr"/>
            <a:r>
              <a:rPr lang="en-ID" sz="1600" dirty="0">
                <a:solidFill>
                  <a:schemeClr val="tx1">
                    <a:lumMod val="65000"/>
                    <a:lumOff val="35000"/>
                  </a:schemeClr>
                </a:solidFill>
                <a:latin typeface="+mj-lt"/>
              </a:rPr>
              <a:t>Buy now</a:t>
            </a:r>
          </a:p>
        </p:txBody>
      </p:sp>
      <p:sp>
        <p:nvSpPr>
          <p:cNvPr id="78" name="TextBox 77"/>
          <p:cNvSpPr txBox="1"/>
          <p:nvPr/>
        </p:nvSpPr>
        <p:spPr>
          <a:xfrm>
            <a:off x="6233419" y="4930568"/>
            <a:ext cx="2202609" cy="600164"/>
          </a:xfrm>
          <a:prstGeom prst="rect">
            <a:avLst/>
          </a:prstGeom>
          <a:noFill/>
        </p:spPr>
        <p:txBody>
          <a:bodyPr wrap="square" rtlCol="0">
            <a:spAutoFit/>
          </a:bodyPr>
          <a:lstStyle/>
          <a:p>
            <a:pPr algn="ctr">
              <a:lnSpc>
                <a:spcPct val="150000"/>
              </a:lnSpc>
            </a:pPr>
            <a:r>
              <a:rPr lang="id-ID" sz="1100" dirty="0">
                <a:solidFill>
                  <a:schemeClr val="tx1">
                    <a:lumMod val="50000"/>
                    <a:lumOff val="50000"/>
                  </a:schemeClr>
                </a:solidFill>
              </a:rPr>
              <a:t>Bring your business to the next Level with Powerfull presentation</a:t>
            </a:r>
          </a:p>
        </p:txBody>
      </p:sp>
      <p:sp>
        <p:nvSpPr>
          <p:cNvPr id="79" name="TextBox 78"/>
          <p:cNvSpPr txBox="1"/>
          <p:nvPr/>
        </p:nvSpPr>
        <p:spPr>
          <a:xfrm>
            <a:off x="9232777" y="4470768"/>
            <a:ext cx="1325492" cy="338554"/>
          </a:xfrm>
          <a:prstGeom prst="rect">
            <a:avLst/>
          </a:prstGeom>
          <a:noFill/>
        </p:spPr>
        <p:txBody>
          <a:bodyPr wrap="none" rtlCol="0">
            <a:spAutoFit/>
          </a:bodyPr>
          <a:lstStyle/>
          <a:p>
            <a:pPr algn="ctr"/>
            <a:r>
              <a:rPr lang="en-ID" sz="1600" dirty="0">
                <a:solidFill>
                  <a:schemeClr val="tx1">
                    <a:lumMod val="65000"/>
                    <a:lumOff val="35000"/>
                  </a:schemeClr>
                </a:solidFill>
                <a:latin typeface="+mj-lt"/>
              </a:rPr>
              <a:t>Downloading</a:t>
            </a:r>
          </a:p>
        </p:txBody>
      </p:sp>
      <p:sp>
        <p:nvSpPr>
          <p:cNvPr id="80" name="TextBox 79"/>
          <p:cNvSpPr txBox="1"/>
          <p:nvPr/>
        </p:nvSpPr>
        <p:spPr>
          <a:xfrm>
            <a:off x="8794219" y="4930568"/>
            <a:ext cx="2202609" cy="600164"/>
          </a:xfrm>
          <a:prstGeom prst="rect">
            <a:avLst/>
          </a:prstGeom>
          <a:noFill/>
        </p:spPr>
        <p:txBody>
          <a:bodyPr wrap="square" rtlCol="0">
            <a:spAutoFit/>
          </a:bodyPr>
          <a:lstStyle/>
          <a:p>
            <a:pPr algn="ctr">
              <a:lnSpc>
                <a:spcPct val="150000"/>
              </a:lnSpc>
            </a:pPr>
            <a:r>
              <a:rPr lang="id-ID" sz="1100" dirty="0">
                <a:solidFill>
                  <a:schemeClr val="tx1">
                    <a:lumMod val="50000"/>
                    <a:lumOff val="50000"/>
                  </a:schemeClr>
                </a:solidFill>
              </a:rPr>
              <a:t>Bring your business to the next Level with Powerfull presentation</a:t>
            </a:r>
          </a:p>
        </p:txBody>
      </p:sp>
      <p:grpSp>
        <p:nvGrpSpPr>
          <p:cNvPr id="81" name="Group 80"/>
          <p:cNvGrpSpPr/>
          <p:nvPr/>
        </p:nvGrpSpPr>
        <p:grpSpPr>
          <a:xfrm>
            <a:off x="1993998" y="4838639"/>
            <a:ext cx="609111" cy="91929"/>
            <a:chOff x="8921264" y="5631744"/>
            <a:chExt cx="870714" cy="131411"/>
          </a:xfrm>
        </p:grpSpPr>
        <p:sp>
          <p:nvSpPr>
            <p:cNvPr id="82" name="Oval 81"/>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3" name="Oval 82"/>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4" name="Oval 83"/>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5" name="Oval 84"/>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86" name="Oval 85"/>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87" name="Group 86"/>
          <p:cNvGrpSpPr/>
          <p:nvPr/>
        </p:nvGrpSpPr>
        <p:grpSpPr>
          <a:xfrm>
            <a:off x="4567852" y="4838639"/>
            <a:ext cx="609111" cy="91929"/>
            <a:chOff x="8921264" y="5631744"/>
            <a:chExt cx="870714" cy="131411"/>
          </a:xfrm>
        </p:grpSpPr>
        <p:sp>
          <p:nvSpPr>
            <p:cNvPr id="88" name="Oval 87"/>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9" name="Oval 88"/>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0" name="Oval 89"/>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1" name="Oval 90"/>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92" name="Oval 91"/>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93" name="Group 92"/>
          <p:cNvGrpSpPr/>
          <p:nvPr/>
        </p:nvGrpSpPr>
        <p:grpSpPr>
          <a:xfrm>
            <a:off x="7030168" y="4838639"/>
            <a:ext cx="609111" cy="91929"/>
            <a:chOff x="8921264" y="5631744"/>
            <a:chExt cx="870714" cy="131411"/>
          </a:xfrm>
        </p:grpSpPr>
        <p:sp>
          <p:nvSpPr>
            <p:cNvPr id="94" name="Oval 93"/>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5" name="Oval 94"/>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6" name="Oval 95"/>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7" name="Oval 96"/>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98" name="Oval 97"/>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99" name="Group 98"/>
          <p:cNvGrpSpPr/>
          <p:nvPr/>
        </p:nvGrpSpPr>
        <p:grpSpPr>
          <a:xfrm>
            <a:off x="9590968" y="4838639"/>
            <a:ext cx="609111" cy="91929"/>
            <a:chOff x="8921264" y="5631744"/>
            <a:chExt cx="870714" cy="131411"/>
          </a:xfrm>
        </p:grpSpPr>
        <p:sp>
          <p:nvSpPr>
            <p:cNvPr id="100" name="Oval 99"/>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1" name="Oval 100"/>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2" name="Oval 101"/>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3" name="Oval 102"/>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04" name="Oval 103"/>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05" name="Rectangle 104"/>
          <p:cNvSpPr/>
          <p:nvPr/>
        </p:nvSpPr>
        <p:spPr>
          <a:xfrm rot="16200000">
            <a:off x="6073139" y="-520823"/>
            <a:ext cx="45719" cy="108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6514325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theme/theme1.xml><?xml version="1.0" encoding="utf-8"?>
<a:theme xmlns:a="http://schemas.openxmlformats.org/drawingml/2006/main" name="Office Theme">
  <a:themeElements>
    <a:clrScheme name="FAST - Construction">
      <a:dk1>
        <a:sysClr val="windowText" lastClr="000000"/>
      </a:dk1>
      <a:lt1>
        <a:sysClr val="window" lastClr="FFFFFF"/>
      </a:lt1>
      <a:dk2>
        <a:srgbClr val="44546A"/>
      </a:dk2>
      <a:lt2>
        <a:srgbClr val="E7E6E6"/>
      </a:lt2>
      <a:accent1>
        <a:srgbClr val="D54900"/>
      </a:accent1>
      <a:accent2>
        <a:srgbClr val="3F434D"/>
      </a:accent2>
      <a:accent3>
        <a:srgbClr val="D54900"/>
      </a:accent3>
      <a:accent4>
        <a:srgbClr val="3F434D"/>
      </a:accent4>
      <a:accent5>
        <a:srgbClr val="D54900"/>
      </a:accent5>
      <a:accent6>
        <a:srgbClr val="3F434D"/>
      </a:accent6>
      <a:hlink>
        <a:srgbClr val="0563C1"/>
      </a:hlink>
      <a:folHlink>
        <a:srgbClr val="954F72"/>
      </a:folHlink>
    </a:clrScheme>
    <a:fontScheme name="Construction">
      <a:majorFont>
        <a:latin typeface="Bebas"/>
        <a:ea typeface=""/>
        <a:cs typeface=""/>
      </a:majorFont>
      <a:minorFont>
        <a:latin typeface="Source Sans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9591</TotalTime>
  <Words>2397</Words>
  <Application>Microsoft Office PowerPoint</Application>
  <PresentationFormat>Widescreen</PresentationFormat>
  <Paragraphs>246</Paragraphs>
  <Slides>32</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32</vt:i4>
      </vt:variant>
    </vt:vector>
  </HeadingPairs>
  <TitlesOfParts>
    <vt:vector size="44" baseType="lpstr">
      <vt:lpstr>Arial</vt:lpstr>
      <vt:lpstr>Bebas</vt:lpstr>
      <vt:lpstr>Calibri</vt:lpstr>
      <vt:lpstr>Droid Serif</vt:lpstr>
      <vt:lpstr>Helvetica Light</vt:lpstr>
      <vt:lpstr>Poppins</vt:lpstr>
      <vt:lpstr>Raleway</vt:lpstr>
      <vt:lpstr>Roboto</vt:lpstr>
      <vt:lpstr>Roboto Condensed Light</vt:lpstr>
      <vt:lpstr>Signika Negative</vt:lpstr>
      <vt:lpstr>Source Sans Pro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Ilhamsyah</dc:creator>
  <cp:lastModifiedBy>Ilhamsyah</cp:lastModifiedBy>
  <cp:revision>316</cp:revision>
  <dcterms:created xsi:type="dcterms:W3CDTF">2016-03-02T03:51:58Z</dcterms:created>
  <dcterms:modified xsi:type="dcterms:W3CDTF">2017-06-15T08:23:36Z</dcterms:modified>
</cp:coreProperties>
</file>