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Tosca">
      <a:dk1>
        <a:sysClr val="windowText" lastClr="000000"/>
      </a:dk1>
      <a:lt1>
        <a:sysClr val="window" lastClr="FFFFFF"/>
      </a:lt1>
      <a:dk2>
        <a:srgbClr val="44546A"/>
      </a:dk2>
      <a:lt2>
        <a:srgbClr val="E7E6E6"/>
      </a:lt2>
      <a:accent1>
        <a:srgbClr val="46C6BA"/>
      </a:accent1>
      <a:accent2>
        <a:srgbClr val="3F434D"/>
      </a:accent2>
      <a:accent3>
        <a:srgbClr val="46C6BA"/>
      </a:accent3>
      <a:accent4>
        <a:srgbClr val="3F434D"/>
      </a:accent4>
      <a:accent5>
        <a:srgbClr val="46C6BA"/>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9594</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320</cp:revision>
  <dcterms:created xsi:type="dcterms:W3CDTF">2016-03-02T03:51:58Z</dcterms:created>
  <dcterms:modified xsi:type="dcterms:W3CDTF">2017-06-15T08:26:23Z</dcterms:modified>
</cp:coreProperties>
</file>