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7"/>
  </p:handoutMasterIdLst>
  <p:sldIdLst>
    <p:sldId id="2156" r:id="rId2"/>
    <p:sldId id="256" r:id="rId3"/>
    <p:sldId id="265" r:id="rId4"/>
    <p:sldId id="258" r:id="rId5"/>
    <p:sldId id="267" r:id="rId6"/>
    <p:sldId id="261" r:id="rId7"/>
    <p:sldId id="272" r:id="rId8"/>
    <p:sldId id="268" r:id="rId9"/>
    <p:sldId id="257" r:id="rId10"/>
    <p:sldId id="259" r:id="rId11"/>
    <p:sldId id="266" r:id="rId12"/>
    <p:sldId id="262" r:id="rId13"/>
    <p:sldId id="269" r:id="rId14"/>
    <p:sldId id="263" r:id="rId15"/>
    <p:sldId id="260" r:id="rId16"/>
    <p:sldId id="271" r:id="rId17"/>
    <p:sldId id="270" r:id="rId18"/>
    <p:sldId id="264" r:id="rId19"/>
    <p:sldId id="273" r:id="rId20"/>
    <p:sldId id="2141" r:id="rId21"/>
    <p:sldId id="2142" r:id="rId22"/>
    <p:sldId id="2143" r:id="rId23"/>
    <p:sldId id="2144" r:id="rId24"/>
    <p:sldId id="2145" r:id="rId25"/>
    <p:sldId id="2146" r:id="rId26"/>
    <p:sldId id="2147" r:id="rId27"/>
    <p:sldId id="2148" r:id="rId28"/>
    <p:sldId id="2149" r:id="rId29"/>
    <p:sldId id="2150" r:id="rId30"/>
    <p:sldId id="2151" r:id="rId31"/>
    <p:sldId id="2152" r:id="rId32"/>
    <p:sldId id="2157" r:id="rId33"/>
    <p:sldId id="2153" r:id="rId34"/>
    <p:sldId id="2154" r:id="rId35"/>
    <p:sldId id="2155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394" autoAdjust="0"/>
  </p:normalViewPr>
  <p:slideViewPr>
    <p:cSldViewPr snapToGrid="0">
      <p:cViewPr varScale="1">
        <p:scale>
          <a:sx n="72" d="100"/>
          <a:sy n="72" d="100"/>
        </p:scale>
        <p:origin x="6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796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8CFB-4179-94DB-A89C47344965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8CFB-4179-94DB-A89C47344965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8CFB-4179-94DB-A89C4734496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2.5</c:v>
                </c:pt>
                <c:pt idx="1">
                  <c:v>5</c:v>
                </c:pt>
                <c:pt idx="2">
                  <c:v>4</c:v>
                </c:pt>
                <c:pt idx="3">
                  <c:v>3.8</c:v>
                </c:pt>
                <c:pt idx="4">
                  <c:v>5</c:v>
                </c:pt>
                <c:pt idx="5">
                  <c:v>2</c:v>
                </c:pt>
                <c:pt idx="6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CFB-4179-94DB-A89C4734496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8CFB-4179-94DB-A89C47344965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A-8CFB-4179-94DB-A89C47344965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C-8CFB-4179-94DB-A89C47344965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E-8CFB-4179-94DB-A89C4734496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4</c:v>
                </c:pt>
                <c:pt idx="1">
                  <c:v>5</c:v>
                </c:pt>
                <c:pt idx="2">
                  <c:v>5</c:v>
                </c:pt>
                <c:pt idx="3">
                  <c:v>3.5</c:v>
                </c:pt>
                <c:pt idx="4">
                  <c:v>4</c:v>
                </c:pt>
                <c:pt idx="5">
                  <c:v>3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8CFB-4179-94DB-A89C4734496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8CFB-4179-94DB-A89C47344965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8CFB-4179-94DB-A89C47344965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5-8CFB-4179-94DB-A89C4734496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Sheet1!$D$2:$D$8</c:f>
              <c:numCache>
                <c:formatCode>General</c:formatCode>
                <c:ptCount val="7"/>
                <c:pt idx="0">
                  <c:v>2.2999999999999998</c:v>
                </c:pt>
                <c:pt idx="1">
                  <c:v>3</c:v>
                </c:pt>
                <c:pt idx="2">
                  <c:v>2</c:v>
                </c:pt>
                <c:pt idx="3">
                  <c:v>2.2000000000000002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8CFB-4179-94DB-A89C4734496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8-8CFB-4179-94DB-A89C47344965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A-8CFB-4179-94DB-A89C47344965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C-8CFB-4179-94DB-A89C47344965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E-8CFB-4179-94DB-A89C4734496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Sheet1!$E$2:$E$8</c:f>
              <c:numCache>
                <c:formatCode>General</c:formatCode>
                <c:ptCount val="7"/>
                <c:pt idx="0">
                  <c:v>4.5999999999999996</c:v>
                </c:pt>
                <c:pt idx="1">
                  <c:v>3.5</c:v>
                </c:pt>
                <c:pt idx="2">
                  <c:v>2.8</c:v>
                </c:pt>
                <c:pt idx="3">
                  <c:v>1.1000000000000001</c:v>
                </c:pt>
                <c:pt idx="4">
                  <c:v>3</c:v>
                </c:pt>
                <c:pt idx="5">
                  <c:v>4</c:v>
                </c:pt>
                <c:pt idx="6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F-8CFB-4179-94DB-A89C4734496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249713816"/>
        <c:axId val="251028528"/>
      </c:barChart>
      <c:catAx>
        <c:axId val="2497138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251028528"/>
        <c:crosses val="autoZero"/>
        <c:auto val="1"/>
        <c:lblAlgn val="ctr"/>
        <c:lblOffset val="100"/>
        <c:noMultiLvlLbl val="0"/>
      </c:catAx>
      <c:valAx>
        <c:axId val="2510285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49713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14-4FD5-BDFD-D85EE8389A5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614-4FD5-BDFD-D85EE8389A5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614-4FD5-BDFD-D85EE8389A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51031664"/>
        <c:axId val="251028136"/>
      </c:barChart>
      <c:catAx>
        <c:axId val="251031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251028136"/>
        <c:crosses val="autoZero"/>
        <c:auto val="1"/>
        <c:lblAlgn val="ctr"/>
        <c:lblOffset val="100"/>
        <c:noMultiLvlLbl val="0"/>
      </c:catAx>
      <c:valAx>
        <c:axId val="251028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251031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bg1">
          <a:lumMod val="95000"/>
        </a:schemeClr>
      </a:solidFill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A330E-C619-4A5A-9157-2A5D26B494DD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4630F9-15E9-4DE9-B9F8-C221ABAE4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4685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FE091-05E3-423B-A275-B4F1D402F4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ABBE1C-3C84-4EC7-AAC0-1403B27D2C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40D4F5-CE5D-4240-A2A6-6663BC98A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E62A-B913-4248-8D3F-0822069C8202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0E210-DED3-4A1B-8418-1F1FEAE70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126CAB-30EA-4F01-8BD3-A873E0641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6C751-85CA-4E90-BE67-0BD181B14E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321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3D2C5C8-86FB-45DD-B682-7C3569CB30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15269" y="1444486"/>
            <a:ext cx="2650435" cy="5413513"/>
          </a:xfrm>
          <a:prstGeom prst="round2SameRect">
            <a:avLst/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D7C77EFA-CFB1-4524-9C08-55035DCBA9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flipH="1">
            <a:off x="9024730" y="1444487"/>
            <a:ext cx="3167268" cy="5413513"/>
          </a:xfrm>
          <a:prstGeom prst="round1Rect">
            <a:avLst/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362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2769704"/>
            <a:ext cx="8666925" cy="3445566"/>
          </a:xfrm>
          <a:custGeom>
            <a:avLst/>
            <a:gdLst>
              <a:gd name="connsiteX0" fmla="*/ 0 w 8666925"/>
              <a:gd name="connsiteY0" fmla="*/ 0 h 3564835"/>
              <a:gd name="connsiteX1" fmla="*/ 8072774 w 8666925"/>
              <a:gd name="connsiteY1" fmla="*/ 0 h 3564835"/>
              <a:gd name="connsiteX2" fmla="*/ 8666925 w 8666925"/>
              <a:gd name="connsiteY2" fmla="*/ 594151 h 3564835"/>
              <a:gd name="connsiteX3" fmla="*/ 8666925 w 8666925"/>
              <a:gd name="connsiteY3" fmla="*/ 2970684 h 3564835"/>
              <a:gd name="connsiteX4" fmla="*/ 8072774 w 8666925"/>
              <a:gd name="connsiteY4" fmla="*/ 3564835 h 3564835"/>
              <a:gd name="connsiteX5" fmla="*/ 0 w 8666925"/>
              <a:gd name="connsiteY5" fmla="*/ 3564835 h 3564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6925" h="3564835">
                <a:moveTo>
                  <a:pt x="0" y="0"/>
                </a:moveTo>
                <a:lnTo>
                  <a:pt x="8072774" y="0"/>
                </a:lnTo>
                <a:cubicBezTo>
                  <a:pt x="8400915" y="0"/>
                  <a:pt x="8666925" y="266010"/>
                  <a:pt x="8666925" y="594151"/>
                </a:cubicBezTo>
                <a:lnTo>
                  <a:pt x="8666925" y="2970684"/>
                </a:lnTo>
                <a:cubicBezTo>
                  <a:pt x="8666925" y="3298825"/>
                  <a:pt x="8400915" y="3564835"/>
                  <a:pt x="8072774" y="3564835"/>
                </a:cubicBezTo>
                <a:lnTo>
                  <a:pt x="0" y="35648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760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1" y="2226364"/>
            <a:ext cx="10217426" cy="463163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F85D389-733F-4EC8-A2D7-CCF8E4D809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27234" y="483358"/>
            <a:ext cx="4664765" cy="4808562"/>
          </a:xfrm>
          <a:custGeom>
            <a:avLst/>
            <a:gdLst>
              <a:gd name="connsiteX0" fmla="*/ 0 w 5638442"/>
              <a:gd name="connsiteY0" fmla="*/ 0 h 4808562"/>
              <a:gd name="connsiteX1" fmla="*/ 5638442 w 5638442"/>
              <a:gd name="connsiteY1" fmla="*/ 0 h 4808562"/>
              <a:gd name="connsiteX2" fmla="*/ 5638442 w 5638442"/>
              <a:gd name="connsiteY2" fmla="*/ 4808562 h 4808562"/>
              <a:gd name="connsiteX3" fmla="*/ 0 w 5638442"/>
              <a:gd name="connsiteY3" fmla="*/ 4808562 h 4808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38442" h="4808562">
                <a:moveTo>
                  <a:pt x="0" y="0"/>
                </a:moveTo>
                <a:lnTo>
                  <a:pt x="5638442" y="0"/>
                </a:lnTo>
                <a:lnTo>
                  <a:pt x="5638442" y="4808562"/>
                </a:lnTo>
                <a:lnTo>
                  <a:pt x="0" y="480856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4818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B6631D9-702B-4F75-9581-E2C9595D94C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84035" y="2849218"/>
            <a:ext cx="7407965" cy="3345284"/>
          </a:xfrm>
          <a:custGeom>
            <a:avLst/>
            <a:gdLst>
              <a:gd name="connsiteX0" fmla="*/ 0 w 1937980"/>
              <a:gd name="connsiteY0" fmla="*/ 0 h 3575714"/>
              <a:gd name="connsiteX1" fmla="*/ 1937980 w 1937980"/>
              <a:gd name="connsiteY1" fmla="*/ 0 h 3575714"/>
              <a:gd name="connsiteX2" fmla="*/ 1937980 w 1937980"/>
              <a:gd name="connsiteY2" fmla="*/ 3575714 h 3575714"/>
              <a:gd name="connsiteX3" fmla="*/ 0 w 1937980"/>
              <a:gd name="connsiteY3" fmla="*/ 3575714 h 357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7980" h="3575714">
                <a:moveTo>
                  <a:pt x="0" y="0"/>
                </a:moveTo>
                <a:lnTo>
                  <a:pt x="1937980" y="0"/>
                </a:lnTo>
                <a:lnTo>
                  <a:pt x="1937980" y="3575714"/>
                </a:lnTo>
                <a:lnTo>
                  <a:pt x="0" y="357571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3387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1993439" y="0"/>
            <a:ext cx="9615465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A81A61E-A048-4132-BFD6-46B6842106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2933" y="533610"/>
            <a:ext cx="2736981" cy="4356442"/>
          </a:xfrm>
          <a:custGeom>
            <a:avLst/>
            <a:gdLst>
              <a:gd name="connsiteX0" fmla="*/ 0 w 2736981"/>
              <a:gd name="connsiteY0" fmla="*/ 0 h 2845425"/>
              <a:gd name="connsiteX1" fmla="*/ 2736981 w 2736981"/>
              <a:gd name="connsiteY1" fmla="*/ 0 h 2845425"/>
              <a:gd name="connsiteX2" fmla="*/ 2736981 w 2736981"/>
              <a:gd name="connsiteY2" fmla="*/ 2845425 h 2845425"/>
              <a:gd name="connsiteX3" fmla="*/ 0 w 2736981"/>
              <a:gd name="connsiteY3" fmla="*/ 2845425 h 284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6981" h="2845425">
                <a:moveTo>
                  <a:pt x="0" y="0"/>
                </a:moveTo>
                <a:lnTo>
                  <a:pt x="2736981" y="0"/>
                </a:lnTo>
                <a:lnTo>
                  <a:pt x="2736981" y="2845425"/>
                </a:lnTo>
                <a:lnTo>
                  <a:pt x="0" y="28454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B0A212B-0B60-4CA8-849E-1374B4EB29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81498" y="533609"/>
            <a:ext cx="2736981" cy="5865563"/>
          </a:xfrm>
          <a:custGeom>
            <a:avLst/>
            <a:gdLst>
              <a:gd name="connsiteX0" fmla="*/ 0 w 2736981"/>
              <a:gd name="connsiteY0" fmla="*/ 0 h 5865563"/>
              <a:gd name="connsiteX1" fmla="*/ 2736981 w 2736981"/>
              <a:gd name="connsiteY1" fmla="*/ 0 h 5865563"/>
              <a:gd name="connsiteX2" fmla="*/ 2736981 w 2736981"/>
              <a:gd name="connsiteY2" fmla="*/ 5865563 h 5865563"/>
              <a:gd name="connsiteX3" fmla="*/ 0 w 2736981"/>
              <a:gd name="connsiteY3" fmla="*/ 5865563 h 5865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6981" h="5865563">
                <a:moveTo>
                  <a:pt x="0" y="0"/>
                </a:moveTo>
                <a:lnTo>
                  <a:pt x="2736981" y="0"/>
                </a:lnTo>
                <a:lnTo>
                  <a:pt x="2736981" y="5865563"/>
                </a:lnTo>
                <a:lnTo>
                  <a:pt x="0" y="58655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080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6A6F79D-9490-4B12-B26E-EBE685EB9F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11617" y="689112"/>
            <a:ext cx="5380383" cy="6168887"/>
          </a:xfrm>
          <a:custGeom>
            <a:avLst/>
            <a:gdLst>
              <a:gd name="connsiteX0" fmla="*/ 0 w 3616657"/>
              <a:gd name="connsiteY0" fmla="*/ 0 h 5801703"/>
              <a:gd name="connsiteX1" fmla="*/ 3616657 w 3616657"/>
              <a:gd name="connsiteY1" fmla="*/ 0 h 5801703"/>
              <a:gd name="connsiteX2" fmla="*/ 3616657 w 3616657"/>
              <a:gd name="connsiteY2" fmla="*/ 5801703 h 5801703"/>
              <a:gd name="connsiteX3" fmla="*/ 0 w 3616657"/>
              <a:gd name="connsiteY3" fmla="*/ 5801703 h 5801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6657" h="5801703">
                <a:moveTo>
                  <a:pt x="0" y="0"/>
                </a:moveTo>
                <a:lnTo>
                  <a:pt x="3616657" y="0"/>
                </a:lnTo>
                <a:lnTo>
                  <a:pt x="3616657" y="5801703"/>
                </a:lnTo>
                <a:lnTo>
                  <a:pt x="0" y="58017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2251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C0A5E09-EF36-425F-BA6D-596C13BC0A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93705" y="0"/>
            <a:ext cx="7293230" cy="6858000"/>
          </a:xfrm>
          <a:custGeom>
            <a:avLst/>
            <a:gdLst>
              <a:gd name="connsiteX0" fmla="*/ 2404222 w 7126532"/>
              <a:gd name="connsiteY0" fmla="*/ 4411287 h 6583800"/>
              <a:gd name="connsiteX1" fmla="*/ 4734513 w 7126532"/>
              <a:gd name="connsiteY1" fmla="*/ 4411287 h 6583800"/>
              <a:gd name="connsiteX2" fmla="*/ 4734513 w 7126532"/>
              <a:gd name="connsiteY2" fmla="*/ 6583800 h 6583800"/>
              <a:gd name="connsiteX3" fmla="*/ 2404222 w 7126532"/>
              <a:gd name="connsiteY3" fmla="*/ 6583800 h 6583800"/>
              <a:gd name="connsiteX4" fmla="*/ 0 w 7126532"/>
              <a:gd name="connsiteY4" fmla="*/ 4411287 h 6583800"/>
              <a:gd name="connsiteX5" fmla="*/ 2330291 w 7126532"/>
              <a:gd name="connsiteY5" fmla="*/ 4411287 h 6583800"/>
              <a:gd name="connsiteX6" fmla="*/ 2330291 w 7126532"/>
              <a:gd name="connsiteY6" fmla="*/ 6583800 h 6583800"/>
              <a:gd name="connsiteX7" fmla="*/ 0 w 7126532"/>
              <a:gd name="connsiteY7" fmla="*/ 6583800 h 6583800"/>
              <a:gd name="connsiteX8" fmla="*/ 4796241 w 7126532"/>
              <a:gd name="connsiteY8" fmla="*/ 2199018 h 6583800"/>
              <a:gd name="connsiteX9" fmla="*/ 7126532 w 7126532"/>
              <a:gd name="connsiteY9" fmla="*/ 2199018 h 6583800"/>
              <a:gd name="connsiteX10" fmla="*/ 7126532 w 7126532"/>
              <a:gd name="connsiteY10" fmla="*/ 4371531 h 6583800"/>
              <a:gd name="connsiteX11" fmla="*/ 4796241 w 7126532"/>
              <a:gd name="connsiteY11" fmla="*/ 4371531 h 6583800"/>
              <a:gd name="connsiteX12" fmla="*/ 2404222 w 7126532"/>
              <a:gd name="connsiteY12" fmla="*/ 0 h 6583800"/>
              <a:gd name="connsiteX13" fmla="*/ 4734513 w 7126532"/>
              <a:gd name="connsiteY13" fmla="*/ 0 h 6583800"/>
              <a:gd name="connsiteX14" fmla="*/ 4734513 w 7126532"/>
              <a:gd name="connsiteY14" fmla="*/ 2172513 h 6583800"/>
              <a:gd name="connsiteX15" fmla="*/ 4734513 w 7126532"/>
              <a:gd name="connsiteY15" fmla="*/ 4345026 h 6583800"/>
              <a:gd name="connsiteX16" fmla="*/ 2404222 w 7126532"/>
              <a:gd name="connsiteY16" fmla="*/ 4345026 h 6583800"/>
              <a:gd name="connsiteX17" fmla="*/ 2404222 w 7126532"/>
              <a:gd name="connsiteY17" fmla="*/ 2172513 h 658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126532" h="6583800">
                <a:moveTo>
                  <a:pt x="2404222" y="4411287"/>
                </a:moveTo>
                <a:lnTo>
                  <a:pt x="4734513" y="4411287"/>
                </a:lnTo>
                <a:lnTo>
                  <a:pt x="4734513" y="6583800"/>
                </a:lnTo>
                <a:lnTo>
                  <a:pt x="2404222" y="6583800"/>
                </a:lnTo>
                <a:close/>
                <a:moveTo>
                  <a:pt x="0" y="4411287"/>
                </a:moveTo>
                <a:lnTo>
                  <a:pt x="2330291" y="4411287"/>
                </a:lnTo>
                <a:lnTo>
                  <a:pt x="2330291" y="6583800"/>
                </a:lnTo>
                <a:lnTo>
                  <a:pt x="0" y="6583800"/>
                </a:lnTo>
                <a:close/>
                <a:moveTo>
                  <a:pt x="4796241" y="2199018"/>
                </a:moveTo>
                <a:lnTo>
                  <a:pt x="7126532" y="2199018"/>
                </a:lnTo>
                <a:lnTo>
                  <a:pt x="7126532" y="4371531"/>
                </a:lnTo>
                <a:lnTo>
                  <a:pt x="4796241" y="4371531"/>
                </a:lnTo>
                <a:close/>
                <a:moveTo>
                  <a:pt x="2404222" y="0"/>
                </a:moveTo>
                <a:lnTo>
                  <a:pt x="4734513" y="0"/>
                </a:lnTo>
                <a:lnTo>
                  <a:pt x="4734513" y="2172513"/>
                </a:lnTo>
                <a:lnTo>
                  <a:pt x="4734513" y="4345026"/>
                </a:lnTo>
                <a:lnTo>
                  <a:pt x="2404222" y="4345026"/>
                </a:lnTo>
                <a:lnTo>
                  <a:pt x="2404222" y="217251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6716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668288F-1937-40AC-BC50-EAE82A078B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25029" y="1320800"/>
            <a:ext cx="4818742" cy="4256621"/>
          </a:xfrm>
          <a:custGeom>
            <a:avLst/>
            <a:gdLst>
              <a:gd name="connsiteX0" fmla="*/ 0 w 2215690"/>
              <a:gd name="connsiteY0" fmla="*/ 0 h 3292541"/>
              <a:gd name="connsiteX1" fmla="*/ 2215690 w 2215690"/>
              <a:gd name="connsiteY1" fmla="*/ 0 h 3292541"/>
              <a:gd name="connsiteX2" fmla="*/ 2215690 w 2215690"/>
              <a:gd name="connsiteY2" fmla="*/ 3292541 h 3292541"/>
              <a:gd name="connsiteX3" fmla="*/ 0 w 2215690"/>
              <a:gd name="connsiteY3" fmla="*/ 3292541 h 3292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5690" h="3292541">
                <a:moveTo>
                  <a:pt x="0" y="0"/>
                </a:moveTo>
                <a:lnTo>
                  <a:pt x="2215690" y="0"/>
                </a:lnTo>
                <a:lnTo>
                  <a:pt x="2215690" y="3292541"/>
                </a:lnTo>
                <a:lnTo>
                  <a:pt x="0" y="329254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6006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1524343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6B7F669-823A-490F-A618-8AEB8491F6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8101" y="3683888"/>
            <a:ext cx="3449540" cy="2648620"/>
          </a:xfrm>
          <a:custGeom>
            <a:avLst/>
            <a:gdLst>
              <a:gd name="connsiteX0" fmla="*/ 0 w 3449540"/>
              <a:gd name="connsiteY0" fmla="*/ 0 h 2648620"/>
              <a:gd name="connsiteX1" fmla="*/ 3449540 w 3449540"/>
              <a:gd name="connsiteY1" fmla="*/ 0 h 2648620"/>
              <a:gd name="connsiteX2" fmla="*/ 3449540 w 3449540"/>
              <a:gd name="connsiteY2" fmla="*/ 2648620 h 2648620"/>
              <a:gd name="connsiteX3" fmla="*/ 0 w 3449540"/>
              <a:gd name="connsiteY3" fmla="*/ 2648620 h 264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9540" h="2648620">
                <a:moveTo>
                  <a:pt x="0" y="0"/>
                </a:moveTo>
                <a:lnTo>
                  <a:pt x="3449540" y="0"/>
                </a:lnTo>
                <a:lnTo>
                  <a:pt x="3449540" y="2648620"/>
                </a:lnTo>
                <a:lnTo>
                  <a:pt x="0" y="26486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1A83219-8E72-4992-9647-7D8327B858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65004" y="3683888"/>
            <a:ext cx="7826996" cy="2648620"/>
          </a:xfrm>
          <a:custGeom>
            <a:avLst/>
            <a:gdLst>
              <a:gd name="connsiteX0" fmla="*/ 0 w 3449540"/>
              <a:gd name="connsiteY0" fmla="*/ 0 h 2648620"/>
              <a:gd name="connsiteX1" fmla="*/ 3449540 w 3449540"/>
              <a:gd name="connsiteY1" fmla="*/ 0 h 2648620"/>
              <a:gd name="connsiteX2" fmla="*/ 3449540 w 3449540"/>
              <a:gd name="connsiteY2" fmla="*/ 2648620 h 2648620"/>
              <a:gd name="connsiteX3" fmla="*/ 0 w 3449540"/>
              <a:gd name="connsiteY3" fmla="*/ 2648620 h 264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9540" h="2648620">
                <a:moveTo>
                  <a:pt x="0" y="0"/>
                </a:moveTo>
                <a:lnTo>
                  <a:pt x="3449540" y="0"/>
                </a:lnTo>
                <a:lnTo>
                  <a:pt x="3449540" y="2648620"/>
                </a:lnTo>
                <a:lnTo>
                  <a:pt x="0" y="26486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987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2525486" y="0"/>
            <a:ext cx="9666514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654F267-0C55-4911-B57E-028DA74BFC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1200" y="696686"/>
            <a:ext cx="4165600" cy="5512177"/>
          </a:xfrm>
          <a:custGeom>
            <a:avLst/>
            <a:gdLst>
              <a:gd name="connsiteX0" fmla="*/ 0 w 2586021"/>
              <a:gd name="connsiteY0" fmla="*/ 0 h 5801703"/>
              <a:gd name="connsiteX1" fmla="*/ 2586021 w 2586021"/>
              <a:gd name="connsiteY1" fmla="*/ 0 h 5801703"/>
              <a:gd name="connsiteX2" fmla="*/ 2586021 w 2586021"/>
              <a:gd name="connsiteY2" fmla="*/ 5801703 h 5801703"/>
              <a:gd name="connsiteX3" fmla="*/ 0 w 2586021"/>
              <a:gd name="connsiteY3" fmla="*/ 5801703 h 5801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021" h="5801703">
                <a:moveTo>
                  <a:pt x="0" y="0"/>
                </a:moveTo>
                <a:lnTo>
                  <a:pt x="2586021" y="0"/>
                </a:lnTo>
                <a:lnTo>
                  <a:pt x="2586021" y="5801703"/>
                </a:lnTo>
                <a:lnTo>
                  <a:pt x="0" y="58017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03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212D6-AF74-4197-8491-1570899F0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892B6A-F84D-40E0-9B88-34277876C3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3B2FE4-3FB9-4FB1-A03E-F005851F6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E62A-B913-4248-8D3F-0822069C8202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19E50-66B2-47FC-923F-199118DC5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E5FF7-6346-40FE-BB37-E0BEAAA6F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6C751-85CA-4E90-BE67-0BD181B14E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9683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1" y="0"/>
            <a:ext cx="11117943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E776541-5145-4A6B-ABC6-49A8F16428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27886" y="1369083"/>
            <a:ext cx="3164114" cy="4409956"/>
          </a:xfrm>
          <a:custGeom>
            <a:avLst/>
            <a:gdLst>
              <a:gd name="connsiteX0" fmla="*/ 0 w 3690089"/>
              <a:gd name="connsiteY0" fmla="*/ 0 h 4409956"/>
              <a:gd name="connsiteX1" fmla="*/ 3690089 w 3690089"/>
              <a:gd name="connsiteY1" fmla="*/ 0 h 4409956"/>
              <a:gd name="connsiteX2" fmla="*/ 3690089 w 3690089"/>
              <a:gd name="connsiteY2" fmla="*/ 4409956 h 4409956"/>
              <a:gd name="connsiteX3" fmla="*/ 0 w 3690089"/>
              <a:gd name="connsiteY3" fmla="*/ 4409956 h 440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0089" h="4409956">
                <a:moveTo>
                  <a:pt x="0" y="0"/>
                </a:moveTo>
                <a:lnTo>
                  <a:pt x="3690089" y="0"/>
                </a:lnTo>
                <a:lnTo>
                  <a:pt x="3690089" y="4409956"/>
                </a:lnTo>
                <a:lnTo>
                  <a:pt x="0" y="440995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: Shape 9">
            <a:extLst>
              <a:ext uri="{FF2B5EF4-FFF2-40B4-BE49-F238E27FC236}">
                <a16:creationId xmlns:a16="http://schemas.microsoft.com/office/drawing/2014/main" id="{DE776541-5145-4A6B-ABC6-49A8F16428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369083"/>
            <a:ext cx="3164114" cy="4409956"/>
          </a:xfrm>
          <a:custGeom>
            <a:avLst/>
            <a:gdLst>
              <a:gd name="connsiteX0" fmla="*/ 0 w 3690089"/>
              <a:gd name="connsiteY0" fmla="*/ 0 h 4409956"/>
              <a:gd name="connsiteX1" fmla="*/ 3690089 w 3690089"/>
              <a:gd name="connsiteY1" fmla="*/ 0 h 4409956"/>
              <a:gd name="connsiteX2" fmla="*/ 3690089 w 3690089"/>
              <a:gd name="connsiteY2" fmla="*/ 4409956 h 4409956"/>
              <a:gd name="connsiteX3" fmla="*/ 0 w 3690089"/>
              <a:gd name="connsiteY3" fmla="*/ 4409956 h 440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0089" h="4409956">
                <a:moveTo>
                  <a:pt x="0" y="0"/>
                </a:moveTo>
                <a:lnTo>
                  <a:pt x="3690089" y="0"/>
                </a:lnTo>
                <a:lnTo>
                  <a:pt x="3690089" y="4409956"/>
                </a:lnTo>
                <a:lnTo>
                  <a:pt x="0" y="440995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0771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80028" y="2921000"/>
            <a:ext cx="4178258" cy="2725057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0855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2525486" y="0"/>
            <a:ext cx="9666514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114066"/>
            <a:ext cx="3505200" cy="3285248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708401" y="2080018"/>
            <a:ext cx="3505200" cy="3285248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5526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6286" y="3037114"/>
            <a:ext cx="9695542" cy="3218543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3087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34529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1" y="1973943"/>
            <a:ext cx="11117943" cy="488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7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92686" y="-1"/>
            <a:ext cx="5399314" cy="4847771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8938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89714" y="2409372"/>
            <a:ext cx="5399314" cy="3570513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6043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2457" y="0"/>
            <a:ext cx="3483429" cy="3570513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72456" y="3701143"/>
            <a:ext cx="3483429" cy="3156857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0237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80028" y="0"/>
            <a:ext cx="4178258" cy="5515429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0359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1" y="0"/>
            <a:ext cx="11625944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20801" y="1756229"/>
            <a:ext cx="3483429" cy="3570513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270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" name="Freeform: Shape 9">
            <a:extLst>
              <a:ext uri="{FF2B5EF4-FFF2-40B4-BE49-F238E27FC236}">
                <a16:creationId xmlns:a16="http://schemas.microsoft.com/office/drawing/2014/main" id="{CD658F60-0BD1-47EE-ADAD-612E662A8A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1200" y="0"/>
            <a:ext cx="6052457" cy="6871649"/>
          </a:xfrm>
          <a:custGeom>
            <a:avLst/>
            <a:gdLst>
              <a:gd name="connsiteX0" fmla="*/ 0 w 4672085"/>
              <a:gd name="connsiteY0" fmla="*/ 0 h 6871649"/>
              <a:gd name="connsiteX1" fmla="*/ 4672085 w 4672085"/>
              <a:gd name="connsiteY1" fmla="*/ 0 h 6871649"/>
              <a:gd name="connsiteX2" fmla="*/ 4672085 w 4672085"/>
              <a:gd name="connsiteY2" fmla="*/ 6871649 h 6871649"/>
              <a:gd name="connsiteX3" fmla="*/ 0 w 4672085"/>
              <a:gd name="connsiteY3" fmla="*/ 6871649 h 687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2085" h="6871649">
                <a:moveTo>
                  <a:pt x="0" y="0"/>
                </a:moveTo>
                <a:lnTo>
                  <a:pt x="4672085" y="0"/>
                </a:lnTo>
                <a:lnTo>
                  <a:pt x="4672085" y="6871649"/>
                </a:lnTo>
                <a:lnTo>
                  <a:pt x="0" y="68716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9808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8824686" cy="55154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89742" y="1342571"/>
            <a:ext cx="4178258" cy="5515429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4823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679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2" y="0"/>
            <a:ext cx="12192001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14171"/>
            <a:ext cx="12192000" cy="3570513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7327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34974" y="943201"/>
            <a:ext cx="2466975" cy="265634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912860" y="943201"/>
            <a:ext cx="2466975" cy="2656341"/>
          </a:xfrm>
        </p:spPr>
        <p:txBody>
          <a:bodyPr/>
          <a:lstStyle/>
          <a:p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590746" y="943201"/>
            <a:ext cx="2466975" cy="265634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219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6691086" cy="4818743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0654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1" y="0"/>
            <a:ext cx="10087428" cy="55154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34175" y="3222625"/>
            <a:ext cx="4876800" cy="36353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7192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01371" y="740229"/>
            <a:ext cx="10290629" cy="4020458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1335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1" y="0"/>
            <a:ext cx="10087429" cy="621211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970917" y="1785938"/>
            <a:ext cx="3440112" cy="5072062"/>
          </a:xfrm>
        </p:spPr>
        <p:txBody>
          <a:bodyPr/>
          <a:lstStyle/>
          <a:p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8751888" y="1785938"/>
            <a:ext cx="3440112" cy="50720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9535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2" y="0"/>
            <a:ext cx="12192001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00913" y="0"/>
            <a:ext cx="6691086" cy="6857999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881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D658F60-0BD1-47EE-ADAD-612E662A8A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302771" y="0"/>
            <a:ext cx="4672085" cy="6871649"/>
          </a:xfrm>
          <a:custGeom>
            <a:avLst/>
            <a:gdLst>
              <a:gd name="connsiteX0" fmla="*/ 0 w 4672085"/>
              <a:gd name="connsiteY0" fmla="*/ 0 h 6871649"/>
              <a:gd name="connsiteX1" fmla="*/ 4672085 w 4672085"/>
              <a:gd name="connsiteY1" fmla="*/ 0 h 6871649"/>
              <a:gd name="connsiteX2" fmla="*/ 4672085 w 4672085"/>
              <a:gd name="connsiteY2" fmla="*/ 6871649 h 6871649"/>
              <a:gd name="connsiteX3" fmla="*/ 0 w 4672085"/>
              <a:gd name="connsiteY3" fmla="*/ 6871649 h 687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2085" h="6871649">
                <a:moveTo>
                  <a:pt x="0" y="0"/>
                </a:moveTo>
                <a:lnTo>
                  <a:pt x="4672085" y="0"/>
                </a:lnTo>
                <a:lnTo>
                  <a:pt x="4672085" y="6871649"/>
                </a:lnTo>
                <a:lnTo>
                  <a:pt x="0" y="68716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076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8345714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5C5E6DE-D96B-454E-9F59-034545923F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58609" y="1443250"/>
            <a:ext cx="4513652" cy="3971499"/>
          </a:xfrm>
          <a:prstGeom prst="roundRect">
            <a:avLst>
              <a:gd name="adj" fmla="val 10661"/>
            </a:avLst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305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2689475" y="0"/>
            <a:ext cx="950252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EEE289E-40E8-4FD5-A10E-81A466A7EB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7432" y="528150"/>
            <a:ext cx="4507774" cy="5801703"/>
          </a:xfrm>
          <a:prstGeom prst="round2DiagRect">
            <a:avLst/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665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378226" y="1404730"/>
            <a:ext cx="4094922" cy="5453270"/>
          </a:xfrm>
          <a:custGeom>
            <a:avLst/>
            <a:gdLst>
              <a:gd name="connsiteX0" fmla="*/ 682501 w 4094922"/>
              <a:gd name="connsiteY0" fmla="*/ 0 h 5453270"/>
              <a:gd name="connsiteX1" fmla="*/ 3412421 w 4094922"/>
              <a:gd name="connsiteY1" fmla="*/ 0 h 5453270"/>
              <a:gd name="connsiteX2" fmla="*/ 4094922 w 4094922"/>
              <a:gd name="connsiteY2" fmla="*/ 682501 h 5453270"/>
              <a:gd name="connsiteX3" fmla="*/ 4094922 w 4094922"/>
              <a:gd name="connsiteY3" fmla="*/ 5453270 h 5453270"/>
              <a:gd name="connsiteX4" fmla="*/ 0 w 4094922"/>
              <a:gd name="connsiteY4" fmla="*/ 5453270 h 5453270"/>
              <a:gd name="connsiteX5" fmla="*/ 0 w 4094922"/>
              <a:gd name="connsiteY5" fmla="*/ 682501 h 5453270"/>
              <a:gd name="connsiteX6" fmla="*/ 682501 w 4094922"/>
              <a:gd name="connsiteY6" fmla="*/ 0 h 5453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94922" h="5453270">
                <a:moveTo>
                  <a:pt x="682501" y="0"/>
                </a:moveTo>
                <a:lnTo>
                  <a:pt x="3412421" y="0"/>
                </a:lnTo>
                <a:cubicBezTo>
                  <a:pt x="3789356" y="0"/>
                  <a:pt x="4094922" y="305566"/>
                  <a:pt x="4094922" y="682501"/>
                </a:cubicBezTo>
                <a:lnTo>
                  <a:pt x="4094922" y="5453270"/>
                </a:lnTo>
                <a:lnTo>
                  <a:pt x="0" y="5453270"/>
                </a:lnTo>
                <a:lnTo>
                  <a:pt x="0" y="682501"/>
                </a:lnTo>
                <a:cubicBezTo>
                  <a:pt x="0" y="305566"/>
                  <a:pt x="305566" y="0"/>
                  <a:pt x="68250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67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2608729" y="0"/>
            <a:ext cx="9588149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9026090-7C4A-4788-A356-420501CFF4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1148" y="705926"/>
            <a:ext cx="3408775" cy="2527605"/>
          </a:xfrm>
          <a:prstGeom prst="roundRect">
            <a:avLst>
              <a:gd name="adj" fmla="val 9072"/>
            </a:avLst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: Shape 9">
            <a:extLst>
              <a:ext uri="{FF2B5EF4-FFF2-40B4-BE49-F238E27FC236}">
                <a16:creationId xmlns:a16="http://schemas.microsoft.com/office/drawing/2014/main" id="{59026090-7C4A-4788-A356-420501CFF4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01148" y="3455752"/>
            <a:ext cx="3408775" cy="2527605"/>
          </a:xfrm>
          <a:prstGeom prst="roundRect">
            <a:avLst>
              <a:gd name="adj" fmla="val 9072"/>
            </a:avLst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39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F742A1F-4951-491B-87D6-5C8CCBBD7B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83940" y="1484244"/>
            <a:ext cx="3808199" cy="3432314"/>
          </a:xfrm>
          <a:prstGeom prst="roundRect">
            <a:avLst/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4" name="Freeform: Shape 11">
            <a:extLst>
              <a:ext uri="{FF2B5EF4-FFF2-40B4-BE49-F238E27FC236}">
                <a16:creationId xmlns:a16="http://schemas.microsoft.com/office/drawing/2014/main" id="{9F742A1F-4951-491B-87D6-5C8CCBBD7B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21439" y="3552302"/>
            <a:ext cx="2741399" cy="2470812"/>
          </a:xfrm>
          <a:prstGeom prst="roundRect">
            <a:avLst/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836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0033BA-A6E0-499E-AFED-0821A535A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E0509-6FB9-4EB3-9572-C3158516CE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AD79A7-2D0F-4C2B-A6E9-770EF7D032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CDB1E62A-B913-4248-8D3F-0822069C8202}" type="datetimeFigureOut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B05388-7FAA-438E-9D6E-2270B1C9C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E1659E-40B1-414E-8C68-3FF1FAEC8F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D346C751-85CA-4E90-BE67-0BD181B14E6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852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94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8" r:id="rId17"/>
    <p:sldLayoutId id="2147483673" r:id="rId18"/>
    <p:sldLayoutId id="2147483674" r:id="rId19"/>
    <p:sldLayoutId id="2147483675" r:id="rId20"/>
    <p:sldLayoutId id="2147483676" r:id="rId21"/>
    <p:sldLayoutId id="2147483677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6" r:id="rId29"/>
    <p:sldLayoutId id="2147483685" r:id="rId30"/>
    <p:sldLayoutId id="2147483687" r:id="rId31"/>
    <p:sldLayoutId id="2147483688" r:id="rId32"/>
    <p:sldLayoutId id="2147483689" r:id="rId33"/>
    <p:sldLayoutId id="2147483690" r:id="rId34"/>
    <p:sldLayoutId id="2147483695" r:id="rId35"/>
    <p:sldLayoutId id="2147483691" r:id="rId36"/>
    <p:sldLayoutId id="2147483692" r:id="rId37"/>
    <p:sldLayoutId id="2147483693" r:id="rId3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6FC028-6BD4-4919-BECA-ECAAAAFA54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6037996" y="2440645"/>
            <a:ext cx="4584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Eco Environment Presentation</a:t>
            </a:r>
            <a:endParaRPr lang="id-ID" sz="14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914458" y="4164788"/>
            <a:ext cx="3307977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simply dummy text of the printing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074572" y="5358373"/>
            <a:ext cx="925474" cy="268941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algn="t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6034662" y="2696728"/>
            <a:ext cx="5930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ECOLEGY</a:t>
            </a:r>
            <a:endParaRPr lang="id-ID" sz="80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0BBB083-BA35-49A4-B595-F218E780C300}"/>
              </a:ext>
            </a:extLst>
          </p:cNvPr>
          <p:cNvSpPr/>
          <p:nvPr/>
        </p:nvSpPr>
        <p:spPr>
          <a:xfrm>
            <a:off x="10022155" y="423928"/>
            <a:ext cx="1200280" cy="298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Search</a:t>
            </a:r>
          </a:p>
        </p:txBody>
      </p:sp>
      <p:sp>
        <p:nvSpPr>
          <p:cNvPr id="16" name="Freeform 78"/>
          <p:cNvSpPr>
            <a:spLocks noChangeArrowheads="1"/>
          </p:cNvSpPr>
          <p:nvPr/>
        </p:nvSpPr>
        <p:spPr bwMode="auto">
          <a:xfrm>
            <a:off x="11439246" y="474346"/>
            <a:ext cx="193989" cy="197453"/>
          </a:xfrm>
          <a:custGeom>
            <a:avLst/>
            <a:gdLst>
              <a:gd name="T0" fmla="*/ 169779 w 399"/>
              <a:gd name="T1" fmla="*/ 152019 h 400"/>
              <a:gd name="T2" fmla="*/ 169779 w 399"/>
              <a:gd name="T3" fmla="*/ 152019 h 400"/>
              <a:gd name="T4" fmla="*/ 130119 w 399"/>
              <a:gd name="T5" fmla="*/ 108133 h 400"/>
              <a:gd name="T6" fmla="*/ 138140 w 399"/>
              <a:gd name="T7" fmla="*/ 71938 h 400"/>
              <a:gd name="T8" fmla="*/ 67288 w 399"/>
              <a:gd name="T9" fmla="*/ 0 h 400"/>
              <a:gd name="T10" fmla="*/ 0 w 399"/>
              <a:gd name="T11" fmla="*/ 68318 h 400"/>
              <a:gd name="T12" fmla="*/ 71298 w 399"/>
              <a:gd name="T13" fmla="*/ 140256 h 400"/>
              <a:gd name="T14" fmla="*/ 102491 w 399"/>
              <a:gd name="T15" fmla="*/ 132112 h 400"/>
              <a:gd name="T16" fmla="*/ 146161 w 399"/>
              <a:gd name="T17" fmla="*/ 176451 h 400"/>
              <a:gd name="T18" fmla="*/ 161758 w 399"/>
              <a:gd name="T19" fmla="*/ 176451 h 400"/>
              <a:gd name="T20" fmla="*/ 173344 w 399"/>
              <a:gd name="T21" fmla="*/ 164687 h 400"/>
              <a:gd name="T22" fmla="*/ 169779 w 399"/>
              <a:gd name="T23" fmla="*/ 152019 h 400"/>
              <a:gd name="T24" fmla="*/ 19607 w 399"/>
              <a:gd name="T25" fmla="*/ 68318 h 400"/>
              <a:gd name="T26" fmla="*/ 19607 w 399"/>
              <a:gd name="T27" fmla="*/ 68318 h 400"/>
              <a:gd name="T28" fmla="*/ 67288 w 399"/>
              <a:gd name="T29" fmla="*/ 19907 h 400"/>
              <a:gd name="T30" fmla="*/ 118533 w 399"/>
              <a:gd name="T31" fmla="*/ 71938 h 400"/>
              <a:gd name="T32" fmla="*/ 71298 w 399"/>
              <a:gd name="T33" fmla="*/ 120348 h 400"/>
              <a:gd name="T34" fmla="*/ 19607 w 399"/>
              <a:gd name="T35" fmla="*/ 68318 h 4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99" h="400">
                <a:moveTo>
                  <a:pt x="381" y="336"/>
                </a:moveTo>
                <a:lnTo>
                  <a:pt x="381" y="336"/>
                </a:lnTo>
                <a:cubicBezTo>
                  <a:pt x="292" y="239"/>
                  <a:pt x="292" y="239"/>
                  <a:pt x="292" y="239"/>
                </a:cubicBezTo>
                <a:cubicBezTo>
                  <a:pt x="301" y="212"/>
                  <a:pt x="310" y="186"/>
                  <a:pt x="310" y="159"/>
                </a:cubicBezTo>
                <a:cubicBezTo>
                  <a:pt x="310" y="71"/>
                  <a:pt x="239" y="0"/>
                  <a:pt x="151" y="0"/>
                </a:cubicBezTo>
                <a:cubicBezTo>
                  <a:pt x="70" y="0"/>
                  <a:pt x="0" y="71"/>
                  <a:pt x="0" y="151"/>
                </a:cubicBezTo>
                <a:cubicBezTo>
                  <a:pt x="0" y="239"/>
                  <a:pt x="70" y="310"/>
                  <a:pt x="160" y="310"/>
                </a:cubicBezTo>
                <a:cubicBezTo>
                  <a:pt x="186" y="310"/>
                  <a:pt x="213" y="302"/>
                  <a:pt x="230" y="292"/>
                </a:cubicBezTo>
                <a:cubicBezTo>
                  <a:pt x="328" y="390"/>
                  <a:pt x="328" y="390"/>
                  <a:pt x="328" y="390"/>
                </a:cubicBezTo>
                <a:cubicBezTo>
                  <a:pt x="336" y="399"/>
                  <a:pt x="354" y="399"/>
                  <a:pt x="363" y="390"/>
                </a:cubicBezTo>
                <a:cubicBezTo>
                  <a:pt x="389" y="364"/>
                  <a:pt x="389" y="364"/>
                  <a:pt x="389" y="364"/>
                </a:cubicBezTo>
                <a:cubicBezTo>
                  <a:pt x="398" y="355"/>
                  <a:pt x="389" y="346"/>
                  <a:pt x="381" y="336"/>
                </a:cubicBezTo>
                <a:close/>
                <a:moveTo>
                  <a:pt x="44" y="151"/>
                </a:moveTo>
                <a:lnTo>
                  <a:pt x="44" y="151"/>
                </a:lnTo>
                <a:cubicBezTo>
                  <a:pt x="44" y="98"/>
                  <a:pt x="98" y="44"/>
                  <a:pt x="151" y="44"/>
                </a:cubicBezTo>
                <a:cubicBezTo>
                  <a:pt x="213" y="44"/>
                  <a:pt x="266" y="98"/>
                  <a:pt x="266" y="159"/>
                </a:cubicBezTo>
                <a:cubicBezTo>
                  <a:pt x="266" y="221"/>
                  <a:pt x="213" y="266"/>
                  <a:pt x="160" y="266"/>
                </a:cubicBezTo>
                <a:cubicBezTo>
                  <a:pt x="98" y="266"/>
                  <a:pt x="44" y="212"/>
                  <a:pt x="44" y="1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6215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109845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Save The</a:t>
            </a:r>
          </a:p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Planet Now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4774646" y="1109845"/>
            <a:ext cx="61712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54125" y="4041793"/>
            <a:ext cx="2726204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229091" y="3282284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dirty="0">
              <a:solidFill>
                <a:schemeClr val="bg1"/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229091" y="3523539"/>
            <a:ext cx="295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Eco Environment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CAFF051-0ED2-4A7F-BE61-D4353D7D98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6718103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7333056" y="1641379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Eco</a:t>
            </a:r>
          </a:p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Awareness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316584" y="4227757"/>
            <a:ext cx="3696558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simply dummy text of the printing and typesetting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typesetting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dummy text of the printing and typesetting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typesetting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7333056" y="3381746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7333056" y="3623001"/>
            <a:ext cx="295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Eco Environment Growing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3F93899-30FE-4BCF-A572-8C5E70694AF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F3A9AEF-78DD-4F43-97DF-04F0D7A00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663252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2444306"/>
            <a:ext cx="386538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297584" y="5303796"/>
            <a:ext cx="711028" cy="2017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346680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Value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3808562"/>
            <a:ext cx="386538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763436A-E33D-4349-AC2E-3DF42B18EB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219744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47533" y="1468743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Experience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41413" y="2564953"/>
            <a:ext cx="4002554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80647" y="4630660"/>
            <a:ext cx="711028" cy="2017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112434" y="4630660"/>
            <a:ext cx="711028" cy="20170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A9F6BB5-8F55-4F0F-B07B-31A6881715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391098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109845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Eco </a:t>
            </a:r>
          </a:p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Environment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54124" y="4041793"/>
            <a:ext cx="3724275" cy="1333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dummy and typesetting 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229091" y="3282284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dirty="0">
              <a:solidFill>
                <a:schemeClr val="bg1"/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229091" y="3523539"/>
            <a:ext cx="295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Eco Environment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6CC0EAE-B235-4B72-87B5-E5AE2BC2F2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412429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718101" y="1500572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Our Portfolio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481185" y="1606883"/>
            <a:ext cx="5012644" cy="1080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BD48C50-9D7B-47B9-872F-8C60EEF12E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F1A6B36-8BDC-4689-BD13-FAC582B616E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9359870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5980791" y="1309086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Let’s Recycling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974671" y="2405296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974671" y="3935214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118378" y="5465132"/>
            <a:ext cx="711028" cy="20170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DBDB28-621B-4975-AB28-96A449AD79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526859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4078514" y="1490917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What The Pollution?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4102327" y="3141125"/>
            <a:ext cx="4011159" cy="1080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4102327" y="4671043"/>
            <a:ext cx="401115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119918B-306B-4698-9B45-5F54639FB5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2516BAD-C278-43BC-8696-054F098FC8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705549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234620" y="1512286"/>
            <a:ext cx="6457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How To Handle It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34620" y="2921000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34620" y="4538061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C284651-5678-4723-86E8-1E697D8D81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210886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7953829" y="2114066"/>
            <a:ext cx="3976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Factory Waste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953829" y="4031311"/>
            <a:ext cx="3323771" cy="1333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6278560-C71C-4F4F-887D-EEFEFC19FA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4F19714-72BD-4B81-A146-0D96BA04FB7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281524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48291" y="2017897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Introduction</a:t>
            </a:r>
          </a:p>
        </p:txBody>
      </p:sp>
      <p:sp>
        <p:nvSpPr>
          <p:cNvPr id="25" name="Freeform 24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48291" y="3742396"/>
            <a:ext cx="4358704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dummy text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D9E62-5572-4DBF-980F-FC0BBC5E84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780492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306286" y="1222000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Our Eco City</a:t>
            </a:r>
          </a:p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Energy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225723" y="1222000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546A1C2-1DC4-4CFF-BDA5-E6D8C921F8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617797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1DC3B101-5A4D-4A4C-9BBF-50E064C18A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7653851"/>
              </p:ext>
            </p:extLst>
          </p:nvPr>
        </p:nvGraphicFramePr>
        <p:xfrm>
          <a:off x="1309008" y="3062514"/>
          <a:ext cx="9661072" cy="2680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306286" y="1222000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Pollution Report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225723" y="1222000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3333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219200" y="873657"/>
            <a:ext cx="5573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Controlling Process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34620" y="2921000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34620" y="4538061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A17C451-E954-4A10-AB69-14151CB273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343884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306286" y="1222000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Ecology</a:t>
            </a:r>
          </a:p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Defender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4789714" y="1268167"/>
            <a:ext cx="48384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58974" y="3251215"/>
            <a:ext cx="2470398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latin typeface="Open Sans" panose="020B0606030504020204" pitchFamily="34" charset="0"/>
              </a:rPr>
              <a:t>Lorem Ipsum is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53443" y="4463907"/>
            <a:ext cx="2470398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latin typeface="Open Sans" panose="020B0606030504020204" pitchFamily="34" charset="0"/>
              </a:rPr>
              <a:t>Lorem Ipsum is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3F89F5-927D-414E-86D0-DE4810EF53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372068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5400219" y="1483258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Plant The Tree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394099" y="2579468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394099" y="4109386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37806" y="5639304"/>
            <a:ext cx="711028" cy="20170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9" name="Freeform 8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DBC3A97-4B47-4D0E-B705-131E07D2F7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53BC193-D99A-4A28-9EFE-DAB285C2CEB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92824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205592" y="1381658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Project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05592" y="2790372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05592" y="4407433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0B6A799-79FA-4CA4-97C7-8D687C5E0A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564099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6008914" y="2047586"/>
            <a:ext cx="3976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Next Project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008914" y="3964831"/>
            <a:ext cx="4470400" cy="1333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 typesetting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46B24D-2108-4398-9168-6EBA9E3E9F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800730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037542" y="1342571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Routine Project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037542" y="2934440"/>
            <a:ext cx="4528730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been the industry's standard dummy text of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37542" y="4652332"/>
            <a:ext cx="711028" cy="20170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E606488-AD7E-4337-904B-DE6EC51DA0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732483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306286" y="1222000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Pollution Report</a:t>
            </a:r>
          </a:p>
        </p:txBody>
      </p:sp>
      <p:sp>
        <p:nvSpPr>
          <p:cNvPr id="5" name="Freeform 4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1471E72-E576-400F-8622-D4409D3B22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3099719"/>
              </p:ext>
            </p:extLst>
          </p:nvPr>
        </p:nvGraphicFramePr>
        <p:xfrm>
          <a:off x="6405104" y="2816664"/>
          <a:ext cx="4848129" cy="3205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422400" y="2571830"/>
            <a:ext cx="4435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23%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387251" y="3244551"/>
            <a:ext cx="3939492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387251" y="4403249"/>
            <a:ext cx="4435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90%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352102" y="5075970"/>
            <a:ext cx="3939492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</p:spTree>
    <p:extLst>
      <p:ext uri="{BB962C8B-B14F-4D97-AF65-F5344CB8AC3E}">
        <p14:creationId xmlns:p14="http://schemas.microsoft.com/office/powerpoint/2010/main" val="873277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3476171" y="600007"/>
            <a:ext cx="5239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About Event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2286000" y="1391632"/>
            <a:ext cx="762000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 typesetting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B6606FB-3D14-43B8-8F41-0004E04284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737321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6585868" y="1547250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Who We Are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585868" y="3294956"/>
            <a:ext cx="443552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dummy text has been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585868" y="4641091"/>
            <a:ext cx="4435523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has been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6" name="Freeform 116"/>
          <p:cNvSpPr>
            <a:spLocks/>
          </p:cNvSpPr>
          <p:nvPr/>
        </p:nvSpPr>
        <p:spPr bwMode="auto">
          <a:xfrm>
            <a:off x="6761863" y="2685473"/>
            <a:ext cx="302789" cy="266636"/>
          </a:xfrm>
          <a:custGeom>
            <a:avLst/>
            <a:gdLst>
              <a:gd name="T0" fmla="*/ 1272 w 4019"/>
              <a:gd name="T1" fmla="*/ 446 h 3537"/>
              <a:gd name="T2" fmla="*/ 1751 w 4019"/>
              <a:gd name="T3" fmla="*/ 406 h 3537"/>
              <a:gd name="T4" fmla="*/ 2093 w 4019"/>
              <a:gd name="T5" fmla="*/ 479 h 3537"/>
              <a:gd name="T6" fmla="*/ 3354 w 4019"/>
              <a:gd name="T7" fmla="*/ 581 h 3537"/>
              <a:gd name="T8" fmla="*/ 2479 w 4019"/>
              <a:gd name="T9" fmla="*/ 669 h 3537"/>
              <a:gd name="T10" fmla="*/ 2779 w 4019"/>
              <a:gd name="T11" fmla="*/ 926 h 3537"/>
              <a:gd name="T12" fmla="*/ 2804 w 4019"/>
              <a:gd name="T13" fmla="*/ 1139 h 3537"/>
              <a:gd name="T14" fmla="*/ 2880 w 4019"/>
              <a:gd name="T15" fmla="*/ 1500 h 3537"/>
              <a:gd name="T16" fmla="*/ 2790 w 4019"/>
              <a:gd name="T17" fmla="*/ 1682 h 3537"/>
              <a:gd name="T18" fmla="*/ 2596 w 4019"/>
              <a:gd name="T19" fmla="*/ 1670 h 3537"/>
              <a:gd name="T20" fmla="*/ 2377 w 4019"/>
              <a:gd name="T21" fmla="*/ 1368 h 3537"/>
              <a:gd name="T22" fmla="*/ 2268 w 4019"/>
              <a:gd name="T23" fmla="*/ 1148 h 3537"/>
              <a:gd name="T24" fmla="*/ 451 w 4019"/>
              <a:gd name="T25" fmla="*/ 2201 h 3537"/>
              <a:gd name="T26" fmla="*/ 398 w 4019"/>
              <a:gd name="T27" fmla="*/ 2402 h 3537"/>
              <a:gd name="T28" fmla="*/ 587 w 4019"/>
              <a:gd name="T29" fmla="*/ 2487 h 3537"/>
              <a:gd name="T30" fmla="*/ 1638 w 4019"/>
              <a:gd name="T31" fmla="*/ 1780 h 3537"/>
              <a:gd name="T32" fmla="*/ 1735 w 4019"/>
              <a:gd name="T33" fmla="*/ 1880 h 3537"/>
              <a:gd name="T34" fmla="*/ 771 w 4019"/>
              <a:gd name="T35" fmla="*/ 2603 h 3537"/>
              <a:gd name="T36" fmla="*/ 856 w 4019"/>
              <a:gd name="T37" fmla="*/ 2784 h 3537"/>
              <a:gd name="T38" fmla="*/ 1072 w 4019"/>
              <a:gd name="T39" fmla="*/ 2750 h 3537"/>
              <a:gd name="T40" fmla="*/ 1902 w 4019"/>
              <a:gd name="T41" fmla="*/ 2166 h 3537"/>
              <a:gd name="T42" fmla="*/ 1971 w 4019"/>
              <a:gd name="T43" fmla="*/ 2283 h 3537"/>
              <a:gd name="T44" fmla="*/ 1135 w 4019"/>
              <a:gd name="T45" fmla="*/ 2963 h 3537"/>
              <a:gd name="T46" fmla="*/ 1246 w 4019"/>
              <a:gd name="T47" fmla="*/ 3128 h 3537"/>
              <a:gd name="T48" fmla="*/ 2053 w 4019"/>
              <a:gd name="T49" fmla="*/ 2639 h 3537"/>
              <a:gd name="T50" fmla="*/ 2148 w 4019"/>
              <a:gd name="T51" fmla="*/ 2739 h 3537"/>
              <a:gd name="T52" fmla="*/ 1674 w 4019"/>
              <a:gd name="T53" fmla="*/ 3155 h 3537"/>
              <a:gd name="T54" fmla="*/ 1772 w 4019"/>
              <a:gd name="T55" fmla="*/ 3291 h 3537"/>
              <a:gd name="T56" fmla="*/ 1919 w 4019"/>
              <a:gd name="T57" fmla="*/ 3150 h 3537"/>
              <a:gd name="T58" fmla="*/ 2148 w 4019"/>
              <a:gd name="T59" fmla="*/ 3039 h 3537"/>
              <a:gd name="T60" fmla="*/ 2317 w 4019"/>
              <a:gd name="T61" fmla="*/ 2787 h 3537"/>
              <a:gd name="T62" fmla="*/ 2581 w 4019"/>
              <a:gd name="T63" fmla="*/ 2755 h 3537"/>
              <a:gd name="T64" fmla="*/ 2679 w 4019"/>
              <a:gd name="T65" fmla="*/ 2524 h 3537"/>
              <a:gd name="T66" fmla="*/ 2944 w 4019"/>
              <a:gd name="T67" fmla="*/ 2527 h 3537"/>
              <a:gd name="T68" fmla="*/ 2913 w 4019"/>
              <a:gd name="T69" fmla="*/ 2297 h 3537"/>
              <a:gd name="T70" fmla="*/ 3143 w 4019"/>
              <a:gd name="T71" fmla="*/ 2130 h 3537"/>
              <a:gd name="T72" fmla="*/ 3680 w 4019"/>
              <a:gd name="T73" fmla="*/ 1780 h 3537"/>
              <a:gd name="T74" fmla="*/ 3768 w 4019"/>
              <a:gd name="T75" fmla="*/ 1921 h 3537"/>
              <a:gd name="T76" fmla="*/ 3566 w 4019"/>
              <a:gd name="T77" fmla="*/ 2638 h 3537"/>
              <a:gd name="T78" fmla="*/ 3395 w 4019"/>
              <a:gd name="T79" fmla="*/ 2870 h 3537"/>
              <a:gd name="T80" fmla="*/ 3170 w 4019"/>
              <a:gd name="T81" fmla="*/ 2849 h 3537"/>
              <a:gd name="T82" fmla="*/ 3084 w 4019"/>
              <a:gd name="T83" fmla="*/ 3105 h 3537"/>
              <a:gd name="T84" fmla="*/ 2837 w 4019"/>
              <a:gd name="T85" fmla="*/ 3119 h 3537"/>
              <a:gd name="T86" fmla="*/ 2754 w 4019"/>
              <a:gd name="T87" fmla="*/ 3259 h 3537"/>
              <a:gd name="T88" fmla="*/ 2512 w 4019"/>
              <a:gd name="T89" fmla="*/ 3356 h 3537"/>
              <a:gd name="T90" fmla="*/ 2378 w 4019"/>
              <a:gd name="T91" fmla="*/ 3315 h 3537"/>
              <a:gd name="T92" fmla="*/ 2229 w 4019"/>
              <a:gd name="T93" fmla="*/ 3529 h 3537"/>
              <a:gd name="T94" fmla="*/ 1994 w 4019"/>
              <a:gd name="T95" fmla="*/ 3449 h 3537"/>
              <a:gd name="T96" fmla="*/ 1748 w 4019"/>
              <a:gd name="T97" fmla="*/ 3447 h 3537"/>
              <a:gd name="T98" fmla="*/ 1525 w 4019"/>
              <a:gd name="T99" fmla="*/ 3246 h 3537"/>
              <a:gd name="T100" fmla="*/ 1264 w 4019"/>
              <a:gd name="T101" fmla="*/ 3295 h 3537"/>
              <a:gd name="T102" fmla="*/ 1014 w 4019"/>
              <a:gd name="T103" fmla="*/ 3128 h 3537"/>
              <a:gd name="T104" fmla="*/ 869 w 4019"/>
              <a:gd name="T105" fmla="*/ 2944 h 3537"/>
              <a:gd name="T106" fmla="*/ 629 w 4019"/>
              <a:gd name="T107" fmla="*/ 2759 h 3537"/>
              <a:gd name="T108" fmla="*/ 446 w 4019"/>
              <a:gd name="T109" fmla="*/ 2635 h 3537"/>
              <a:gd name="T110" fmla="*/ 230 w 4019"/>
              <a:gd name="T111" fmla="*/ 2403 h 3537"/>
              <a:gd name="T112" fmla="*/ 323 w 4019"/>
              <a:gd name="T113" fmla="*/ 2101 h 3537"/>
              <a:gd name="T114" fmla="*/ 150 w 4019"/>
              <a:gd name="T115" fmla="*/ 1733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19" h="3537">
                <a:moveTo>
                  <a:pt x="0" y="0"/>
                </a:moveTo>
                <a:lnTo>
                  <a:pt x="899" y="412"/>
                </a:lnTo>
                <a:lnTo>
                  <a:pt x="959" y="436"/>
                </a:lnTo>
                <a:lnTo>
                  <a:pt x="1020" y="452"/>
                </a:lnTo>
                <a:lnTo>
                  <a:pt x="1083" y="462"/>
                </a:lnTo>
                <a:lnTo>
                  <a:pt x="1146" y="463"/>
                </a:lnTo>
                <a:lnTo>
                  <a:pt x="1210" y="458"/>
                </a:lnTo>
                <a:lnTo>
                  <a:pt x="1272" y="446"/>
                </a:lnTo>
                <a:lnTo>
                  <a:pt x="1318" y="434"/>
                </a:lnTo>
                <a:lnTo>
                  <a:pt x="1369" y="423"/>
                </a:lnTo>
                <a:lnTo>
                  <a:pt x="1424" y="414"/>
                </a:lnTo>
                <a:lnTo>
                  <a:pt x="1481" y="407"/>
                </a:lnTo>
                <a:lnTo>
                  <a:pt x="1543" y="403"/>
                </a:lnTo>
                <a:lnTo>
                  <a:pt x="1609" y="401"/>
                </a:lnTo>
                <a:lnTo>
                  <a:pt x="1677" y="402"/>
                </a:lnTo>
                <a:lnTo>
                  <a:pt x="1751" y="406"/>
                </a:lnTo>
                <a:lnTo>
                  <a:pt x="1826" y="414"/>
                </a:lnTo>
                <a:lnTo>
                  <a:pt x="1906" y="427"/>
                </a:lnTo>
                <a:lnTo>
                  <a:pt x="1989" y="444"/>
                </a:lnTo>
                <a:lnTo>
                  <a:pt x="2000" y="447"/>
                </a:lnTo>
                <a:lnTo>
                  <a:pt x="2017" y="453"/>
                </a:lnTo>
                <a:lnTo>
                  <a:pt x="2039" y="459"/>
                </a:lnTo>
                <a:lnTo>
                  <a:pt x="2065" y="468"/>
                </a:lnTo>
                <a:lnTo>
                  <a:pt x="2093" y="479"/>
                </a:lnTo>
                <a:lnTo>
                  <a:pt x="3084" y="490"/>
                </a:lnTo>
                <a:lnTo>
                  <a:pt x="3133" y="487"/>
                </a:lnTo>
                <a:lnTo>
                  <a:pt x="3181" y="478"/>
                </a:lnTo>
                <a:lnTo>
                  <a:pt x="3227" y="462"/>
                </a:lnTo>
                <a:lnTo>
                  <a:pt x="3271" y="440"/>
                </a:lnTo>
                <a:lnTo>
                  <a:pt x="4019" y="4"/>
                </a:lnTo>
                <a:lnTo>
                  <a:pt x="4019" y="188"/>
                </a:lnTo>
                <a:lnTo>
                  <a:pt x="3354" y="581"/>
                </a:lnTo>
                <a:lnTo>
                  <a:pt x="3311" y="604"/>
                </a:lnTo>
                <a:lnTo>
                  <a:pt x="3266" y="623"/>
                </a:lnTo>
                <a:lnTo>
                  <a:pt x="3218" y="635"/>
                </a:lnTo>
                <a:lnTo>
                  <a:pt x="3171" y="642"/>
                </a:lnTo>
                <a:lnTo>
                  <a:pt x="3122" y="645"/>
                </a:lnTo>
                <a:lnTo>
                  <a:pt x="2954" y="648"/>
                </a:lnTo>
                <a:lnTo>
                  <a:pt x="2425" y="640"/>
                </a:lnTo>
                <a:lnTo>
                  <a:pt x="2479" y="669"/>
                </a:lnTo>
                <a:lnTo>
                  <a:pt x="2530" y="698"/>
                </a:lnTo>
                <a:lnTo>
                  <a:pt x="2579" y="730"/>
                </a:lnTo>
                <a:lnTo>
                  <a:pt x="2624" y="761"/>
                </a:lnTo>
                <a:lnTo>
                  <a:pt x="2665" y="793"/>
                </a:lnTo>
                <a:lnTo>
                  <a:pt x="2703" y="826"/>
                </a:lnTo>
                <a:lnTo>
                  <a:pt x="2734" y="859"/>
                </a:lnTo>
                <a:lnTo>
                  <a:pt x="2759" y="893"/>
                </a:lnTo>
                <a:lnTo>
                  <a:pt x="2779" y="926"/>
                </a:lnTo>
                <a:lnTo>
                  <a:pt x="2779" y="930"/>
                </a:lnTo>
                <a:lnTo>
                  <a:pt x="2780" y="942"/>
                </a:lnTo>
                <a:lnTo>
                  <a:pt x="2782" y="961"/>
                </a:lnTo>
                <a:lnTo>
                  <a:pt x="2785" y="988"/>
                </a:lnTo>
                <a:lnTo>
                  <a:pt x="2788" y="1020"/>
                </a:lnTo>
                <a:lnTo>
                  <a:pt x="2793" y="1055"/>
                </a:lnTo>
                <a:lnTo>
                  <a:pt x="2798" y="1095"/>
                </a:lnTo>
                <a:lnTo>
                  <a:pt x="2804" y="1139"/>
                </a:lnTo>
                <a:lnTo>
                  <a:pt x="2812" y="1184"/>
                </a:lnTo>
                <a:lnTo>
                  <a:pt x="2819" y="1232"/>
                </a:lnTo>
                <a:lnTo>
                  <a:pt x="2827" y="1279"/>
                </a:lnTo>
                <a:lnTo>
                  <a:pt x="2837" y="1327"/>
                </a:lnTo>
                <a:lnTo>
                  <a:pt x="2847" y="1374"/>
                </a:lnTo>
                <a:lnTo>
                  <a:pt x="2857" y="1418"/>
                </a:lnTo>
                <a:lnTo>
                  <a:pt x="2868" y="1461"/>
                </a:lnTo>
                <a:lnTo>
                  <a:pt x="2880" y="1500"/>
                </a:lnTo>
                <a:lnTo>
                  <a:pt x="2886" y="1529"/>
                </a:lnTo>
                <a:lnTo>
                  <a:pt x="2887" y="1558"/>
                </a:lnTo>
                <a:lnTo>
                  <a:pt x="2881" y="1586"/>
                </a:lnTo>
                <a:lnTo>
                  <a:pt x="2871" y="1613"/>
                </a:lnTo>
                <a:lnTo>
                  <a:pt x="2855" y="1637"/>
                </a:lnTo>
                <a:lnTo>
                  <a:pt x="2835" y="1657"/>
                </a:lnTo>
                <a:lnTo>
                  <a:pt x="2809" y="1674"/>
                </a:lnTo>
                <a:lnTo>
                  <a:pt x="2790" y="1682"/>
                </a:lnTo>
                <a:lnTo>
                  <a:pt x="2769" y="1690"/>
                </a:lnTo>
                <a:lnTo>
                  <a:pt x="2746" y="1696"/>
                </a:lnTo>
                <a:lnTo>
                  <a:pt x="2723" y="1699"/>
                </a:lnTo>
                <a:lnTo>
                  <a:pt x="2698" y="1699"/>
                </a:lnTo>
                <a:lnTo>
                  <a:pt x="2674" y="1698"/>
                </a:lnTo>
                <a:lnTo>
                  <a:pt x="2648" y="1692"/>
                </a:lnTo>
                <a:lnTo>
                  <a:pt x="2622" y="1683"/>
                </a:lnTo>
                <a:lnTo>
                  <a:pt x="2596" y="1670"/>
                </a:lnTo>
                <a:lnTo>
                  <a:pt x="2568" y="1652"/>
                </a:lnTo>
                <a:lnTo>
                  <a:pt x="2541" y="1629"/>
                </a:lnTo>
                <a:lnTo>
                  <a:pt x="2513" y="1601"/>
                </a:lnTo>
                <a:lnTo>
                  <a:pt x="2486" y="1567"/>
                </a:lnTo>
                <a:lnTo>
                  <a:pt x="2458" y="1528"/>
                </a:lnTo>
                <a:lnTo>
                  <a:pt x="2430" y="1481"/>
                </a:lnTo>
                <a:lnTo>
                  <a:pt x="2403" y="1428"/>
                </a:lnTo>
                <a:lnTo>
                  <a:pt x="2377" y="1368"/>
                </a:lnTo>
                <a:lnTo>
                  <a:pt x="2350" y="1300"/>
                </a:lnTo>
                <a:lnTo>
                  <a:pt x="2324" y="1224"/>
                </a:lnTo>
                <a:lnTo>
                  <a:pt x="2323" y="1221"/>
                </a:lnTo>
                <a:lnTo>
                  <a:pt x="2318" y="1213"/>
                </a:lnTo>
                <a:lnTo>
                  <a:pt x="2310" y="1201"/>
                </a:lnTo>
                <a:lnTo>
                  <a:pt x="2299" y="1187"/>
                </a:lnTo>
                <a:lnTo>
                  <a:pt x="2285" y="1168"/>
                </a:lnTo>
                <a:lnTo>
                  <a:pt x="2268" y="1148"/>
                </a:lnTo>
                <a:lnTo>
                  <a:pt x="2250" y="1124"/>
                </a:lnTo>
                <a:lnTo>
                  <a:pt x="2228" y="1101"/>
                </a:lnTo>
                <a:lnTo>
                  <a:pt x="2205" y="1077"/>
                </a:lnTo>
                <a:lnTo>
                  <a:pt x="2181" y="1054"/>
                </a:lnTo>
                <a:lnTo>
                  <a:pt x="2154" y="1031"/>
                </a:lnTo>
                <a:lnTo>
                  <a:pt x="2126" y="1010"/>
                </a:lnTo>
                <a:lnTo>
                  <a:pt x="2095" y="990"/>
                </a:lnTo>
                <a:lnTo>
                  <a:pt x="451" y="2201"/>
                </a:lnTo>
                <a:lnTo>
                  <a:pt x="428" y="2221"/>
                </a:lnTo>
                <a:lnTo>
                  <a:pt x="411" y="2242"/>
                </a:lnTo>
                <a:lnTo>
                  <a:pt x="396" y="2267"/>
                </a:lnTo>
                <a:lnTo>
                  <a:pt x="387" y="2294"/>
                </a:lnTo>
                <a:lnTo>
                  <a:pt x="383" y="2320"/>
                </a:lnTo>
                <a:lnTo>
                  <a:pt x="384" y="2348"/>
                </a:lnTo>
                <a:lnTo>
                  <a:pt x="389" y="2375"/>
                </a:lnTo>
                <a:lnTo>
                  <a:pt x="398" y="2402"/>
                </a:lnTo>
                <a:lnTo>
                  <a:pt x="413" y="2426"/>
                </a:lnTo>
                <a:lnTo>
                  <a:pt x="432" y="2448"/>
                </a:lnTo>
                <a:lnTo>
                  <a:pt x="454" y="2467"/>
                </a:lnTo>
                <a:lnTo>
                  <a:pt x="479" y="2480"/>
                </a:lnTo>
                <a:lnTo>
                  <a:pt x="506" y="2488"/>
                </a:lnTo>
                <a:lnTo>
                  <a:pt x="532" y="2493"/>
                </a:lnTo>
                <a:lnTo>
                  <a:pt x="560" y="2492"/>
                </a:lnTo>
                <a:lnTo>
                  <a:pt x="587" y="2487"/>
                </a:lnTo>
                <a:lnTo>
                  <a:pt x="614" y="2477"/>
                </a:lnTo>
                <a:lnTo>
                  <a:pt x="637" y="2463"/>
                </a:lnTo>
                <a:lnTo>
                  <a:pt x="721" y="2402"/>
                </a:lnTo>
                <a:lnTo>
                  <a:pt x="728" y="2397"/>
                </a:lnTo>
                <a:lnTo>
                  <a:pt x="736" y="2391"/>
                </a:lnTo>
                <a:lnTo>
                  <a:pt x="743" y="2382"/>
                </a:lnTo>
                <a:lnTo>
                  <a:pt x="1615" y="1791"/>
                </a:lnTo>
                <a:lnTo>
                  <a:pt x="1638" y="1780"/>
                </a:lnTo>
                <a:lnTo>
                  <a:pt x="1660" y="1777"/>
                </a:lnTo>
                <a:lnTo>
                  <a:pt x="1682" y="1782"/>
                </a:lnTo>
                <a:lnTo>
                  <a:pt x="1704" y="1793"/>
                </a:lnTo>
                <a:lnTo>
                  <a:pt x="1719" y="1806"/>
                </a:lnTo>
                <a:lnTo>
                  <a:pt x="1730" y="1823"/>
                </a:lnTo>
                <a:lnTo>
                  <a:pt x="1736" y="1842"/>
                </a:lnTo>
                <a:lnTo>
                  <a:pt x="1737" y="1862"/>
                </a:lnTo>
                <a:lnTo>
                  <a:pt x="1735" y="1880"/>
                </a:lnTo>
                <a:lnTo>
                  <a:pt x="1729" y="1895"/>
                </a:lnTo>
                <a:lnTo>
                  <a:pt x="1718" y="1909"/>
                </a:lnTo>
                <a:lnTo>
                  <a:pt x="1704" y="1921"/>
                </a:lnTo>
                <a:lnTo>
                  <a:pt x="889" y="2476"/>
                </a:lnTo>
                <a:lnTo>
                  <a:pt x="816" y="2527"/>
                </a:lnTo>
                <a:lnTo>
                  <a:pt x="797" y="2551"/>
                </a:lnTo>
                <a:lnTo>
                  <a:pt x="782" y="2575"/>
                </a:lnTo>
                <a:lnTo>
                  <a:pt x="771" y="2603"/>
                </a:lnTo>
                <a:lnTo>
                  <a:pt x="766" y="2631"/>
                </a:lnTo>
                <a:lnTo>
                  <a:pt x="765" y="2659"/>
                </a:lnTo>
                <a:lnTo>
                  <a:pt x="770" y="2688"/>
                </a:lnTo>
                <a:lnTo>
                  <a:pt x="780" y="2716"/>
                </a:lnTo>
                <a:lnTo>
                  <a:pt x="795" y="2742"/>
                </a:lnTo>
                <a:lnTo>
                  <a:pt x="811" y="2760"/>
                </a:lnTo>
                <a:lnTo>
                  <a:pt x="832" y="2773"/>
                </a:lnTo>
                <a:lnTo>
                  <a:pt x="856" y="2784"/>
                </a:lnTo>
                <a:lnTo>
                  <a:pt x="883" y="2792"/>
                </a:lnTo>
                <a:lnTo>
                  <a:pt x="912" y="2797"/>
                </a:lnTo>
                <a:lnTo>
                  <a:pt x="943" y="2797"/>
                </a:lnTo>
                <a:lnTo>
                  <a:pt x="973" y="2794"/>
                </a:lnTo>
                <a:lnTo>
                  <a:pt x="1004" y="2787"/>
                </a:lnTo>
                <a:lnTo>
                  <a:pt x="1033" y="2776"/>
                </a:lnTo>
                <a:lnTo>
                  <a:pt x="1061" y="2761"/>
                </a:lnTo>
                <a:lnTo>
                  <a:pt x="1072" y="2750"/>
                </a:lnTo>
                <a:lnTo>
                  <a:pt x="1082" y="2741"/>
                </a:lnTo>
                <a:lnTo>
                  <a:pt x="1094" y="2731"/>
                </a:lnTo>
                <a:lnTo>
                  <a:pt x="1107" y="2723"/>
                </a:lnTo>
                <a:lnTo>
                  <a:pt x="1841" y="2194"/>
                </a:lnTo>
                <a:lnTo>
                  <a:pt x="1854" y="2180"/>
                </a:lnTo>
                <a:lnTo>
                  <a:pt x="1867" y="2172"/>
                </a:lnTo>
                <a:lnTo>
                  <a:pt x="1883" y="2167"/>
                </a:lnTo>
                <a:lnTo>
                  <a:pt x="1902" y="2166"/>
                </a:lnTo>
                <a:lnTo>
                  <a:pt x="1922" y="2169"/>
                </a:lnTo>
                <a:lnTo>
                  <a:pt x="1941" y="2178"/>
                </a:lnTo>
                <a:lnTo>
                  <a:pt x="1956" y="2191"/>
                </a:lnTo>
                <a:lnTo>
                  <a:pt x="1969" y="2207"/>
                </a:lnTo>
                <a:lnTo>
                  <a:pt x="1977" y="2227"/>
                </a:lnTo>
                <a:lnTo>
                  <a:pt x="1980" y="2247"/>
                </a:lnTo>
                <a:lnTo>
                  <a:pt x="1977" y="2266"/>
                </a:lnTo>
                <a:lnTo>
                  <a:pt x="1971" y="2283"/>
                </a:lnTo>
                <a:lnTo>
                  <a:pt x="1962" y="2297"/>
                </a:lnTo>
                <a:lnTo>
                  <a:pt x="1952" y="2309"/>
                </a:lnTo>
                <a:lnTo>
                  <a:pt x="1202" y="2844"/>
                </a:lnTo>
                <a:lnTo>
                  <a:pt x="1180" y="2862"/>
                </a:lnTo>
                <a:lnTo>
                  <a:pt x="1162" y="2884"/>
                </a:lnTo>
                <a:lnTo>
                  <a:pt x="1149" y="2910"/>
                </a:lnTo>
                <a:lnTo>
                  <a:pt x="1139" y="2935"/>
                </a:lnTo>
                <a:lnTo>
                  <a:pt x="1135" y="2963"/>
                </a:lnTo>
                <a:lnTo>
                  <a:pt x="1135" y="2990"/>
                </a:lnTo>
                <a:lnTo>
                  <a:pt x="1140" y="3018"/>
                </a:lnTo>
                <a:lnTo>
                  <a:pt x="1150" y="3044"/>
                </a:lnTo>
                <a:lnTo>
                  <a:pt x="1165" y="3068"/>
                </a:lnTo>
                <a:lnTo>
                  <a:pt x="1180" y="3088"/>
                </a:lnTo>
                <a:lnTo>
                  <a:pt x="1200" y="3105"/>
                </a:lnTo>
                <a:lnTo>
                  <a:pt x="1222" y="3118"/>
                </a:lnTo>
                <a:lnTo>
                  <a:pt x="1246" y="3128"/>
                </a:lnTo>
                <a:lnTo>
                  <a:pt x="1273" y="3134"/>
                </a:lnTo>
                <a:lnTo>
                  <a:pt x="1305" y="3136"/>
                </a:lnTo>
                <a:lnTo>
                  <a:pt x="1336" y="3131"/>
                </a:lnTo>
                <a:lnTo>
                  <a:pt x="1367" y="3121"/>
                </a:lnTo>
                <a:lnTo>
                  <a:pt x="1395" y="3105"/>
                </a:lnTo>
                <a:lnTo>
                  <a:pt x="2022" y="2650"/>
                </a:lnTo>
                <a:lnTo>
                  <a:pt x="2038" y="2643"/>
                </a:lnTo>
                <a:lnTo>
                  <a:pt x="2053" y="2639"/>
                </a:lnTo>
                <a:lnTo>
                  <a:pt x="2068" y="2638"/>
                </a:lnTo>
                <a:lnTo>
                  <a:pt x="2090" y="2641"/>
                </a:lnTo>
                <a:lnTo>
                  <a:pt x="2110" y="2649"/>
                </a:lnTo>
                <a:lnTo>
                  <a:pt x="2127" y="2663"/>
                </a:lnTo>
                <a:lnTo>
                  <a:pt x="2140" y="2680"/>
                </a:lnTo>
                <a:lnTo>
                  <a:pt x="2148" y="2699"/>
                </a:lnTo>
                <a:lnTo>
                  <a:pt x="2150" y="2722"/>
                </a:lnTo>
                <a:lnTo>
                  <a:pt x="2148" y="2739"/>
                </a:lnTo>
                <a:lnTo>
                  <a:pt x="2140" y="2755"/>
                </a:lnTo>
                <a:lnTo>
                  <a:pt x="2131" y="2769"/>
                </a:lnTo>
                <a:lnTo>
                  <a:pt x="2117" y="2781"/>
                </a:lnTo>
                <a:lnTo>
                  <a:pt x="1724" y="3077"/>
                </a:lnTo>
                <a:lnTo>
                  <a:pt x="1705" y="3093"/>
                </a:lnTo>
                <a:lnTo>
                  <a:pt x="1691" y="3111"/>
                </a:lnTo>
                <a:lnTo>
                  <a:pt x="1681" y="3133"/>
                </a:lnTo>
                <a:lnTo>
                  <a:pt x="1674" y="3155"/>
                </a:lnTo>
                <a:lnTo>
                  <a:pt x="1671" y="3178"/>
                </a:lnTo>
                <a:lnTo>
                  <a:pt x="1675" y="3201"/>
                </a:lnTo>
                <a:lnTo>
                  <a:pt x="1682" y="3223"/>
                </a:lnTo>
                <a:lnTo>
                  <a:pt x="1694" y="3241"/>
                </a:lnTo>
                <a:lnTo>
                  <a:pt x="1710" y="3259"/>
                </a:lnTo>
                <a:lnTo>
                  <a:pt x="1730" y="3273"/>
                </a:lnTo>
                <a:lnTo>
                  <a:pt x="1751" y="3284"/>
                </a:lnTo>
                <a:lnTo>
                  <a:pt x="1772" y="3291"/>
                </a:lnTo>
                <a:lnTo>
                  <a:pt x="1796" y="3292"/>
                </a:lnTo>
                <a:lnTo>
                  <a:pt x="1819" y="3290"/>
                </a:lnTo>
                <a:lnTo>
                  <a:pt x="1841" y="3283"/>
                </a:lnTo>
                <a:lnTo>
                  <a:pt x="1859" y="3270"/>
                </a:lnTo>
                <a:lnTo>
                  <a:pt x="1895" y="3247"/>
                </a:lnTo>
                <a:lnTo>
                  <a:pt x="1898" y="3214"/>
                </a:lnTo>
                <a:lnTo>
                  <a:pt x="1905" y="3181"/>
                </a:lnTo>
                <a:lnTo>
                  <a:pt x="1919" y="3150"/>
                </a:lnTo>
                <a:lnTo>
                  <a:pt x="1937" y="3121"/>
                </a:lnTo>
                <a:lnTo>
                  <a:pt x="1959" y="3094"/>
                </a:lnTo>
                <a:lnTo>
                  <a:pt x="1986" y="3071"/>
                </a:lnTo>
                <a:lnTo>
                  <a:pt x="2015" y="3054"/>
                </a:lnTo>
                <a:lnTo>
                  <a:pt x="2048" y="3041"/>
                </a:lnTo>
                <a:lnTo>
                  <a:pt x="2081" y="3035"/>
                </a:lnTo>
                <a:lnTo>
                  <a:pt x="2115" y="3034"/>
                </a:lnTo>
                <a:lnTo>
                  <a:pt x="2148" y="3039"/>
                </a:lnTo>
                <a:lnTo>
                  <a:pt x="2221" y="2993"/>
                </a:lnTo>
                <a:lnTo>
                  <a:pt x="2221" y="2960"/>
                </a:lnTo>
                <a:lnTo>
                  <a:pt x="2226" y="2927"/>
                </a:lnTo>
                <a:lnTo>
                  <a:pt x="2235" y="2895"/>
                </a:lnTo>
                <a:lnTo>
                  <a:pt x="2249" y="2864"/>
                </a:lnTo>
                <a:lnTo>
                  <a:pt x="2267" y="2836"/>
                </a:lnTo>
                <a:lnTo>
                  <a:pt x="2290" y="2809"/>
                </a:lnTo>
                <a:lnTo>
                  <a:pt x="2317" y="2787"/>
                </a:lnTo>
                <a:lnTo>
                  <a:pt x="2350" y="2769"/>
                </a:lnTo>
                <a:lnTo>
                  <a:pt x="2384" y="2755"/>
                </a:lnTo>
                <a:lnTo>
                  <a:pt x="2418" y="2748"/>
                </a:lnTo>
                <a:lnTo>
                  <a:pt x="2453" y="2747"/>
                </a:lnTo>
                <a:lnTo>
                  <a:pt x="2489" y="2752"/>
                </a:lnTo>
                <a:lnTo>
                  <a:pt x="2522" y="2760"/>
                </a:lnTo>
                <a:lnTo>
                  <a:pt x="2555" y="2775"/>
                </a:lnTo>
                <a:lnTo>
                  <a:pt x="2581" y="2755"/>
                </a:lnTo>
                <a:lnTo>
                  <a:pt x="2578" y="2719"/>
                </a:lnTo>
                <a:lnTo>
                  <a:pt x="2580" y="2682"/>
                </a:lnTo>
                <a:lnTo>
                  <a:pt x="2587" y="2646"/>
                </a:lnTo>
                <a:lnTo>
                  <a:pt x="2601" y="2613"/>
                </a:lnTo>
                <a:lnTo>
                  <a:pt x="2620" y="2581"/>
                </a:lnTo>
                <a:lnTo>
                  <a:pt x="2645" y="2553"/>
                </a:lnTo>
                <a:lnTo>
                  <a:pt x="2674" y="2529"/>
                </a:lnTo>
                <a:lnTo>
                  <a:pt x="2679" y="2524"/>
                </a:lnTo>
                <a:lnTo>
                  <a:pt x="2710" y="2505"/>
                </a:lnTo>
                <a:lnTo>
                  <a:pt x="2745" y="2493"/>
                </a:lnTo>
                <a:lnTo>
                  <a:pt x="2779" y="2486"/>
                </a:lnTo>
                <a:lnTo>
                  <a:pt x="2814" y="2485"/>
                </a:lnTo>
                <a:lnTo>
                  <a:pt x="2848" y="2488"/>
                </a:lnTo>
                <a:lnTo>
                  <a:pt x="2882" y="2497"/>
                </a:lnTo>
                <a:lnTo>
                  <a:pt x="2914" y="2510"/>
                </a:lnTo>
                <a:lnTo>
                  <a:pt x="2944" y="2527"/>
                </a:lnTo>
                <a:lnTo>
                  <a:pt x="2949" y="2527"/>
                </a:lnTo>
                <a:lnTo>
                  <a:pt x="2946" y="2518"/>
                </a:lnTo>
                <a:lnTo>
                  <a:pt x="2925" y="2482"/>
                </a:lnTo>
                <a:lnTo>
                  <a:pt x="2910" y="2447"/>
                </a:lnTo>
                <a:lnTo>
                  <a:pt x="2902" y="2409"/>
                </a:lnTo>
                <a:lnTo>
                  <a:pt x="2900" y="2372"/>
                </a:lnTo>
                <a:lnTo>
                  <a:pt x="2904" y="2334"/>
                </a:lnTo>
                <a:lnTo>
                  <a:pt x="2913" y="2297"/>
                </a:lnTo>
                <a:lnTo>
                  <a:pt x="2929" y="2262"/>
                </a:lnTo>
                <a:lnTo>
                  <a:pt x="2948" y="2229"/>
                </a:lnTo>
                <a:lnTo>
                  <a:pt x="2974" y="2199"/>
                </a:lnTo>
                <a:lnTo>
                  <a:pt x="3004" y="2173"/>
                </a:lnTo>
                <a:lnTo>
                  <a:pt x="3037" y="2154"/>
                </a:lnTo>
                <a:lnTo>
                  <a:pt x="3071" y="2140"/>
                </a:lnTo>
                <a:lnTo>
                  <a:pt x="3108" y="2133"/>
                </a:lnTo>
                <a:lnTo>
                  <a:pt x="3143" y="2130"/>
                </a:lnTo>
                <a:lnTo>
                  <a:pt x="3179" y="2133"/>
                </a:lnTo>
                <a:lnTo>
                  <a:pt x="3215" y="2140"/>
                </a:lnTo>
                <a:lnTo>
                  <a:pt x="3249" y="2154"/>
                </a:lnTo>
                <a:lnTo>
                  <a:pt x="3281" y="2172"/>
                </a:lnTo>
                <a:lnTo>
                  <a:pt x="3310" y="2194"/>
                </a:lnTo>
                <a:lnTo>
                  <a:pt x="3584" y="1877"/>
                </a:lnTo>
                <a:lnTo>
                  <a:pt x="3630" y="1826"/>
                </a:lnTo>
                <a:lnTo>
                  <a:pt x="3680" y="1780"/>
                </a:lnTo>
                <a:lnTo>
                  <a:pt x="3733" y="1737"/>
                </a:lnTo>
                <a:lnTo>
                  <a:pt x="3787" y="1697"/>
                </a:lnTo>
                <a:lnTo>
                  <a:pt x="3846" y="1661"/>
                </a:lnTo>
                <a:lnTo>
                  <a:pt x="4019" y="1563"/>
                </a:lnTo>
                <a:lnTo>
                  <a:pt x="4019" y="1760"/>
                </a:lnTo>
                <a:lnTo>
                  <a:pt x="3893" y="1832"/>
                </a:lnTo>
                <a:lnTo>
                  <a:pt x="3829" y="1873"/>
                </a:lnTo>
                <a:lnTo>
                  <a:pt x="3768" y="1921"/>
                </a:lnTo>
                <a:lnTo>
                  <a:pt x="3711" y="1972"/>
                </a:lnTo>
                <a:lnTo>
                  <a:pt x="3658" y="2028"/>
                </a:lnTo>
                <a:lnTo>
                  <a:pt x="3404" y="2325"/>
                </a:lnTo>
                <a:lnTo>
                  <a:pt x="3521" y="2492"/>
                </a:lnTo>
                <a:lnTo>
                  <a:pt x="3541" y="2527"/>
                </a:lnTo>
                <a:lnTo>
                  <a:pt x="3556" y="2563"/>
                </a:lnTo>
                <a:lnTo>
                  <a:pt x="3563" y="2600"/>
                </a:lnTo>
                <a:lnTo>
                  <a:pt x="3566" y="2638"/>
                </a:lnTo>
                <a:lnTo>
                  <a:pt x="3562" y="2676"/>
                </a:lnTo>
                <a:lnTo>
                  <a:pt x="3552" y="2713"/>
                </a:lnTo>
                <a:lnTo>
                  <a:pt x="3538" y="2748"/>
                </a:lnTo>
                <a:lnTo>
                  <a:pt x="3518" y="2781"/>
                </a:lnTo>
                <a:lnTo>
                  <a:pt x="3493" y="2811"/>
                </a:lnTo>
                <a:lnTo>
                  <a:pt x="3462" y="2837"/>
                </a:lnTo>
                <a:lnTo>
                  <a:pt x="3429" y="2856"/>
                </a:lnTo>
                <a:lnTo>
                  <a:pt x="3395" y="2870"/>
                </a:lnTo>
                <a:lnTo>
                  <a:pt x="3359" y="2877"/>
                </a:lnTo>
                <a:lnTo>
                  <a:pt x="3322" y="2879"/>
                </a:lnTo>
                <a:lnTo>
                  <a:pt x="3285" y="2877"/>
                </a:lnTo>
                <a:lnTo>
                  <a:pt x="3250" y="2870"/>
                </a:lnTo>
                <a:lnTo>
                  <a:pt x="3216" y="2856"/>
                </a:lnTo>
                <a:lnTo>
                  <a:pt x="3184" y="2838"/>
                </a:lnTo>
                <a:lnTo>
                  <a:pt x="3156" y="2816"/>
                </a:lnTo>
                <a:lnTo>
                  <a:pt x="3170" y="2849"/>
                </a:lnTo>
                <a:lnTo>
                  <a:pt x="3178" y="2884"/>
                </a:lnTo>
                <a:lnTo>
                  <a:pt x="3181" y="2920"/>
                </a:lnTo>
                <a:lnTo>
                  <a:pt x="3178" y="2955"/>
                </a:lnTo>
                <a:lnTo>
                  <a:pt x="3170" y="2990"/>
                </a:lnTo>
                <a:lnTo>
                  <a:pt x="3156" y="3022"/>
                </a:lnTo>
                <a:lnTo>
                  <a:pt x="3138" y="3054"/>
                </a:lnTo>
                <a:lnTo>
                  <a:pt x="3114" y="3080"/>
                </a:lnTo>
                <a:lnTo>
                  <a:pt x="3084" y="3105"/>
                </a:lnTo>
                <a:lnTo>
                  <a:pt x="3080" y="3110"/>
                </a:lnTo>
                <a:lnTo>
                  <a:pt x="3048" y="3128"/>
                </a:lnTo>
                <a:lnTo>
                  <a:pt x="3013" y="3141"/>
                </a:lnTo>
                <a:lnTo>
                  <a:pt x="2977" y="3147"/>
                </a:lnTo>
                <a:lnTo>
                  <a:pt x="2941" y="3149"/>
                </a:lnTo>
                <a:lnTo>
                  <a:pt x="2905" y="3145"/>
                </a:lnTo>
                <a:lnTo>
                  <a:pt x="2870" y="3135"/>
                </a:lnTo>
                <a:lnTo>
                  <a:pt x="2837" y="3119"/>
                </a:lnTo>
                <a:lnTo>
                  <a:pt x="2807" y="3099"/>
                </a:lnTo>
                <a:lnTo>
                  <a:pt x="2780" y="3073"/>
                </a:lnTo>
                <a:lnTo>
                  <a:pt x="2786" y="3105"/>
                </a:lnTo>
                <a:lnTo>
                  <a:pt x="2788" y="3138"/>
                </a:lnTo>
                <a:lnTo>
                  <a:pt x="2786" y="3169"/>
                </a:lnTo>
                <a:lnTo>
                  <a:pt x="2780" y="3201"/>
                </a:lnTo>
                <a:lnTo>
                  <a:pt x="2769" y="3231"/>
                </a:lnTo>
                <a:lnTo>
                  <a:pt x="2754" y="3259"/>
                </a:lnTo>
                <a:lnTo>
                  <a:pt x="2735" y="3286"/>
                </a:lnTo>
                <a:lnTo>
                  <a:pt x="2710" y="3309"/>
                </a:lnTo>
                <a:lnTo>
                  <a:pt x="2682" y="3330"/>
                </a:lnTo>
                <a:lnTo>
                  <a:pt x="2651" y="3346"/>
                </a:lnTo>
                <a:lnTo>
                  <a:pt x="2617" y="3357"/>
                </a:lnTo>
                <a:lnTo>
                  <a:pt x="2581" y="3362"/>
                </a:lnTo>
                <a:lnTo>
                  <a:pt x="2546" y="3362"/>
                </a:lnTo>
                <a:lnTo>
                  <a:pt x="2512" y="3356"/>
                </a:lnTo>
                <a:lnTo>
                  <a:pt x="2479" y="3346"/>
                </a:lnTo>
                <a:lnTo>
                  <a:pt x="2447" y="3330"/>
                </a:lnTo>
                <a:lnTo>
                  <a:pt x="2418" y="3309"/>
                </a:lnTo>
                <a:lnTo>
                  <a:pt x="2393" y="3285"/>
                </a:lnTo>
                <a:lnTo>
                  <a:pt x="2369" y="3257"/>
                </a:lnTo>
                <a:lnTo>
                  <a:pt x="2363" y="3247"/>
                </a:lnTo>
                <a:lnTo>
                  <a:pt x="2373" y="3280"/>
                </a:lnTo>
                <a:lnTo>
                  <a:pt x="2378" y="3315"/>
                </a:lnTo>
                <a:lnTo>
                  <a:pt x="2377" y="3351"/>
                </a:lnTo>
                <a:lnTo>
                  <a:pt x="2369" y="3385"/>
                </a:lnTo>
                <a:lnTo>
                  <a:pt x="2356" y="3419"/>
                </a:lnTo>
                <a:lnTo>
                  <a:pt x="2339" y="3449"/>
                </a:lnTo>
                <a:lnTo>
                  <a:pt x="2316" y="3476"/>
                </a:lnTo>
                <a:lnTo>
                  <a:pt x="2289" y="3501"/>
                </a:lnTo>
                <a:lnTo>
                  <a:pt x="2260" y="3516"/>
                </a:lnTo>
                <a:lnTo>
                  <a:pt x="2229" y="3529"/>
                </a:lnTo>
                <a:lnTo>
                  <a:pt x="2196" y="3536"/>
                </a:lnTo>
                <a:lnTo>
                  <a:pt x="2163" y="3537"/>
                </a:lnTo>
                <a:lnTo>
                  <a:pt x="2131" y="3535"/>
                </a:lnTo>
                <a:lnTo>
                  <a:pt x="2099" y="3526"/>
                </a:lnTo>
                <a:lnTo>
                  <a:pt x="2070" y="3514"/>
                </a:lnTo>
                <a:lnTo>
                  <a:pt x="2042" y="3497"/>
                </a:lnTo>
                <a:lnTo>
                  <a:pt x="2016" y="3475"/>
                </a:lnTo>
                <a:lnTo>
                  <a:pt x="1994" y="3449"/>
                </a:lnTo>
                <a:lnTo>
                  <a:pt x="1958" y="3397"/>
                </a:lnTo>
                <a:lnTo>
                  <a:pt x="1953" y="3397"/>
                </a:lnTo>
                <a:lnTo>
                  <a:pt x="1920" y="3416"/>
                </a:lnTo>
                <a:lnTo>
                  <a:pt x="1886" y="3432"/>
                </a:lnTo>
                <a:lnTo>
                  <a:pt x="1850" y="3442"/>
                </a:lnTo>
                <a:lnTo>
                  <a:pt x="1815" y="3448"/>
                </a:lnTo>
                <a:lnTo>
                  <a:pt x="1779" y="3448"/>
                </a:lnTo>
                <a:lnTo>
                  <a:pt x="1748" y="3447"/>
                </a:lnTo>
                <a:lnTo>
                  <a:pt x="1704" y="3435"/>
                </a:lnTo>
                <a:lnTo>
                  <a:pt x="1664" y="3418"/>
                </a:lnTo>
                <a:lnTo>
                  <a:pt x="1627" y="3396"/>
                </a:lnTo>
                <a:lnTo>
                  <a:pt x="1596" y="3368"/>
                </a:lnTo>
                <a:lnTo>
                  <a:pt x="1568" y="3336"/>
                </a:lnTo>
                <a:lnTo>
                  <a:pt x="1550" y="3307"/>
                </a:lnTo>
                <a:lnTo>
                  <a:pt x="1536" y="3278"/>
                </a:lnTo>
                <a:lnTo>
                  <a:pt x="1525" y="3246"/>
                </a:lnTo>
                <a:lnTo>
                  <a:pt x="1519" y="3212"/>
                </a:lnTo>
                <a:lnTo>
                  <a:pt x="1487" y="3236"/>
                </a:lnTo>
                <a:lnTo>
                  <a:pt x="1451" y="3259"/>
                </a:lnTo>
                <a:lnTo>
                  <a:pt x="1412" y="3276"/>
                </a:lnTo>
                <a:lnTo>
                  <a:pt x="1370" y="3289"/>
                </a:lnTo>
                <a:lnTo>
                  <a:pt x="1328" y="3295"/>
                </a:lnTo>
                <a:lnTo>
                  <a:pt x="1283" y="3296"/>
                </a:lnTo>
                <a:lnTo>
                  <a:pt x="1264" y="3295"/>
                </a:lnTo>
                <a:lnTo>
                  <a:pt x="1247" y="3293"/>
                </a:lnTo>
                <a:lnTo>
                  <a:pt x="1206" y="3284"/>
                </a:lnTo>
                <a:lnTo>
                  <a:pt x="1167" y="3269"/>
                </a:lnTo>
                <a:lnTo>
                  <a:pt x="1130" y="3251"/>
                </a:lnTo>
                <a:lnTo>
                  <a:pt x="1096" y="3226"/>
                </a:lnTo>
                <a:lnTo>
                  <a:pt x="1066" y="3198"/>
                </a:lnTo>
                <a:lnTo>
                  <a:pt x="1038" y="3167"/>
                </a:lnTo>
                <a:lnTo>
                  <a:pt x="1014" y="3128"/>
                </a:lnTo>
                <a:lnTo>
                  <a:pt x="994" y="3086"/>
                </a:lnTo>
                <a:lnTo>
                  <a:pt x="982" y="3043"/>
                </a:lnTo>
                <a:lnTo>
                  <a:pt x="977" y="2998"/>
                </a:lnTo>
                <a:lnTo>
                  <a:pt x="979" y="2952"/>
                </a:lnTo>
                <a:lnTo>
                  <a:pt x="957" y="2951"/>
                </a:lnTo>
                <a:lnTo>
                  <a:pt x="933" y="2950"/>
                </a:lnTo>
                <a:lnTo>
                  <a:pt x="909" y="2949"/>
                </a:lnTo>
                <a:lnTo>
                  <a:pt x="869" y="2944"/>
                </a:lnTo>
                <a:lnTo>
                  <a:pt x="828" y="2937"/>
                </a:lnTo>
                <a:lnTo>
                  <a:pt x="792" y="2924"/>
                </a:lnTo>
                <a:lnTo>
                  <a:pt x="756" y="2907"/>
                </a:lnTo>
                <a:lnTo>
                  <a:pt x="724" y="2887"/>
                </a:lnTo>
                <a:lnTo>
                  <a:pt x="694" y="2861"/>
                </a:lnTo>
                <a:lnTo>
                  <a:pt x="668" y="2829"/>
                </a:lnTo>
                <a:lnTo>
                  <a:pt x="646" y="2794"/>
                </a:lnTo>
                <a:lnTo>
                  <a:pt x="629" y="2759"/>
                </a:lnTo>
                <a:lnTo>
                  <a:pt x="618" y="2721"/>
                </a:lnTo>
                <a:lnTo>
                  <a:pt x="610" y="2682"/>
                </a:lnTo>
                <a:lnTo>
                  <a:pt x="608" y="2641"/>
                </a:lnTo>
                <a:lnTo>
                  <a:pt x="566" y="2646"/>
                </a:lnTo>
                <a:lnTo>
                  <a:pt x="523" y="2646"/>
                </a:lnTo>
                <a:lnTo>
                  <a:pt x="504" y="2646"/>
                </a:lnTo>
                <a:lnTo>
                  <a:pt x="486" y="2644"/>
                </a:lnTo>
                <a:lnTo>
                  <a:pt x="446" y="2635"/>
                </a:lnTo>
                <a:lnTo>
                  <a:pt x="407" y="2620"/>
                </a:lnTo>
                <a:lnTo>
                  <a:pt x="370" y="2600"/>
                </a:lnTo>
                <a:lnTo>
                  <a:pt x="336" y="2577"/>
                </a:lnTo>
                <a:lnTo>
                  <a:pt x="305" y="2549"/>
                </a:lnTo>
                <a:lnTo>
                  <a:pt x="277" y="2518"/>
                </a:lnTo>
                <a:lnTo>
                  <a:pt x="256" y="2481"/>
                </a:lnTo>
                <a:lnTo>
                  <a:pt x="241" y="2442"/>
                </a:lnTo>
                <a:lnTo>
                  <a:pt x="230" y="2403"/>
                </a:lnTo>
                <a:lnTo>
                  <a:pt x="224" y="2363"/>
                </a:lnTo>
                <a:lnTo>
                  <a:pt x="224" y="2322"/>
                </a:lnTo>
                <a:lnTo>
                  <a:pt x="229" y="2281"/>
                </a:lnTo>
                <a:lnTo>
                  <a:pt x="238" y="2241"/>
                </a:lnTo>
                <a:lnTo>
                  <a:pt x="252" y="2203"/>
                </a:lnTo>
                <a:lnTo>
                  <a:pt x="270" y="2167"/>
                </a:lnTo>
                <a:lnTo>
                  <a:pt x="295" y="2133"/>
                </a:lnTo>
                <a:lnTo>
                  <a:pt x="323" y="2101"/>
                </a:lnTo>
                <a:lnTo>
                  <a:pt x="356" y="2073"/>
                </a:lnTo>
                <a:lnTo>
                  <a:pt x="409" y="2031"/>
                </a:lnTo>
                <a:lnTo>
                  <a:pt x="378" y="1972"/>
                </a:lnTo>
                <a:lnTo>
                  <a:pt x="341" y="1916"/>
                </a:lnTo>
                <a:lnTo>
                  <a:pt x="300" y="1865"/>
                </a:lnTo>
                <a:lnTo>
                  <a:pt x="253" y="1816"/>
                </a:lnTo>
                <a:lnTo>
                  <a:pt x="203" y="1772"/>
                </a:lnTo>
                <a:lnTo>
                  <a:pt x="150" y="1733"/>
                </a:lnTo>
                <a:lnTo>
                  <a:pt x="93" y="1698"/>
                </a:lnTo>
                <a:lnTo>
                  <a:pt x="0" y="164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7199809" y="2708034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solidFill>
                <a:schemeClr val="bg1"/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6BA485-6A5F-40CA-9933-2B24FCE5D3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464401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3145745" y="4030249"/>
            <a:ext cx="6001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Our Portfolio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2336349" y="5107288"/>
            <a:ext cx="762000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C3D6A90-A4BA-44A9-B43A-7DE9EFA1A9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0CD2F8B-FA9E-4C8C-AD65-DCCB60D251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3DE2B11-3E30-43E0-B1FA-21EC8D26FF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9327643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901371" y="5198915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Project List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877380" y="5198915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D07EC28-C7E1-4FF3-98BC-0D111B7AA3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6847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037542" y="1342571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Why Choose Us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037542" y="2934440"/>
            <a:ext cx="4528730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been the industry's standard dummy text of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37542" y="4652332"/>
            <a:ext cx="711028" cy="20170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B1B1992-DB3F-4DEB-A139-1230A5ED68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027876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7425807" y="1166536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Provide To Best Service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509099" y="4166791"/>
            <a:ext cx="2926671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latin typeface="Open Sans" panose="020B0606030504020204" pitchFamily="34" charset="0"/>
              </a:rPr>
              <a:t>Lorem Ipsum is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typesetting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509099" y="5205311"/>
            <a:ext cx="2926671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latin typeface="Open Sans" panose="020B0606030504020204" pitchFamily="34" charset="0"/>
              </a:rPr>
              <a:t>Lorem Ipsum is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typesetting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593966" y="5373087"/>
            <a:ext cx="5097121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503568" y="3106180"/>
            <a:ext cx="2926671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latin typeface="Open Sans" panose="020B0606030504020204" pitchFamily="34" charset="0"/>
              </a:rPr>
              <a:t>Lorem Ipsum is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typesetting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2487C91-38F2-49CD-89F3-3FA71B04C2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741572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742403" y="1589314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Eco Team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742403" y="2739140"/>
            <a:ext cx="2301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Nana </a:t>
            </a:r>
            <a:r>
              <a:rPr lang="en-US" sz="1400" b="1" dirty="0" err="1">
                <a:solidFill>
                  <a:schemeClr val="accent4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Maranita</a:t>
            </a:r>
            <a:endParaRPr lang="id-ID" sz="1400" b="1" dirty="0">
              <a:solidFill>
                <a:schemeClr val="tx1">
                  <a:lumMod val="50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42403" y="3206036"/>
            <a:ext cx="2705390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742403" y="4191279"/>
            <a:ext cx="2301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4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Fanessa</a:t>
            </a:r>
            <a:r>
              <a:rPr lang="en-US" sz="1400" b="1" dirty="0">
                <a:solidFill>
                  <a:schemeClr val="accent4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 </a:t>
            </a:r>
            <a:r>
              <a:rPr lang="en-US" sz="1400" b="1" dirty="0" err="1">
                <a:solidFill>
                  <a:schemeClr val="accent4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Natline</a:t>
            </a:r>
            <a:endParaRPr lang="id-ID" sz="1400" b="1" dirty="0">
              <a:solidFill>
                <a:schemeClr val="tx1">
                  <a:lumMod val="50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42403" y="4658175"/>
            <a:ext cx="2705390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17D9E64-B65C-40C0-9444-4FAF74C598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35A504B-BD12-42C5-9814-AD61A0BBC0E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9890726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816937" y="2256836"/>
            <a:ext cx="4584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End Of Slide Presentation</a:t>
            </a:r>
            <a:endParaRPr lang="id-ID" sz="14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816937" y="4128047"/>
            <a:ext cx="3307977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simply dummy text of the printing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820272" y="2564613"/>
            <a:ext cx="45842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THANK’S</a:t>
            </a:r>
            <a:endParaRPr lang="id-ID" sz="54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919935" y="5252429"/>
            <a:ext cx="925474" cy="268941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algn="t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BBB083-BA35-49A4-B595-F218E780C300}"/>
              </a:ext>
            </a:extLst>
          </p:cNvPr>
          <p:cNvSpPr/>
          <p:nvPr/>
        </p:nvSpPr>
        <p:spPr>
          <a:xfrm>
            <a:off x="919935" y="544258"/>
            <a:ext cx="1200280" cy="298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Search</a:t>
            </a:r>
          </a:p>
        </p:txBody>
      </p:sp>
      <p:sp>
        <p:nvSpPr>
          <p:cNvPr id="11" name="Freeform 78"/>
          <p:cNvSpPr>
            <a:spLocks noChangeArrowheads="1"/>
          </p:cNvSpPr>
          <p:nvPr/>
        </p:nvSpPr>
        <p:spPr bwMode="auto">
          <a:xfrm>
            <a:off x="636200" y="594674"/>
            <a:ext cx="193989" cy="197453"/>
          </a:xfrm>
          <a:custGeom>
            <a:avLst/>
            <a:gdLst>
              <a:gd name="T0" fmla="*/ 169779 w 399"/>
              <a:gd name="T1" fmla="*/ 152019 h 400"/>
              <a:gd name="T2" fmla="*/ 169779 w 399"/>
              <a:gd name="T3" fmla="*/ 152019 h 400"/>
              <a:gd name="T4" fmla="*/ 130119 w 399"/>
              <a:gd name="T5" fmla="*/ 108133 h 400"/>
              <a:gd name="T6" fmla="*/ 138140 w 399"/>
              <a:gd name="T7" fmla="*/ 71938 h 400"/>
              <a:gd name="T8" fmla="*/ 67288 w 399"/>
              <a:gd name="T9" fmla="*/ 0 h 400"/>
              <a:gd name="T10" fmla="*/ 0 w 399"/>
              <a:gd name="T11" fmla="*/ 68318 h 400"/>
              <a:gd name="T12" fmla="*/ 71298 w 399"/>
              <a:gd name="T13" fmla="*/ 140256 h 400"/>
              <a:gd name="T14" fmla="*/ 102491 w 399"/>
              <a:gd name="T15" fmla="*/ 132112 h 400"/>
              <a:gd name="T16" fmla="*/ 146161 w 399"/>
              <a:gd name="T17" fmla="*/ 176451 h 400"/>
              <a:gd name="T18" fmla="*/ 161758 w 399"/>
              <a:gd name="T19" fmla="*/ 176451 h 400"/>
              <a:gd name="T20" fmla="*/ 173344 w 399"/>
              <a:gd name="T21" fmla="*/ 164687 h 400"/>
              <a:gd name="T22" fmla="*/ 169779 w 399"/>
              <a:gd name="T23" fmla="*/ 152019 h 400"/>
              <a:gd name="T24" fmla="*/ 19607 w 399"/>
              <a:gd name="T25" fmla="*/ 68318 h 400"/>
              <a:gd name="T26" fmla="*/ 19607 w 399"/>
              <a:gd name="T27" fmla="*/ 68318 h 400"/>
              <a:gd name="T28" fmla="*/ 67288 w 399"/>
              <a:gd name="T29" fmla="*/ 19907 h 400"/>
              <a:gd name="T30" fmla="*/ 118533 w 399"/>
              <a:gd name="T31" fmla="*/ 71938 h 400"/>
              <a:gd name="T32" fmla="*/ 71298 w 399"/>
              <a:gd name="T33" fmla="*/ 120348 h 400"/>
              <a:gd name="T34" fmla="*/ 19607 w 399"/>
              <a:gd name="T35" fmla="*/ 68318 h 4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99" h="400">
                <a:moveTo>
                  <a:pt x="381" y="336"/>
                </a:moveTo>
                <a:lnTo>
                  <a:pt x="381" y="336"/>
                </a:lnTo>
                <a:cubicBezTo>
                  <a:pt x="292" y="239"/>
                  <a:pt x="292" y="239"/>
                  <a:pt x="292" y="239"/>
                </a:cubicBezTo>
                <a:cubicBezTo>
                  <a:pt x="301" y="212"/>
                  <a:pt x="310" y="186"/>
                  <a:pt x="310" y="159"/>
                </a:cubicBezTo>
                <a:cubicBezTo>
                  <a:pt x="310" y="71"/>
                  <a:pt x="239" y="0"/>
                  <a:pt x="151" y="0"/>
                </a:cubicBezTo>
                <a:cubicBezTo>
                  <a:pt x="70" y="0"/>
                  <a:pt x="0" y="71"/>
                  <a:pt x="0" y="151"/>
                </a:cubicBezTo>
                <a:cubicBezTo>
                  <a:pt x="0" y="239"/>
                  <a:pt x="70" y="310"/>
                  <a:pt x="160" y="310"/>
                </a:cubicBezTo>
                <a:cubicBezTo>
                  <a:pt x="186" y="310"/>
                  <a:pt x="213" y="302"/>
                  <a:pt x="230" y="292"/>
                </a:cubicBezTo>
                <a:cubicBezTo>
                  <a:pt x="328" y="390"/>
                  <a:pt x="328" y="390"/>
                  <a:pt x="328" y="390"/>
                </a:cubicBezTo>
                <a:cubicBezTo>
                  <a:pt x="336" y="399"/>
                  <a:pt x="354" y="399"/>
                  <a:pt x="363" y="390"/>
                </a:cubicBezTo>
                <a:cubicBezTo>
                  <a:pt x="389" y="364"/>
                  <a:pt x="389" y="364"/>
                  <a:pt x="389" y="364"/>
                </a:cubicBezTo>
                <a:cubicBezTo>
                  <a:pt x="398" y="355"/>
                  <a:pt x="389" y="346"/>
                  <a:pt x="381" y="336"/>
                </a:cubicBezTo>
                <a:close/>
                <a:moveTo>
                  <a:pt x="44" y="151"/>
                </a:moveTo>
                <a:lnTo>
                  <a:pt x="44" y="151"/>
                </a:lnTo>
                <a:cubicBezTo>
                  <a:pt x="44" y="98"/>
                  <a:pt x="98" y="44"/>
                  <a:pt x="151" y="44"/>
                </a:cubicBezTo>
                <a:cubicBezTo>
                  <a:pt x="213" y="44"/>
                  <a:pt x="266" y="98"/>
                  <a:pt x="266" y="159"/>
                </a:cubicBezTo>
                <a:cubicBezTo>
                  <a:pt x="266" y="221"/>
                  <a:pt x="213" y="266"/>
                  <a:pt x="160" y="266"/>
                </a:cubicBezTo>
                <a:cubicBezTo>
                  <a:pt x="98" y="266"/>
                  <a:pt x="44" y="212"/>
                  <a:pt x="44" y="1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E1F09E-2B9C-4DDB-BE20-242ED64794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167543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6674818" y="1941484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Save The Planet</a:t>
            </a:r>
          </a:p>
        </p:txBody>
      </p:sp>
      <p:sp>
        <p:nvSpPr>
          <p:cNvPr id="14" name="Freeform 13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6824241" y="3093991"/>
            <a:ext cx="32900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45%</a:t>
            </a:r>
            <a:endParaRPr lang="id-ID" sz="3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818829" y="4568203"/>
            <a:ext cx="3696558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simply dummy text of the printing and typesetting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typesetting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dummy text of the printing and typesetting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typesetting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6835301" y="3722192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6835301" y="3963447"/>
            <a:ext cx="295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Eco Environment Growing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FD725-DC2B-404C-A5D5-345A3E5E8E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735490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5276538" y="1170732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What We Do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276538" y="2868336"/>
            <a:ext cx="24997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5276538" y="2401513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8428209" y="2868336"/>
            <a:ext cx="24997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8428209" y="2401513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276538" y="4958079"/>
            <a:ext cx="24997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5276538" y="4491256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8428209" y="4958079"/>
            <a:ext cx="24997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8428209" y="4491256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B0A0DD0-0441-44D0-ACB9-DD3C4D6592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0A2FE66-3720-4A0A-8493-8102CF2FAF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8601366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D5E79E2-98E0-4374-B69C-DC4A1196DE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0687F87-B45A-4C3B-A2E7-0BBF7B432BED}"/>
              </a:ext>
            </a:extLst>
          </p:cNvPr>
          <p:cNvSpPr/>
          <p:nvPr/>
        </p:nvSpPr>
        <p:spPr>
          <a:xfrm>
            <a:off x="8511988" y="3437433"/>
            <a:ext cx="3018672" cy="2721320"/>
          </a:xfrm>
          <a:prstGeom prst="roundRect">
            <a:avLst>
              <a:gd name="adj" fmla="val 1531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2444306"/>
            <a:ext cx="386538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297584" y="5303796"/>
            <a:ext cx="711028" cy="2017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484244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Project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3808562"/>
            <a:ext cx="386538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364C6C0-C24E-4491-9D93-75688AD20B4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742895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8906D1B-F88B-4B44-85AB-F289805348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109845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Vision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4774646" y="1109845"/>
            <a:ext cx="61712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7560424" y="3467219"/>
            <a:ext cx="3276611" cy="1102659"/>
          </a:xfrm>
          <a:prstGeom prst="roundRect">
            <a:avLst>
              <a:gd name="adj" fmla="val 14034"/>
            </a:avLst>
          </a:prstGeom>
          <a:solidFill>
            <a:schemeClr val="accent1"/>
          </a:solidFill>
          <a:ln>
            <a:noFill/>
          </a:ln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8678047" y="3782828"/>
            <a:ext cx="194777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grpSp>
        <p:nvGrpSpPr>
          <p:cNvPr id="9" name="Group 347"/>
          <p:cNvGrpSpPr>
            <a:grpSpLocks noChangeAspect="1"/>
          </p:cNvGrpSpPr>
          <p:nvPr/>
        </p:nvGrpSpPr>
        <p:grpSpPr bwMode="auto">
          <a:xfrm>
            <a:off x="7928825" y="3748432"/>
            <a:ext cx="382634" cy="417420"/>
            <a:chOff x="1813" y="1370"/>
            <a:chExt cx="264" cy="288"/>
          </a:xfrm>
          <a:solidFill>
            <a:schemeClr val="bg1"/>
          </a:solidFill>
        </p:grpSpPr>
        <p:sp>
          <p:nvSpPr>
            <p:cNvPr id="10" name="Freeform 349"/>
            <p:cNvSpPr>
              <a:spLocks noEditPoints="1"/>
            </p:cNvSpPr>
            <p:nvPr/>
          </p:nvSpPr>
          <p:spPr bwMode="auto">
            <a:xfrm>
              <a:off x="1813" y="1370"/>
              <a:ext cx="143" cy="288"/>
            </a:xfrm>
            <a:custGeom>
              <a:avLst/>
              <a:gdLst>
                <a:gd name="T0" fmla="*/ 329 w 1710"/>
                <a:gd name="T1" fmla="*/ 1275 h 3452"/>
                <a:gd name="T2" fmla="*/ 545 w 1710"/>
                <a:gd name="T3" fmla="*/ 1278 h 3452"/>
                <a:gd name="T4" fmla="*/ 593 w 1710"/>
                <a:gd name="T5" fmla="*/ 1302 h 3452"/>
                <a:gd name="T6" fmla="*/ 625 w 1710"/>
                <a:gd name="T7" fmla="*/ 1343 h 3452"/>
                <a:gd name="T8" fmla="*/ 638 w 1710"/>
                <a:gd name="T9" fmla="*/ 1396 h 3452"/>
                <a:gd name="T10" fmla="*/ 1072 w 1710"/>
                <a:gd name="T11" fmla="*/ 3211 h 3452"/>
                <a:gd name="T12" fmla="*/ 1075 w 1710"/>
                <a:gd name="T13" fmla="*/ 1369 h 3452"/>
                <a:gd name="T14" fmla="*/ 1100 w 1710"/>
                <a:gd name="T15" fmla="*/ 1320 h 3452"/>
                <a:gd name="T16" fmla="*/ 1140 w 1710"/>
                <a:gd name="T17" fmla="*/ 1288 h 3452"/>
                <a:gd name="T18" fmla="*/ 1193 w 1710"/>
                <a:gd name="T19" fmla="*/ 1275 h 3452"/>
                <a:gd name="T20" fmla="*/ 855 w 1710"/>
                <a:gd name="T21" fmla="*/ 363 h 3452"/>
                <a:gd name="T22" fmla="*/ 880 w 1710"/>
                <a:gd name="T23" fmla="*/ 2 h 3452"/>
                <a:gd name="T24" fmla="*/ 926 w 1710"/>
                <a:gd name="T25" fmla="*/ 23 h 3452"/>
                <a:gd name="T26" fmla="*/ 960 w 1710"/>
                <a:gd name="T27" fmla="*/ 60 h 3452"/>
                <a:gd name="T28" fmla="*/ 1705 w 1710"/>
                <a:gd name="T29" fmla="*/ 1359 h 3452"/>
                <a:gd name="T30" fmla="*/ 1710 w 1710"/>
                <a:gd name="T31" fmla="*/ 1408 h 3452"/>
                <a:gd name="T32" fmla="*/ 1694 w 1710"/>
                <a:gd name="T33" fmla="*/ 1457 h 3452"/>
                <a:gd name="T34" fmla="*/ 1661 w 1710"/>
                <a:gd name="T35" fmla="*/ 1495 h 3452"/>
                <a:gd name="T36" fmla="*/ 1616 w 1710"/>
                <a:gd name="T37" fmla="*/ 1515 h 3452"/>
                <a:gd name="T38" fmla="*/ 1315 w 1710"/>
                <a:gd name="T39" fmla="*/ 1518 h 3452"/>
                <a:gd name="T40" fmla="*/ 1310 w 1710"/>
                <a:gd name="T41" fmla="*/ 3360 h 3452"/>
                <a:gd name="T42" fmla="*/ 1287 w 1710"/>
                <a:gd name="T43" fmla="*/ 3407 h 3452"/>
                <a:gd name="T44" fmla="*/ 1246 w 1710"/>
                <a:gd name="T45" fmla="*/ 3441 h 3452"/>
                <a:gd name="T46" fmla="*/ 1193 w 1710"/>
                <a:gd name="T47" fmla="*/ 3452 h 3452"/>
                <a:gd name="T48" fmla="*/ 489 w 1710"/>
                <a:gd name="T49" fmla="*/ 3449 h 3452"/>
                <a:gd name="T50" fmla="*/ 442 w 1710"/>
                <a:gd name="T51" fmla="*/ 3426 h 3452"/>
                <a:gd name="T52" fmla="*/ 408 w 1710"/>
                <a:gd name="T53" fmla="*/ 3385 h 3452"/>
                <a:gd name="T54" fmla="*/ 397 w 1710"/>
                <a:gd name="T55" fmla="*/ 3332 h 3452"/>
                <a:gd name="T56" fmla="*/ 120 w 1710"/>
                <a:gd name="T57" fmla="*/ 1518 h 3452"/>
                <a:gd name="T58" fmla="*/ 70 w 1710"/>
                <a:gd name="T59" fmla="*/ 1507 h 3452"/>
                <a:gd name="T60" fmla="*/ 30 w 1710"/>
                <a:gd name="T61" fmla="*/ 1478 h 3452"/>
                <a:gd name="T62" fmla="*/ 5 w 1710"/>
                <a:gd name="T63" fmla="*/ 1434 h 3452"/>
                <a:gd name="T64" fmla="*/ 0 w 1710"/>
                <a:gd name="T65" fmla="*/ 1384 h 3452"/>
                <a:gd name="T66" fmla="*/ 16 w 1710"/>
                <a:gd name="T67" fmla="*/ 1336 h 3452"/>
                <a:gd name="T68" fmla="*/ 766 w 1710"/>
                <a:gd name="T69" fmla="*/ 40 h 3452"/>
                <a:gd name="T70" fmla="*/ 806 w 1710"/>
                <a:gd name="T71" fmla="*/ 11 h 3452"/>
                <a:gd name="T72" fmla="*/ 855 w 1710"/>
                <a:gd name="T73" fmla="*/ 0 h 3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10" h="3452">
                  <a:moveTo>
                    <a:pt x="855" y="363"/>
                  </a:moveTo>
                  <a:lnTo>
                    <a:pt x="329" y="1275"/>
                  </a:lnTo>
                  <a:lnTo>
                    <a:pt x="517" y="1275"/>
                  </a:lnTo>
                  <a:lnTo>
                    <a:pt x="545" y="1278"/>
                  </a:lnTo>
                  <a:lnTo>
                    <a:pt x="570" y="1288"/>
                  </a:lnTo>
                  <a:lnTo>
                    <a:pt x="593" y="1302"/>
                  </a:lnTo>
                  <a:lnTo>
                    <a:pt x="612" y="1320"/>
                  </a:lnTo>
                  <a:lnTo>
                    <a:pt x="625" y="1343"/>
                  </a:lnTo>
                  <a:lnTo>
                    <a:pt x="635" y="1369"/>
                  </a:lnTo>
                  <a:lnTo>
                    <a:pt x="638" y="1396"/>
                  </a:lnTo>
                  <a:lnTo>
                    <a:pt x="638" y="3211"/>
                  </a:lnTo>
                  <a:lnTo>
                    <a:pt x="1072" y="3211"/>
                  </a:lnTo>
                  <a:lnTo>
                    <a:pt x="1072" y="1396"/>
                  </a:lnTo>
                  <a:lnTo>
                    <a:pt x="1075" y="1369"/>
                  </a:lnTo>
                  <a:lnTo>
                    <a:pt x="1085" y="1343"/>
                  </a:lnTo>
                  <a:lnTo>
                    <a:pt x="1100" y="1320"/>
                  </a:lnTo>
                  <a:lnTo>
                    <a:pt x="1117" y="1302"/>
                  </a:lnTo>
                  <a:lnTo>
                    <a:pt x="1140" y="1288"/>
                  </a:lnTo>
                  <a:lnTo>
                    <a:pt x="1166" y="1278"/>
                  </a:lnTo>
                  <a:lnTo>
                    <a:pt x="1193" y="1275"/>
                  </a:lnTo>
                  <a:lnTo>
                    <a:pt x="1381" y="1275"/>
                  </a:lnTo>
                  <a:lnTo>
                    <a:pt x="855" y="363"/>
                  </a:lnTo>
                  <a:close/>
                  <a:moveTo>
                    <a:pt x="855" y="0"/>
                  </a:moveTo>
                  <a:lnTo>
                    <a:pt x="880" y="2"/>
                  </a:lnTo>
                  <a:lnTo>
                    <a:pt x="904" y="11"/>
                  </a:lnTo>
                  <a:lnTo>
                    <a:pt x="926" y="23"/>
                  </a:lnTo>
                  <a:lnTo>
                    <a:pt x="944" y="40"/>
                  </a:lnTo>
                  <a:lnTo>
                    <a:pt x="960" y="60"/>
                  </a:lnTo>
                  <a:lnTo>
                    <a:pt x="1694" y="1336"/>
                  </a:lnTo>
                  <a:lnTo>
                    <a:pt x="1705" y="1359"/>
                  </a:lnTo>
                  <a:lnTo>
                    <a:pt x="1710" y="1384"/>
                  </a:lnTo>
                  <a:lnTo>
                    <a:pt x="1710" y="1408"/>
                  </a:lnTo>
                  <a:lnTo>
                    <a:pt x="1705" y="1434"/>
                  </a:lnTo>
                  <a:lnTo>
                    <a:pt x="1694" y="1457"/>
                  </a:lnTo>
                  <a:lnTo>
                    <a:pt x="1680" y="1478"/>
                  </a:lnTo>
                  <a:lnTo>
                    <a:pt x="1661" y="1495"/>
                  </a:lnTo>
                  <a:lnTo>
                    <a:pt x="1640" y="1507"/>
                  </a:lnTo>
                  <a:lnTo>
                    <a:pt x="1616" y="1515"/>
                  </a:lnTo>
                  <a:lnTo>
                    <a:pt x="1591" y="1518"/>
                  </a:lnTo>
                  <a:lnTo>
                    <a:pt x="1315" y="1518"/>
                  </a:lnTo>
                  <a:lnTo>
                    <a:pt x="1315" y="3332"/>
                  </a:lnTo>
                  <a:lnTo>
                    <a:pt x="1310" y="3360"/>
                  </a:lnTo>
                  <a:lnTo>
                    <a:pt x="1302" y="3385"/>
                  </a:lnTo>
                  <a:lnTo>
                    <a:pt x="1287" y="3407"/>
                  </a:lnTo>
                  <a:lnTo>
                    <a:pt x="1268" y="3426"/>
                  </a:lnTo>
                  <a:lnTo>
                    <a:pt x="1246" y="3441"/>
                  </a:lnTo>
                  <a:lnTo>
                    <a:pt x="1221" y="3449"/>
                  </a:lnTo>
                  <a:lnTo>
                    <a:pt x="1193" y="3452"/>
                  </a:lnTo>
                  <a:lnTo>
                    <a:pt x="517" y="3452"/>
                  </a:lnTo>
                  <a:lnTo>
                    <a:pt x="489" y="3449"/>
                  </a:lnTo>
                  <a:lnTo>
                    <a:pt x="464" y="3441"/>
                  </a:lnTo>
                  <a:lnTo>
                    <a:pt x="442" y="3426"/>
                  </a:lnTo>
                  <a:lnTo>
                    <a:pt x="423" y="3407"/>
                  </a:lnTo>
                  <a:lnTo>
                    <a:pt x="408" y="3385"/>
                  </a:lnTo>
                  <a:lnTo>
                    <a:pt x="400" y="3360"/>
                  </a:lnTo>
                  <a:lnTo>
                    <a:pt x="397" y="3332"/>
                  </a:lnTo>
                  <a:lnTo>
                    <a:pt x="397" y="1518"/>
                  </a:lnTo>
                  <a:lnTo>
                    <a:pt x="120" y="1518"/>
                  </a:lnTo>
                  <a:lnTo>
                    <a:pt x="94" y="1515"/>
                  </a:lnTo>
                  <a:lnTo>
                    <a:pt x="70" y="1507"/>
                  </a:lnTo>
                  <a:lnTo>
                    <a:pt x="49" y="1495"/>
                  </a:lnTo>
                  <a:lnTo>
                    <a:pt x="30" y="1478"/>
                  </a:lnTo>
                  <a:lnTo>
                    <a:pt x="16" y="1457"/>
                  </a:lnTo>
                  <a:lnTo>
                    <a:pt x="5" y="1434"/>
                  </a:lnTo>
                  <a:lnTo>
                    <a:pt x="0" y="1408"/>
                  </a:lnTo>
                  <a:lnTo>
                    <a:pt x="0" y="1384"/>
                  </a:lnTo>
                  <a:lnTo>
                    <a:pt x="5" y="1359"/>
                  </a:lnTo>
                  <a:lnTo>
                    <a:pt x="16" y="1336"/>
                  </a:lnTo>
                  <a:lnTo>
                    <a:pt x="750" y="60"/>
                  </a:lnTo>
                  <a:lnTo>
                    <a:pt x="766" y="40"/>
                  </a:lnTo>
                  <a:lnTo>
                    <a:pt x="785" y="23"/>
                  </a:lnTo>
                  <a:lnTo>
                    <a:pt x="806" y="11"/>
                  </a:lnTo>
                  <a:lnTo>
                    <a:pt x="830" y="2"/>
                  </a:lnTo>
                  <a:lnTo>
                    <a:pt x="8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50"/>
            <p:cNvSpPr>
              <a:spLocks noEditPoints="1"/>
            </p:cNvSpPr>
            <p:nvPr/>
          </p:nvSpPr>
          <p:spPr bwMode="auto">
            <a:xfrm>
              <a:off x="1935" y="1370"/>
              <a:ext cx="142" cy="288"/>
            </a:xfrm>
            <a:custGeom>
              <a:avLst/>
              <a:gdLst>
                <a:gd name="T0" fmla="*/ 637 w 1710"/>
                <a:gd name="T1" fmla="*/ 2057 h 3452"/>
                <a:gd name="T2" fmla="*/ 625 w 1710"/>
                <a:gd name="T3" fmla="*/ 2109 h 3452"/>
                <a:gd name="T4" fmla="*/ 592 w 1710"/>
                <a:gd name="T5" fmla="*/ 2151 h 3452"/>
                <a:gd name="T6" fmla="*/ 544 w 1710"/>
                <a:gd name="T7" fmla="*/ 2175 h 3452"/>
                <a:gd name="T8" fmla="*/ 329 w 1710"/>
                <a:gd name="T9" fmla="*/ 2178 h 3452"/>
                <a:gd name="T10" fmla="*/ 1380 w 1710"/>
                <a:gd name="T11" fmla="*/ 2178 h 3452"/>
                <a:gd name="T12" fmla="*/ 1165 w 1710"/>
                <a:gd name="T13" fmla="*/ 2175 h 3452"/>
                <a:gd name="T14" fmla="*/ 1118 w 1710"/>
                <a:gd name="T15" fmla="*/ 2151 h 3452"/>
                <a:gd name="T16" fmla="*/ 1084 w 1710"/>
                <a:gd name="T17" fmla="*/ 2109 h 3452"/>
                <a:gd name="T18" fmla="*/ 1072 w 1710"/>
                <a:gd name="T19" fmla="*/ 2057 h 3452"/>
                <a:gd name="T20" fmla="*/ 637 w 1710"/>
                <a:gd name="T21" fmla="*/ 242 h 3452"/>
                <a:gd name="T22" fmla="*/ 1192 w 1710"/>
                <a:gd name="T23" fmla="*/ 0 h 3452"/>
                <a:gd name="T24" fmla="*/ 1246 w 1710"/>
                <a:gd name="T25" fmla="*/ 12 h 3452"/>
                <a:gd name="T26" fmla="*/ 1287 w 1710"/>
                <a:gd name="T27" fmla="*/ 45 h 3452"/>
                <a:gd name="T28" fmla="*/ 1311 w 1710"/>
                <a:gd name="T29" fmla="*/ 93 h 3452"/>
                <a:gd name="T30" fmla="*/ 1314 w 1710"/>
                <a:gd name="T31" fmla="*/ 1936 h 3452"/>
                <a:gd name="T32" fmla="*/ 1615 w 1710"/>
                <a:gd name="T33" fmla="*/ 1938 h 3452"/>
                <a:gd name="T34" fmla="*/ 1660 w 1710"/>
                <a:gd name="T35" fmla="*/ 1959 h 3452"/>
                <a:gd name="T36" fmla="*/ 1695 w 1710"/>
                <a:gd name="T37" fmla="*/ 1996 h 3452"/>
                <a:gd name="T38" fmla="*/ 1710 w 1710"/>
                <a:gd name="T39" fmla="*/ 2044 h 3452"/>
                <a:gd name="T40" fmla="*/ 1704 w 1710"/>
                <a:gd name="T41" fmla="*/ 2094 h 3452"/>
                <a:gd name="T42" fmla="*/ 960 w 1710"/>
                <a:gd name="T43" fmla="*/ 3393 h 3452"/>
                <a:gd name="T44" fmla="*/ 926 w 1710"/>
                <a:gd name="T45" fmla="*/ 3429 h 3452"/>
                <a:gd name="T46" fmla="*/ 880 w 1710"/>
                <a:gd name="T47" fmla="*/ 3450 h 3452"/>
                <a:gd name="T48" fmla="*/ 829 w 1710"/>
                <a:gd name="T49" fmla="*/ 3450 h 3452"/>
                <a:gd name="T50" fmla="*/ 784 w 1710"/>
                <a:gd name="T51" fmla="*/ 3429 h 3452"/>
                <a:gd name="T52" fmla="*/ 750 w 1710"/>
                <a:gd name="T53" fmla="*/ 3393 h 3452"/>
                <a:gd name="T54" fmla="*/ 5 w 1710"/>
                <a:gd name="T55" fmla="*/ 2094 h 3452"/>
                <a:gd name="T56" fmla="*/ 0 w 1710"/>
                <a:gd name="T57" fmla="*/ 2044 h 3452"/>
                <a:gd name="T58" fmla="*/ 15 w 1710"/>
                <a:gd name="T59" fmla="*/ 1996 h 3452"/>
                <a:gd name="T60" fmla="*/ 49 w 1710"/>
                <a:gd name="T61" fmla="*/ 1959 h 3452"/>
                <a:gd name="T62" fmla="*/ 94 w 1710"/>
                <a:gd name="T63" fmla="*/ 1938 h 3452"/>
                <a:gd name="T64" fmla="*/ 396 w 1710"/>
                <a:gd name="T65" fmla="*/ 1936 h 3452"/>
                <a:gd name="T66" fmla="*/ 399 w 1710"/>
                <a:gd name="T67" fmla="*/ 93 h 3452"/>
                <a:gd name="T68" fmla="*/ 422 w 1710"/>
                <a:gd name="T69" fmla="*/ 45 h 3452"/>
                <a:gd name="T70" fmla="*/ 463 w 1710"/>
                <a:gd name="T71" fmla="*/ 12 h 3452"/>
                <a:gd name="T72" fmla="*/ 517 w 1710"/>
                <a:gd name="T73" fmla="*/ 0 h 3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10" h="3452">
                  <a:moveTo>
                    <a:pt x="637" y="242"/>
                  </a:moveTo>
                  <a:lnTo>
                    <a:pt x="637" y="2057"/>
                  </a:lnTo>
                  <a:lnTo>
                    <a:pt x="634" y="2084"/>
                  </a:lnTo>
                  <a:lnTo>
                    <a:pt x="625" y="2109"/>
                  </a:lnTo>
                  <a:lnTo>
                    <a:pt x="611" y="2133"/>
                  </a:lnTo>
                  <a:lnTo>
                    <a:pt x="592" y="2151"/>
                  </a:lnTo>
                  <a:lnTo>
                    <a:pt x="569" y="2165"/>
                  </a:lnTo>
                  <a:lnTo>
                    <a:pt x="544" y="2175"/>
                  </a:lnTo>
                  <a:lnTo>
                    <a:pt x="517" y="2178"/>
                  </a:lnTo>
                  <a:lnTo>
                    <a:pt x="329" y="2178"/>
                  </a:lnTo>
                  <a:lnTo>
                    <a:pt x="855" y="3090"/>
                  </a:lnTo>
                  <a:lnTo>
                    <a:pt x="1380" y="2178"/>
                  </a:lnTo>
                  <a:lnTo>
                    <a:pt x="1192" y="2178"/>
                  </a:lnTo>
                  <a:lnTo>
                    <a:pt x="1165" y="2175"/>
                  </a:lnTo>
                  <a:lnTo>
                    <a:pt x="1140" y="2165"/>
                  </a:lnTo>
                  <a:lnTo>
                    <a:pt x="1118" y="2151"/>
                  </a:lnTo>
                  <a:lnTo>
                    <a:pt x="1099" y="2133"/>
                  </a:lnTo>
                  <a:lnTo>
                    <a:pt x="1084" y="2109"/>
                  </a:lnTo>
                  <a:lnTo>
                    <a:pt x="1075" y="2084"/>
                  </a:lnTo>
                  <a:lnTo>
                    <a:pt x="1072" y="2057"/>
                  </a:lnTo>
                  <a:lnTo>
                    <a:pt x="1072" y="242"/>
                  </a:lnTo>
                  <a:lnTo>
                    <a:pt x="637" y="242"/>
                  </a:lnTo>
                  <a:close/>
                  <a:moveTo>
                    <a:pt x="517" y="0"/>
                  </a:moveTo>
                  <a:lnTo>
                    <a:pt x="1192" y="0"/>
                  </a:lnTo>
                  <a:lnTo>
                    <a:pt x="1221" y="3"/>
                  </a:lnTo>
                  <a:lnTo>
                    <a:pt x="1246" y="12"/>
                  </a:lnTo>
                  <a:lnTo>
                    <a:pt x="1268" y="27"/>
                  </a:lnTo>
                  <a:lnTo>
                    <a:pt x="1287" y="45"/>
                  </a:lnTo>
                  <a:lnTo>
                    <a:pt x="1302" y="68"/>
                  </a:lnTo>
                  <a:lnTo>
                    <a:pt x="1311" y="93"/>
                  </a:lnTo>
                  <a:lnTo>
                    <a:pt x="1314" y="121"/>
                  </a:lnTo>
                  <a:lnTo>
                    <a:pt x="1314" y="1936"/>
                  </a:lnTo>
                  <a:lnTo>
                    <a:pt x="1590" y="1936"/>
                  </a:lnTo>
                  <a:lnTo>
                    <a:pt x="1615" y="1938"/>
                  </a:lnTo>
                  <a:lnTo>
                    <a:pt x="1639" y="1947"/>
                  </a:lnTo>
                  <a:lnTo>
                    <a:pt x="1660" y="1959"/>
                  </a:lnTo>
                  <a:lnTo>
                    <a:pt x="1679" y="1976"/>
                  </a:lnTo>
                  <a:lnTo>
                    <a:pt x="1695" y="1996"/>
                  </a:lnTo>
                  <a:lnTo>
                    <a:pt x="1704" y="2019"/>
                  </a:lnTo>
                  <a:lnTo>
                    <a:pt x="1710" y="2044"/>
                  </a:lnTo>
                  <a:lnTo>
                    <a:pt x="1710" y="2069"/>
                  </a:lnTo>
                  <a:lnTo>
                    <a:pt x="1704" y="2094"/>
                  </a:lnTo>
                  <a:lnTo>
                    <a:pt x="1695" y="2117"/>
                  </a:lnTo>
                  <a:lnTo>
                    <a:pt x="960" y="3393"/>
                  </a:lnTo>
                  <a:lnTo>
                    <a:pt x="945" y="3414"/>
                  </a:lnTo>
                  <a:lnTo>
                    <a:pt x="926" y="3429"/>
                  </a:lnTo>
                  <a:lnTo>
                    <a:pt x="904" y="3442"/>
                  </a:lnTo>
                  <a:lnTo>
                    <a:pt x="880" y="3450"/>
                  </a:lnTo>
                  <a:lnTo>
                    <a:pt x="855" y="3452"/>
                  </a:lnTo>
                  <a:lnTo>
                    <a:pt x="829" y="3450"/>
                  </a:lnTo>
                  <a:lnTo>
                    <a:pt x="805" y="3442"/>
                  </a:lnTo>
                  <a:lnTo>
                    <a:pt x="784" y="3429"/>
                  </a:lnTo>
                  <a:lnTo>
                    <a:pt x="765" y="3414"/>
                  </a:lnTo>
                  <a:lnTo>
                    <a:pt x="750" y="3393"/>
                  </a:lnTo>
                  <a:lnTo>
                    <a:pt x="15" y="2117"/>
                  </a:lnTo>
                  <a:lnTo>
                    <a:pt x="5" y="2094"/>
                  </a:lnTo>
                  <a:lnTo>
                    <a:pt x="0" y="2069"/>
                  </a:lnTo>
                  <a:lnTo>
                    <a:pt x="0" y="2044"/>
                  </a:lnTo>
                  <a:lnTo>
                    <a:pt x="5" y="2019"/>
                  </a:lnTo>
                  <a:lnTo>
                    <a:pt x="15" y="1996"/>
                  </a:lnTo>
                  <a:lnTo>
                    <a:pt x="30" y="1976"/>
                  </a:lnTo>
                  <a:lnTo>
                    <a:pt x="49" y="1959"/>
                  </a:lnTo>
                  <a:lnTo>
                    <a:pt x="71" y="1947"/>
                  </a:lnTo>
                  <a:lnTo>
                    <a:pt x="94" y="1938"/>
                  </a:lnTo>
                  <a:lnTo>
                    <a:pt x="120" y="1936"/>
                  </a:lnTo>
                  <a:lnTo>
                    <a:pt x="396" y="1936"/>
                  </a:lnTo>
                  <a:lnTo>
                    <a:pt x="396" y="121"/>
                  </a:lnTo>
                  <a:lnTo>
                    <a:pt x="399" y="93"/>
                  </a:lnTo>
                  <a:lnTo>
                    <a:pt x="408" y="68"/>
                  </a:lnTo>
                  <a:lnTo>
                    <a:pt x="422" y="45"/>
                  </a:lnTo>
                  <a:lnTo>
                    <a:pt x="441" y="27"/>
                  </a:lnTo>
                  <a:lnTo>
                    <a:pt x="463" y="12"/>
                  </a:lnTo>
                  <a:lnTo>
                    <a:pt x="488" y="3"/>
                  </a:lnTo>
                  <a:lnTo>
                    <a:pt x="5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7560424" y="4745489"/>
            <a:ext cx="3276611" cy="1102659"/>
          </a:xfrm>
          <a:prstGeom prst="roundRect">
            <a:avLst>
              <a:gd name="adj" fmla="val 14034"/>
            </a:avLst>
          </a:prstGeom>
          <a:solidFill>
            <a:schemeClr val="bg1"/>
          </a:solidFill>
          <a:ln>
            <a:noFill/>
          </a:ln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8678047" y="5096710"/>
            <a:ext cx="194777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grpSp>
        <p:nvGrpSpPr>
          <p:cNvPr id="18" name="Group 185"/>
          <p:cNvGrpSpPr>
            <a:grpSpLocks noChangeAspect="1"/>
          </p:cNvGrpSpPr>
          <p:nvPr/>
        </p:nvGrpSpPr>
        <p:grpSpPr bwMode="auto">
          <a:xfrm>
            <a:off x="7957944" y="5161722"/>
            <a:ext cx="353515" cy="300862"/>
            <a:chOff x="3912" y="2397"/>
            <a:chExt cx="3122" cy="2657"/>
          </a:xfrm>
          <a:solidFill>
            <a:schemeClr val="accent2"/>
          </a:solidFill>
        </p:grpSpPr>
        <p:sp>
          <p:nvSpPr>
            <p:cNvPr id="19" name="Freeform 187"/>
            <p:cNvSpPr>
              <a:spLocks/>
            </p:cNvSpPr>
            <p:nvPr/>
          </p:nvSpPr>
          <p:spPr bwMode="auto">
            <a:xfrm>
              <a:off x="5780" y="2397"/>
              <a:ext cx="552" cy="325"/>
            </a:xfrm>
            <a:custGeom>
              <a:avLst/>
              <a:gdLst>
                <a:gd name="T0" fmla="*/ 563 w 1105"/>
                <a:gd name="T1" fmla="*/ 0 h 650"/>
                <a:gd name="T2" fmla="*/ 637 w 1105"/>
                <a:gd name="T3" fmla="*/ 4 h 650"/>
                <a:gd name="T4" fmla="*/ 709 w 1105"/>
                <a:gd name="T5" fmla="*/ 16 h 650"/>
                <a:gd name="T6" fmla="*/ 777 w 1105"/>
                <a:gd name="T7" fmla="*/ 35 h 650"/>
                <a:gd name="T8" fmla="*/ 841 w 1105"/>
                <a:gd name="T9" fmla="*/ 59 h 650"/>
                <a:gd name="T10" fmla="*/ 900 w 1105"/>
                <a:gd name="T11" fmla="*/ 90 h 650"/>
                <a:gd name="T12" fmla="*/ 951 w 1105"/>
                <a:gd name="T13" fmla="*/ 127 h 650"/>
                <a:gd name="T14" fmla="*/ 997 w 1105"/>
                <a:gd name="T15" fmla="*/ 167 h 650"/>
                <a:gd name="T16" fmla="*/ 1033 w 1105"/>
                <a:gd name="T17" fmla="*/ 213 h 650"/>
                <a:gd name="T18" fmla="*/ 1061 w 1105"/>
                <a:gd name="T19" fmla="*/ 262 h 650"/>
                <a:gd name="T20" fmla="*/ 1080 w 1105"/>
                <a:gd name="T21" fmla="*/ 315 h 650"/>
                <a:gd name="T22" fmla="*/ 1089 w 1105"/>
                <a:gd name="T23" fmla="*/ 370 h 650"/>
                <a:gd name="T24" fmla="*/ 1105 w 1105"/>
                <a:gd name="T25" fmla="*/ 493 h 650"/>
                <a:gd name="T26" fmla="*/ 1103 w 1105"/>
                <a:gd name="T27" fmla="*/ 518 h 650"/>
                <a:gd name="T28" fmla="*/ 1093 w 1105"/>
                <a:gd name="T29" fmla="*/ 539 h 650"/>
                <a:gd name="T30" fmla="*/ 1074 w 1105"/>
                <a:gd name="T31" fmla="*/ 554 h 650"/>
                <a:gd name="T32" fmla="*/ 1053 w 1105"/>
                <a:gd name="T33" fmla="*/ 563 h 650"/>
                <a:gd name="T34" fmla="*/ 1027 w 1105"/>
                <a:gd name="T35" fmla="*/ 561 h 650"/>
                <a:gd name="T36" fmla="*/ 919 w 1105"/>
                <a:gd name="T37" fmla="*/ 539 h 650"/>
                <a:gd name="T38" fmla="*/ 807 w 1105"/>
                <a:gd name="T39" fmla="*/ 525 h 650"/>
                <a:gd name="T40" fmla="*/ 692 w 1105"/>
                <a:gd name="T41" fmla="*/ 520 h 650"/>
                <a:gd name="T42" fmla="*/ 568 w 1105"/>
                <a:gd name="T43" fmla="*/ 525 h 650"/>
                <a:gd name="T44" fmla="*/ 447 w 1105"/>
                <a:gd name="T45" fmla="*/ 541 h 650"/>
                <a:gd name="T46" fmla="*/ 328 w 1105"/>
                <a:gd name="T47" fmla="*/ 567 h 650"/>
                <a:gd name="T48" fmla="*/ 212 w 1105"/>
                <a:gd name="T49" fmla="*/ 601 h 650"/>
                <a:gd name="T50" fmla="*/ 100 w 1105"/>
                <a:gd name="T51" fmla="*/ 647 h 650"/>
                <a:gd name="T52" fmla="*/ 76 w 1105"/>
                <a:gd name="T53" fmla="*/ 650 h 650"/>
                <a:gd name="T54" fmla="*/ 53 w 1105"/>
                <a:gd name="T55" fmla="*/ 647 h 650"/>
                <a:gd name="T56" fmla="*/ 34 w 1105"/>
                <a:gd name="T57" fmla="*/ 635 h 650"/>
                <a:gd name="T58" fmla="*/ 19 w 1105"/>
                <a:gd name="T59" fmla="*/ 616 h 650"/>
                <a:gd name="T60" fmla="*/ 11 w 1105"/>
                <a:gd name="T61" fmla="*/ 592 h 650"/>
                <a:gd name="T62" fmla="*/ 0 w 1105"/>
                <a:gd name="T63" fmla="*/ 387 h 650"/>
                <a:gd name="T64" fmla="*/ 6 w 1105"/>
                <a:gd name="T65" fmla="*/ 334 h 650"/>
                <a:gd name="T66" fmla="*/ 21 w 1105"/>
                <a:gd name="T67" fmla="*/ 283 h 650"/>
                <a:gd name="T68" fmla="*/ 47 w 1105"/>
                <a:gd name="T69" fmla="*/ 235 h 650"/>
                <a:gd name="T70" fmla="*/ 82 w 1105"/>
                <a:gd name="T71" fmla="*/ 192 h 650"/>
                <a:gd name="T72" fmla="*/ 123 w 1105"/>
                <a:gd name="T73" fmla="*/ 150 h 650"/>
                <a:gd name="T74" fmla="*/ 172 w 1105"/>
                <a:gd name="T75" fmla="*/ 112 h 650"/>
                <a:gd name="T76" fmla="*/ 227 w 1105"/>
                <a:gd name="T77" fmla="*/ 80 h 650"/>
                <a:gd name="T78" fmla="*/ 288 w 1105"/>
                <a:gd name="T79" fmla="*/ 52 h 650"/>
                <a:gd name="T80" fmla="*/ 352 w 1105"/>
                <a:gd name="T81" fmla="*/ 31 h 650"/>
                <a:gd name="T82" fmla="*/ 421 w 1105"/>
                <a:gd name="T83" fmla="*/ 14 h 650"/>
                <a:gd name="T84" fmla="*/ 491 w 1105"/>
                <a:gd name="T85" fmla="*/ 2 h 650"/>
                <a:gd name="T86" fmla="*/ 563 w 1105"/>
                <a:gd name="T87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5" h="650">
                  <a:moveTo>
                    <a:pt x="563" y="0"/>
                  </a:moveTo>
                  <a:lnTo>
                    <a:pt x="637" y="4"/>
                  </a:lnTo>
                  <a:lnTo>
                    <a:pt x="709" y="16"/>
                  </a:lnTo>
                  <a:lnTo>
                    <a:pt x="777" y="35"/>
                  </a:lnTo>
                  <a:lnTo>
                    <a:pt x="841" y="59"/>
                  </a:lnTo>
                  <a:lnTo>
                    <a:pt x="900" y="90"/>
                  </a:lnTo>
                  <a:lnTo>
                    <a:pt x="951" y="127"/>
                  </a:lnTo>
                  <a:lnTo>
                    <a:pt x="997" y="167"/>
                  </a:lnTo>
                  <a:lnTo>
                    <a:pt x="1033" y="213"/>
                  </a:lnTo>
                  <a:lnTo>
                    <a:pt x="1061" y="262"/>
                  </a:lnTo>
                  <a:lnTo>
                    <a:pt x="1080" y="315"/>
                  </a:lnTo>
                  <a:lnTo>
                    <a:pt x="1089" y="370"/>
                  </a:lnTo>
                  <a:lnTo>
                    <a:pt x="1105" y="493"/>
                  </a:lnTo>
                  <a:lnTo>
                    <a:pt x="1103" y="518"/>
                  </a:lnTo>
                  <a:lnTo>
                    <a:pt x="1093" y="539"/>
                  </a:lnTo>
                  <a:lnTo>
                    <a:pt x="1074" y="554"/>
                  </a:lnTo>
                  <a:lnTo>
                    <a:pt x="1053" y="563"/>
                  </a:lnTo>
                  <a:lnTo>
                    <a:pt x="1027" y="561"/>
                  </a:lnTo>
                  <a:lnTo>
                    <a:pt x="919" y="539"/>
                  </a:lnTo>
                  <a:lnTo>
                    <a:pt x="807" y="525"/>
                  </a:lnTo>
                  <a:lnTo>
                    <a:pt x="692" y="520"/>
                  </a:lnTo>
                  <a:lnTo>
                    <a:pt x="568" y="525"/>
                  </a:lnTo>
                  <a:lnTo>
                    <a:pt x="447" y="541"/>
                  </a:lnTo>
                  <a:lnTo>
                    <a:pt x="328" y="567"/>
                  </a:lnTo>
                  <a:lnTo>
                    <a:pt x="212" y="601"/>
                  </a:lnTo>
                  <a:lnTo>
                    <a:pt x="100" y="647"/>
                  </a:lnTo>
                  <a:lnTo>
                    <a:pt x="76" y="650"/>
                  </a:lnTo>
                  <a:lnTo>
                    <a:pt x="53" y="647"/>
                  </a:lnTo>
                  <a:lnTo>
                    <a:pt x="34" y="635"/>
                  </a:lnTo>
                  <a:lnTo>
                    <a:pt x="19" y="616"/>
                  </a:lnTo>
                  <a:lnTo>
                    <a:pt x="11" y="592"/>
                  </a:lnTo>
                  <a:lnTo>
                    <a:pt x="0" y="387"/>
                  </a:lnTo>
                  <a:lnTo>
                    <a:pt x="6" y="334"/>
                  </a:lnTo>
                  <a:lnTo>
                    <a:pt x="21" y="283"/>
                  </a:lnTo>
                  <a:lnTo>
                    <a:pt x="47" y="235"/>
                  </a:lnTo>
                  <a:lnTo>
                    <a:pt x="82" y="192"/>
                  </a:lnTo>
                  <a:lnTo>
                    <a:pt x="123" y="150"/>
                  </a:lnTo>
                  <a:lnTo>
                    <a:pt x="172" y="112"/>
                  </a:lnTo>
                  <a:lnTo>
                    <a:pt x="227" y="80"/>
                  </a:lnTo>
                  <a:lnTo>
                    <a:pt x="288" y="52"/>
                  </a:lnTo>
                  <a:lnTo>
                    <a:pt x="352" y="31"/>
                  </a:lnTo>
                  <a:lnTo>
                    <a:pt x="421" y="14"/>
                  </a:lnTo>
                  <a:lnTo>
                    <a:pt x="491" y="2"/>
                  </a:lnTo>
                  <a:lnTo>
                    <a:pt x="5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8"/>
            <p:cNvSpPr>
              <a:spLocks noEditPoints="1"/>
            </p:cNvSpPr>
            <p:nvPr/>
          </p:nvSpPr>
          <p:spPr bwMode="auto">
            <a:xfrm>
              <a:off x="3912" y="2747"/>
              <a:ext cx="3122" cy="2307"/>
            </a:xfrm>
            <a:custGeom>
              <a:avLst/>
              <a:gdLst>
                <a:gd name="T0" fmla="*/ 4429 w 6244"/>
                <a:gd name="T1" fmla="*/ 3011 h 4614"/>
                <a:gd name="T2" fmla="*/ 4035 w 6244"/>
                <a:gd name="T3" fmla="*/ 3310 h 4614"/>
                <a:gd name="T4" fmla="*/ 3975 w 6244"/>
                <a:gd name="T5" fmla="*/ 3729 h 4614"/>
                <a:gd name="T6" fmla="*/ 4312 w 6244"/>
                <a:gd name="T7" fmla="*/ 4095 h 4614"/>
                <a:gd name="T8" fmla="*/ 4909 w 6244"/>
                <a:gd name="T9" fmla="*/ 4242 h 4614"/>
                <a:gd name="T10" fmla="*/ 5506 w 6244"/>
                <a:gd name="T11" fmla="*/ 4095 h 4614"/>
                <a:gd name="T12" fmla="*/ 5845 w 6244"/>
                <a:gd name="T13" fmla="*/ 3729 h 4614"/>
                <a:gd name="T14" fmla="*/ 5771 w 6244"/>
                <a:gd name="T15" fmla="*/ 3293 h 4614"/>
                <a:gd name="T16" fmla="*/ 5327 w 6244"/>
                <a:gd name="T17" fmla="*/ 2988 h 4614"/>
                <a:gd name="T18" fmla="*/ 1230 w 6244"/>
                <a:gd name="T19" fmla="*/ 2922 h 4614"/>
                <a:gd name="T20" fmla="*/ 693 w 6244"/>
                <a:gd name="T21" fmla="*/ 3090 h 4614"/>
                <a:gd name="T22" fmla="*/ 394 w 6244"/>
                <a:gd name="T23" fmla="*/ 3441 h 4614"/>
                <a:gd name="T24" fmla="*/ 472 w 6244"/>
                <a:gd name="T25" fmla="*/ 3867 h 4614"/>
                <a:gd name="T26" fmla="*/ 915 w 6244"/>
                <a:gd name="T27" fmla="*/ 4172 h 4614"/>
                <a:gd name="T28" fmla="*/ 1550 w 6244"/>
                <a:gd name="T29" fmla="*/ 4223 h 4614"/>
                <a:gd name="T30" fmla="*/ 2080 w 6244"/>
                <a:gd name="T31" fmla="*/ 3990 h 4614"/>
                <a:gd name="T32" fmla="*/ 2294 w 6244"/>
                <a:gd name="T33" fmla="*/ 3579 h 4614"/>
                <a:gd name="T34" fmla="*/ 2080 w 6244"/>
                <a:gd name="T35" fmla="*/ 3170 h 4614"/>
                <a:gd name="T36" fmla="*/ 1550 w 6244"/>
                <a:gd name="T37" fmla="*/ 2937 h 4614"/>
                <a:gd name="T38" fmla="*/ 2940 w 6244"/>
                <a:gd name="T39" fmla="*/ 2353 h 4614"/>
                <a:gd name="T40" fmla="*/ 2732 w 6244"/>
                <a:gd name="T41" fmla="*/ 2554 h 4614"/>
                <a:gd name="T42" fmla="*/ 2842 w 6244"/>
                <a:gd name="T43" fmla="*/ 2795 h 4614"/>
                <a:gd name="T44" fmla="*/ 3187 w 6244"/>
                <a:gd name="T45" fmla="*/ 2872 h 4614"/>
                <a:gd name="T46" fmla="*/ 3475 w 6244"/>
                <a:gd name="T47" fmla="*/ 2726 h 4614"/>
                <a:gd name="T48" fmla="*/ 3475 w 6244"/>
                <a:gd name="T49" fmla="*/ 2473 h 4614"/>
                <a:gd name="T50" fmla="*/ 3187 w 6244"/>
                <a:gd name="T51" fmla="*/ 2327 h 4614"/>
                <a:gd name="T52" fmla="*/ 2203 w 6244"/>
                <a:gd name="T53" fmla="*/ 58 h 4614"/>
                <a:gd name="T54" fmla="*/ 2654 w 6244"/>
                <a:gd name="T55" fmla="*/ 333 h 4614"/>
                <a:gd name="T56" fmla="*/ 2794 w 6244"/>
                <a:gd name="T57" fmla="*/ 701 h 4614"/>
                <a:gd name="T58" fmla="*/ 3122 w 6244"/>
                <a:gd name="T59" fmla="*/ 765 h 4614"/>
                <a:gd name="T60" fmla="*/ 3446 w 6244"/>
                <a:gd name="T61" fmla="*/ 699 h 4614"/>
                <a:gd name="T62" fmla="*/ 3588 w 6244"/>
                <a:gd name="T63" fmla="*/ 331 h 4614"/>
                <a:gd name="T64" fmla="*/ 4039 w 6244"/>
                <a:gd name="T65" fmla="*/ 58 h 4614"/>
                <a:gd name="T66" fmla="*/ 4636 w 6244"/>
                <a:gd name="T67" fmla="*/ 17 h 4614"/>
                <a:gd name="T68" fmla="*/ 5146 w 6244"/>
                <a:gd name="T69" fmla="*/ 252 h 4614"/>
                <a:gd name="T70" fmla="*/ 5350 w 6244"/>
                <a:gd name="T71" fmla="*/ 672 h 4614"/>
                <a:gd name="T72" fmla="*/ 5824 w 6244"/>
                <a:gd name="T73" fmla="*/ 1834 h 4614"/>
                <a:gd name="T74" fmla="*/ 6225 w 6244"/>
                <a:gd name="T75" fmla="*/ 3418 h 4614"/>
                <a:gd name="T76" fmla="*/ 6237 w 6244"/>
                <a:gd name="T77" fmla="*/ 3680 h 4614"/>
                <a:gd name="T78" fmla="*/ 5972 w 6244"/>
                <a:gd name="T79" fmla="*/ 4206 h 4614"/>
                <a:gd name="T80" fmla="*/ 5401 w 6244"/>
                <a:gd name="T81" fmla="*/ 4542 h 4614"/>
                <a:gd name="T82" fmla="*/ 4657 w 6244"/>
                <a:gd name="T83" fmla="*/ 4595 h 4614"/>
                <a:gd name="T84" fmla="*/ 4013 w 6244"/>
                <a:gd name="T85" fmla="*/ 4343 h 4614"/>
                <a:gd name="T86" fmla="*/ 3632 w 6244"/>
                <a:gd name="T87" fmla="*/ 3871 h 4614"/>
                <a:gd name="T88" fmla="*/ 3408 w 6244"/>
                <a:gd name="T89" fmla="*/ 3168 h 4614"/>
                <a:gd name="T90" fmla="*/ 2836 w 6244"/>
                <a:gd name="T91" fmla="*/ 3166 h 4614"/>
                <a:gd name="T92" fmla="*/ 2613 w 6244"/>
                <a:gd name="T93" fmla="*/ 3871 h 4614"/>
                <a:gd name="T94" fmla="*/ 2232 w 6244"/>
                <a:gd name="T95" fmla="*/ 4343 h 4614"/>
                <a:gd name="T96" fmla="*/ 1586 w 6244"/>
                <a:gd name="T97" fmla="*/ 4595 h 4614"/>
                <a:gd name="T98" fmla="*/ 843 w 6244"/>
                <a:gd name="T99" fmla="*/ 4542 h 4614"/>
                <a:gd name="T100" fmla="*/ 271 w 6244"/>
                <a:gd name="T101" fmla="*/ 4206 h 4614"/>
                <a:gd name="T102" fmla="*/ 6 w 6244"/>
                <a:gd name="T103" fmla="*/ 3680 h 4614"/>
                <a:gd name="T104" fmla="*/ 17 w 6244"/>
                <a:gd name="T105" fmla="*/ 3418 h 4614"/>
                <a:gd name="T106" fmla="*/ 419 w 6244"/>
                <a:gd name="T107" fmla="*/ 1834 h 4614"/>
                <a:gd name="T108" fmla="*/ 892 w 6244"/>
                <a:gd name="T109" fmla="*/ 672 h 4614"/>
                <a:gd name="T110" fmla="*/ 1097 w 6244"/>
                <a:gd name="T111" fmla="*/ 252 h 4614"/>
                <a:gd name="T112" fmla="*/ 1607 w 6244"/>
                <a:gd name="T113" fmla="*/ 17 h 4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244" h="4614">
                  <a:moveTo>
                    <a:pt x="4909" y="2918"/>
                  </a:moveTo>
                  <a:lnTo>
                    <a:pt x="4806" y="2922"/>
                  </a:lnTo>
                  <a:lnTo>
                    <a:pt x="4706" y="2935"/>
                  </a:lnTo>
                  <a:lnTo>
                    <a:pt x="4609" y="2952"/>
                  </a:lnTo>
                  <a:lnTo>
                    <a:pt x="4517" y="2978"/>
                  </a:lnTo>
                  <a:lnTo>
                    <a:pt x="4429" y="3011"/>
                  </a:lnTo>
                  <a:lnTo>
                    <a:pt x="4346" y="3049"/>
                  </a:lnTo>
                  <a:lnTo>
                    <a:pt x="4270" y="3090"/>
                  </a:lnTo>
                  <a:lnTo>
                    <a:pt x="4200" y="3140"/>
                  </a:lnTo>
                  <a:lnTo>
                    <a:pt x="4138" y="3193"/>
                  </a:lnTo>
                  <a:lnTo>
                    <a:pt x="4083" y="3249"/>
                  </a:lnTo>
                  <a:lnTo>
                    <a:pt x="4035" y="3310"/>
                  </a:lnTo>
                  <a:lnTo>
                    <a:pt x="3999" y="3373"/>
                  </a:lnTo>
                  <a:lnTo>
                    <a:pt x="3971" y="3441"/>
                  </a:lnTo>
                  <a:lnTo>
                    <a:pt x="3954" y="3509"/>
                  </a:lnTo>
                  <a:lnTo>
                    <a:pt x="3948" y="3579"/>
                  </a:lnTo>
                  <a:lnTo>
                    <a:pt x="3956" y="3657"/>
                  </a:lnTo>
                  <a:lnTo>
                    <a:pt x="3975" y="3729"/>
                  </a:lnTo>
                  <a:lnTo>
                    <a:pt x="4005" y="3801"/>
                  </a:lnTo>
                  <a:lnTo>
                    <a:pt x="4049" y="3867"/>
                  </a:lnTo>
                  <a:lnTo>
                    <a:pt x="4102" y="3932"/>
                  </a:lnTo>
                  <a:lnTo>
                    <a:pt x="4162" y="3990"/>
                  </a:lnTo>
                  <a:lnTo>
                    <a:pt x="4234" y="4045"/>
                  </a:lnTo>
                  <a:lnTo>
                    <a:pt x="4312" y="4095"/>
                  </a:lnTo>
                  <a:lnTo>
                    <a:pt x="4399" y="4136"/>
                  </a:lnTo>
                  <a:lnTo>
                    <a:pt x="4492" y="4172"/>
                  </a:lnTo>
                  <a:lnTo>
                    <a:pt x="4589" y="4203"/>
                  </a:lnTo>
                  <a:lnTo>
                    <a:pt x="4693" y="4223"/>
                  </a:lnTo>
                  <a:lnTo>
                    <a:pt x="4799" y="4237"/>
                  </a:lnTo>
                  <a:lnTo>
                    <a:pt x="4909" y="4242"/>
                  </a:lnTo>
                  <a:lnTo>
                    <a:pt x="5021" y="4237"/>
                  </a:lnTo>
                  <a:lnTo>
                    <a:pt x="5127" y="4223"/>
                  </a:lnTo>
                  <a:lnTo>
                    <a:pt x="5229" y="4203"/>
                  </a:lnTo>
                  <a:lnTo>
                    <a:pt x="5327" y="4172"/>
                  </a:lnTo>
                  <a:lnTo>
                    <a:pt x="5420" y="4136"/>
                  </a:lnTo>
                  <a:lnTo>
                    <a:pt x="5506" y="4095"/>
                  </a:lnTo>
                  <a:lnTo>
                    <a:pt x="5585" y="4045"/>
                  </a:lnTo>
                  <a:lnTo>
                    <a:pt x="5655" y="3990"/>
                  </a:lnTo>
                  <a:lnTo>
                    <a:pt x="5718" y="3932"/>
                  </a:lnTo>
                  <a:lnTo>
                    <a:pt x="5771" y="3867"/>
                  </a:lnTo>
                  <a:lnTo>
                    <a:pt x="5812" y="3801"/>
                  </a:lnTo>
                  <a:lnTo>
                    <a:pt x="5845" y="3729"/>
                  </a:lnTo>
                  <a:lnTo>
                    <a:pt x="5864" y="3657"/>
                  </a:lnTo>
                  <a:lnTo>
                    <a:pt x="5869" y="3579"/>
                  </a:lnTo>
                  <a:lnTo>
                    <a:pt x="5864" y="3503"/>
                  </a:lnTo>
                  <a:lnTo>
                    <a:pt x="5845" y="3431"/>
                  </a:lnTo>
                  <a:lnTo>
                    <a:pt x="5812" y="3359"/>
                  </a:lnTo>
                  <a:lnTo>
                    <a:pt x="5771" y="3293"/>
                  </a:lnTo>
                  <a:lnTo>
                    <a:pt x="5718" y="3229"/>
                  </a:lnTo>
                  <a:lnTo>
                    <a:pt x="5655" y="3170"/>
                  </a:lnTo>
                  <a:lnTo>
                    <a:pt x="5585" y="3115"/>
                  </a:lnTo>
                  <a:lnTo>
                    <a:pt x="5506" y="3066"/>
                  </a:lnTo>
                  <a:lnTo>
                    <a:pt x="5420" y="3024"/>
                  </a:lnTo>
                  <a:lnTo>
                    <a:pt x="5327" y="2988"/>
                  </a:lnTo>
                  <a:lnTo>
                    <a:pt x="5229" y="2958"/>
                  </a:lnTo>
                  <a:lnTo>
                    <a:pt x="5127" y="2937"/>
                  </a:lnTo>
                  <a:lnTo>
                    <a:pt x="5021" y="2924"/>
                  </a:lnTo>
                  <a:lnTo>
                    <a:pt x="4909" y="2918"/>
                  </a:lnTo>
                  <a:close/>
                  <a:moveTo>
                    <a:pt x="1334" y="2918"/>
                  </a:moveTo>
                  <a:lnTo>
                    <a:pt x="1230" y="2922"/>
                  </a:lnTo>
                  <a:lnTo>
                    <a:pt x="1129" y="2935"/>
                  </a:lnTo>
                  <a:lnTo>
                    <a:pt x="1033" y="2952"/>
                  </a:lnTo>
                  <a:lnTo>
                    <a:pt x="940" y="2978"/>
                  </a:lnTo>
                  <a:lnTo>
                    <a:pt x="853" y="3011"/>
                  </a:lnTo>
                  <a:lnTo>
                    <a:pt x="769" y="3049"/>
                  </a:lnTo>
                  <a:lnTo>
                    <a:pt x="693" y="3090"/>
                  </a:lnTo>
                  <a:lnTo>
                    <a:pt x="623" y="3140"/>
                  </a:lnTo>
                  <a:lnTo>
                    <a:pt x="561" y="3193"/>
                  </a:lnTo>
                  <a:lnTo>
                    <a:pt x="506" y="3249"/>
                  </a:lnTo>
                  <a:lnTo>
                    <a:pt x="458" y="3310"/>
                  </a:lnTo>
                  <a:lnTo>
                    <a:pt x="422" y="3373"/>
                  </a:lnTo>
                  <a:lnTo>
                    <a:pt x="394" y="3441"/>
                  </a:lnTo>
                  <a:lnTo>
                    <a:pt x="379" y="3509"/>
                  </a:lnTo>
                  <a:lnTo>
                    <a:pt x="371" y="3579"/>
                  </a:lnTo>
                  <a:lnTo>
                    <a:pt x="379" y="3657"/>
                  </a:lnTo>
                  <a:lnTo>
                    <a:pt x="398" y="3729"/>
                  </a:lnTo>
                  <a:lnTo>
                    <a:pt x="430" y="3801"/>
                  </a:lnTo>
                  <a:lnTo>
                    <a:pt x="472" y="3867"/>
                  </a:lnTo>
                  <a:lnTo>
                    <a:pt x="525" y="3932"/>
                  </a:lnTo>
                  <a:lnTo>
                    <a:pt x="587" y="3990"/>
                  </a:lnTo>
                  <a:lnTo>
                    <a:pt x="657" y="4045"/>
                  </a:lnTo>
                  <a:lnTo>
                    <a:pt x="737" y="4095"/>
                  </a:lnTo>
                  <a:lnTo>
                    <a:pt x="822" y="4136"/>
                  </a:lnTo>
                  <a:lnTo>
                    <a:pt x="915" y="4172"/>
                  </a:lnTo>
                  <a:lnTo>
                    <a:pt x="1014" y="4203"/>
                  </a:lnTo>
                  <a:lnTo>
                    <a:pt x="1116" y="4223"/>
                  </a:lnTo>
                  <a:lnTo>
                    <a:pt x="1222" y="4237"/>
                  </a:lnTo>
                  <a:lnTo>
                    <a:pt x="1334" y="4242"/>
                  </a:lnTo>
                  <a:lnTo>
                    <a:pt x="1444" y="4237"/>
                  </a:lnTo>
                  <a:lnTo>
                    <a:pt x="1550" y="4223"/>
                  </a:lnTo>
                  <a:lnTo>
                    <a:pt x="1652" y="4203"/>
                  </a:lnTo>
                  <a:lnTo>
                    <a:pt x="1751" y="4172"/>
                  </a:lnTo>
                  <a:lnTo>
                    <a:pt x="1843" y="4136"/>
                  </a:lnTo>
                  <a:lnTo>
                    <a:pt x="1931" y="4095"/>
                  </a:lnTo>
                  <a:lnTo>
                    <a:pt x="2008" y="4045"/>
                  </a:lnTo>
                  <a:lnTo>
                    <a:pt x="2080" y="3990"/>
                  </a:lnTo>
                  <a:lnTo>
                    <a:pt x="2141" y="3932"/>
                  </a:lnTo>
                  <a:lnTo>
                    <a:pt x="2194" y="3867"/>
                  </a:lnTo>
                  <a:lnTo>
                    <a:pt x="2236" y="3801"/>
                  </a:lnTo>
                  <a:lnTo>
                    <a:pt x="2268" y="3729"/>
                  </a:lnTo>
                  <a:lnTo>
                    <a:pt x="2287" y="3657"/>
                  </a:lnTo>
                  <a:lnTo>
                    <a:pt x="2294" y="3579"/>
                  </a:lnTo>
                  <a:lnTo>
                    <a:pt x="2287" y="3503"/>
                  </a:lnTo>
                  <a:lnTo>
                    <a:pt x="2268" y="3431"/>
                  </a:lnTo>
                  <a:lnTo>
                    <a:pt x="2236" y="3359"/>
                  </a:lnTo>
                  <a:lnTo>
                    <a:pt x="2194" y="3293"/>
                  </a:lnTo>
                  <a:lnTo>
                    <a:pt x="2141" y="3229"/>
                  </a:lnTo>
                  <a:lnTo>
                    <a:pt x="2080" y="3170"/>
                  </a:lnTo>
                  <a:lnTo>
                    <a:pt x="2008" y="3115"/>
                  </a:lnTo>
                  <a:lnTo>
                    <a:pt x="1931" y="3066"/>
                  </a:lnTo>
                  <a:lnTo>
                    <a:pt x="1843" y="3024"/>
                  </a:lnTo>
                  <a:lnTo>
                    <a:pt x="1751" y="2988"/>
                  </a:lnTo>
                  <a:lnTo>
                    <a:pt x="1652" y="2958"/>
                  </a:lnTo>
                  <a:lnTo>
                    <a:pt x="1550" y="2937"/>
                  </a:lnTo>
                  <a:lnTo>
                    <a:pt x="1444" y="2924"/>
                  </a:lnTo>
                  <a:lnTo>
                    <a:pt x="1334" y="2918"/>
                  </a:lnTo>
                  <a:close/>
                  <a:moveTo>
                    <a:pt x="3122" y="2323"/>
                  </a:moveTo>
                  <a:lnTo>
                    <a:pt x="3058" y="2327"/>
                  </a:lnTo>
                  <a:lnTo>
                    <a:pt x="2997" y="2336"/>
                  </a:lnTo>
                  <a:lnTo>
                    <a:pt x="2940" y="2353"/>
                  </a:lnTo>
                  <a:lnTo>
                    <a:pt x="2889" y="2376"/>
                  </a:lnTo>
                  <a:lnTo>
                    <a:pt x="2842" y="2404"/>
                  </a:lnTo>
                  <a:lnTo>
                    <a:pt x="2802" y="2437"/>
                  </a:lnTo>
                  <a:lnTo>
                    <a:pt x="2770" y="2473"/>
                  </a:lnTo>
                  <a:lnTo>
                    <a:pt x="2747" y="2512"/>
                  </a:lnTo>
                  <a:lnTo>
                    <a:pt x="2732" y="2554"/>
                  </a:lnTo>
                  <a:lnTo>
                    <a:pt x="2726" y="2599"/>
                  </a:lnTo>
                  <a:lnTo>
                    <a:pt x="2732" y="2643"/>
                  </a:lnTo>
                  <a:lnTo>
                    <a:pt x="2747" y="2687"/>
                  </a:lnTo>
                  <a:lnTo>
                    <a:pt x="2770" y="2726"/>
                  </a:lnTo>
                  <a:lnTo>
                    <a:pt x="2802" y="2762"/>
                  </a:lnTo>
                  <a:lnTo>
                    <a:pt x="2842" y="2795"/>
                  </a:lnTo>
                  <a:lnTo>
                    <a:pt x="2889" y="2821"/>
                  </a:lnTo>
                  <a:lnTo>
                    <a:pt x="2940" y="2844"/>
                  </a:lnTo>
                  <a:lnTo>
                    <a:pt x="2997" y="2861"/>
                  </a:lnTo>
                  <a:lnTo>
                    <a:pt x="3058" y="2872"/>
                  </a:lnTo>
                  <a:lnTo>
                    <a:pt x="3122" y="2874"/>
                  </a:lnTo>
                  <a:lnTo>
                    <a:pt x="3187" y="2872"/>
                  </a:lnTo>
                  <a:lnTo>
                    <a:pt x="3247" y="2861"/>
                  </a:lnTo>
                  <a:lnTo>
                    <a:pt x="3304" y="2844"/>
                  </a:lnTo>
                  <a:lnTo>
                    <a:pt x="3357" y="2821"/>
                  </a:lnTo>
                  <a:lnTo>
                    <a:pt x="3403" y="2795"/>
                  </a:lnTo>
                  <a:lnTo>
                    <a:pt x="3442" y="2762"/>
                  </a:lnTo>
                  <a:lnTo>
                    <a:pt x="3475" y="2726"/>
                  </a:lnTo>
                  <a:lnTo>
                    <a:pt x="3499" y="2687"/>
                  </a:lnTo>
                  <a:lnTo>
                    <a:pt x="3514" y="2643"/>
                  </a:lnTo>
                  <a:lnTo>
                    <a:pt x="3518" y="2599"/>
                  </a:lnTo>
                  <a:lnTo>
                    <a:pt x="3514" y="2554"/>
                  </a:lnTo>
                  <a:lnTo>
                    <a:pt x="3499" y="2512"/>
                  </a:lnTo>
                  <a:lnTo>
                    <a:pt x="3475" y="2473"/>
                  </a:lnTo>
                  <a:lnTo>
                    <a:pt x="3442" y="2437"/>
                  </a:lnTo>
                  <a:lnTo>
                    <a:pt x="3403" y="2404"/>
                  </a:lnTo>
                  <a:lnTo>
                    <a:pt x="3357" y="2376"/>
                  </a:lnTo>
                  <a:lnTo>
                    <a:pt x="3304" y="2353"/>
                  </a:lnTo>
                  <a:lnTo>
                    <a:pt x="3247" y="2336"/>
                  </a:lnTo>
                  <a:lnTo>
                    <a:pt x="3187" y="2327"/>
                  </a:lnTo>
                  <a:lnTo>
                    <a:pt x="3122" y="2323"/>
                  </a:lnTo>
                  <a:close/>
                  <a:moveTo>
                    <a:pt x="1815" y="0"/>
                  </a:moveTo>
                  <a:lnTo>
                    <a:pt x="1915" y="3"/>
                  </a:lnTo>
                  <a:lnTo>
                    <a:pt x="2014" y="15"/>
                  </a:lnTo>
                  <a:lnTo>
                    <a:pt x="2111" y="34"/>
                  </a:lnTo>
                  <a:lnTo>
                    <a:pt x="2203" y="58"/>
                  </a:lnTo>
                  <a:lnTo>
                    <a:pt x="2292" y="91"/>
                  </a:lnTo>
                  <a:lnTo>
                    <a:pt x="2378" y="128"/>
                  </a:lnTo>
                  <a:lnTo>
                    <a:pt x="2457" y="172"/>
                  </a:lnTo>
                  <a:lnTo>
                    <a:pt x="2529" y="221"/>
                  </a:lnTo>
                  <a:lnTo>
                    <a:pt x="2596" y="274"/>
                  </a:lnTo>
                  <a:lnTo>
                    <a:pt x="2654" y="333"/>
                  </a:lnTo>
                  <a:lnTo>
                    <a:pt x="2704" y="394"/>
                  </a:lnTo>
                  <a:lnTo>
                    <a:pt x="2743" y="460"/>
                  </a:lnTo>
                  <a:lnTo>
                    <a:pt x="2772" y="528"/>
                  </a:lnTo>
                  <a:lnTo>
                    <a:pt x="2791" y="598"/>
                  </a:lnTo>
                  <a:lnTo>
                    <a:pt x="2796" y="672"/>
                  </a:lnTo>
                  <a:lnTo>
                    <a:pt x="2794" y="701"/>
                  </a:lnTo>
                  <a:lnTo>
                    <a:pt x="2793" y="727"/>
                  </a:lnTo>
                  <a:lnTo>
                    <a:pt x="2787" y="822"/>
                  </a:lnTo>
                  <a:lnTo>
                    <a:pt x="2865" y="797"/>
                  </a:lnTo>
                  <a:lnTo>
                    <a:pt x="2946" y="780"/>
                  </a:lnTo>
                  <a:lnTo>
                    <a:pt x="3033" y="769"/>
                  </a:lnTo>
                  <a:lnTo>
                    <a:pt x="3122" y="765"/>
                  </a:lnTo>
                  <a:lnTo>
                    <a:pt x="3211" y="769"/>
                  </a:lnTo>
                  <a:lnTo>
                    <a:pt x="3297" y="780"/>
                  </a:lnTo>
                  <a:lnTo>
                    <a:pt x="3380" y="797"/>
                  </a:lnTo>
                  <a:lnTo>
                    <a:pt x="3456" y="822"/>
                  </a:lnTo>
                  <a:lnTo>
                    <a:pt x="3450" y="727"/>
                  </a:lnTo>
                  <a:lnTo>
                    <a:pt x="3446" y="699"/>
                  </a:lnTo>
                  <a:lnTo>
                    <a:pt x="3446" y="672"/>
                  </a:lnTo>
                  <a:lnTo>
                    <a:pt x="3452" y="598"/>
                  </a:lnTo>
                  <a:lnTo>
                    <a:pt x="3471" y="526"/>
                  </a:lnTo>
                  <a:lnTo>
                    <a:pt x="3499" y="458"/>
                  </a:lnTo>
                  <a:lnTo>
                    <a:pt x="3539" y="394"/>
                  </a:lnTo>
                  <a:lnTo>
                    <a:pt x="3588" y="331"/>
                  </a:lnTo>
                  <a:lnTo>
                    <a:pt x="3647" y="274"/>
                  </a:lnTo>
                  <a:lnTo>
                    <a:pt x="3713" y="221"/>
                  </a:lnTo>
                  <a:lnTo>
                    <a:pt x="3785" y="172"/>
                  </a:lnTo>
                  <a:lnTo>
                    <a:pt x="3865" y="128"/>
                  </a:lnTo>
                  <a:lnTo>
                    <a:pt x="3950" y="91"/>
                  </a:lnTo>
                  <a:lnTo>
                    <a:pt x="4039" y="58"/>
                  </a:lnTo>
                  <a:lnTo>
                    <a:pt x="4132" y="34"/>
                  </a:lnTo>
                  <a:lnTo>
                    <a:pt x="4229" y="15"/>
                  </a:lnTo>
                  <a:lnTo>
                    <a:pt x="4327" y="3"/>
                  </a:lnTo>
                  <a:lnTo>
                    <a:pt x="4428" y="0"/>
                  </a:lnTo>
                  <a:lnTo>
                    <a:pt x="4534" y="3"/>
                  </a:lnTo>
                  <a:lnTo>
                    <a:pt x="4636" y="17"/>
                  </a:lnTo>
                  <a:lnTo>
                    <a:pt x="4736" y="38"/>
                  </a:lnTo>
                  <a:lnTo>
                    <a:pt x="4829" y="68"/>
                  </a:lnTo>
                  <a:lnTo>
                    <a:pt x="4918" y="104"/>
                  </a:lnTo>
                  <a:lnTo>
                    <a:pt x="5002" y="147"/>
                  </a:lnTo>
                  <a:lnTo>
                    <a:pt x="5077" y="197"/>
                  </a:lnTo>
                  <a:lnTo>
                    <a:pt x="5146" y="252"/>
                  </a:lnTo>
                  <a:lnTo>
                    <a:pt x="5204" y="312"/>
                  </a:lnTo>
                  <a:lnTo>
                    <a:pt x="5255" y="377"/>
                  </a:lnTo>
                  <a:lnTo>
                    <a:pt x="5295" y="447"/>
                  </a:lnTo>
                  <a:lnTo>
                    <a:pt x="5326" y="519"/>
                  </a:lnTo>
                  <a:lnTo>
                    <a:pt x="5343" y="595"/>
                  </a:lnTo>
                  <a:lnTo>
                    <a:pt x="5350" y="672"/>
                  </a:lnTo>
                  <a:lnTo>
                    <a:pt x="5462" y="1548"/>
                  </a:lnTo>
                  <a:lnTo>
                    <a:pt x="5547" y="1595"/>
                  </a:lnTo>
                  <a:lnTo>
                    <a:pt x="5627" y="1648"/>
                  </a:lnTo>
                  <a:lnTo>
                    <a:pt x="5701" y="1705"/>
                  </a:lnTo>
                  <a:lnTo>
                    <a:pt x="5765" y="1768"/>
                  </a:lnTo>
                  <a:lnTo>
                    <a:pt x="5824" y="1834"/>
                  </a:lnTo>
                  <a:lnTo>
                    <a:pt x="5875" y="1904"/>
                  </a:lnTo>
                  <a:lnTo>
                    <a:pt x="5917" y="1978"/>
                  </a:lnTo>
                  <a:lnTo>
                    <a:pt x="5951" y="2054"/>
                  </a:lnTo>
                  <a:lnTo>
                    <a:pt x="5975" y="2133"/>
                  </a:lnTo>
                  <a:lnTo>
                    <a:pt x="5989" y="2217"/>
                  </a:lnTo>
                  <a:lnTo>
                    <a:pt x="6225" y="3418"/>
                  </a:lnTo>
                  <a:lnTo>
                    <a:pt x="6225" y="3422"/>
                  </a:lnTo>
                  <a:lnTo>
                    <a:pt x="6227" y="3426"/>
                  </a:lnTo>
                  <a:lnTo>
                    <a:pt x="6233" y="3464"/>
                  </a:lnTo>
                  <a:lnTo>
                    <a:pt x="6241" y="3520"/>
                  </a:lnTo>
                  <a:lnTo>
                    <a:pt x="6244" y="3579"/>
                  </a:lnTo>
                  <a:lnTo>
                    <a:pt x="6237" y="3680"/>
                  </a:lnTo>
                  <a:lnTo>
                    <a:pt x="6220" y="3776"/>
                  </a:lnTo>
                  <a:lnTo>
                    <a:pt x="6189" y="3871"/>
                  </a:lnTo>
                  <a:lnTo>
                    <a:pt x="6150" y="3960"/>
                  </a:lnTo>
                  <a:lnTo>
                    <a:pt x="6100" y="4047"/>
                  </a:lnTo>
                  <a:lnTo>
                    <a:pt x="6040" y="4129"/>
                  </a:lnTo>
                  <a:lnTo>
                    <a:pt x="5972" y="4206"/>
                  </a:lnTo>
                  <a:lnTo>
                    <a:pt x="5894" y="4277"/>
                  </a:lnTo>
                  <a:lnTo>
                    <a:pt x="5809" y="4343"/>
                  </a:lnTo>
                  <a:lnTo>
                    <a:pt x="5716" y="4403"/>
                  </a:lnTo>
                  <a:lnTo>
                    <a:pt x="5617" y="4457"/>
                  </a:lnTo>
                  <a:lnTo>
                    <a:pt x="5511" y="4502"/>
                  </a:lnTo>
                  <a:lnTo>
                    <a:pt x="5401" y="4542"/>
                  </a:lnTo>
                  <a:lnTo>
                    <a:pt x="5284" y="4572"/>
                  </a:lnTo>
                  <a:lnTo>
                    <a:pt x="5163" y="4595"/>
                  </a:lnTo>
                  <a:lnTo>
                    <a:pt x="5039" y="4610"/>
                  </a:lnTo>
                  <a:lnTo>
                    <a:pt x="4911" y="4614"/>
                  </a:lnTo>
                  <a:lnTo>
                    <a:pt x="4782" y="4610"/>
                  </a:lnTo>
                  <a:lnTo>
                    <a:pt x="4657" y="4595"/>
                  </a:lnTo>
                  <a:lnTo>
                    <a:pt x="4537" y="4572"/>
                  </a:lnTo>
                  <a:lnTo>
                    <a:pt x="4420" y="4542"/>
                  </a:lnTo>
                  <a:lnTo>
                    <a:pt x="4310" y="4502"/>
                  </a:lnTo>
                  <a:lnTo>
                    <a:pt x="4204" y="4457"/>
                  </a:lnTo>
                  <a:lnTo>
                    <a:pt x="4105" y="4403"/>
                  </a:lnTo>
                  <a:lnTo>
                    <a:pt x="4013" y="4343"/>
                  </a:lnTo>
                  <a:lnTo>
                    <a:pt x="3927" y="4277"/>
                  </a:lnTo>
                  <a:lnTo>
                    <a:pt x="3850" y="4206"/>
                  </a:lnTo>
                  <a:lnTo>
                    <a:pt x="3782" y="4129"/>
                  </a:lnTo>
                  <a:lnTo>
                    <a:pt x="3721" y="4047"/>
                  </a:lnTo>
                  <a:lnTo>
                    <a:pt x="3672" y="3960"/>
                  </a:lnTo>
                  <a:lnTo>
                    <a:pt x="3632" y="3871"/>
                  </a:lnTo>
                  <a:lnTo>
                    <a:pt x="3602" y="3776"/>
                  </a:lnTo>
                  <a:lnTo>
                    <a:pt x="3584" y="3680"/>
                  </a:lnTo>
                  <a:lnTo>
                    <a:pt x="3579" y="3579"/>
                  </a:lnTo>
                  <a:lnTo>
                    <a:pt x="3579" y="3107"/>
                  </a:lnTo>
                  <a:lnTo>
                    <a:pt x="3495" y="3141"/>
                  </a:lnTo>
                  <a:lnTo>
                    <a:pt x="3408" y="3168"/>
                  </a:lnTo>
                  <a:lnTo>
                    <a:pt x="3317" y="3187"/>
                  </a:lnTo>
                  <a:lnTo>
                    <a:pt x="3221" y="3198"/>
                  </a:lnTo>
                  <a:lnTo>
                    <a:pt x="3122" y="3202"/>
                  </a:lnTo>
                  <a:lnTo>
                    <a:pt x="3024" y="3198"/>
                  </a:lnTo>
                  <a:lnTo>
                    <a:pt x="2927" y="3187"/>
                  </a:lnTo>
                  <a:lnTo>
                    <a:pt x="2836" y="3166"/>
                  </a:lnTo>
                  <a:lnTo>
                    <a:pt x="2747" y="3140"/>
                  </a:lnTo>
                  <a:lnTo>
                    <a:pt x="2666" y="3107"/>
                  </a:lnTo>
                  <a:lnTo>
                    <a:pt x="2666" y="3579"/>
                  </a:lnTo>
                  <a:lnTo>
                    <a:pt x="2660" y="3680"/>
                  </a:lnTo>
                  <a:lnTo>
                    <a:pt x="2641" y="3776"/>
                  </a:lnTo>
                  <a:lnTo>
                    <a:pt x="2613" y="3871"/>
                  </a:lnTo>
                  <a:lnTo>
                    <a:pt x="2573" y="3960"/>
                  </a:lnTo>
                  <a:lnTo>
                    <a:pt x="2522" y="4047"/>
                  </a:lnTo>
                  <a:lnTo>
                    <a:pt x="2463" y="4129"/>
                  </a:lnTo>
                  <a:lnTo>
                    <a:pt x="2395" y="4206"/>
                  </a:lnTo>
                  <a:lnTo>
                    <a:pt x="2317" y="4277"/>
                  </a:lnTo>
                  <a:lnTo>
                    <a:pt x="2232" y="4343"/>
                  </a:lnTo>
                  <a:lnTo>
                    <a:pt x="2139" y="4403"/>
                  </a:lnTo>
                  <a:lnTo>
                    <a:pt x="2040" y="4457"/>
                  </a:lnTo>
                  <a:lnTo>
                    <a:pt x="1934" y="4502"/>
                  </a:lnTo>
                  <a:lnTo>
                    <a:pt x="1823" y="4542"/>
                  </a:lnTo>
                  <a:lnTo>
                    <a:pt x="1707" y="4572"/>
                  </a:lnTo>
                  <a:lnTo>
                    <a:pt x="1586" y="4595"/>
                  </a:lnTo>
                  <a:lnTo>
                    <a:pt x="1461" y="4610"/>
                  </a:lnTo>
                  <a:lnTo>
                    <a:pt x="1334" y="4614"/>
                  </a:lnTo>
                  <a:lnTo>
                    <a:pt x="1205" y="4610"/>
                  </a:lnTo>
                  <a:lnTo>
                    <a:pt x="1080" y="4595"/>
                  </a:lnTo>
                  <a:lnTo>
                    <a:pt x="959" y="4572"/>
                  </a:lnTo>
                  <a:lnTo>
                    <a:pt x="843" y="4542"/>
                  </a:lnTo>
                  <a:lnTo>
                    <a:pt x="731" y="4502"/>
                  </a:lnTo>
                  <a:lnTo>
                    <a:pt x="625" y="4457"/>
                  </a:lnTo>
                  <a:lnTo>
                    <a:pt x="527" y="4403"/>
                  </a:lnTo>
                  <a:lnTo>
                    <a:pt x="434" y="4343"/>
                  </a:lnTo>
                  <a:lnTo>
                    <a:pt x="349" y="4277"/>
                  </a:lnTo>
                  <a:lnTo>
                    <a:pt x="271" y="4206"/>
                  </a:lnTo>
                  <a:lnTo>
                    <a:pt x="203" y="4129"/>
                  </a:lnTo>
                  <a:lnTo>
                    <a:pt x="144" y="4047"/>
                  </a:lnTo>
                  <a:lnTo>
                    <a:pt x="93" y="3960"/>
                  </a:lnTo>
                  <a:lnTo>
                    <a:pt x="53" y="3871"/>
                  </a:lnTo>
                  <a:lnTo>
                    <a:pt x="25" y="3776"/>
                  </a:lnTo>
                  <a:lnTo>
                    <a:pt x="6" y="3680"/>
                  </a:lnTo>
                  <a:lnTo>
                    <a:pt x="0" y="3579"/>
                  </a:lnTo>
                  <a:lnTo>
                    <a:pt x="2" y="3520"/>
                  </a:lnTo>
                  <a:lnTo>
                    <a:pt x="9" y="3464"/>
                  </a:lnTo>
                  <a:lnTo>
                    <a:pt x="15" y="3426"/>
                  </a:lnTo>
                  <a:lnTo>
                    <a:pt x="15" y="3422"/>
                  </a:lnTo>
                  <a:lnTo>
                    <a:pt x="17" y="3418"/>
                  </a:lnTo>
                  <a:lnTo>
                    <a:pt x="254" y="2217"/>
                  </a:lnTo>
                  <a:lnTo>
                    <a:pt x="267" y="2133"/>
                  </a:lnTo>
                  <a:lnTo>
                    <a:pt x="292" y="2054"/>
                  </a:lnTo>
                  <a:lnTo>
                    <a:pt x="326" y="1978"/>
                  </a:lnTo>
                  <a:lnTo>
                    <a:pt x="368" y="1904"/>
                  </a:lnTo>
                  <a:lnTo>
                    <a:pt x="419" y="1834"/>
                  </a:lnTo>
                  <a:lnTo>
                    <a:pt x="477" y="1768"/>
                  </a:lnTo>
                  <a:lnTo>
                    <a:pt x="542" y="1705"/>
                  </a:lnTo>
                  <a:lnTo>
                    <a:pt x="616" y="1646"/>
                  </a:lnTo>
                  <a:lnTo>
                    <a:pt x="695" y="1595"/>
                  </a:lnTo>
                  <a:lnTo>
                    <a:pt x="781" y="1548"/>
                  </a:lnTo>
                  <a:lnTo>
                    <a:pt x="892" y="672"/>
                  </a:lnTo>
                  <a:lnTo>
                    <a:pt x="900" y="595"/>
                  </a:lnTo>
                  <a:lnTo>
                    <a:pt x="917" y="519"/>
                  </a:lnTo>
                  <a:lnTo>
                    <a:pt x="947" y="447"/>
                  </a:lnTo>
                  <a:lnTo>
                    <a:pt x="987" y="377"/>
                  </a:lnTo>
                  <a:lnTo>
                    <a:pt x="1038" y="312"/>
                  </a:lnTo>
                  <a:lnTo>
                    <a:pt x="1097" y="252"/>
                  </a:lnTo>
                  <a:lnTo>
                    <a:pt x="1165" y="197"/>
                  </a:lnTo>
                  <a:lnTo>
                    <a:pt x="1241" y="147"/>
                  </a:lnTo>
                  <a:lnTo>
                    <a:pt x="1324" y="104"/>
                  </a:lnTo>
                  <a:lnTo>
                    <a:pt x="1413" y="68"/>
                  </a:lnTo>
                  <a:lnTo>
                    <a:pt x="1506" y="38"/>
                  </a:lnTo>
                  <a:lnTo>
                    <a:pt x="1607" y="17"/>
                  </a:lnTo>
                  <a:lnTo>
                    <a:pt x="1709" y="3"/>
                  </a:lnTo>
                  <a:lnTo>
                    <a:pt x="18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9"/>
            <p:cNvSpPr>
              <a:spLocks/>
            </p:cNvSpPr>
            <p:nvPr/>
          </p:nvSpPr>
          <p:spPr bwMode="auto">
            <a:xfrm>
              <a:off x="4612" y="2397"/>
              <a:ext cx="552" cy="325"/>
            </a:xfrm>
            <a:custGeom>
              <a:avLst/>
              <a:gdLst>
                <a:gd name="T0" fmla="*/ 542 w 1105"/>
                <a:gd name="T1" fmla="*/ 0 h 650"/>
                <a:gd name="T2" fmla="*/ 614 w 1105"/>
                <a:gd name="T3" fmla="*/ 4 h 650"/>
                <a:gd name="T4" fmla="*/ 684 w 1105"/>
                <a:gd name="T5" fmla="*/ 16 h 650"/>
                <a:gd name="T6" fmla="*/ 750 w 1105"/>
                <a:gd name="T7" fmla="*/ 31 h 650"/>
                <a:gd name="T8" fmla="*/ 815 w 1105"/>
                <a:gd name="T9" fmla="*/ 54 h 650"/>
                <a:gd name="T10" fmla="*/ 875 w 1105"/>
                <a:gd name="T11" fmla="*/ 82 h 650"/>
                <a:gd name="T12" fmla="*/ 930 w 1105"/>
                <a:gd name="T13" fmla="*/ 114 h 650"/>
                <a:gd name="T14" fmla="*/ 980 w 1105"/>
                <a:gd name="T15" fmla="*/ 152 h 650"/>
                <a:gd name="T16" fmla="*/ 1023 w 1105"/>
                <a:gd name="T17" fmla="*/ 192 h 650"/>
                <a:gd name="T18" fmla="*/ 1057 w 1105"/>
                <a:gd name="T19" fmla="*/ 237 h 650"/>
                <a:gd name="T20" fmla="*/ 1084 w 1105"/>
                <a:gd name="T21" fmla="*/ 285 h 650"/>
                <a:gd name="T22" fmla="*/ 1099 w 1105"/>
                <a:gd name="T23" fmla="*/ 334 h 650"/>
                <a:gd name="T24" fmla="*/ 1105 w 1105"/>
                <a:gd name="T25" fmla="*/ 387 h 650"/>
                <a:gd name="T26" fmla="*/ 1091 w 1105"/>
                <a:gd name="T27" fmla="*/ 592 h 650"/>
                <a:gd name="T28" fmla="*/ 1086 w 1105"/>
                <a:gd name="T29" fmla="*/ 616 h 650"/>
                <a:gd name="T30" fmla="*/ 1072 w 1105"/>
                <a:gd name="T31" fmla="*/ 635 h 650"/>
                <a:gd name="T32" fmla="*/ 1052 w 1105"/>
                <a:gd name="T33" fmla="*/ 647 h 650"/>
                <a:gd name="T34" fmla="*/ 1029 w 1105"/>
                <a:gd name="T35" fmla="*/ 650 h 650"/>
                <a:gd name="T36" fmla="*/ 1004 w 1105"/>
                <a:gd name="T37" fmla="*/ 647 h 650"/>
                <a:gd name="T38" fmla="*/ 894 w 1105"/>
                <a:gd name="T39" fmla="*/ 601 h 650"/>
                <a:gd name="T40" fmla="*/ 777 w 1105"/>
                <a:gd name="T41" fmla="*/ 567 h 650"/>
                <a:gd name="T42" fmla="*/ 657 w 1105"/>
                <a:gd name="T43" fmla="*/ 541 h 650"/>
                <a:gd name="T44" fmla="*/ 536 w 1105"/>
                <a:gd name="T45" fmla="*/ 525 h 650"/>
                <a:gd name="T46" fmla="*/ 413 w 1105"/>
                <a:gd name="T47" fmla="*/ 520 h 650"/>
                <a:gd name="T48" fmla="*/ 299 w 1105"/>
                <a:gd name="T49" fmla="*/ 525 h 650"/>
                <a:gd name="T50" fmla="*/ 186 w 1105"/>
                <a:gd name="T51" fmla="*/ 539 h 650"/>
                <a:gd name="T52" fmla="*/ 78 w 1105"/>
                <a:gd name="T53" fmla="*/ 561 h 650"/>
                <a:gd name="T54" fmla="*/ 51 w 1105"/>
                <a:gd name="T55" fmla="*/ 563 h 650"/>
                <a:gd name="T56" fmla="*/ 30 w 1105"/>
                <a:gd name="T57" fmla="*/ 554 h 650"/>
                <a:gd name="T58" fmla="*/ 11 w 1105"/>
                <a:gd name="T59" fmla="*/ 539 h 650"/>
                <a:gd name="T60" fmla="*/ 2 w 1105"/>
                <a:gd name="T61" fmla="*/ 518 h 650"/>
                <a:gd name="T62" fmla="*/ 0 w 1105"/>
                <a:gd name="T63" fmla="*/ 493 h 650"/>
                <a:gd name="T64" fmla="*/ 15 w 1105"/>
                <a:gd name="T65" fmla="*/ 370 h 650"/>
                <a:gd name="T66" fmla="*/ 25 w 1105"/>
                <a:gd name="T67" fmla="*/ 317 h 650"/>
                <a:gd name="T68" fmla="*/ 44 w 1105"/>
                <a:gd name="T69" fmla="*/ 264 h 650"/>
                <a:gd name="T70" fmla="*/ 72 w 1105"/>
                <a:gd name="T71" fmla="*/ 215 h 650"/>
                <a:gd name="T72" fmla="*/ 108 w 1105"/>
                <a:gd name="T73" fmla="*/ 169 h 650"/>
                <a:gd name="T74" fmla="*/ 154 w 1105"/>
                <a:gd name="T75" fmla="*/ 127 h 650"/>
                <a:gd name="T76" fmla="*/ 205 w 1105"/>
                <a:gd name="T77" fmla="*/ 91 h 650"/>
                <a:gd name="T78" fmla="*/ 263 w 1105"/>
                <a:gd name="T79" fmla="*/ 61 h 650"/>
                <a:gd name="T80" fmla="*/ 326 w 1105"/>
                <a:gd name="T81" fmla="*/ 35 h 650"/>
                <a:gd name="T82" fmla="*/ 394 w 1105"/>
                <a:gd name="T83" fmla="*/ 16 h 650"/>
                <a:gd name="T84" fmla="*/ 466 w 1105"/>
                <a:gd name="T85" fmla="*/ 4 h 650"/>
                <a:gd name="T86" fmla="*/ 542 w 1105"/>
                <a:gd name="T87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5" h="650">
                  <a:moveTo>
                    <a:pt x="542" y="0"/>
                  </a:moveTo>
                  <a:lnTo>
                    <a:pt x="614" y="4"/>
                  </a:lnTo>
                  <a:lnTo>
                    <a:pt x="684" y="16"/>
                  </a:lnTo>
                  <a:lnTo>
                    <a:pt x="750" y="31"/>
                  </a:lnTo>
                  <a:lnTo>
                    <a:pt x="815" y="54"/>
                  </a:lnTo>
                  <a:lnTo>
                    <a:pt x="875" y="82"/>
                  </a:lnTo>
                  <a:lnTo>
                    <a:pt x="930" y="114"/>
                  </a:lnTo>
                  <a:lnTo>
                    <a:pt x="980" y="152"/>
                  </a:lnTo>
                  <a:lnTo>
                    <a:pt x="1023" y="192"/>
                  </a:lnTo>
                  <a:lnTo>
                    <a:pt x="1057" y="237"/>
                  </a:lnTo>
                  <a:lnTo>
                    <a:pt x="1084" y="285"/>
                  </a:lnTo>
                  <a:lnTo>
                    <a:pt x="1099" y="334"/>
                  </a:lnTo>
                  <a:lnTo>
                    <a:pt x="1105" y="387"/>
                  </a:lnTo>
                  <a:lnTo>
                    <a:pt x="1091" y="592"/>
                  </a:lnTo>
                  <a:lnTo>
                    <a:pt x="1086" y="616"/>
                  </a:lnTo>
                  <a:lnTo>
                    <a:pt x="1072" y="635"/>
                  </a:lnTo>
                  <a:lnTo>
                    <a:pt x="1052" y="647"/>
                  </a:lnTo>
                  <a:lnTo>
                    <a:pt x="1029" y="650"/>
                  </a:lnTo>
                  <a:lnTo>
                    <a:pt x="1004" y="647"/>
                  </a:lnTo>
                  <a:lnTo>
                    <a:pt x="894" y="601"/>
                  </a:lnTo>
                  <a:lnTo>
                    <a:pt x="777" y="567"/>
                  </a:lnTo>
                  <a:lnTo>
                    <a:pt x="657" y="541"/>
                  </a:lnTo>
                  <a:lnTo>
                    <a:pt x="536" y="525"/>
                  </a:lnTo>
                  <a:lnTo>
                    <a:pt x="413" y="520"/>
                  </a:lnTo>
                  <a:lnTo>
                    <a:pt x="299" y="525"/>
                  </a:lnTo>
                  <a:lnTo>
                    <a:pt x="186" y="539"/>
                  </a:lnTo>
                  <a:lnTo>
                    <a:pt x="78" y="561"/>
                  </a:lnTo>
                  <a:lnTo>
                    <a:pt x="51" y="563"/>
                  </a:lnTo>
                  <a:lnTo>
                    <a:pt x="30" y="554"/>
                  </a:lnTo>
                  <a:lnTo>
                    <a:pt x="11" y="539"/>
                  </a:lnTo>
                  <a:lnTo>
                    <a:pt x="2" y="518"/>
                  </a:lnTo>
                  <a:lnTo>
                    <a:pt x="0" y="493"/>
                  </a:lnTo>
                  <a:lnTo>
                    <a:pt x="15" y="370"/>
                  </a:lnTo>
                  <a:lnTo>
                    <a:pt x="25" y="317"/>
                  </a:lnTo>
                  <a:lnTo>
                    <a:pt x="44" y="264"/>
                  </a:lnTo>
                  <a:lnTo>
                    <a:pt x="72" y="215"/>
                  </a:lnTo>
                  <a:lnTo>
                    <a:pt x="108" y="169"/>
                  </a:lnTo>
                  <a:lnTo>
                    <a:pt x="154" y="127"/>
                  </a:lnTo>
                  <a:lnTo>
                    <a:pt x="205" y="91"/>
                  </a:lnTo>
                  <a:lnTo>
                    <a:pt x="263" y="61"/>
                  </a:lnTo>
                  <a:lnTo>
                    <a:pt x="326" y="35"/>
                  </a:lnTo>
                  <a:lnTo>
                    <a:pt x="394" y="16"/>
                  </a:lnTo>
                  <a:lnTo>
                    <a:pt x="466" y="4"/>
                  </a:lnTo>
                  <a:lnTo>
                    <a:pt x="5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509649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807B0E-0A12-4C82-A356-AA0BF9E2D0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5033097" y="3373554"/>
            <a:ext cx="2205318" cy="2595282"/>
          </a:xfrm>
          <a:prstGeom prst="roundRect">
            <a:avLst>
              <a:gd name="adj" fmla="val 14034"/>
            </a:avLst>
          </a:prstGeom>
          <a:solidFill>
            <a:schemeClr val="bg1"/>
          </a:solidFill>
          <a:ln>
            <a:noFill/>
          </a:ln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5102578" y="4606268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 Slab" pitchFamily="2" charset="0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latin typeface="Roboto Slab" pitchFamily="2" charset="0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058735" y="4935362"/>
            <a:ext cx="213025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grpSp>
        <p:nvGrpSpPr>
          <p:cNvPr id="18" name="Group 150"/>
          <p:cNvGrpSpPr>
            <a:grpSpLocks noChangeAspect="1"/>
          </p:cNvGrpSpPr>
          <p:nvPr/>
        </p:nvGrpSpPr>
        <p:grpSpPr bwMode="auto">
          <a:xfrm>
            <a:off x="5850822" y="3830520"/>
            <a:ext cx="556840" cy="553164"/>
            <a:chOff x="6376" y="2979"/>
            <a:chExt cx="303" cy="301"/>
          </a:xfrm>
          <a:solidFill>
            <a:schemeClr val="accent4"/>
          </a:solidFill>
        </p:grpSpPr>
        <p:sp>
          <p:nvSpPr>
            <p:cNvPr id="22" name="Freeform 152"/>
            <p:cNvSpPr>
              <a:spLocks noEditPoints="1"/>
            </p:cNvSpPr>
            <p:nvPr/>
          </p:nvSpPr>
          <p:spPr bwMode="auto">
            <a:xfrm>
              <a:off x="6376" y="2979"/>
              <a:ext cx="303" cy="301"/>
            </a:xfrm>
            <a:custGeom>
              <a:avLst/>
              <a:gdLst>
                <a:gd name="T0" fmla="*/ 2339 w 3331"/>
                <a:gd name="T1" fmla="*/ 2775 h 3310"/>
                <a:gd name="T2" fmla="*/ 2650 w 3331"/>
                <a:gd name="T3" fmla="*/ 2588 h 3310"/>
                <a:gd name="T4" fmla="*/ 2501 w 3331"/>
                <a:gd name="T5" fmla="*/ 2313 h 3310"/>
                <a:gd name="T6" fmla="*/ 2554 w 3331"/>
                <a:gd name="T7" fmla="*/ 1298 h 3310"/>
                <a:gd name="T8" fmla="*/ 2554 w 3331"/>
                <a:gd name="T9" fmla="*/ 2011 h 3310"/>
                <a:gd name="T10" fmla="*/ 2949 w 3331"/>
                <a:gd name="T11" fmla="*/ 2109 h 3310"/>
                <a:gd name="T12" fmla="*/ 3025 w 3331"/>
                <a:gd name="T13" fmla="*/ 1559 h 3310"/>
                <a:gd name="T14" fmla="*/ 417 w 3331"/>
                <a:gd name="T15" fmla="*/ 1116 h 3310"/>
                <a:gd name="T16" fmla="*/ 306 w 3331"/>
                <a:gd name="T17" fmla="*/ 1573 h 3310"/>
                <a:gd name="T18" fmla="*/ 362 w 3331"/>
                <a:gd name="T19" fmla="*/ 2048 h 3310"/>
                <a:gd name="T20" fmla="*/ 699 w 3331"/>
                <a:gd name="T21" fmla="*/ 2042 h 3310"/>
                <a:gd name="T22" fmla="*/ 766 w 3331"/>
                <a:gd name="T23" fmla="*/ 1415 h 3310"/>
                <a:gd name="T24" fmla="*/ 417 w 3331"/>
                <a:gd name="T25" fmla="*/ 1116 h 3310"/>
                <a:gd name="T26" fmla="*/ 683 w 3331"/>
                <a:gd name="T27" fmla="*/ 721 h 3310"/>
                <a:gd name="T28" fmla="*/ 830 w 3331"/>
                <a:gd name="T29" fmla="*/ 996 h 3310"/>
                <a:gd name="T30" fmla="*/ 1033 w 3331"/>
                <a:gd name="T31" fmla="*/ 457 h 3310"/>
                <a:gd name="T32" fmla="*/ 2476 w 3331"/>
                <a:gd name="T33" fmla="*/ 895 h 3310"/>
                <a:gd name="T34" fmla="*/ 2708 w 3331"/>
                <a:gd name="T35" fmla="*/ 787 h 3310"/>
                <a:gd name="T36" fmla="*/ 2297 w 3331"/>
                <a:gd name="T37" fmla="*/ 456 h 3310"/>
                <a:gd name="T38" fmla="*/ 2212 w 3331"/>
                <a:gd name="T39" fmla="*/ 1086 h 3310"/>
                <a:gd name="T40" fmla="*/ 2045 w 3331"/>
                <a:gd name="T41" fmla="*/ 620 h 3310"/>
                <a:gd name="T42" fmla="*/ 1817 w 3331"/>
                <a:gd name="T43" fmla="*/ 352 h 3310"/>
                <a:gd name="T44" fmla="*/ 1321 w 3331"/>
                <a:gd name="T45" fmla="*/ 561 h 3310"/>
                <a:gd name="T46" fmla="*/ 1141 w 3331"/>
                <a:gd name="T47" fmla="*/ 997 h 3310"/>
                <a:gd name="T48" fmla="*/ 1514 w 3331"/>
                <a:gd name="T49" fmla="*/ 352 h 3310"/>
                <a:gd name="T50" fmla="*/ 2075 w 3331"/>
                <a:gd name="T51" fmla="*/ 51 h 3310"/>
                <a:gd name="T52" fmla="*/ 2616 w 3331"/>
                <a:gd name="T53" fmla="*/ 297 h 3310"/>
                <a:gd name="T54" fmla="*/ 3033 w 3331"/>
                <a:gd name="T55" fmla="*/ 710 h 3310"/>
                <a:gd name="T56" fmla="*/ 3280 w 3331"/>
                <a:gd name="T57" fmla="*/ 1247 h 3310"/>
                <a:gd name="T58" fmla="*/ 3319 w 3331"/>
                <a:gd name="T59" fmla="*/ 1862 h 3310"/>
                <a:gd name="T60" fmla="*/ 3136 w 3331"/>
                <a:gd name="T61" fmla="*/ 2432 h 3310"/>
                <a:gd name="T62" fmla="*/ 2771 w 3331"/>
                <a:gd name="T63" fmla="*/ 2892 h 3310"/>
                <a:gd name="T64" fmla="*/ 2268 w 3331"/>
                <a:gd name="T65" fmla="*/ 3197 h 3310"/>
                <a:gd name="T66" fmla="*/ 1666 w 3331"/>
                <a:gd name="T67" fmla="*/ 3310 h 3310"/>
                <a:gd name="T68" fmla="*/ 1313 w 3331"/>
                <a:gd name="T69" fmla="*/ 3215 h 3310"/>
                <a:gd name="T70" fmla="*/ 1678 w 3331"/>
                <a:gd name="T71" fmla="*/ 3027 h 3310"/>
                <a:gd name="T72" fmla="*/ 1893 w 3331"/>
                <a:gd name="T73" fmla="*/ 3115 h 3310"/>
                <a:gd name="T74" fmla="*/ 2094 w 3331"/>
                <a:gd name="T75" fmla="*/ 3039 h 3310"/>
                <a:gd name="T76" fmla="*/ 2348 w 3331"/>
                <a:gd name="T77" fmla="*/ 1907 h 3310"/>
                <a:gd name="T78" fmla="*/ 2296 w 3331"/>
                <a:gd name="T79" fmla="*/ 1685 h 3310"/>
                <a:gd name="T80" fmla="*/ 2151 w 3331"/>
                <a:gd name="T81" fmla="*/ 1405 h 3310"/>
                <a:gd name="T82" fmla="*/ 1514 w 3331"/>
                <a:gd name="T83" fmla="*/ 1443 h 3310"/>
                <a:gd name="T84" fmla="*/ 1062 w 3331"/>
                <a:gd name="T85" fmla="*/ 1562 h 3310"/>
                <a:gd name="T86" fmla="*/ 958 w 3331"/>
                <a:gd name="T87" fmla="*/ 1741 h 3310"/>
                <a:gd name="T88" fmla="*/ 799 w 3331"/>
                <a:gd name="T89" fmla="*/ 1921 h 3310"/>
                <a:gd name="T90" fmla="*/ 822 w 3331"/>
                <a:gd name="T91" fmla="*/ 2159 h 3310"/>
                <a:gd name="T92" fmla="*/ 695 w 3331"/>
                <a:gd name="T93" fmla="*/ 2377 h 3310"/>
                <a:gd name="T94" fmla="*/ 529 w 3331"/>
                <a:gd name="T95" fmla="*/ 2555 h 3310"/>
                <a:gd name="T96" fmla="*/ 365 w 3331"/>
                <a:gd name="T97" fmla="*/ 2645 h 3310"/>
                <a:gd name="T98" fmla="*/ 180 w 3331"/>
                <a:gd name="T99" fmla="*/ 2403 h 3310"/>
                <a:gd name="T100" fmla="*/ 13 w 3331"/>
                <a:gd name="T101" fmla="*/ 1854 h 3310"/>
                <a:gd name="T102" fmla="*/ 51 w 3331"/>
                <a:gd name="T103" fmla="*/ 1247 h 3310"/>
                <a:gd name="T104" fmla="*/ 299 w 3331"/>
                <a:gd name="T105" fmla="*/ 710 h 3310"/>
                <a:gd name="T106" fmla="*/ 715 w 3331"/>
                <a:gd name="T107" fmla="*/ 297 h 3310"/>
                <a:gd name="T108" fmla="*/ 1256 w 3331"/>
                <a:gd name="T109" fmla="*/ 51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1" h="3310">
                  <a:moveTo>
                    <a:pt x="2501" y="2313"/>
                  </a:moveTo>
                  <a:lnTo>
                    <a:pt x="2475" y="2414"/>
                  </a:lnTo>
                  <a:lnTo>
                    <a:pt x="2447" y="2511"/>
                  </a:lnTo>
                  <a:lnTo>
                    <a:pt x="2414" y="2603"/>
                  </a:lnTo>
                  <a:lnTo>
                    <a:pt x="2378" y="2692"/>
                  </a:lnTo>
                  <a:lnTo>
                    <a:pt x="2339" y="2775"/>
                  </a:lnTo>
                  <a:lnTo>
                    <a:pt x="2297" y="2853"/>
                  </a:lnTo>
                  <a:lnTo>
                    <a:pt x="2374" y="2809"/>
                  </a:lnTo>
                  <a:lnTo>
                    <a:pt x="2449" y="2761"/>
                  </a:lnTo>
                  <a:lnTo>
                    <a:pt x="2519" y="2707"/>
                  </a:lnTo>
                  <a:lnTo>
                    <a:pt x="2586" y="2650"/>
                  </a:lnTo>
                  <a:lnTo>
                    <a:pt x="2650" y="2588"/>
                  </a:lnTo>
                  <a:lnTo>
                    <a:pt x="2708" y="2522"/>
                  </a:lnTo>
                  <a:lnTo>
                    <a:pt x="2763" y="2454"/>
                  </a:lnTo>
                  <a:lnTo>
                    <a:pt x="2704" y="2415"/>
                  </a:lnTo>
                  <a:lnTo>
                    <a:pt x="2640" y="2379"/>
                  </a:lnTo>
                  <a:lnTo>
                    <a:pt x="2572" y="2345"/>
                  </a:lnTo>
                  <a:lnTo>
                    <a:pt x="2501" y="2313"/>
                  </a:lnTo>
                  <a:close/>
                  <a:moveTo>
                    <a:pt x="2916" y="1116"/>
                  </a:moveTo>
                  <a:lnTo>
                    <a:pt x="2850" y="1158"/>
                  </a:lnTo>
                  <a:lnTo>
                    <a:pt x="2781" y="1197"/>
                  </a:lnTo>
                  <a:lnTo>
                    <a:pt x="2708" y="1234"/>
                  </a:lnTo>
                  <a:lnTo>
                    <a:pt x="2632" y="1267"/>
                  </a:lnTo>
                  <a:lnTo>
                    <a:pt x="2554" y="1298"/>
                  </a:lnTo>
                  <a:lnTo>
                    <a:pt x="2565" y="1415"/>
                  </a:lnTo>
                  <a:lnTo>
                    <a:pt x="2571" y="1533"/>
                  </a:lnTo>
                  <a:lnTo>
                    <a:pt x="2574" y="1655"/>
                  </a:lnTo>
                  <a:lnTo>
                    <a:pt x="2571" y="1776"/>
                  </a:lnTo>
                  <a:lnTo>
                    <a:pt x="2565" y="1895"/>
                  </a:lnTo>
                  <a:lnTo>
                    <a:pt x="2554" y="2011"/>
                  </a:lnTo>
                  <a:lnTo>
                    <a:pt x="2632" y="2042"/>
                  </a:lnTo>
                  <a:lnTo>
                    <a:pt x="2708" y="2076"/>
                  </a:lnTo>
                  <a:lnTo>
                    <a:pt x="2781" y="2113"/>
                  </a:lnTo>
                  <a:lnTo>
                    <a:pt x="2850" y="2151"/>
                  </a:lnTo>
                  <a:lnTo>
                    <a:pt x="2916" y="2193"/>
                  </a:lnTo>
                  <a:lnTo>
                    <a:pt x="2949" y="2109"/>
                  </a:lnTo>
                  <a:lnTo>
                    <a:pt x="2976" y="2022"/>
                  </a:lnTo>
                  <a:lnTo>
                    <a:pt x="2998" y="1934"/>
                  </a:lnTo>
                  <a:lnTo>
                    <a:pt x="3015" y="1842"/>
                  </a:lnTo>
                  <a:lnTo>
                    <a:pt x="3025" y="1750"/>
                  </a:lnTo>
                  <a:lnTo>
                    <a:pt x="3028" y="1655"/>
                  </a:lnTo>
                  <a:lnTo>
                    <a:pt x="3025" y="1559"/>
                  </a:lnTo>
                  <a:lnTo>
                    <a:pt x="3015" y="1467"/>
                  </a:lnTo>
                  <a:lnTo>
                    <a:pt x="2998" y="1375"/>
                  </a:lnTo>
                  <a:lnTo>
                    <a:pt x="2976" y="1287"/>
                  </a:lnTo>
                  <a:lnTo>
                    <a:pt x="2949" y="1201"/>
                  </a:lnTo>
                  <a:lnTo>
                    <a:pt x="2916" y="1116"/>
                  </a:lnTo>
                  <a:close/>
                  <a:moveTo>
                    <a:pt x="417" y="1116"/>
                  </a:moveTo>
                  <a:lnTo>
                    <a:pt x="387" y="1188"/>
                  </a:lnTo>
                  <a:lnTo>
                    <a:pt x="362" y="1262"/>
                  </a:lnTo>
                  <a:lnTo>
                    <a:pt x="341" y="1337"/>
                  </a:lnTo>
                  <a:lnTo>
                    <a:pt x="325" y="1415"/>
                  </a:lnTo>
                  <a:lnTo>
                    <a:pt x="313" y="1493"/>
                  </a:lnTo>
                  <a:lnTo>
                    <a:pt x="306" y="1573"/>
                  </a:lnTo>
                  <a:lnTo>
                    <a:pt x="304" y="1655"/>
                  </a:lnTo>
                  <a:lnTo>
                    <a:pt x="306" y="1736"/>
                  </a:lnTo>
                  <a:lnTo>
                    <a:pt x="313" y="1816"/>
                  </a:lnTo>
                  <a:lnTo>
                    <a:pt x="325" y="1895"/>
                  </a:lnTo>
                  <a:lnTo>
                    <a:pt x="341" y="1972"/>
                  </a:lnTo>
                  <a:lnTo>
                    <a:pt x="362" y="2048"/>
                  </a:lnTo>
                  <a:lnTo>
                    <a:pt x="387" y="2122"/>
                  </a:lnTo>
                  <a:lnTo>
                    <a:pt x="417" y="2194"/>
                  </a:lnTo>
                  <a:lnTo>
                    <a:pt x="482" y="2152"/>
                  </a:lnTo>
                  <a:lnTo>
                    <a:pt x="551" y="2113"/>
                  </a:lnTo>
                  <a:lnTo>
                    <a:pt x="623" y="2076"/>
                  </a:lnTo>
                  <a:lnTo>
                    <a:pt x="699" y="2042"/>
                  </a:lnTo>
                  <a:lnTo>
                    <a:pt x="778" y="2011"/>
                  </a:lnTo>
                  <a:lnTo>
                    <a:pt x="767" y="1894"/>
                  </a:lnTo>
                  <a:lnTo>
                    <a:pt x="760" y="1776"/>
                  </a:lnTo>
                  <a:lnTo>
                    <a:pt x="758" y="1655"/>
                  </a:lnTo>
                  <a:lnTo>
                    <a:pt x="760" y="1533"/>
                  </a:lnTo>
                  <a:lnTo>
                    <a:pt x="766" y="1415"/>
                  </a:lnTo>
                  <a:lnTo>
                    <a:pt x="778" y="1298"/>
                  </a:lnTo>
                  <a:lnTo>
                    <a:pt x="699" y="1267"/>
                  </a:lnTo>
                  <a:lnTo>
                    <a:pt x="623" y="1234"/>
                  </a:lnTo>
                  <a:lnTo>
                    <a:pt x="551" y="1197"/>
                  </a:lnTo>
                  <a:lnTo>
                    <a:pt x="482" y="1158"/>
                  </a:lnTo>
                  <a:lnTo>
                    <a:pt x="417" y="1116"/>
                  </a:lnTo>
                  <a:close/>
                  <a:moveTo>
                    <a:pt x="1033" y="457"/>
                  </a:moveTo>
                  <a:lnTo>
                    <a:pt x="956" y="501"/>
                  </a:lnTo>
                  <a:lnTo>
                    <a:pt x="883" y="548"/>
                  </a:lnTo>
                  <a:lnTo>
                    <a:pt x="811" y="601"/>
                  </a:lnTo>
                  <a:lnTo>
                    <a:pt x="745" y="660"/>
                  </a:lnTo>
                  <a:lnTo>
                    <a:pt x="683" y="721"/>
                  </a:lnTo>
                  <a:lnTo>
                    <a:pt x="623" y="787"/>
                  </a:lnTo>
                  <a:lnTo>
                    <a:pt x="568" y="855"/>
                  </a:lnTo>
                  <a:lnTo>
                    <a:pt x="627" y="894"/>
                  </a:lnTo>
                  <a:lnTo>
                    <a:pt x="691" y="930"/>
                  </a:lnTo>
                  <a:lnTo>
                    <a:pt x="759" y="964"/>
                  </a:lnTo>
                  <a:lnTo>
                    <a:pt x="830" y="996"/>
                  </a:lnTo>
                  <a:lnTo>
                    <a:pt x="856" y="895"/>
                  </a:lnTo>
                  <a:lnTo>
                    <a:pt x="885" y="798"/>
                  </a:lnTo>
                  <a:lnTo>
                    <a:pt x="917" y="705"/>
                  </a:lnTo>
                  <a:lnTo>
                    <a:pt x="953" y="618"/>
                  </a:lnTo>
                  <a:lnTo>
                    <a:pt x="991" y="535"/>
                  </a:lnTo>
                  <a:lnTo>
                    <a:pt x="1033" y="457"/>
                  </a:lnTo>
                  <a:close/>
                  <a:moveTo>
                    <a:pt x="2297" y="456"/>
                  </a:moveTo>
                  <a:lnTo>
                    <a:pt x="2339" y="535"/>
                  </a:lnTo>
                  <a:lnTo>
                    <a:pt x="2378" y="618"/>
                  </a:lnTo>
                  <a:lnTo>
                    <a:pt x="2414" y="705"/>
                  </a:lnTo>
                  <a:lnTo>
                    <a:pt x="2447" y="798"/>
                  </a:lnTo>
                  <a:lnTo>
                    <a:pt x="2476" y="895"/>
                  </a:lnTo>
                  <a:lnTo>
                    <a:pt x="2501" y="996"/>
                  </a:lnTo>
                  <a:lnTo>
                    <a:pt x="2573" y="964"/>
                  </a:lnTo>
                  <a:lnTo>
                    <a:pt x="2640" y="930"/>
                  </a:lnTo>
                  <a:lnTo>
                    <a:pt x="2704" y="894"/>
                  </a:lnTo>
                  <a:lnTo>
                    <a:pt x="2763" y="855"/>
                  </a:lnTo>
                  <a:lnTo>
                    <a:pt x="2708" y="787"/>
                  </a:lnTo>
                  <a:lnTo>
                    <a:pt x="2650" y="721"/>
                  </a:lnTo>
                  <a:lnTo>
                    <a:pt x="2587" y="659"/>
                  </a:lnTo>
                  <a:lnTo>
                    <a:pt x="2520" y="601"/>
                  </a:lnTo>
                  <a:lnTo>
                    <a:pt x="2449" y="548"/>
                  </a:lnTo>
                  <a:lnTo>
                    <a:pt x="2374" y="501"/>
                  </a:lnTo>
                  <a:lnTo>
                    <a:pt x="2297" y="456"/>
                  </a:lnTo>
                  <a:close/>
                  <a:moveTo>
                    <a:pt x="1817" y="352"/>
                  </a:moveTo>
                  <a:lnTo>
                    <a:pt x="1817" y="1142"/>
                  </a:lnTo>
                  <a:lnTo>
                    <a:pt x="1919" y="1134"/>
                  </a:lnTo>
                  <a:lnTo>
                    <a:pt x="2020" y="1121"/>
                  </a:lnTo>
                  <a:lnTo>
                    <a:pt x="2117" y="1106"/>
                  </a:lnTo>
                  <a:lnTo>
                    <a:pt x="2212" y="1086"/>
                  </a:lnTo>
                  <a:lnTo>
                    <a:pt x="2190" y="997"/>
                  </a:lnTo>
                  <a:lnTo>
                    <a:pt x="2166" y="911"/>
                  </a:lnTo>
                  <a:lnTo>
                    <a:pt x="2139" y="831"/>
                  </a:lnTo>
                  <a:lnTo>
                    <a:pt x="2110" y="755"/>
                  </a:lnTo>
                  <a:lnTo>
                    <a:pt x="2078" y="686"/>
                  </a:lnTo>
                  <a:lnTo>
                    <a:pt x="2045" y="620"/>
                  </a:lnTo>
                  <a:lnTo>
                    <a:pt x="2010" y="561"/>
                  </a:lnTo>
                  <a:lnTo>
                    <a:pt x="1973" y="507"/>
                  </a:lnTo>
                  <a:lnTo>
                    <a:pt x="1936" y="459"/>
                  </a:lnTo>
                  <a:lnTo>
                    <a:pt x="1897" y="416"/>
                  </a:lnTo>
                  <a:lnTo>
                    <a:pt x="1857" y="381"/>
                  </a:lnTo>
                  <a:lnTo>
                    <a:pt x="1817" y="352"/>
                  </a:lnTo>
                  <a:close/>
                  <a:moveTo>
                    <a:pt x="1514" y="352"/>
                  </a:moveTo>
                  <a:lnTo>
                    <a:pt x="1474" y="381"/>
                  </a:lnTo>
                  <a:lnTo>
                    <a:pt x="1434" y="416"/>
                  </a:lnTo>
                  <a:lnTo>
                    <a:pt x="1396" y="459"/>
                  </a:lnTo>
                  <a:lnTo>
                    <a:pt x="1358" y="507"/>
                  </a:lnTo>
                  <a:lnTo>
                    <a:pt x="1321" y="561"/>
                  </a:lnTo>
                  <a:lnTo>
                    <a:pt x="1287" y="620"/>
                  </a:lnTo>
                  <a:lnTo>
                    <a:pt x="1253" y="686"/>
                  </a:lnTo>
                  <a:lnTo>
                    <a:pt x="1222" y="755"/>
                  </a:lnTo>
                  <a:lnTo>
                    <a:pt x="1192" y="831"/>
                  </a:lnTo>
                  <a:lnTo>
                    <a:pt x="1165" y="911"/>
                  </a:lnTo>
                  <a:lnTo>
                    <a:pt x="1141" y="997"/>
                  </a:lnTo>
                  <a:lnTo>
                    <a:pt x="1119" y="1086"/>
                  </a:lnTo>
                  <a:lnTo>
                    <a:pt x="1214" y="1106"/>
                  </a:lnTo>
                  <a:lnTo>
                    <a:pt x="1312" y="1121"/>
                  </a:lnTo>
                  <a:lnTo>
                    <a:pt x="1412" y="1134"/>
                  </a:lnTo>
                  <a:lnTo>
                    <a:pt x="1514" y="1142"/>
                  </a:lnTo>
                  <a:lnTo>
                    <a:pt x="1514" y="352"/>
                  </a:lnTo>
                  <a:close/>
                  <a:moveTo>
                    <a:pt x="1666" y="0"/>
                  </a:moveTo>
                  <a:lnTo>
                    <a:pt x="1666" y="0"/>
                  </a:lnTo>
                  <a:lnTo>
                    <a:pt x="1771" y="3"/>
                  </a:lnTo>
                  <a:lnTo>
                    <a:pt x="1874" y="13"/>
                  </a:lnTo>
                  <a:lnTo>
                    <a:pt x="1976" y="29"/>
                  </a:lnTo>
                  <a:lnTo>
                    <a:pt x="2075" y="51"/>
                  </a:lnTo>
                  <a:lnTo>
                    <a:pt x="2172" y="78"/>
                  </a:lnTo>
                  <a:lnTo>
                    <a:pt x="2268" y="112"/>
                  </a:lnTo>
                  <a:lnTo>
                    <a:pt x="2359" y="150"/>
                  </a:lnTo>
                  <a:lnTo>
                    <a:pt x="2448" y="195"/>
                  </a:lnTo>
                  <a:lnTo>
                    <a:pt x="2534" y="244"/>
                  </a:lnTo>
                  <a:lnTo>
                    <a:pt x="2616" y="297"/>
                  </a:lnTo>
                  <a:lnTo>
                    <a:pt x="2696" y="355"/>
                  </a:lnTo>
                  <a:lnTo>
                    <a:pt x="2771" y="418"/>
                  </a:lnTo>
                  <a:lnTo>
                    <a:pt x="2844" y="485"/>
                  </a:lnTo>
                  <a:lnTo>
                    <a:pt x="2911" y="557"/>
                  </a:lnTo>
                  <a:lnTo>
                    <a:pt x="2973" y="632"/>
                  </a:lnTo>
                  <a:lnTo>
                    <a:pt x="3033" y="710"/>
                  </a:lnTo>
                  <a:lnTo>
                    <a:pt x="3086" y="792"/>
                  </a:lnTo>
                  <a:lnTo>
                    <a:pt x="3136" y="877"/>
                  </a:lnTo>
                  <a:lnTo>
                    <a:pt x="3181" y="965"/>
                  </a:lnTo>
                  <a:lnTo>
                    <a:pt x="3219" y="1057"/>
                  </a:lnTo>
                  <a:lnTo>
                    <a:pt x="3253" y="1152"/>
                  </a:lnTo>
                  <a:lnTo>
                    <a:pt x="3280" y="1247"/>
                  </a:lnTo>
                  <a:lnTo>
                    <a:pt x="3302" y="1346"/>
                  </a:lnTo>
                  <a:lnTo>
                    <a:pt x="3319" y="1447"/>
                  </a:lnTo>
                  <a:lnTo>
                    <a:pt x="3328" y="1550"/>
                  </a:lnTo>
                  <a:lnTo>
                    <a:pt x="3331" y="1655"/>
                  </a:lnTo>
                  <a:lnTo>
                    <a:pt x="3328" y="1759"/>
                  </a:lnTo>
                  <a:lnTo>
                    <a:pt x="3319" y="1862"/>
                  </a:lnTo>
                  <a:lnTo>
                    <a:pt x="3302" y="1963"/>
                  </a:lnTo>
                  <a:lnTo>
                    <a:pt x="3280" y="2062"/>
                  </a:lnTo>
                  <a:lnTo>
                    <a:pt x="3253" y="2158"/>
                  </a:lnTo>
                  <a:lnTo>
                    <a:pt x="3219" y="2252"/>
                  </a:lnTo>
                  <a:lnTo>
                    <a:pt x="3181" y="2343"/>
                  </a:lnTo>
                  <a:lnTo>
                    <a:pt x="3136" y="2432"/>
                  </a:lnTo>
                  <a:lnTo>
                    <a:pt x="3086" y="2517"/>
                  </a:lnTo>
                  <a:lnTo>
                    <a:pt x="3033" y="2599"/>
                  </a:lnTo>
                  <a:lnTo>
                    <a:pt x="2973" y="2678"/>
                  </a:lnTo>
                  <a:lnTo>
                    <a:pt x="2911" y="2753"/>
                  </a:lnTo>
                  <a:lnTo>
                    <a:pt x="2844" y="2824"/>
                  </a:lnTo>
                  <a:lnTo>
                    <a:pt x="2771" y="2892"/>
                  </a:lnTo>
                  <a:lnTo>
                    <a:pt x="2696" y="2954"/>
                  </a:lnTo>
                  <a:lnTo>
                    <a:pt x="2616" y="3012"/>
                  </a:lnTo>
                  <a:lnTo>
                    <a:pt x="2534" y="3066"/>
                  </a:lnTo>
                  <a:lnTo>
                    <a:pt x="2448" y="3115"/>
                  </a:lnTo>
                  <a:lnTo>
                    <a:pt x="2359" y="3159"/>
                  </a:lnTo>
                  <a:lnTo>
                    <a:pt x="2268" y="3197"/>
                  </a:lnTo>
                  <a:lnTo>
                    <a:pt x="2172" y="3231"/>
                  </a:lnTo>
                  <a:lnTo>
                    <a:pt x="2075" y="3259"/>
                  </a:lnTo>
                  <a:lnTo>
                    <a:pt x="1976" y="3281"/>
                  </a:lnTo>
                  <a:lnTo>
                    <a:pt x="1874" y="3296"/>
                  </a:lnTo>
                  <a:lnTo>
                    <a:pt x="1771" y="3305"/>
                  </a:lnTo>
                  <a:lnTo>
                    <a:pt x="1666" y="3310"/>
                  </a:lnTo>
                  <a:lnTo>
                    <a:pt x="1576" y="3307"/>
                  </a:lnTo>
                  <a:lnTo>
                    <a:pt x="1488" y="3299"/>
                  </a:lnTo>
                  <a:lnTo>
                    <a:pt x="1400" y="3288"/>
                  </a:lnTo>
                  <a:lnTo>
                    <a:pt x="1314" y="3271"/>
                  </a:lnTo>
                  <a:lnTo>
                    <a:pt x="1230" y="3251"/>
                  </a:lnTo>
                  <a:lnTo>
                    <a:pt x="1313" y="3215"/>
                  </a:lnTo>
                  <a:lnTo>
                    <a:pt x="1392" y="3177"/>
                  </a:lnTo>
                  <a:lnTo>
                    <a:pt x="1469" y="3137"/>
                  </a:lnTo>
                  <a:lnTo>
                    <a:pt x="1540" y="3097"/>
                  </a:lnTo>
                  <a:lnTo>
                    <a:pt x="1608" y="3057"/>
                  </a:lnTo>
                  <a:lnTo>
                    <a:pt x="1670" y="3018"/>
                  </a:lnTo>
                  <a:lnTo>
                    <a:pt x="1678" y="3027"/>
                  </a:lnTo>
                  <a:lnTo>
                    <a:pt x="1709" y="3053"/>
                  </a:lnTo>
                  <a:lnTo>
                    <a:pt x="1741" y="3075"/>
                  </a:lnTo>
                  <a:lnTo>
                    <a:pt x="1777" y="3092"/>
                  </a:lnTo>
                  <a:lnTo>
                    <a:pt x="1814" y="3105"/>
                  </a:lnTo>
                  <a:lnTo>
                    <a:pt x="1853" y="3112"/>
                  </a:lnTo>
                  <a:lnTo>
                    <a:pt x="1893" y="3115"/>
                  </a:lnTo>
                  <a:lnTo>
                    <a:pt x="1924" y="3113"/>
                  </a:lnTo>
                  <a:lnTo>
                    <a:pt x="1956" y="3109"/>
                  </a:lnTo>
                  <a:lnTo>
                    <a:pt x="1986" y="3101"/>
                  </a:lnTo>
                  <a:lnTo>
                    <a:pt x="2025" y="3085"/>
                  </a:lnTo>
                  <a:lnTo>
                    <a:pt x="2061" y="3064"/>
                  </a:lnTo>
                  <a:lnTo>
                    <a:pt x="2094" y="3039"/>
                  </a:lnTo>
                  <a:lnTo>
                    <a:pt x="2122" y="3010"/>
                  </a:lnTo>
                  <a:lnTo>
                    <a:pt x="2147" y="2978"/>
                  </a:lnTo>
                  <a:lnTo>
                    <a:pt x="2167" y="2943"/>
                  </a:lnTo>
                  <a:lnTo>
                    <a:pt x="2182" y="2903"/>
                  </a:lnTo>
                  <a:lnTo>
                    <a:pt x="2192" y="2862"/>
                  </a:lnTo>
                  <a:lnTo>
                    <a:pt x="2348" y="1907"/>
                  </a:lnTo>
                  <a:lnTo>
                    <a:pt x="2351" y="1867"/>
                  </a:lnTo>
                  <a:lnTo>
                    <a:pt x="2350" y="1829"/>
                  </a:lnTo>
                  <a:lnTo>
                    <a:pt x="2344" y="1790"/>
                  </a:lnTo>
                  <a:lnTo>
                    <a:pt x="2333" y="1754"/>
                  </a:lnTo>
                  <a:lnTo>
                    <a:pt x="2317" y="1718"/>
                  </a:lnTo>
                  <a:lnTo>
                    <a:pt x="2296" y="1685"/>
                  </a:lnTo>
                  <a:lnTo>
                    <a:pt x="2272" y="1655"/>
                  </a:lnTo>
                  <a:lnTo>
                    <a:pt x="2272" y="1655"/>
                  </a:lnTo>
                  <a:lnTo>
                    <a:pt x="2270" y="1562"/>
                  </a:lnTo>
                  <a:lnTo>
                    <a:pt x="2266" y="1472"/>
                  </a:lnTo>
                  <a:lnTo>
                    <a:pt x="2258" y="1385"/>
                  </a:lnTo>
                  <a:lnTo>
                    <a:pt x="2151" y="1405"/>
                  </a:lnTo>
                  <a:lnTo>
                    <a:pt x="2043" y="1422"/>
                  </a:lnTo>
                  <a:lnTo>
                    <a:pt x="1931" y="1436"/>
                  </a:lnTo>
                  <a:lnTo>
                    <a:pt x="1817" y="1443"/>
                  </a:lnTo>
                  <a:lnTo>
                    <a:pt x="1817" y="1592"/>
                  </a:lnTo>
                  <a:lnTo>
                    <a:pt x="1514" y="1639"/>
                  </a:lnTo>
                  <a:lnTo>
                    <a:pt x="1514" y="1443"/>
                  </a:lnTo>
                  <a:lnTo>
                    <a:pt x="1401" y="1436"/>
                  </a:lnTo>
                  <a:lnTo>
                    <a:pt x="1289" y="1422"/>
                  </a:lnTo>
                  <a:lnTo>
                    <a:pt x="1180" y="1405"/>
                  </a:lnTo>
                  <a:lnTo>
                    <a:pt x="1073" y="1385"/>
                  </a:lnTo>
                  <a:lnTo>
                    <a:pt x="1066" y="1472"/>
                  </a:lnTo>
                  <a:lnTo>
                    <a:pt x="1062" y="1562"/>
                  </a:lnTo>
                  <a:lnTo>
                    <a:pt x="1061" y="1655"/>
                  </a:lnTo>
                  <a:lnTo>
                    <a:pt x="1061" y="1684"/>
                  </a:lnTo>
                  <a:lnTo>
                    <a:pt x="1062" y="1713"/>
                  </a:lnTo>
                  <a:lnTo>
                    <a:pt x="1039" y="1716"/>
                  </a:lnTo>
                  <a:lnTo>
                    <a:pt x="997" y="1727"/>
                  </a:lnTo>
                  <a:lnTo>
                    <a:pt x="958" y="1741"/>
                  </a:lnTo>
                  <a:lnTo>
                    <a:pt x="922" y="1761"/>
                  </a:lnTo>
                  <a:lnTo>
                    <a:pt x="890" y="1785"/>
                  </a:lnTo>
                  <a:lnTo>
                    <a:pt x="861" y="1814"/>
                  </a:lnTo>
                  <a:lnTo>
                    <a:pt x="835" y="1846"/>
                  </a:lnTo>
                  <a:lnTo>
                    <a:pt x="814" y="1882"/>
                  </a:lnTo>
                  <a:lnTo>
                    <a:pt x="799" y="1921"/>
                  </a:lnTo>
                  <a:lnTo>
                    <a:pt x="788" y="1962"/>
                  </a:lnTo>
                  <a:lnTo>
                    <a:pt x="784" y="2002"/>
                  </a:lnTo>
                  <a:lnTo>
                    <a:pt x="785" y="2044"/>
                  </a:lnTo>
                  <a:lnTo>
                    <a:pt x="793" y="2083"/>
                  </a:lnTo>
                  <a:lnTo>
                    <a:pt x="805" y="2122"/>
                  </a:lnTo>
                  <a:lnTo>
                    <a:pt x="822" y="2159"/>
                  </a:lnTo>
                  <a:lnTo>
                    <a:pt x="845" y="2194"/>
                  </a:lnTo>
                  <a:lnTo>
                    <a:pt x="872" y="2225"/>
                  </a:lnTo>
                  <a:lnTo>
                    <a:pt x="835" y="2267"/>
                  </a:lnTo>
                  <a:lnTo>
                    <a:pt x="801" y="2305"/>
                  </a:lnTo>
                  <a:lnTo>
                    <a:pt x="765" y="2341"/>
                  </a:lnTo>
                  <a:lnTo>
                    <a:pt x="695" y="2377"/>
                  </a:lnTo>
                  <a:lnTo>
                    <a:pt x="629" y="2414"/>
                  </a:lnTo>
                  <a:lnTo>
                    <a:pt x="568" y="2454"/>
                  </a:lnTo>
                  <a:lnTo>
                    <a:pt x="585" y="2475"/>
                  </a:lnTo>
                  <a:lnTo>
                    <a:pt x="603" y="2495"/>
                  </a:lnTo>
                  <a:lnTo>
                    <a:pt x="564" y="2527"/>
                  </a:lnTo>
                  <a:lnTo>
                    <a:pt x="529" y="2555"/>
                  </a:lnTo>
                  <a:lnTo>
                    <a:pt x="494" y="2579"/>
                  </a:lnTo>
                  <a:lnTo>
                    <a:pt x="463" y="2599"/>
                  </a:lnTo>
                  <a:lnTo>
                    <a:pt x="434" y="2616"/>
                  </a:lnTo>
                  <a:lnTo>
                    <a:pt x="408" y="2629"/>
                  </a:lnTo>
                  <a:lnTo>
                    <a:pt x="385" y="2639"/>
                  </a:lnTo>
                  <a:lnTo>
                    <a:pt x="365" y="2645"/>
                  </a:lnTo>
                  <a:lnTo>
                    <a:pt x="349" y="2648"/>
                  </a:lnTo>
                  <a:lnTo>
                    <a:pt x="339" y="2645"/>
                  </a:lnTo>
                  <a:lnTo>
                    <a:pt x="331" y="2642"/>
                  </a:lnTo>
                  <a:lnTo>
                    <a:pt x="276" y="2565"/>
                  </a:lnTo>
                  <a:lnTo>
                    <a:pt x="226" y="2486"/>
                  </a:lnTo>
                  <a:lnTo>
                    <a:pt x="180" y="2403"/>
                  </a:lnTo>
                  <a:lnTo>
                    <a:pt x="139" y="2317"/>
                  </a:lnTo>
                  <a:lnTo>
                    <a:pt x="104" y="2229"/>
                  </a:lnTo>
                  <a:lnTo>
                    <a:pt x="73" y="2139"/>
                  </a:lnTo>
                  <a:lnTo>
                    <a:pt x="47" y="2045"/>
                  </a:lnTo>
                  <a:lnTo>
                    <a:pt x="27" y="1950"/>
                  </a:lnTo>
                  <a:lnTo>
                    <a:pt x="13" y="1854"/>
                  </a:lnTo>
                  <a:lnTo>
                    <a:pt x="3" y="1755"/>
                  </a:lnTo>
                  <a:lnTo>
                    <a:pt x="0" y="1655"/>
                  </a:lnTo>
                  <a:lnTo>
                    <a:pt x="3" y="1550"/>
                  </a:lnTo>
                  <a:lnTo>
                    <a:pt x="14" y="1447"/>
                  </a:lnTo>
                  <a:lnTo>
                    <a:pt x="29" y="1346"/>
                  </a:lnTo>
                  <a:lnTo>
                    <a:pt x="51" y="1247"/>
                  </a:lnTo>
                  <a:lnTo>
                    <a:pt x="80" y="1152"/>
                  </a:lnTo>
                  <a:lnTo>
                    <a:pt x="113" y="1057"/>
                  </a:lnTo>
                  <a:lnTo>
                    <a:pt x="152" y="965"/>
                  </a:lnTo>
                  <a:lnTo>
                    <a:pt x="196" y="877"/>
                  </a:lnTo>
                  <a:lnTo>
                    <a:pt x="245" y="792"/>
                  </a:lnTo>
                  <a:lnTo>
                    <a:pt x="299" y="710"/>
                  </a:lnTo>
                  <a:lnTo>
                    <a:pt x="358" y="632"/>
                  </a:lnTo>
                  <a:lnTo>
                    <a:pt x="421" y="557"/>
                  </a:lnTo>
                  <a:lnTo>
                    <a:pt x="489" y="485"/>
                  </a:lnTo>
                  <a:lnTo>
                    <a:pt x="560" y="418"/>
                  </a:lnTo>
                  <a:lnTo>
                    <a:pt x="635" y="355"/>
                  </a:lnTo>
                  <a:lnTo>
                    <a:pt x="715" y="297"/>
                  </a:lnTo>
                  <a:lnTo>
                    <a:pt x="798" y="244"/>
                  </a:lnTo>
                  <a:lnTo>
                    <a:pt x="884" y="195"/>
                  </a:lnTo>
                  <a:lnTo>
                    <a:pt x="973" y="150"/>
                  </a:lnTo>
                  <a:lnTo>
                    <a:pt x="1065" y="112"/>
                  </a:lnTo>
                  <a:lnTo>
                    <a:pt x="1159" y="78"/>
                  </a:lnTo>
                  <a:lnTo>
                    <a:pt x="1256" y="51"/>
                  </a:lnTo>
                  <a:lnTo>
                    <a:pt x="1356" y="29"/>
                  </a:lnTo>
                  <a:lnTo>
                    <a:pt x="1457" y="13"/>
                  </a:lnTo>
                  <a:lnTo>
                    <a:pt x="1561" y="3"/>
                  </a:lnTo>
                  <a:lnTo>
                    <a:pt x="1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3"/>
            <p:cNvSpPr>
              <a:spLocks noEditPoints="1"/>
            </p:cNvSpPr>
            <p:nvPr/>
          </p:nvSpPr>
          <p:spPr bwMode="auto">
            <a:xfrm>
              <a:off x="6383" y="3134"/>
              <a:ext cx="193" cy="139"/>
            </a:xfrm>
            <a:custGeom>
              <a:avLst/>
              <a:gdLst>
                <a:gd name="T0" fmla="*/ 1200 w 2125"/>
                <a:gd name="T1" fmla="*/ 494 h 1526"/>
                <a:gd name="T2" fmla="*/ 1133 w 2125"/>
                <a:gd name="T3" fmla="*/ 582 h 1526"/>
                <a:gd name="T4" fmla="*/ 1068 w 2125"/>
                <a:gd name="T5" fmla="*/ 663 h 1526"/>
                <a:gd name="T6" fmla="*/ 979 w 2125"/>
                <a:gd name="T7" fmla="*/ 765 h 1526"/>
                <a:gd name="T8" fmla="*/ 871 w 2125"/>
                <a:gd name="T9" fmla="*/ 879 h 1526"/>
                <a:gd name="T10" fmla="*/ 751 w 2125"/>
                <a:gd name="T11" fmla="*/ 993 h 1526"/>
                <a:gd name="T12" fmla="*/ 621 w 2125"/>
                <a:gd name="T13" fmla="*/ 1097 h 1526"/>
                <a:gd name="T14" fmla="*/ 487 w 2125"/>
                <a:gd name="T15" fmla="*/ 1179 h 1526"/>
                <a:gd name="T16" fmla="*/ 354 w 2125"/>
                <a:gd name="T17" fmla="*/ 1230 h 1526"/>
                <a:gd name="T18" fmla="*/ 238 w 2125"/>
                <a:gd name="T19" fmla="*/ 1240 h 1526"/>
                <a:gd name="T20" fmla="*/ 151 w 2125"/>
                <a:gd name="T21" fmla="*/ 1216 h 1526"/>
                <a:gd name="T22" fmla="*/ 285 w 2125"/>
                <a:gd name="T23" fmla="*/ 1313 h 1526"/>
                <a:gd name="T24" fmla="*/ 444 w 2125"/>
                <a:gd name="T25" fmla="*/ 1366 h 1526"/>
                <a:gd name="T26" fmla="*/ 623 w 2125"/>
                <a:gd name="T27" fmla="*/ 1373 h 1526"/>
                <a:gd name="T28" fmla="*/ 801 w 2125"/>
                <a:gd name="T29" fmla="*/ 1344 h 1526"/>
                <a:gd name="T30" fmla="*/ 978 w 2125"/>
                <a:gd name="T31" fmla="*/ 1289 h 1526"/>
                <a:gd name="T32" fmla="*/ 1147 w 2125"/>
                <a:gd name="T33" fmla="*/ 1216 h 1526"/>
                <a:gd name="T34" fmla="*/ 1300 w 2125"/>
                <a:gd name="T35" fmla="*/ 1136 h 1526"/>
                <a:gd name="T36" fmla="*/ 1429 w 2125"/>
                <a:gd name="T37" fmla="*/ 1058 h 1526"/>
                <a:gd name="T38" fmla="*/ 1529 w 2125"/>
                <a:gd name="T39" fmla="*/ 991 h 1526"/>
                <a:gd name="T40" fmla="*/ 1628 w 2125"/>
                <a:gd name="T41" fmla="*/ 919 h 1526"/>
                <a:gd name="T42" fmla="*/ 1979 w 2125"/>
                <a:gd name="T43" fmla="*/ 0 h 1526"/>
                <a:gd name="T44" fmla="*/ 2059 w 2125"/>
                <a:gd name="T45" fmla="*/ 26 h 1526"/>
                <a:gd name="T46" fmla="*/ 2112 w 2125"/>
                <a:gd name="T47" fmla="*/ 92 h 1526"/>
                <a:gd name="T48" fmla="*/ 2123 w 2125"/>
                <a:gd name="T49" fmla="*/ 175 h 1526"/>
                <a:gd name="T50" fmla="*/ 1948 w 2125"/>
                <a:gd name="T51" fmla="*/ 1183 h 1526"/>
                <a:gd name="T52" fmla="*/ 1889 w 2125"/>
                <a:gd name="T53" fmla="*/ 1239 h 1526"/>
                <a:gd name="T54" fmla="*/ 1817 w 2125"/>
                <a:gd name="T55" fmla="*/ 1256 h 1526"/>
                <a:gd name="T56" fmla="*/ 1748 w 2125"/>
                <a:gd name="T57" fmla="*/ 1241 h 1526"/>
                <a:gd name="T58" fmla="*/ 1614 w 2125"/>
                <a:gd name="T59" fmla="*/ 1116 h 1526"/>
                <a:gd name="T60" fmla="*/ 1472 w 2125"/>
                <a:gd name="T61" fmla="*/ 1209 h 1526"/>
                <a:gd name="T62" fmla="*/ 1295 w 2125"/>
                <a:gd name="T63" fmla="*/ 1310 h 1526"/>
                <a:gd name="T64" fmla="*/ 1091 w 2125"/>
                <a:gd name="T65" fmla="*/ 1407 h 1526"/>
                <a:gd name="T66" fmla="*/ 869 w 2125"/>
                <a:gd name="T67" fmla="*/ 1483 h 1526"/>
                <a:gd name="T68" fmla="*/ 640 w 2125"/>
                <a:gd name="T69" fmla="*/ 1523 h 1526"/>
                <a:gd name="T70" fmla="*/ 430 w 2125"/>
                <a:gd name="T71" fmla="*/ 1515 h 1526"/>
                <a:gd name="T72" fmla="*/ 249 w 2125"/>
                <a:gd name="T73" fmla="*/ 1462 h 1526"/>
                <a:gd name="T74" fmla="*/ 91 w 2125"/>
                <a:gd name="T75" fmla="*/ 1365 h 1526"/>
                <a:gd name="T76" fmla="*/ 14 w 2125"/>
                <a:gd name="T77" fmla="*/ 1278 h 1526"/>
                <a:gd name="T78" fmla="*/ 0 w 2125"/>
                <a:gd name="T79" fmla="*/ 1203 h 1526"/>
                <a:gd name="T80" fmla="*/ 28 w 2125"/>
                <a:gd name="T81" fmla="*/ 1129 h 1526"/>
                <a:gd name="T82" fmla="*/ 87 w 2125"/>
                <a:gd name="T83" fmla="*/ 1081 h 1526"/>
                <a:gd name="T84" fmla="*/ 165 w 2125"/>
                <a:gd name="T85" fmla="*/ 1066 h 1526"/>
                <a:gd name="T86" fmla="*/ 232 w 2125"/>
                <a:gd name="T87" fmla="*/ 1086 h 1526"/>
                <a:gd name="T88" fmla="*/ 302 w 2125"/>
                <a:gd name="T89" fmla="*/ 1088 h 1526"/>
                <a:gd name="T90" fmla="*/ 411 w 2125"/>
                <a:gd name="T91" fmla="*/ 1050 h 1526"/>
                <a:gd name="T92" fmla="*/ 533 w 2125"/>
                <a:gd name="T93" fmla="*/ 975 h 1526"/>
                <a:gd name="T94" fmla="*/ 663 w 2125"/>
                <a:gd name="T95" fmla="*/ 869 h 1526"/>
                <a:gd name="T96" fmla="*/ 794 w 2125"/>
                <a:gd name="T97" fmla="*/ 744 h 1526"/>
                <a:gd name="T98" fmla="*/ 921 w 2125"/>
                <a:gd name="T99" fmla="*/ 603 h 1526"/>
                <a:gd name="T100" fmla="*/ 904 w 2125"/>
                <a:gd name="T101" fmla="*/ 412 h 1526"/>
                <a:gd name="T102" fmla="*/ 864 w 2125"/>
                <a:gd name="T103" fmla="*/ 341 h 1526"/>
                <a:gd name="T104" fmla="*/ 867 w 2125"/>
                <a:gd name="T105" fmla="*/ 259 h 1526"/>
                <a:gd name="T106" fmla="*/ 912 w 2125"/>
                <a:gd name="T107" fmla="*/ 191 h 1526"/>
                <a:gd name="T108" fmla="*/ 987 w 2125"/>
                <a:gd name="T109" fmla="*/ 157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5" h="1526">
                  <a:moveTo>
                    <a:pt x="1973" y="151"/>
                  </a:moveTo>
                  <a:lnTo>
                    <a:pt x="1012" y="306"/>
                  </a:lnTo>
                  <a:lnTo>
                    <a:pt x="1200" y="494"/>
                  </a:lnTo>
                  <a:lnTo>
                    <a:pt x="1161" y="546"/>
                  </a:lnTo>
                  <a:lnTo>
                    <a:pt x="1149" y="563"/>
                  </a:lnTo>
                  <a:lnTo>
                    <a:pt x="1133" y="582"/>
                  </a:lnTo>
                  <a:lnTo>
                    <a:pt x="1114" y="606"/>
                  </a:lnTo>
                  <a:lnTo>
                    <a:pt x="1092" y="633"/>
                  </a:lnTo>
                  <a:lnTo>
                    <a:pt x="1068" y="663"/>
                  </a:lnTo>
                  <a:lnTo>
                    <a:pt x="1041" y="695"/>
                  </a:lnTo>
                  <a:lnTo>
                    <a:pt x="1011" y="729"/>
                  </a:lnTo>
                  <a:lnTo>
                    <a:pt x="979" y="765"/>
                  </a:lnTo>
                  <a:lnTo>
                    <a:pt x="945" y="803"/>
                  </a:lnTo>
                  <a:lnTo>
                    <a:pt x="909" y="840"/>
                  </a:lnTo>
                  <a:lnTo>
                    <a:pt x="871" y="879"/>
                  </a:lnTo>
                  <a:lnTo>
                    <a:pt x="833" y="917"/>
                  </a:lnTo>
                  <a:lnTo>
                    <a:pt x="792" y="956"/>
                  </a:lnTo>
                  <a:lnTo>
                    <a:pt x="751" y="993"/>
                  </a:lnTo>
                  <a:lnTo>
                    <a:pt x="708" y="1030"/>
                  </a:lnTo>
                  <a:lnTo>
                    <a:pt x="665" y="1064"/>
                  </a:lnTo>
                  <a:lnTo>
                    <a:pt x="621" y="1097"/>
                  </a:lnTo>
                  <a:lnTo>
                    <a:pt x="576" y="1127"/>
                  </a:lnTo>
                  <a:lnTo>
                    <a:pt x="531" y="1155"/>
                  </a:lnTo>
                  <a:lnTo>
                    <a:pt x="487" y="1179"/>
                  </a:lnTo>
                  <a:lnTo>
                    <a:pt x="442" y="1200"/>
                  </a:lnTo>
                  <a:lnTo>
                    <a:pt x="398" y="1218"/>
                  </a:lnTo>
                  <a:lnTo>
                    <a:pt x="354" y="1230"/>
                  </a:lnTo>
                  <a:lnTo>
                    <a:pt x="311" y="1239"/>
                  </a:lnTo>
                  <a:lnTo>
                    <a:pt x="269" y="1241"/>
                  </a:lnTo>
                  <a:lnTo>
                    <a:pt x="238" y="1240"/>
                  </a:lnTo>
                  <a:lnTo>
                    <a:pt x="208" y="1235"/>
                  </a:lnTo>
                  <a:lnTo>
                    <a:pt x="179" y="1227"/>
                  </a:lnTo>
                  <a:lnTo>
                    <a:pt x="151" y="1216"/>
                  </a:lnTo>
                  <a:lnTo>
                    <a:pt x="193" y="1253"/>
                  </a:lnTo>
                  <a:lnTo>
                    <a:pt x="237" y="1285"/>
                  </a:lnTo>
                  <a:lnTo>
                    <a:pt x="285" y="1313"/>
                  </a:lnTo>
                  <a:lnTo>
                    <a:pt x="335" y="1335"/>
                  </a:lnTo>
                  <a:lnTo>
                    <a:pt x="388" y="1353"/>
                  </a:lnTo>
                  <a:lnTo>
                    <a:pt x="444" y="1366"/>
                  </a:lnTo>
                  <a:lnTo>
                    <a:pt x="503" y="1373"/>
                  </a:lnTo>
                  <a:lnTo>
                    <a:pt x="564" y="1375"/>
                  </a:lnTo>
                  <a:lnTo>
                    <a:pt x="623" y="1373"/>
                  </a:lnTo>
                  <a:lnTo>
                    <a:pt x="682" y="1367"/>
                  </a:lnTo>
                  <a:lnTo>
                    <a:pt x="742" y="1357"/>
                  </a:lnTo>
                  <a:lnTo>
                    <a:pt x="801" y="1344"/>
                  </a:lnTo>
                  <a:lnTo>
                    <a:pt x="861" y="1328"/>
                  </a:lnTo>
                  <a:lnTo>
                    <a:pt x="921" y="1309"/>
                  </a:lnTo>
                  <a:lnTo>
                    <a:pt x="978" y="1289"/>
                  </a:lnTo>
                  <a:lnTo>
                    <a:pt x="1036" y="1266"/>
                  </a:lnTo>
                  <a:lnTo>
                    <a:pt x="1092" y="1242"/>
                  </a:lnTo>
                  <a:lnTo>
                    <a:pt x="1147" y="1216"/>
                  </a:lnTo>
                  <a:lnTo>
                    <a:pt x="1199" y="1190"/>
                  </a:lnTo>
                  <a:lnTo>
                    <a:pt x="1250" y="1163"/>
                  </a:lnTo>
                  <a:lnTo>
                    <a:pt x="1300" y="1136"/>
                  </a:lnTo>
                  <a:lnTo>
                    <a:pt x="1346" y="1110"/>
                  </a:lnTo>
                  <a:lnTo>
                    <a:pt x="1389" y="1084"/>
                  </a:lnTo>
                  <a:lnTo>
                    <a:pt x="1429" y="1058"/>
                  </a:lnTo>
                  <a:lnTo>
                    <a:pt x="1466" y="1034"/>
                  </a:lnTo>
                  <a:lnTo>
                    <a:pt x="1500" y="1012"/>
                  </a:lnTo>
                  <a:lnTo>
                    <a:pt x="1529" y="991"/>
                  </a:lnTo>
                  <a:lnTo>
                    <a:pt x="1555" y="973"/>
                  </a:lnTo>
                  <a:lnTo>
                    <a:pt x="1576" y="958"/>
                  </a:lnTo>
                  <a:lnTo>
                    <a:pt x="1628" y="919"/>
                  </a:lnTo>
                  <a:lnTo>
                    <a:pt x="1817" y="1107"/>
                  </a:lnTo>
                  <a:lnTo>
                    <a:pt x="1973" y="151"/>
                  </a:lnTo>
                  <a:close/>
                  <a:moveTo>
                    <a:pt x="1979" y="0"/>
                  </a:moveTo>
                  <a:lnTo>
                    <a:pt x="2007" y="4"/>
                  </a:lnTo>
                  <a:lnTo>
                    <a:pt x="2035" y="13"/>
                  </a:lnTo>
                  <a:lnTo>
                    <a:pt x="2059" y="26"/>
                  </a:lnTo>
                  <a:lnTo>
                    <a:pt x="2081" y="45"/>
                  </a:lnTo>
                  <a:lnTo>
                    <a:pt x="2099" y="67"/>
                  </a:lnTo>
                  <a:lnTo>
                    <a:pt x="2112" y="92"/>
                  </a:lnTo>
                  <a:lnTo>
                    <a:pt x="2120" y="119"/>
                  </a:lnTo>
                  <a:lnTo>
                    <a:pt x="2125" y="147"/>
                  </a:lnTo>
                  <a:lnTo>
                    <a:pt x="2123" y="175"/>
                  </a:lnTo>
                  <a:lnTo>
                    <a:pt x="1967" y="1131"/>
                  </a:lnTo>
                  <a:lnTo>
                    <a:pt x="1959" y="1158"/>
                  </a:lnTo>
                  <a:lnTo>
                    <a:pt x="1948" y="1183"/>
                  </a:lnTo>
                  <a:lnTo>
                    <a:pt x="1932" y="1204"/>
                  </a:lnTo>
                  <a:lnTo>
                    <a:pt x="1912" y="1223"/>
                  </a:lnTo>
                  <a:lnTo>
                    <a:pt x="1889" y="1239"/>
                  </a:lnTo>
                  <a:lnTo>
                    <a:pt x="1864" y="1249"/>
                  </a:lnTo>
                  <a:lnTo>
                    <a:pt x="1841" y="1255"/>
                  </a:lnTo>
                  <a:lnTo>
                    <a:pt x="1817" y="1256"/>
                  </a:lnTo>
                  <a:lnTo>
                    <a:pt x="1793" y="1255"/>
                  </a:lnTo>
                  <a:lnTo>
                    <a:pt x="1770" y="1249"/>
                  </a:lnTo>
                  <a:lnTo>
                    <a:pt x="1748" y="1241"/>
                  </a:lnTo>
                  <a:lnTo>
                    <a:pt x="1728" y="1228"/>
                  </a:lnTo>
                  <a:lnTo>
                    <a:pt x="1710" y="1213"/>
                  </a:lnTo>
                  <a:lnTo>
                    <a:pt x="1614" y="1116"/>
                  </a:lnTo>
                  <a:lnTo>
                    <a:pt x="1571" y="1145"/>
                  </a:lnTo>
                  <a:lnTo>
                    <a:pt x="1524" y="1176"/>
                  </a:lnTo>
                  <a:lnTo>
                    <a:pt x="1472" y="1209"/>
                  </a:lnTo>
                  <a:lnTo>
                    <a:pt x="1417" y="1243"/>
                  </a:lnTo>
                  <a:lnTo>
                    <a:pt x="1358" y="1277"/>
                  </a:lnTo>
                  <a:lnTo>
                    <a:pt x="1295" y="1310"/>
                  </a:lnTo>
                  <a:lnTo>
                    <a:pt x="1230" y="1344"/>
                  </a:lnTo>
                  <a:lnTo>
                    <a:pt x="1161" y="1376"/>
                  </a:lnTo>
                  <a:lnTo>
                    <a:pt x="1091" y="1407"/>
                  </a:lnTo>
                  <a:lnTo>
                    <a:pt x="1018" y="1435"/>
                  </a:lnTo>
                  <a:lnTo>
                    <a:pt x="945" y="1460"/>
                  </a:lnTo>
                  <a:lnTo>
                    <a:pt x="869" y="1483"/>
                  </a:lnTo>
                  <a:lnTo>
                    <a:pt x="793" y="1501"/>
                  </a:lnTo>
                  <a:lnTo>
                    <a:pt x="717" y="1514"/>
                  </a:lnTo>
                  <a:lnTo>
                    <a:pt x="640" y="1523"/>
                  </a:lnTo>
                  <a:lnTo>
                    <a:pt x="564" y="1526"/>
                  </a:lnTo>
                  <a:lnTo>
                    <a:pt x="496" y="1524"/>
                  </a:lnTo>
                  <a:lnTo>
                    <a:pt x="430" y="1515"/>
                  </a:lnTo>
                  <a:lnTo>
                    <a:pt x="367" y="1503"/>
                  </a:lnTo>
                  <a:lnTo>
                    <a:pt x="306" y="1485"/>
                  </a:lnTo>
                  <a:lnTo>
                    <a:pt x="249" y="1462"/>
                  </a:lnTo>
                  <a:lnTo>
                    <a:pt x="193" y="1435"/>
                  </a:lnTo>
                  <a:lnTo>
                    <a:pt x="141" y="1402"/>
                  </a:lnTo>
                  <a:lnTo>
                    <a:pt x="91" y="1365"/>
                  </a:lnTo>
                  <a:lnTo>
                    <a:pt x="44" y="1322"/>
                  </a:lnTo>
                  <a:lnTo>
                    <a:pt x="27" y="1301"/>
                  </a:lnTo>
                  <a:lnTo>
                    <a:pt x="14" y="1278"/>
                  </a:lnTo>
                  <a:lnTo>
                    <a:pt x="5" y="1254"/>
                  </a:lnTo>
                  <a:lnTo>
                    <a:pt x="0" y="1229"/>
                  </a:lnTo>
                  <a:lnTo>
                    <a:pt x="0" y="1203"/>
                  </a:lnTo>
                  <a:lnTo>
                    <a:pt x="5" y="1177"/>
                  </a:lnTo>
                  <a:lnTo>
                    <a:pt x="14" y="1152"/>
                  </a:lnTo>
                  <a:lnTo>
                    <a:pt x="28" y="1129"/>
                  </a:lnTo>
                  <a:lnTo>
                    <a:pt x="44" y="1110"/>
                  </a:lnTo>
                  <a:lnTo>
                    <a:pt x="65" y="1093"/>
                  </a:lnTo>
                  <a:lnTo>
                    <a:pt x="87" y="1081"/>
                  </a:lnTo>
                  <a:lnTo>
                    <a:pt x="112" y="1071"/>
                  </a:lnTo>
                  <a:lnTo>
                    <a:pt x="138" y="1067"/>
                  </a:lnTo>
                  <a:lnTo>
                    <a:pt x="165" y="1066"/>
                  </a:lnTo>
                  <a:lnTo>
                    <a:pt x="190" y="1070"/>
                  </a:lnTo>
                  <a:lnTo>
                    <a:pt x="215" y="1080"/>
                  </a:lnTo>
                  <a:lnTo>
                    <a:pt x="232" y="1086"/>
                  </a:lnTo>
                  <a:lnTo>
                    <a:pt x="250" y="1089"/>
                  </a:lnTo>
                  <a:lnTo>
                    <a:pt x="269" y="1090"/>
                  </a:lnTo>
                  <a:lnTo>
                    <a:pt x="302" y="1088"/>
                  </a:lnTo>
                  <a:lnTo>
                    <a:pt x="336" y="1080"/>
                  </a:lnTo>
                  <a:lnTo>
                    <a:pt x="372" y="1067"/>
                  </a:lnTo>
                  <a:lnTo>
                    <a:pt x="411" y="1050"/>
                  </a:lnTo>
                  <a:lnTo>
                    <a:pt x="451" y="1029"/>
                  </a:lnTo>
                  <a:lnTo>
                    <a:pt x="491" y="1004"/>
                  </a:lnTo>
                  <a:lnTo>
                    <a:pt x="533" y="975"/>
                  </a:lnTo>
                  <a:lnTo>
                    <a:pt x="576" y="942"/>
                  </a:lnTo>
                  <a:lnTo>
                    <a:pt x="619" y="908"/>
                  </a:lnTo>
                  <a:lnTo>
                    <a:pt x="663" y="869"/>
                  </a:lnTo>
                  <a:lnTo>
                    <a:pt x="707" y="830"/>
                  </a:lnTo>
                  <a:lnTo>
                    <a:pt x="750" y="787"/>
                  </a:lnTo>
                  <a:lnTo>
                    <a:pt x="794" y="744"/>
                  </a:lnTo>
                  <a:lnTo>
                    <a:pt x="837" y="698"/>
                  </a:lnTo>
                  <a:lnTo>
                    <a:pt x="879" y="651"/>
                  </a:lnTo>
                  <a:lnTo>
                    <a:pt x="921" y="603"/>
                  </a:lnTo>
                  <a:lnTo>
                    <a:pt x="960" y="555"/>
                  </a:lnTo>
                  <a:lnTo>
                    <a:pt x="1000" y="508"/>
                  </a:lnTo>
                  <a:lnTo>
                    <a:pt x="904" y="412"/>
                  </a:lnTo>
                  <a:lnTo>
                    <a:pt x="886" y="391"/>
                  </a:lnTo>
                  <a:lnTo>
                    <a:pt x="873" y="367"/>
                  </a:lnTo>
                  <a:lnTo>
                    <a:pt x="864" y="341"/>
                  </a:lnTo>
                  <a:lnTo>
                    <a:pt x="860" y="314"/>
                  </a:lnTo>
                  <a:lnTo>
                    <a:pt x="861" y="287"/>
                  </a:lnTo>
                  <a:lnTo>
                    <a:pt x="867" y="259"/>
                  </a:lnTo>
                  <a:lnTo>
                    <a:pt x="878" y="234"/>
                  </a:lnTo>
                  <a:lnTo>
                    <a:pt x="893" y="211"/>
                  </a:lnTo>
                  <a:lnTo>
                    <a:pt x="912" y="191"/>
                  </a:lnTo>
                  <a:lnTo>
                    <a:pt x="934" y="176"/>
                  </a:lnTo>
                  <a:lnTo>
                    <a:pt x="959" y="164"/>
                  </a:lnTo>
                  <a:lnTo>
                    <a:pt x="987" y="157"/>
                  </a:lnTo>
                  <a:lnTo>
                    <a:pt x="1949" y="2"/>
                  </a:lnTo>
                  <a:lnTo>
                    <a:pt x="19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01595" y="3113946"/>
            <a:ext cx="352991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326700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Mission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176561" y="2354437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176561" y="2595692"/>
            <a:ext cx="295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Eco Environment Growing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92310" y="4115372"/>
            <a:ext cx="352991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09118" y="5108486"/>
            <a:ext cx="352991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E36FF42-5E25-45AB-8593-592266725E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9387210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109845"/>
            <a:ext cx="57467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Our Next Agenda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2807377"/>
            <a:ext cx="5062874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297584" y="5465161"/>
            <a:ext cx="711028" cy="2017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4171633"/>
            <a:ext cx="5062874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89D1575-485D-4F09-9559-2A38EFF257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122666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Non AQR Full Purpl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00FF"/>
      </a:accent1>
      <a:accent2>
        <a:srgbClr val="C800C8"/>
      </a:accent2>
      <a:accent3>
        <a:srgbClr val="8A008A"/>
      </a:accent3>
      <a:accent4>
        <a:srgbClr val="5C005C"/>
      </a:accent4>
      <a:accent5>
        <a:srgbClr val="8A008A"/>
      </a:accent5>
      <a:accent6>
        <a:srgbClr val="C800C8"/>
      </a:accent6>
      <a:hlink>
        <a:srgbClr val="FF00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272</Words>
  <Application>Microsoft Office PowerPoint</Application>
  <PresentationFormat>Widescreen</PresentationFormat>
  <Paragraphs>139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Calibri</vt:lpstr>
      <vt:lpstr>Calibri Light</vt:lpstr>
      <vt:lpstr>DauphinPlain</vt:lpstr>
      <vt:lpstr>Open Sans</vt:lpstr>
      <vt:lpstr>Roboto Slab</vt:lpstr>
      <vt:lpstr>Rubik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PUPH</dc:creator>
  <cp:lastModifiedBy>HP</cp:lastModifiedBy>
  <cp:revision>90</cp:revision>
  <dcterms:created xsi:type="dcterms:W3CDTF">2020-10-22T06:52:13Z</dcterms:created>
  <dcterms:modified xsi:type="dcterms:W3CDTF">2021-06-07T19:20:44Z</dcterms:modified>
</cp:coreProperties>
</file>