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156" r:id="rId2"/>
    <p:sldId id="256" r:id="rId3"/>
    <p:sldId id="265" r:id="rId4"/>
    <p:sldId id="258" r:id="rId5"/>
    <p:sldId id="267" r:id="rId6"/>
    <p:sldId id="261" r:id="rId7"/>
    <p:sldId id="272" r:id="rId8"/>
    <p:sldId id="268" r:id="rId9"/>
    <p:sldId id="257" r:id="rId10"/>
    <p:sldId id="259" r:id="rId11"/>
    <p:sldId id="266" r:id="rId12"/>
    <p:sldId id="262" r:id="rId13"/>
    <p:sldId id="269" r:id="rId14"/>
    <p:sldId id="263" r:id="rId15"/>
    <p:sldId id="260" r:id="rId16"/>
    <p:sldId id="271" r:id="rId17"/>
    <p:sldId id="270" r:id="rId18"/>
    <p:sldId id="264" r:id="rId19"/>
    <p:sldId id="273" r:id="rId20"/>
    <p:sldId id="2141" r:id="rId21"/>
    <p:sldId id="2142" r:id="rId22"/>
    <p:sldId id="2143" r:id="rId23"/>
    <p:sldId id="2144" r:id="rId24"/>
    <p:sldId id="2145" r:id="rId25"/>
    <p:sldId id="2146" r:id="rId26"/>
    <p:sldId id="2147" r:id="rId27"/>
    <p:sldId id="2148" r:id="rId28"/>
    <p:sldId id="2149" r:id="rId29"/>
    <p:sldId id="2150" r:id="rId30"/>
    <p:sldId id="2151" r:id="rId31"/>
    <p:sldId id="2152" r:id="rId32"/>
    <p:sldId id="2157" r:id="rId33"/>
    <p:sldId id="2153" r:id="rId34"/>
    <p:sldId id="2154" r:id="rId35"/>
    <p:sldId id="215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2.5</c:v>
                </c:pt>
                <c:pt idx="1">
                  <c:v>5</c:v>
                </c:pt>
                <c:pt idx="2">
                  <c:v>4</c:v>
                </c:pt>
                <c:pt idx="3">
                  <c:v>3.8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FB-4179-94DB-A89C473449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CFB-4179-94DB-A89C4734496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2.2999999999999998</c:v>
                </c:pt>
                <c:pt idx="1">
                  <c:v>3</c:v>
                </c:pt>
                <c:pt idx="2">
                  <c:v>2</c:v>
                </c:pt>
                <c:pt idx="3">
                  <c:v>2.2000000000000002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CFB-4179-94DB-A89C4734496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4.5999999999999996</c:v>
                </c:pt>
                <c:pt idx="1">
                  <c:v>3.5</c:v>
                </c:pt>
                <c:pt idx="2">
                  <c:v>2.8</c:v>
                </c:pt>
                <c:pt idx="3">
                  <c:v>1.1000000000000001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CFB-4179-94DB-A89C473449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49713816"/>
        <c:axId val="251028528"/>
      </c:barChart>
      <c:catAx>
        <c:axId val="249713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528"/>
        <c:crosses val="autoZero"/>
        <c:auto val="1"/>
        <c:lblAlgn val="ctr"/>
        <c:lblOffset val="100"/>
        <c:noMultiLvlLbl val="0"/>
      </c:catAx>
      <c:valAx>
        <c:axId val="25102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971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4-4FD5-BDFD-D85EE8389A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4-4FD5-BDFD-D85EE8389A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4-4FD5-BDFD-D85EE8389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1664"/>
        <c:axId val="251028136"/>
      </c:barChart>
      <c:catAx>
        <c:axId val="251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136"/>
        <c:crosses val="autoZero"/>
        <c:auto val="1"/>
        <c:lblAlgn val="ctr"/>
        <c:lblOffset val="100"/>
        <c:noMultiLvlLbl val="0"/>
      </c:catAx>
      <c:valAx>
        <c:axId val="251028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95000"/>
        </a:schemeClr>
      </a:solidFill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A330E-C619-4A5A-9157-2A5D26B494DD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0F9-15E9-4DE9-B9F8-C221ABAE4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8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E091-05E3-423B-A275-B4F1D402F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BBE1C-3C84-4EC7-AAC0-1403B27D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0D4F5-CE5D-4240-A2A6-6663BC98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E210-DED3-4A1B-8418-1F1FEAE7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6CAB-30EA-4F01-8BD3-A873E064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2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2C5C8-86FB-45DD-B682-7C3569CB30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269" y="1444486"/>
            <a:ext cx="2650435" cy="5413513"/>
          </a:xfrm>
          <a:prstGeom prst="round2Same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7C77EFA-CFB1-4524-9C08-55035DCBA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9024730" y="1444487"/>
            <a:ext cx="3167268" cy="5413513"/>
          </a:xfrm>
          <a:prstGeom prst="round1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6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769704"/>
            <a:ext cx="8666925" cy="3445566"/>
          </a:xfrm>
          <a:custGeom>
            <a:avLst/>
            <a:gdLst>
              <a:gd name="connsiteX0" fmla="*/ 0 w 8666925"/>
              <a:gd name="connsiteY0" fmla="*/ 0 h 3564835"/>
              <a:gd name="connsiteX1" fmla="*/ 8072774 w 8666925"/>
              <a:gd name="connsiteY1" fmla="*/ 0 h 3564835"/>
              <a:gd name="connsiteX2" fmla="*/ 8666925 w 8666925"/>
              <a:gd name="connsiteY2" fmla="*/ 594151 h 3564835"/>
              <a:gd name="connsiteX3" fmla="*/ 8666925 w 8666925"/>
              <a:gd name="connsiteY3" fmla="*/ 2970684 h 3564835"/>
              <a:gd name="connsiteX4" fmla="*/ 8072774 w 8666925"/>
              <a:gd name="connsiteY4" fmla="*/ 3564835 h 3564835"/>
              <a:gd name="connsiteX5" fmla="*/ 0 w 8666925"/>
              <a:gd name="connsiteY5" fmla="*/ 3564835 h 356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925" h="3564835">
                <a:moveTo>
                  <a:pt x="0" y="0"/>
                </a:moveTo>
                <a:lnTo>
                  <a:pt x="8072774" y="0"/>
                </a:lnTo>
                <a:cubicBezTo>
                  <a:pt x="8400915" y="0"/>
                  <a:pt x="8666925" y="266010"/>
                  <a:pt x="8666925" y="594151"/>
                </a:cubicBezTo>
                <a:lnTo>
                  <a:pt x="8666925" y="2970684"/>
                </a:lnTo>
                <a:cubicBezTo>
                  <a:pt x="8666925" y="3298825"/>
                  <a:pt x="8400915" y="3564835"/>
                  <a:pt x="8072774" y="3564835"/>
                </a:cubicBezTo>
                <a:lnTo>
                  <a:pt x="0" y="35648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2226364"/>
            <a:ext cx="10217426" cy="46316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85D389-733F-4EC8-A2D7-CCF8E4D8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7234" y="483358"/>
            <a:ext cx="4664765" cy="4808562"/>
          </a:xfrm>
          <a:custGeom>
            <a:avLst/>
            <a:gdLst>
              <a:gd name="connsiteX0" fmla="*/ 0 w 5638442"/>
              <a:gd name="connsiteY0" fmla="*/ 0 h 4808562"/>
              <a:gd name="connsiteX1" fmla="*/ 5638442 w 5638442"/>
              <a:gd name="connsiteY1" fmla="*/ 0 h 4808562"/>
              <a:gd name="connsiteX2" fmla="*/ 5638442 w 5638442"/>
              <a:gd name="connsiteY2" fmla="*/ 4808562 h 4808562"/>
              <a:gd name="connsiteX3" fmla="*/ 0 w 5638442"/>
              <a:gd name="connsiteY3" fmla="*/ 4808562 h 480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442" h="4808562">
                <a:moveTo>
                  <a:pt x="0" y="0"/>
                </a:moveTo>
                <a:lnTo>
                  <a:pt x="5638442" y="0"/>
                </a:lnTo>
                <a:lnTo>
                  <a:pt x="5638442" y="4808562"/>
                </a:lnTo>
                <a:lnTo>
                  <a:pt x="0" y="4808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8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6631D9-702B-4F75-9581-E2C9595D94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4035" y="2849218"/>
            <a:ext cx="7407965" cy="3345284"/>
          </a:xfrm>
          <a:custGeom>
            <a:avLst/>
            <a:gdLst>
              <a:gd name="connsiteX0" fmla="*/ 0 w 1937980"/>
              <a:gd name="connsiteY0" fmla="*/ 0 h 3575714"/>
              <a:gd name="connsiteX1" fmla="*/ 1937980 w 1937980"/>
              <a:gd name="connsiteY1" fmla="*/ 0 h 3575714"/>
              <a:gd name="connsiteX2" fmla="*/ 1937980 w 1937980"/>
              <a:gd name="connsiteY2" fmla="*/ 3575714 h 3575714"/>
              <a:gd name="connsiteX3" fmla="*/ 0 w 1937980"/>
              <a:gd name="connsiteY3" fmla="*/ 3575714 h 357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0" h="3575714">
                <a:moveTo>
                  <a:pt x="0" y="0"/>
                </a:moveTo>
                <a:lnTo>
                  <a:pt x="1937980" y="0"/>
                </a:lnTo>
                <a:lnTo>
                  <a:pt x="1937980" y="3575714"/>
                </a:lnTo>
                <a:lnTo>
                  <a:pt x="0" y="3575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3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993439" y="0"/>
            <a:ext cx="9615465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81A61E-A048-4132-BFD6-46B6842106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933" y="533610"/>
            <a:ext cx="2736981" cy="4356442"/>
          </a:xfrm>
          <a:custGeom>
            <a:avLst/>
            <a:gdLst>
              <a:gd name="connsiteX0" fmla="*/ 0 w 2736981"/>
              <a:gd name="connsiteY0" fmla="*/ 0 h 2845425"/>
              <a:gd name="connsiteX1" fmla="*/ 2736981 w 2736981"/>
              <a:gd name="connsiteY1" fmla="*/ 0 h 2845425"/>
              <a:gd name="connsiteX2" fmla="*/ 2736981 w 2736981"/>
              <a:gd name="connsiteY2" fmla="*/ 2845425 h 2845425"/>
              <a:gd name="connsiteX3" fmla="*/ 0 w 2736981"/>
              <a:gd name="connsiteY3" fmla="*/ 2845425 h 28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2845425">
                <a:moveTo>
                  <a:pt x="0" y="0"/>
                </a:moveTo>
                <a:lnTo>
                  <a:pt x="2736981" y="0"/>
                </a:lnTo>
                <a:lnTo>
                  <a:pt x="2736981" y="2845425"/>
                </a:lnTo>
                <a:lnTo>
                  <a:pt x="0" y="28454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0A212B-0B60-4CA8-849E-1374B4EB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1498" y="533609"/>
            <a:ext cx="2736981" cy="5865563"/>
          </a:xfrm>
          <a:custGeom>
            <a:avLst/>
            <a:gdLst>
              <a:gd name="connsiteX0" fmla="*/ 0 w 2736981"/>
              <a:gd name="connsiteY0" fmla="*/ 0 h 5865563"/>
              <a:gd name="connsiteX1" fmla="*/ 2736981 w 2736981"/>
              <a:gd name="connsiteY1" fmla="*/ 0 h 5865563"/>
              <a:gd name="connsiteX2" fmla="*/ 2736981 w 2736981"/>
              <a:gd name="connsiteY2" fmla="*/ 5865563 h 5865563"/>
              <a:gd name="connsiteX3" fmla="*/ 0 w 2736981"/>
              <a:gd name="connsiteY3" fmla="*/ 5865563 h 586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5865563">
                <a:moveTo>
                  <a:pt x="0" y="0"/>
                </a:moveTo>
                <a:lnTo>
                  <a:pt x="2736981" y="0"/>
                </a:lnTo>
                <a:lnTo>
                  <a:pt x="2736981" y="5865563"/>
                </a:lnTo>
                <a:lnTo>
                  <a:pt x="0" y="5865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6F79D-9490-4B12-B26E-EBE685EB9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1617" y="689112"/>
            <a:ext cx="5380383" cy="6168887"/>
          </a:xfrm>
          <a:custGeom>
            <a:avLst/>
            <a:gdLst>
              <a:gd name="connsiteX0" fmla="*/ 0 w 3616657"/>
              <a:gd name="connsiteY0" fmla="*/ 0 h 5801703"/>
              <a:gd name="connsiteX1" fmla="*/ 3616657 w 3616657"/>
              <a:gd name="connsiteY1" fmla="*/ 0 h 5801703"/>
              <a:gd name="connsiteX2" fmla="*/ 3616657 w 3616657"/>
              <a:gd name="connsiteY2" fmla="*/ 5801703 h 5801703"/>
              <a:gd name="connsiteX3" fmla="*/ 0 w 3616657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5801703">
                <a:moveTo>
                  <a:pt x="0" y="0"/>
                </a:moveTo>
                <a:lnTo>
                  <a:pt x="3616657" y="0"/>
                </a:lnTo>
                <a:lnTo>
                  <a:pt x="3616657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0A5E09-EF36-425F-BA6D-596C13BC0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3705" y="0"/>
            <a:ext cx="7293230" cy="6858000"/>
          </a:xfrm>
          <a:custGeom>
            <a:avLst/>
            <a:gdLst>
              <a:gd name="connsiteX0" fmla="*/ 2404222 w 7126532"/>
              <a:gd name="connsiteY0" fmla="*/ 4411287 h 6583800"/>
              <a:gd name="connsiteX1" fmla="*/ 4734513 w 7126532"/>
              <a:gd name="connsiteY1" fmla="*/ 4411287 h 6583800"/>
              <a:gd name="connsiteX2" fmla="*/ 4734513 w 7126532"/>
              <a:gd name="connsiteY2" fmla="*/ 6583800 h 6583800"/>
              <a:gd name="connsiteX3" fmla="*/ 2404222 w 7126532"/>
              <a:gd name="connsiteY3" fmla="*/ 6583800 h 6583800"/>
              <a:gd name="connsiteX4" fmla="*/ 0 w 7126532"/>
              <a:gd name="connsiteY4" fmla="*/ 4411287 h 6583800"/>
              <a:gd name="connsiteX5" fmla="*/ 2330291 w 7126532"/>
              <a:gd name="connsiteY5" fmla="*/ 4411287 h 6583800"/>
              <a:gd name="connsiteX6" fmla="*/ 2330291 w 7126532"/>
              <a:gd name="connsiteY6" fmla="*/ 6583800 h 6583800"/>
              <a:gd name="connsiteX7" fmla="*/ 0 w 7126532"/>
              <a:gd name="connsiteY7" fmla="*/ 6583800 h 6583800"/>
              <a:gd name="connsiteX8" fmla="*/ 4796241 w 7126532"/>
              <a:gd name="connsiteY8" fmla="*/ 2199018 h 6583800"/>
              <a:gd name="connsiteX9" fmla="*/ 7126532 w 7126532"/>
              <a:gd name="connsiteY9" fmla="*/ 2199018 h 6583800"/>
              <a:gd name="connsiteX10" fmla="*/ 7126532 w 7126532"/>
              <a:gd name="connsiteY10" fmla="*/ 4371531 h 6583800"/>
              <a:gd name="connsiteX11" fmla="*/ 4796241 w 7126532"/>
              <a:gd name="connsiteY11" fmla="*/ 4371531 h 6583800"/>
              <a:gd name="connsiteX12" fmla="*/ 2404222 w 7126532"/>
              <a:gd name="connsiteY12" fmla="*/ 0 h 6583800"/>
              <a:gd name="connsiteX13" fmla="*/ 4734513 w 7126532"/>
              <a:gd name="connsiteY13" fmla="*/ 0 h 6583800"/>
              <a:gd name="connsiteX14" fmla="*/ 4734513 w 7126532"/>
              <a:gd name="connsiteY14" fmla="*/ 2172513 h 6583800"/>
              <a:gd name="connsiteX15" fmla="*/ 4734513 w 7126532"/>
              <a:gd name="connsiteY15" fmla="*/ 4345026 h 6583800"/>
              <a:gd name="connsiteX16" fmla="*/ 2404222 w 7126532"/>
              <a:gd name="connsiteY16" fmla="*/ 4345026 h 6583800"/>
              <a:gd name="connsiteX17" fmla="*/ 2404222 w 7126532"/>
              <a:gd name="connsiteY17" fmla="*/ 2172513 h 658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126532" h="6583800">
                <a:moveTo>
                  <a:pt x="2404222" y="4411287"/>
                </a:moveTo>
                <a:lnTo>
                  <a:pt x="4734513" y="4411287"/>
                </a:lnTo>
                <a:lnTo>
                  <a:pt x="4734513" y="6583800"/>
                </a:lnTo>
                <a:lnTo>
                  <a:pt x="2404222" y="6583800"/>
                </a:lnTo>
                <a:close/>
                <a:moveTo>
                  <a:pt x="0" y="4411287"/>
                </a:moveTo>
                <a:lnTo>
                  <a:pt x="2330291" y="4411287"/>
                </a:lnTo>
                <a:lnTo>
                  <a:pt x="2330291" y="6583800"/>
                </a:lnTo>
                <a:lnTo>
                  <a:pt x="0" y="6583800"/>
                </a:lnTo>
                <a:close/>
                <a:moveTo>
                  <a:pt x="4796241" y="2199018"/>
                </a:moveTo>
                <a:lnTo>
                  <a:pt x="7126532" y="2199018"/>
                </a:lnTo>
                <a:lnTo>
                  <a:pt x="7126532" y="4371531"/>
                </a:lnTo>
                <a:lnTo>
                  <a:pt x="4796241" y="4371531"/>
                </a:lnTo>
                <a:close/>
                <a:moveTo>
                  <a:pt x="2404222" y="0"/>
                </a:moveTo>
                <a:lnTo>
                  <a:pt x="4734513" y="0"/>
                </a:lnTo>
                <a:lnTo>
                  <a:pt x="4734513" y="2172513"/>
                </a:lnTo>
                <a:lnTo>
                  <a:pt x="4734513" y="4345026"/>
                </a:lnTo>
                <a:lnTo>
                  <a:pt x="2404222" y="4345026"/>
                </a:lnTo>
                <a:lnTo>
                  <a:pt x="2404222" y="217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668288F-1937-40AC-BC50-EAE82A078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5029" y="1320800"/>
            <a:ext cx="4818742" cy="4256621"/>
          </a:xfrm>
          <a:custGeom>
            <a:avLst/>
            <a:gdLst>
              <a:gd name="connsiteX0" fmla="*/ 0 w 2215690"/>
              <a:gd name="connsiteY0" fmla="*/ 0 h 3292541"/>
              <a:gd name="connsiteX1" fmla="*/ 2215690 w 2215690"/>
              <a:gd name="connsiteY1" fmla="*/ 0 h 3292541"/>
              <a:gd name="connsiteX2" fmla="*/ 2215690 w 2215690"/>
              <a:gd name="connsiteY2" fmla="*/ 3292541 h 3292541"/>
              <a:gd name="connsiteX3" fmla="*/ 0 w 2215690"/>
              <a:gd name="connsiteY3" fmla="*/ 3292541 h 329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690" h="3292541">
                <a:moveTo>
                  <a:pt x="0" y="0"/>
                </a:moveTo>
                <a:lnTo>
                  <a:pt x="2215690" y="0"/>
                </a:lnTo>
                <a:lnTo>
                  <a:pt x="2215690" y="3292541"/>
                </a:lnTo>
                <a:lnTo>
                  <a:pt x="0" y="32925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1524343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B7F669-823A-490F-A618-8AEB8491F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101" y="3683888"/>
            <a:ext cx="3449540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A83219-8E72-4992-9647-7D8327B858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5004" y="3683888"/>
            <a:ext cx="7826996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8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54F267-0C55-4911-B57E-028DA74B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696686"/>
            <a:ext cx="4165600" cy="5512177"/>
          </a:xfrm>
          <a:custGeom>
            <a:avLst/>
            <a:gdLst>
              <a:gd name="connsiteX0" fmla="*/ 0 w 2586021"/>
              <a:gd name="connsiteY0" fmla="*/ 0 h 5801703"/>
              <a:gd name="connsiteX1" fmla="*/ 2586021 w 2586021"/>
              <a:gd name="connsiteY1" fmla="*/ 0 h 5801703"/>
              <a:gd name="connsiteX2" fmla="*/ 2586021 w 2586021"/>
              <a:gd name="connsiteY2" fmla="*/ 5801703 h 5801703"/>
              <a:gd name="connsiteX3" fmla="*/ 0 w 2586021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021" h="5801703">
                <a:moveTo>
                  <a:pt x="0" y="0"/>
                </a:moveTo>
                <a:lnTo>
                  <a:pt x="2586021" y="0"/>
                </a:lnTo>
                <a:lnTo>
                  <a:pt x="2586021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12D6-AF74-4197-8491-1570899F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2B6A-F84D-40E0-9B88-34277876C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2FE4-3FB9-4FB1-A03E-F005851F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9E50-66B2-47FC-923F-199118DC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5FF7-6346-40FE-BB37-E0BEAAA6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11794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27886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2921000"/>
            <a:ext cx="4178258" cy="2725057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114066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8401" y="2080018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52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6286" y="3037114"/>
            <a:ext cx="9695542" cy="32185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5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1973943"/>
            <a:ext cx="11117943" cy="488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686" y="-1"/>
            <a:ext cx="5399314" cy="4847771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3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14" y="2409372"/>
            <a:ext cx="5399314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0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2457" y="0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456" y="3701143"/>
            <a:ext cx="3483429" cy="3156857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2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0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3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625944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0801" y="1756229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0"/>
            <a:ext cx="6052457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824686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742" y="1342571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82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7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4171"/>
            <a:ext cx="12192000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32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34974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912860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590746" y="943201"/>
            <a:ext cx="2466975" cy="265634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21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91086" cy="48187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65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0"/>
            <a:ext cx="10087428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34175" y="3222625"/>
            <a:ext cx="4876800" cy="36353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19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1371" y="740229"/>
            <a:ext cx="10290629" cy="4020458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33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0087429" cy="6212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70917" y="1785938"/>
            <a:ext cx="3440112" cy="5072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51888" y="1785938"/>
            <a:ext cx="3440112" cy="5072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3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0913" y="0"/>
            <a:ext cx="6691086" cy="685799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2771" y="0"/>
            <a:ext cx="4672085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3457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5C5E6DE-D96B-454E-9F59-034545923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609" y="1443250"/>
            <a:ext cx="4513652" cy="3971499"/>
          </a:xfrm>
          <a:prstGeom prst="roundRect">
            <a:avLst>
              <a:gd name="adj" fmla="val 10661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89475" y="0"/>
            <a:ext cx="95025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EE289E-40E8-4FD5-A10E-81A466A7EB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7432" y="528150"/>
            <a:ext cx="4507774" cy="5801703"/>
          </a:xfrm>
          <a:prstGeom prst="round2Diag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78226" y="1404730"/>
            <a:ext cx="4094922" cy="5453270"/>
          </a:xfrm>
          <a:custGeom>
            <a:avLst/>
            <a:gdLst>
              <a:gd name="connsiteX0" fmla="*/ 682501 w 4094922"/>
              <a:gd name="connsiteY0" fmla="*/ 0 h 5453270"/>
              <a:gd name="connsiteX1" fmla="*/ 3412421 w 4094922"/>
              <a:gd name="connsiteY1" fmla="*/ 0 h 5453270"/>
              <a:gd name="connsiteX2" fmla="*/ 4094922 w 4094922"/>
              <a:gd name="connsiteY2" fmla="*/ 682501 h 5453270"/>
              <a:gd name="connsiteX3" fmla="*/ 4094922 w 4094922"/>
              <a:gd name="connsiteY3" fmla="*/ 5453270 h 5453270"/>
              <a:gd name="connsiteX4" fmla="*/ 0 w 4094922"/>
              <a:gd name="connsiteY4" fmla="*/ 5453270 h 5453270"/>
              <a:gd name="connsiteX5" fmla="*/ 0 w 4094922"/>
              <a:gd name="connsiteY5" fmla="*/ 682501 h 5453270"/>
              <a:gd name="connsiteX6" fmla="*/ 682501 w 4094922"/>
              <a:gd name="connsiteY6" fmla="*/ 0 h 545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4922" h="5453270">
                <a:moveTo>
                  <a:pt x="682501" y="0"/>
                </a:moveTo>
                <a:lnTo>
                  <a:pt x="3412421" y="0"/>
                </a:lnTo>
                <a:cubicBezTo>
                  <a:pt x="3789356" y="0"/>
                  <a:pt x="4094922" y="305566"/>
                  <a:pt x="4094922" y="682501"/>
                </a:cubicBezTo>
                <a:lnTo>
                  <a:pt x="4094922" y="5453270"/>
                </a:lnTo>
                <a:lnTo>
                  <a:pt x="0" y="5453270"/>
                </a:lnTo>
                <a:lnTo>
                  <a:pt x="0" y="682501"/>
                </a:lnTo>
                <a:cubicBezTo>
                  <a:pt x="0" y="305566"/>
                  <a:pt x="305566" y="0"/>
                  <a:pt x="68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08729" y="0"/>
            <a:ext cx="958814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1148" y="705926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1148" y="3455752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3940" y="1484244"/>
            <a:ext cx="3808199" cy="3432314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439" y="3552302"/>
            <a:ext cx="2741399" cy="2470812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033BA-A6E0-499E-AFED-0821A53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E0509-6FB9-4EB3-9572-C315851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D79A7-2D0F-4C2B-A6E9-770EF7D03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DB1E62A-B913-4248-8D3F-0822069C8202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05388-7FAA-438E-9D6E-2270B1C9C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659E-40B1-414E-8C68-3FF1FAEC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346C751-85CA-4E90-BE67-0BD181B14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5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8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6" r:id="rId29"/>
    <p:sldLayoutId id="2147483685" r:id="rId30"/>
    <p:sldLayoutId id="2147483687" r:id="rId31"/>
    <p:sldLayoutId id="2147483688" r:id="rId32"/>
    <p:sldLayoutId id="2147483689" r:id="rId33"/>
    <p:sldLayoutId id="2147483690" r:id="rId34"/>
    <p:sldLayoutId id="2147483695" r:id="rId35"/>
    <p:sldLayoutId id="2147483691" r:id="rId36"/>
    <p:sldLayoutId id="2147483692" r:id="rId37"/>
    <p:sldLayoutId id="2147483693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FC028-6BD4-4919-BECA-ECAAAAFA5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7996" y="2440645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 Environment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14458" y="4164788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74572" y="5358373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4662" y="2696728"/>
            <a:ext cx="593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ECOLEGY</a:t>
            </a:r>
            <a:endParaRPr lang="id-ID" sz="8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022155" y="42392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6" name="Freeform 78"/>
          <p:cNvSpPr>
            <a:spLocks noChangeArrowheads="1"/>
          </p:cNvSpPr>
          <p:nvPr/>
        </p:nvSpPr>
        <p:spPr bwMode="auto">
          <a:xfrm>
            <a:off x="11439246" y="474346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21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Save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Planet 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5" y="4041793"/>
            <a:ext cx="27262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AFF051-0ED2-4A7F-BE61-D4353D7D98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1810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333056" y="1641379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Awareness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316584" y="4227757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38174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623001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93899-30FE-4BCF-A572-8C5E70694A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3A9AEF-78DD-4F43-97DF-04F0D7A00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632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4668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Value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3436A-E33D-4349-AC2E-3DF42B18E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19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7533" y="1468743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Experience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1413" y="2564953"/>
            <a:ext cx="40025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0647" y="4630660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2434" y="4630660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9F6BB5-8F55-4F0F-B07B-31A6881715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9109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Eco 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4" y="4041793"/>
            <a:ext cx="372427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CC0EAE-B235-4B72-87B5-E5AE2BC2F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242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18101" y="150057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481185" y="1606883"/>
            <a:ext cx="501264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D48C50-9D7B-47B9-872F-8C60EEF12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1A6B36-8BDC-4689-BD13-FAC582B616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598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980791" y="130908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Let’s Recycling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240529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3935214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18378" y="54651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BDB28-621B-4975-AB28-96A449AD7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2685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4078514" y="1490917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What The Pollution?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3141125"/>
            <a:ext cx="4011159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4671043"/>
            <a:ext cx="4011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19918B-306B-4698-9B45-5F54639F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516BAD-C278-43BC-8696-054F098FC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0554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34620" y="1512286"/>
            <a:ext cx="64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How To Handle It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284651-5678-4723-86E8-1E697D8D81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08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953829" y="211406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Factory Waste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53829" y="4031311"/>
            <a:ext cx="3323771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278560-C71C-4F4F-887D-EEFEFC19F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19714-72BD-4B81-A146-0D96BA04FB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28152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8291" y="2017897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Introduction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8291" y="3742396"/>
            <a:ext cx="4358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dummy text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9E62-5572-4DBF-980F-FC0BBC5E8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80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Eco City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Energy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46A1C2-1DC4-4CFF-BDA5-E6D8C921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1779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C3B101-5A4D-4A4C-9BBF-50E064C18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653851"/>
              </p:ext>
            </p:extLst>
          </p:nvPr>
        </p:nvGraphicFramePr>
        <p:xfrm>
          <a:off x="1309008" y="3062514"/>
          <a:ext cx="9661072" cy="2680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3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19200" y="873657"/>
            <a:ext cx="557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Controlling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17C451-E954-4A10-AB69-14151CB27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Ecology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Defender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89714" y="1268167"/>
            <a:ext cx="48384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8974" y="3251215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3443" y="4463907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F89F5-927D-414E-86D0-DE4810EF5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7206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400219" y="14832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Plant The Tree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2579468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410938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7806" y="5639304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BC3A97-4B47-4D0E-B705-131E07D2F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3BC193-D99A-4A28-9EFE-DAB285C2CE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9282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05592" y="13816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2790372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4407433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B6A799-79FA-4CA4-97C7-8D687C5E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6409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008914" y="204758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Next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008914" y="3964831"/>
            <a:ext cx="4470400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6B24D-2108-4398-9168-6EBA9E3E9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007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Routine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606488-AD7E-4337-904B-DE6EC51DA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324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Freeform 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1471E72-E576-400F-8622-D4409D3B2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99719"/>
              </p:ext>
            </p:extLst>
          </p:nvPr>
        </p:nvGraphicFramePr>
        <p:xfrm>
          <a:off x="6405104" y="2816664"/>
          <a:ext cx="4848129" cy="320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422400" y="2571830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23%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87251" y="3244551"/>
            <a:ext cx="3939492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87251" y="4403249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52102" y="5075970"/>
            <a:ext cx="39394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8732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476171" y="600007"/>
            <a:ext cx="523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About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286000" y="1391632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606FB-3D14-43B8-8F41-0004E042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73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585868" y="154725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Who We 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3294956"/>
            <a:ext cx="4435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4641091"/>
            <a:ext cx="44355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6" name="Freeform 116"/>
          <p:cNvSpPr>
            <a:spLocks/>
          </p:cNvSpPr>
          <p:nvPr/>
        </p:nvSpPr>
        <p:spPr bwMode="auto">
          <a:xfrm>
            <a:off x="6761863" y="2685473"/>
            <a:ext cx="302789" cy="26663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199809" y="270803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BA485-6A5F-40CA-9933-2B24FCE5D3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440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145745" y="4030249"/>
            <a:ext cx="600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336349" y="5107288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3D6A90-A4BA-44A9-B43A-7DE9EFA1A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CD2F8B-FA9E-4C8C-AD65-DCCB60D25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DE2B11-3E30-43E0-B1FA-21EC8D26F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3276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901371" y="519891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Project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877380" y="5198915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07EC28-C7E1-4FF3-98BC-0D111B7AA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1B1992-DB3F-4DEB-A139-1230A5ED6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278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5807" y="1166536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Provide To Best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416679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520531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593966" y="5373087"/>
            <a:ext cx="509712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3568" y="3106180"/>
            <a:ext cx="29266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2487C91-38F2-49CD-89F3-3FA71B04C2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415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403" y="158931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2739140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Nana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Maranita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3206036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4191279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Fanessa</a:t>
            </a:r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Natline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4658175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7D9E64-B65C-40C0-9444-4FAF74C598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5A504B-BD12-42C5-9814-AD61A0BBC0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9072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16937" y="2256836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End Of Slide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16937" y="4128047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20272" y="2564613"/>
            <a:ext cx="4584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THANK’S</a:t>
            </a:r>
            <a:endParaRPr lang="id-ID" sz="5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9935" y="5252429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19935" y="54425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1" name="Freeform 78"/>
          <p:cNvSpPr>
            <a:spLocks noChangeArrowheads="1"/>
          </p:cNvSpPr>
          <p:nvPr/>
        </p:nvSpPr>
        <p:spPr bwMode="auto">
          <a:xfrm>
            <a:off x="636200" y="594674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09E-2B9C-4DDB-BE20-242ED6479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675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674818" y="194148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Save The Planet</a:t>
            </a:r>
          </a:p>
        </p:txBody>
      </p:sp>
      <p:sp>
        <p:nvSpPr>
          <p:cNvPr id="14" name="Freeform 1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824241" y="3093991"/>
            <a:ext cx="329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45%</a:t>
            </a:r>
            <a:endParaRPr lang="id-ID" sz="3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818829" y="4568203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722192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963447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FD725-DC2B-404C-A5D5-345A3E5E8E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3549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276538" y="117073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What We 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0A0DD0-0441-44D0-ACB9-DD3C4D6592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A2FE66-3720-4A0A-8493-8102CF2FA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013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5E79E2-98E0-4374-B69C-DC4A1196DE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0687F87-B45A-4C3B-A2E7-0BBF7B432BED}"/>
              </a:ext>
            </a:extLst>
          </p:cNvPr>
          <p:cNvSpPr/>
          <p:nvPr/>
        </p:nvSpPr>
        <p:spPr>
          <a:xfrm>
            <a:off x="8511988" y="3437433"/>
            <a:ext cx="3018672" cy="2721320"/>
          </a:xfrm>
          <a:prstGeom prst="roundRect">
            <a:avLst>
              <a:gd name="adj" fmla="val 153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48424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64C6C0-C24E-4491-9D93-75688AD20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428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06D1B-F88B-4B44-85AB-F28980534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Vision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346721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3782828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9" name="Group 347"/>
          <p:cNvGrpSpPr>
            <a:grpSpLocks noChangeAspect="1"/>
          </p:cNvGrpSpPr>
          <p:nvPr/>
        </p:nvGrpSpPr>
        <p:grpSpPr bwMode="auto">
          <a:xfrm>
            <a:off x="7928825" y="3748432"/>
            <a:ext cx="382634" cy="417420"/>
            <a:chOff x="1813" y="1370"/>
            <a:chExt cx="264" cy="288"/>
          </a:xfrm>
          <a:solidFill>
            <a:schemeClr val="bg1"/>
          </a:solidFill>
        </p:grpSpPr>
        <p:sp>
          <p:nvSpPr>
            <p:cNvPr id="10" name="Freeform 349"/>
            <p:cNvSpPr>
              <a:spLocks noEditPoints="1"/>
            </p:cNvSpPr>
            <p:nvPr/>
          </p:nvSpPr>
          <p:spPr bwMode="auto">
            <a:xfrm>
              <a:off x="1813" y="1370"/>
              <a:ext cx="143" cy="288"/>
            </a:xfrm>
            <a:custGeom>
              <a:avLst/>
              <a:gdLst>
                <a:gd name="T0" fmla="*/ 329 w 1710"/>
                <a:gd name="T1" fmla="*/ 1275 h 3452"/>
                <a:gd name="T2" fmla="*/ 545 w 1710"/>
                <a:gd name="T3" fmla="*/ 1278 h 3452"/>
                <a:gd name="T4" fmla="*/ 593 w 1710"/>
                <a:gd name="T5" fmla="*/ 1302 h 3452"/>
                <a:gd name="T6" fmla="*/ 625 w 1710"/>
                <a:gd name="T7" fmla="*/ 1343 h 3452"/>
                <a:gd name="T8" fmla="*/ 638 w 1710"/>
                <a:gd name="T9" fmla="*/ 1396 h 3452"/>
                <a:gd name="T10" fmla="*/ 1072 w 1710"/>
                <a:gd name="T11" fmla="*/ 3211 h 3452"/>
                <a:gd name="T12" fmla="*/ 1075 w 1710"/>
                <a:gd name="T13" fmla="*/ 1369 h 3452"/>
                <a:gd name="T14" fmla="*/ 1100 w 1710"/>
                <a:gd name="T15" fmla="*/ 1320 h 3452"/>
                <a:gd name="T16" fmla="*/ 1140 w 1710"/>
                <a:gd name="T17" fmla="*/ 1288 h 3452"/>
                <a:gd name="T18" fmla="*/ 1193 w 1710"/>
                <a:gd name="T19" fmla="*/ 1275 h 3452"/>
                <a:gd name="T20" fmla="*/ 855 w 1710"/>
                <a:gd name="T21" fmla="*/ 363 h 3452"/>
                <a:gd name="T22" fmla="*/ 880 w 1710"/>
                <a:gd name="T23" fmla="*/ 2 h 3452"/>
                <a:gd name="T24" fmla="*/ 926 w 1710"/>
                <a:gd name="T25" fmla="*/ 23 h 3452"/>
                <a:gd name="T26" fmla="*/ 960 w 1710"/>
                <a:gd name="T27" fmla="*/ 60 h 3452"/>
                <a:gd name="T28" fmla="*/ 1705 w 1710"/>
                <a:gd name="T29" fmla="*/ 1359 h 3452"/>
                <a:gd name="T30" fmla="*/ 1710 w 1710"/>
                <a:gd name="T31" fmla="*/ 1408 h 3452"/>
                <a:gd name="T32" fmla="*/ 1694 w 1710"/>
                <a:gd name="T33" fmla="*/ 1457 h 3452"/>
                <a:gd name="T34" fmla="*/ 1661 w 1710"/>
                <a:gd name="T35" fmla="*/ 1495 h 3452"/>
                <a:gd name="T36" fmla="*/ 1616 w 1710"/>
                <a:gd name="T37" fmla="*/ 1515 h 3452"/>
                <a:gd name="T38" fmla="*/ 1315 w 1710"/>
                <a:gd name="T39" fmla="*/ 1518 h 3452"/>
                <a:gd name="T40" fmla="*/ 1310 w 1710"/>
                <a:gd name="T41" fmla="*/ 3360 h 3452"/>
                <a:gd name="T42" fmla="*/ 1287 w 1710"/>
                <a:gd name="T43" fmla="*/ 3407 h 3452"/>
                <a:gd name="T44" fmla="*/ 1246 w 1710"/>
                <a:gd name="T45" fmla="*/ 3441 h 3452"/>
                <a:gd name="T46" fmla="*/ 1193 w 1710"/>
                <a:gd name="T47" fmla="*/ 3452 h 3452"/>
                <a:gd name="T48" fmla="*/ 489 w 1710"/>
                <a:gd name="T49" fmla="*/ 3449 h 3452"/>
                <a:gd name="T50" fmla="*/ 442 w 1710"/>
                <a:gd name="T51" fmla="*/ 3426 h 3452"/>
                <a:gd name="T52" fmla="*/ 408 w 1710"/>
                <a:gd name="T53" fmla="*/ 3385 h 3452"/>
                <a:gd name="T54" fmla="*/ 397 w 1710"/>
                <a:gd name="T55" fmla="*/ 3332 h 3452"/>
                <a:gd name="T56" fmla="*/ 120 w 1710"/>
                <a:gd name="T57" fmla="*/ 1518 h 3452"/>
                <a:gd name="T58" fmla="*/ 70 w 1710"/>
                <a:gd name="T59" fmla="*/ 1507 h 3452"/>
                <a:gd name="T60" fmla="*/ 30 w 1710"/>
                <a:gd name="T61" fmla="*/ 1478 h 3452"/>
                <a:gd name="T62" fmla="*/ 5 w 1710"/>
                <a:gd name="T63" fmla="*/ 1434 h 3452"/>
                <a:gd name="T64" fmla="*/ 0 w 1710"/>
                <a:gd name="T65" fmla="*/ 1384 h 3452"/>
                <a:gd name="T66" fmla="*/ 16 w 1710"/>
                <a:gd name="T67" fmla="*/ 1336 h 3452"/>
                <a:gd name="T68" fmla="*/ 766 w 1710"/>
                <a:gd name="T69" fmla="*/ 40 h 3452"/>
                <a:gd name="T70" fmla="*/ 806 w 1710"/>
                <a:gd name="T71" fmla="*/ 11 h 3452"/>
                <a:gd name="T72" fmla="*/ 855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855" y="363"/>
                  </a:moveTo>
                  <a:lnTo>
                    <a:pt x="329" y="1275"/>
                  </a:lnTo>
                  <a:lnTo>
                    <a:pt x="517" y="1275"/>
                  </a:lnTo>
                  <a:lnTo>
                    <a:pt x="545" y="1278"/>
                  </a:lnTo>
                  <a:lnTo>
                    <a:pt x="570" y="1288"/>
                  </a:lnTo>
                  <a:lnTo>
                    <a:pt x="593" y="1302"/>
                  </a:lnTo>
                  <a:lnTo>
                    <a:pt x="612" y="1320"/>
                  </a:lnTo>
                  <a:lnTo>
                    <a:pt x="625" y="1343"/>
                  </a:lnTo>
                  <a:lnTo>
                    <a:pt x="635" y="1369"/>
                  </a:lnTo>
                  <a:lnTo>
                    <a:pt x="638" y="1396"/>
                  </a:lnTo>
                  <a:lnTo>
                    <a:pt x="638" y="3211"/>
                  </a:lnTo>
                  <a:lnTo>
                    <a:pt x="1072" y="3211"/>
                  </a:lnTo>
                  <a:lnTo>
                    <a:pt x="1072" y="1396"/>
                  </a:lnTo>
                  <a:lnTo>
                    <a:pt x="1075" y="1369"/>
                  </a:lnTo>
                  <a:lnTo>
                    <a:pt x="1085" y="1343"/>
                  </a:lnTo>
                  <a:lnTo>
                    <a:pt x="1100" y="1320"/>
                  </a:lnTo>
                  <a:lnTo>
                    <a:pt x="1117" y="1302"/>
                  </a:lnTo>
                  <a:lnTo>
                    <a:pt x="1140" y="1288"/>
                  </a:lnTo>
                  <a:lnTo>
                    <a:pt x="1166" y="1278"/>
                  </a:lnTo>
                  <a:lnTo>
                    <a:pt x="1193" y="1275"/>
                  </a:lnTo>
                  <a:lnTo>
                    <a:pt x="1381" y="1275"/>
                  </a:lnTo>
                  <a:lnTo>
                    <a:pt x="855" y="363"/>
                  </a:lnTo>
                  <a:close/>
                  <a:moveTo>
                    <a:pt x="855" y="0"/>
                  </a:moveTo>
                  <a:lnTo>
                    <a:pt x="880" y="2"/>
                  </a:lnTo>
                  <a:lnTo>
                    <a:pt x="904" y="11"/>
                  </a:lnTo>
                  <a:lnTo>
                    <a:pt x="926" y="23"/>
                  </a:lnTo>
                  <a:lnTo>
                    <a:pt x="944" y="40"/>
                  </a:lnTo>
                  <a:lnTo>
                    <a:pt x="960" y="60"/>
                  </a:lnTo>
                  <a:lnTo>
                    <a:pt x="1694" y="1336"/>
                  </a:lnTo>
                  <a:lnTo>
                    <a:pt x="1705" y="1359"/>
                  </a:lnTo>
                  <a:lnTo>
                    <a:pt x="1710" y="1384"/>
                  </a:lnTo>
                  <a:lnTo>
                    <a:pt x="1710" y="1408"/>
                  </a:lnTo>
                  <a:lnTo>
                    <a:pt x="1705" y="1434"/>
                  </a:lnTo>
                  <a:lnTo>
                    <a:pt x="1694" y="1457"/>
                  </a:lnTo>
                  <a:lnTo>
                    <a:pt x="1680" y="1478"/>
                  </a:lnTo>
                  <a:lnTo>
                    <a:pt x="1661" y="1495"/>
                  </a:lnTo>
                  <a:lnTo>
                    <a:pt x="1640" y="1507"/>
                  </a:lnTo>
                  <a:lnTo>
                    <a:pt x="1616" y="1515"/>
                  </a:lnTo>
                  <a:lnTo>
                    <a:pt x="1591" y="1518"/>
                  </a:lnTo>
                  <a:lnTo>
                    <a:pt x="1315" y="1518"/>
                  </a:lnTo>
                  <a:lnTo>
                    <a:pt x="1315" y="3332"/>
                  </a:lnTo>
                  <a:lnTo>
                    <a:pt x="1310" y="3360"/>
                  </a:lnTo>
                  <a:lnTo>
                    <a:pt x="1302" y="3385"/>
                  </a:lnTo>
                  <a:lnTo>
                    <a:pt x="1287" y="3407"/>
                  </a:lnTo>
                  <a:lnTo>
                    <a:pt x="1268" y="3426"/>
                  </a:lnTo>
                  <a:lnTo>
                    <a:pt x="1246" y="3441"/>
                  </a:lnTo>
                  <a:lnTo>
                    <a:pt x="1221" y="3449"/>
                  </a:lnTo>
                  <a:lnTo>
                    <a:pt x="1193" y="3452"/>
                  </a:lnTo>
                  <a:lnTo>
                    <a:pt x="517" y="3452"/>
                  </a:lnTo>
                  <a:lnTo>
                    <a:pt x="489" y="3449"/>
                  </a:lnTo>
                  <a:lnTo>
                    <a:pt x="464" y="3441"/>
                  </a:lnTo>
                  <a:lnTo>
                    <a:pt x="442" y="3426"/>
                  </a:lnTo>
                  <a:lnTo>
                    <a:pt x="423" y="3407"/>
                  </a:lnTo>
                  <a:lnTo>
                    <a:pt x="408" y="3385"/>
                  </a:lnTo>
                  <a:lnTo>
                    <a:pt x="400" y="3360"/>
                  </a:lnTo>
                  <a:lnTo>
                    <a:pt x="397" y="3332"/>
                  </a:lnTo>
                  <a:lnTo>
                    <a:pt x="397" y="1518"/>
                  </a:lnTo>
                  <a:lnTo>
                    <a:pt x="120" y="1518"/>
                  </a:lnTo>
                  <a:lnTo>
                    <a:pt x="94" y="1515"/>
                  </a:lnTo>
                  <a:lnTo>
                    <a:pt x="70" y="1507"/>
                  </a:lnTo>
                  <a:lnTo>
                    <a:pt x="49" y="1495"/>
                  </a:lnTo>
                  <a:lnTo>
                    <a:pt x="30" y="1478"/>
                  </a:lnTo>
                  <a:lnTo>
                    <a:pt x="16" y="1457"/>
                  </a:lnTo>
                  <a:lnTo>
                    <a:pt x="5" y="1434"/>
                  </a:lnTo>
                  <a:lnTo>
                    <a:pt x="0" y="1408"/>
                  </a:lnTo>
                  <a:lnTo>
                    <a:pt x="0" y="1384"/>
                  </a:lnTo>
                  <a:lnTo>
                    <a:pt x="5" y="1359"/>
                  </a:lnTo>
                  <a:lnTo>
                    <a:pt x="16" y="1336"/>
                  </a:lnTo>
                  <a:lnTo>
                    <a:pt x="750" y="60"/>
                  </a:lnTo>
                  <a:lnTo>
                    <a:pt x="766" y="40"/>
                  </a:lnTo>
                  <a:lnTo>
                    <a:pt x="785" y="23"/>
                  </a:lnTo>
                  <a:lnTo>
                    <a:pt x="806" y="11"/>
                  </a:lnTo>
                  <a:lnTo>
                    <a:pt x="830" y="2"/>
                  </a:lnTo>
                  <a:lnTo>
                    <a:pt x="8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0"/>
            <p:cNvSpPr>
              <a:spLocks noEditPoints="1"/>
            </p:cNvSpPr>
            <p:nvPr/>
          </p:nvSpPr>
          <p:spPr bwMode="auto">
            <a:xfrm>
              <a:off x="1935" y="1370"/>
              <a:ext cx="142" cy="288"/>
            </a:xfrm>
            <a:custGeom>
              <a:avLst/>
              <a:gdLst>
                <a:gd name="T0" fmla="*/ 637 w 1710"/>
                <a:gd name="T1" fmla="*/ 2057 h 3452"/>
                <a:gd name="T2" fmla="*/ 625 w 1710"/>
                <a:gd name="T3" fmla="*/ 2109 h 3452"/>
                <a:gd name="T4" fmla="*/ 592 w 1710"/>
                <a:gd name="T5" fmla="*/ 2151 h 3452"/>
                <a:gd name="T6" fmla="*/ 544 w 1710"/>
                <a:gd name="T7" fmla="*/ 2175 h 3452"/>
                <a:gd name="T8" fmla="*/ 329 w 1710"/>
                <a:gd name="T9" fmla="*/ 2178 h 3452"/>
                <a:gd name="T10" fmla="*/ 1380 w 1710"/>
                <a:gd name="T11" fmla="*/ 2178 h 3452"/>
                <a:gd name="T12" fmla="*/ 1165 w 1710"/>
                <a:gd name="T13" fmla="*/ 2175 h 3452"/>
                <a:gd name="T14" fmla="*/ 1118 w 1710"/>
                <a:gd name="T15" fmla="*/ 2151 h 3452"/>
                <a:gd name="T16" fmla="*/ 1084 w 1710"/>
                <a:gd name="T17" fmla="*/ 2109 h 3452"/>
                <a:gd name="T18" fmla="*/ 1072 w 1710"/>
                <a:gd name="T19" fmla="*/ 2057 h 3452"/>
                <a:gd name="T20" fmla="*/ 637 w 1710"/>
                <a:gd name="T21" fmla="*/ 242 h 3452"/>
                <a:gd name="T22" fmla="*/ 1192 w 1710"/>
                <a:gd name="T23" fmla="*/ 0 h 3452"/>
                <a:gd name="T24" fmla="*/ 1246 w 1710"/>
                <a:gd name="T25" fmla="*/ 12 h 3452"/>
                <a:gd name="T26" fmla="*/ 1287 w 1710"/>
                <a:gd name="T27" fmla="*/ 45 h 3452"/>
                <a:gd name="T28" fmla="*/ 1311 w 1710"/>
                <a:gd name="T29" fmla="*/ 93 h 3452"/>
                <a:gd name="T30" fmla="*/ 1314 w 1710"/>
                <a:gd name="T31" fmla="*/ 1936 h 3452"/>
                <a:gd name="T32" fmla="*/ 1615 w 1710"/>
                <a:gd name="T33" fmla="*/ 1938 h 3452"/>
                <a:gd name="T34" fmla="*/ 1660 w 1710"/>
                <a:gd name="T35" fmla="*/ 1959 h 3452"/>
                <a:gd name="T36" fmla="*/ 1695 w 1710"/>
                <a:gd name="T37" fmla="*/ 1996 h 3452"/>
                <a:gd name="T38" fmla="*/ 1710 w 1710"/>
                <a:gd name="T39" fmla="*/ 2044 h 3452"/>
                <a:gd name="T40" fmla="*/ 1704 w 1710"/>
                <a:gd name="T41" fmla="*/ 2094 h 3452"/>
                <a:gd name="T42" fmla="*/ 960 w 1710"/>
                <a:gd name="T43" fmla="*/ 3393 h 3452"/>
                <a:gd name="T44" fmla="*/ 926 w 1710"/>
                <a:gd name="T45" fmla="*/ 3429 h 3452"/>
                <a:gd name="T46" fmla="*/ 880 w 1710"/>
                <a:gd name="T47" fmla="*/ 3450 h 3452"/>
                <a:gd name="T48" fmla="*/ 829 w 1710"/>
                <a:gd name="T49" fmla="*/ 3450 h 3452"/>
                <a:gd name="T50" fmla="*/ 784 w 1710"/>
                <a:gd name="T51" fmla="*/ 3429 h 3452"/>
                <a:gd name="T52" fmla="*/ 750 w 1710"/>
                <a:gd name="T53" fmla="*/ 3393 h 3452"/>
                <a:gd name="T54" fmla="*/ 5 w 1710"/>
                <a:gd name="T55" fmla="*/ 2094 h 3452"/>
                <a:gd name="T56" fmla="*/ 0 w 1710"/>
                <a:gd name="T57" fmla="*/ 2044 h 3452"/>
                <a:gd name="T58" fmla="*/ 15 w 1710"/>
                <a:gd name="T59" fmla="*/ 1996 h 3452"/>
                <a:gd name="T60" fmla="*/ 49 w 1710"/>
                <a:gd name="T61" fmla="*/ 1959 h 3452"/>
                <a:gd name="T62" fmla="*/ 94 w 1710"/>
                <a:gd name="T63" fmla="*/ 1938 h 3452"/>
                <a:gd name="T64" fmla="*/ 396 w 1710"/>
                <a:gd name="T65" fmla="*/ 1936 h 3452"/>
                <a:gd name="T66" fmla="*/ 399 w 1710"/>
                <a:gd name="T67" fmla="*/ 93 h 3452"/>
                <a:gd name="T68" fmla="*/ 422 w 1710"/>
                <a:gd name="T69" fmla="*/ 45 h 3452"/>
                <a:gd name="T70" fmla="*/ 463 w 1710"/>
                <a:gd name="T71" fmla="*/ 12 h 3452"/>
                <a:gd name="T72" fmla="*/ 517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637" y="242"/>
                  </a:moveTo>
                  <a:lnTo>
                    <a:pt x="637" y="2057"/>
                  </a:lnTo>
                  <a:lnTo>
                    <a:pt x="634" y="2084"/>
                  </a:lnTo>
                  <a:lnTo>
                    <a:pt x="625" y="2109"/>
                  </a:lnTo>
                  <a:lnTo>
                    <a:pt x="611" y="2133"/>
                  </a:lnTo>
                  <a:lnTo>
                    <a:pt x="592" y="2151"/>
                  </a:lnTo>
                  <a:lnTo>
                    <a:pt x="569" y="2165"/>
                  </a:lnTo>
                  <a:lnTo>
                    <a:pt x="544" y="2175"/>
                  </a:lnTo>
                  <a:lnTo>
                    <a:pt x="517" y="2178"/>
                  </a:lnTo>
                  <a:lnTo>
                    <a:pt x="329" y="2178"/>
                  </a:lnTo>
                  <a:lnTo>
                    <a:pt x="855" y="3090"/>
                  </a:lnTo>
                  <a:lnTo>
                    <a:pt x="1380" y="2178"/>
                  </a:lnTo>
                  <a:lnTo>
                    <a:pt x="1192" y="2178"/>
                  </a:lnTo>
                  <a:lnTo>
                    <a:pt x="1165" y="2175"/>
                  </a:lnTo>
                  <a:lnTo>
                    <a:pt x="1140" y="2165"/>
                  </a:lnTo>
                  <a:lnTo>
                    <a:pt x="1118" y="2151"/>
                  </a:lnTo>
                  <a:lnTo>
                    <a:pt x="1099" y="2133"/>
                  </a:lnTo>
                  <a:lnTo>
                    <a:pt x="1084" y="2109"/>
                  </a:lnTo>
                  <a:lnTo>
                    <a:pt x="1075" y="2084"/>
                  </a:lnTo>
                  <a:lnTo>
                    <a:pt x="1072" y="2057"/>
                  </a:lnTo>
                  <a:lnTo>
                    <a:pt x="1072" y="242"/>
                  </a:lnTo>
                  <a:lnTo>
                    <a:pt x="637" y="242"/>
                  </a:lnTo>
                  <a:close/>
                  <a:moveTo>
                    <a:pt x="517" y="0"/>
                  </a:moveTo>
                  <a:lnTo>
                    <a:pt x="1192" y="0"/>
                  </a:lnTo>
                  <a:lnTo>
                    <a:pt x="1221" y="3"/>
                  </a:lnTo>
                  <a:lnTo>
                    <a:pt x="1246" y="12"/>
                  </a:lnTo>
                  <a:lnTo>
                    <a:pt x="1268" y="27"/>
                  </a:lnTo>
                  <a:lnTo>
                    <a:pt x="1287" y="45"/>
                  </a:lnTo>
                  <a:lnTo>
                    <a:pt x="1302" y="68"/>
                  </a:lnTo>
                  <a:lnTo>
                    <a:pt x="1311" y="93"/>
                  </a:lnTo>
                  <a:lnTo>
                    <a:pt x="1314" y="121"/>
                  </a:lnTo>
                  <a:lnTo>
                    <a:pt x="1314" y="1936"/>
                  </a:lnTo>
                  <a:lnTo>
                    <a:pt x="1590" y="1936"/>
                  </a:lnTo>
                  <a:lnTo>
                    <a:pt x="1615" y="1938"/>
                  </a:lnTo>
                  <a:lnTo>
                    <a:pt x="1639" y="1947"/>
                  </a:lnTo>
                  <a:lnTo>
                    <a:pt x="1660" y="1959"/>
                  </a:lnTo>
                  <a:lnTo>
                    <a:pt x="1679" y="1976"/>
                  </a:lnTo>
                  <a:lnTo>
                    <a:pt x="1695" y="1996"/>
                  </a:lnTo>
                  <a:lnTo>
                    <a:pt x="1704" y="2019"/>
                  </a:lnTo>
                  <a:lnTo>
                    <a:pt x="1710" y="2044"/>
                  </a:lnTo>
                  <a:lnTo>
                    <a:pt x="1710" y="2069"/>
                  </a:lnTo>
                  <a:lnTo>
                    <a:pt x="1704" y="2094"/>
                  </a:lnTo>
                  <a:lnTo>
                    <a:pt x="1695" y="2117"/>
                  </a:lnTo>
                  <a:lnTo>
                    <a:pt x="960" y="3393"/>
                  </a:lnTo>
                  <a:lnTo>
                    <a:pt x="945" y="3414"/>
                  </a:lnTo>
                  <a:lnTo>
                    <a:pt x="926" y="3429"/>
                  </a:lnTo>
                  <a:lnTo>
                    <a:pt x="904" y="3442"/>
                  </a:lnTo>
                  <a:lnTo>
                    <a:pt x="880" y="3450"/>
                  </a:lnTo>
                  <a:lnTo>
                    <a:pt x="855" y="3452"/>
                  </a:lnTo>
                  <a:lnTo>
                    <a:pt x="829" y="3450"/>
                  </a:lnTo>
                  <a:lnTo>
                    <a:pt x="805" y="3442"/>
                  </a:lnTo>
                  <a:lnTo>
                    <a:pt x="784" y="3429"/>
                  </a:lnTo>
                  <a:lnTo>
                    <a:pt x="765" y="3414"/>
                  </a:lnTo>
                  <a:lnTo>
                    <a:pt x="750" y="3393"/>
                  </a:lnTo>
                  <a:lnTo>
                    <a:pt x="15" y="2117"/>
                  </a:lnTo>
                  <a:lnTo>
                    <a:pt x="5" y="2094"/>
                  </a:lnTo>
                  <a:lnTo>
                    <a:pt x="0" y="2069"/>
                  </a:lnTo>
                  <a:lnTo>
                    <a:pt x="0" y="2044"/>
                  </a:lnTo>
                  <a:lnTo>
                    <a:pt x="5" y="2019"/>
                  </a:lnTo>
                  <a:lnTo>
                    <a:pt x="15" y="1996"/>
                  </a:lnTo>
                  <a:lnTo>
                    <a:pt x="30" y="1976"/>
                  </a:lnTo>
                  <a:lnTo>
                    <a:pt x="49" y="1959"/>
                  </a:lnTo>
                  <a:lnTo>
                    <a:pt x="71" y="1947"/>
                  </a:lnTo>
                  <a:lnTo>
                    <a:pt x="94" y="1938"/>
                  </a:lnTo>
                  <a:lnTo>
                    <a:pt x="120" y="1936"/>
                  </a:lnTo>
                  <a:lnTo>
                    <a:pt x="396" y="1936"/>
                  </a:lnTo>
                  <a:lnTo>
                    <a:pt x="396" y="121"/>
                  </a:lnTo>
                  <a:lnTo>
                    <a:pt x="399" y="93"/>
                  </a:lnTo>
                  <a:lnTo>
                    <a:pt x="408" y="68"/>
                  </a:lnTo>
                  <a:lnTo>
                    <a:pt x="422" y="45"/>
                  </a:lnTo>
                  <a:lnTo>
                    <a:pt x="441" y="27"/>
                  </a:lnTo>
                  <a:lnTo>
                    <a:pt x="463" y="12"/>
                  </a:lnTo>
                  <a:lnTo>
                    <a:pt x="488" y="3"/>
                  </a:lnTo>
                  <a:lnTo>
                    <a:pt x="5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474548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5096710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85"/>
          <p:cNvGrpSpPr>
            <a:grpSpLocks noChangeAspect="1"/>
          </p:cNvGrpSpPr>
          <p:nvPr/>
        </p:nvGrpSpPr>
        <p:grpSpPr bwMode="auto">
          <a:xfrm>
            <a:off x="7957944" y="5161722"/>
            <a:ext cx="353515" cy="300862"/>
            <a:chOff x="3912" y="2397"/>
            <a:chExt cx="3122" cy="2657"/>
          </a:xfrm>
          <a:solidFill>
            <a:schemeClr val="accent2"/>
          </a:solidFill>
        </p:grpSpPr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8"/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9"/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96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07B0E-0A12-4C82-A356-AA0BF9E2D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33097" y="3373554"/>
            <a:ext cx="2205318" cy="2595282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102578" y="4606268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 Slab" pitchFamily="2" charset="0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latin typeface="Roboto Slab" pitchFamily="2" charset="0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058735" y="4935362"/>
            <a:ext cx="21302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50"/>
          <p:cNvGrpSpPr>
            <a:grpSpLocks noChangeAspect="1"/>
          </p:cNvGrpSpPr>
          <p:nvPr/>
        </p:nvGrpSpPr>
        <p:grpSpPr bwMode="auto">
          <a:xfrm>
            <a:off x="5850822" y="3830520"/>
            <a:ext cx="556840" cy="553164"/>
            <a:chOff x="6376" y="2979"/>
            <a:chExt cx="303" cy="301"/>
          </a:xfrm>
          <a:solidFill>
            <a:schemeClr val="accent4"/>
          </a:solidFill>
        </p:grpSpPr>
        <p:sp>
          <p:nvSpPr>
            <p:cNvPr id="22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1595" y="311394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267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Mission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354437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595692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92310" y="4115372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9118" y="510848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36FF42-5E25-45AB-8593-592266725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38721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5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Next 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807377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97584" y="5465161"/>
            <a:ext cx="711028" cy="20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4171633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D1575-485D-4F09-9559-2A38EFF25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226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Biru Full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3BCBFF"/>
      </a:accent1>
      <a:accent2>
        <a:srgbClr val="00B0F0"/>
      </a:accent2>
      <a:accent3>
        <a:srgbClr val="3BCBFF"/>
      </a:accent3>
      <a:accent4>
        <a:srgbClr val="00B0F0"/>
      </a:accent4>
      <a:accent5>
        <a:srgbClr val="3BCBFF"/>
      </a:accent5>
      <a:accent6>
        <a:srgbClr val="00B0F0"/>
      </a:accent6>
      <a:hlink>
        <a:srgbClr val="0088B8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272</Words>
  <Application>Microsoft Office PowerPoint</Application>
  <PresentationFormat>Widescreen</PresentationFormat>
  <Paragraphs>139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DauphinPlain</vt:lpstr>
      <vt:lpstr>Open Sans</vt:lpstr>
      <vt:lpstr>Roboto Slab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HP</cp:lastModifiedBy>
  <cp:revision>87</cp:revision>
  <dcterms:created xsi:type="dcterms:W3CDTF">2020-10-22T06:52:13Z</dcterms:created>
  <dcterms:modified xsi:type="dcterms:W3CDTF">2021-06-07T19:20:06Z</dcterms:modified>
</cp:coreProperties>
</file>