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57" r:id="rId2"/>
    <p:sldId id="258" r:id="rId3"/>
    <p:sldId id="259" r:id="rId4"/>
    <p:sldId id="260" r:id="rId5"/>
    <p:sldId id="261" r:id="rId6"/>
    <p:sldId id="262" r:id="rId7"/>
    <p:sldId id="263" r:id="rId8"/>
    <p:sldId id="264" r:id="rId9"/>
    <p:sldId id="265" r:id="rId10"/>
    <p:sldId id="269" r:id="rId11"/>
    <p:sldId id="270" r:id="rId12"/>
    <p:sldId id="271" r:id="rId13"/>
    <p:sldId id="272" r:id="rId14"/>
    <p:sldId id="273" r:id="rId15"/>
    <p:sldId id="282" r:id="rId16"/>
    <p:sldId id="266" r:id="rId17"/>
    <p:sldId id="274" r:id="rId18"/>
    <p:sldId id="275" r:id="rId19"/>
    <p:sldId id="276" r:id="rId20"/>
    <p:sldId id="283" r:id="rId21"/>
    <p:sldId id="267" r:id="rId22"/>
    <p:sldId id="277" r:id="rId23"/>
    <p:sldId id="278" r:id="rId24"/>
    <p:sldId id="279" r:id="rId25"/>
    <p:sldId id="280" r:id="rId26"/>
    <p:sldId id="268" r:id="rId27"/>
    <p:sldId id="284" r:id="rId28"/>
    <p:sldId id="285" r:id="rId29"/>
    <p:sldId id="286" r:id="rId30"/>
    <p:sldId id="281" r:id="rId31"/>
  </p:sldIdLst>
  <p:sldSz cx="12193588"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044" autoAdjust="0"/>
    <p:restoredTop sz="94660" autoAdjust="0"/>
  </p:normalViewPr>
  <p:slideViewPr>
    <p:cSldViewPr snapToGrid="0">
      <p:cViewPr>
        <p:scale>
          <a:sx n="66" d="100"/>
          <a:sy n="66" d="100"/>
        </p:scale>
        <p:origin x="936" y="33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numRef>
              <c:f>Sheet1!$A$2:$A$3</c:f>
              <c:numCache>
                <c:formatCode>General</c:formatCode>
                <c:ptCount val="2"/>
                <c:pt idx="0">
                  <c:v>2016</c:v>
                </c:pt>
                <c:pt idx="1">
                  <c:v>2017</c:v>
                </c:pt>
              </c:numCache>
            </c:numRef>
          </c:cat>
          <c:val>
            <c:numRef>
              <c:f>Sheet1!$B$2:$B$3</c:f>
              <c:numCache>
                <c:formatCode>General</c:formatCode>
                <c:ptCount val="2"/>
                <c:pt idx="0">
                  <c:v>1</c:v>
                </c:pt>
                <c:pt idx="1">
                  <c:v>1.5</c:v>
                </c:pt>
              </c:numCache>
            </c:numRef>
          </c:val>
          <c:extLst>
            <c:ext xmlns:c16="http://schemas.microsoft.com/office/drawing/2014/chart" uri="{C3380CC4-5D6E-409C-BE32-E72D297353CC}">
              <c16:uniqueId val="{00000000-9271-44BB-BE09-554CDE3F3C45}"/>
            </c:ext>
          </c:extLst>
        </c:ser>
        <c:ser>
          <c:idx val="1"/>
          <c:order val="1"/>
          <c:tx>
            <c:strRef>
              <c:f>Sheet1!$C$1</c:f>
              <c:strCache>
                <c:ptCount val="1"/>
                <c:pt idx="0">
                  <c:v>Series 2</c:v>
                </c:pt>
              </c:strCache>
            </c:strRef>
          </c:tx>
          <c:spPr>
            <a:solidFill>
              <a:schemeClr val="accent1">
                <a:lumMod val="50000"/>
              </a:schemeClr>
            </a:solidFill>
            <a:ln>
              <a:noFill/>
            </a:ln>
            <a:effectLst/>
          </c:spPr>
          <c:invertIfNegative val="0"/>
          <c:cat>
            <c:numRef>
              <c:f>Sheet1!$A$2:$A$3</c:f>
              <c:numCache>
                <c:formatCode>General</c:formatCode>
                <c:ptCount val="2"/>
                <c:pt idx="0">
                  <c:v>2016</c:v>
                </c:pt>
                <c:pt idx="1">
                  <c:v>2017</c:v>
                </c:pt>
              </c:numCache>
            </c:numRef>
          </c:cat>
          <c:val>
            <c:numRef>
              <c:f>Sheet1!$C$2:$C$3</c:f>
              <c:numCache>
                <c:formatCode>General</c:formatCode>
                <c:ptCount val="2"/>
                <c:pt idx="0">
                  <c:v>1.9</c:v>
                </c:pt>
                <c:pt idx="1">
                  <c:v>1.2</c:v>
                </c:pt>
              </c:numCache>
            </c:numRef>
          </c:val>
          <c:extLst>
            <c:ext xmlns:c16="http://schemas.microsoft.com/office/drawing/2014/chart" uri="{C3380CC4-5D6E-409C-BE32-E72D297353CC}">
              <c16:uniqueId val="{00000001-9271-44BB-BE09-554CDE3F3C45}"/>
            </c:ext>
          </c:extLst>
        </c:ser>
        <c:ser>
          <c:idx val="2"/>
          <c:order val="2"/>
          <c:tx>
            <c:strRef>
              <c:f>Sheet1!$D$1</c:f>
              <c:strCache>
                <c:ptCount val="1"/>
                <c:pt idx="0">
                  <c:v>Series 3</c:v>
                </c:pt>
              </c:strCache>
            </c:strRef>
          </c:tx>
          <c:spPr>
            <a:solidFill>
              <a:schemeClr val="accent1"/>
            </a:solidFill>
            <a:ln>
              <a:noFill/>
            </a:ln>
            <a:effectLst/>
          </c:spPr>
          <c:invertIfNegative val="0"/>
          <c:cat>
            <c:numRef>
              <c:f>Sheet1!$A$2:$A$3</c:f>
              <c:numCache>
                <c:formatCode>General</c:formatCode>
                <c:ptCount val="2"/>
                <c:pt idx="0">
                  <c:v>2016</c:v>
                </c:pt>
                <c:pt idx="1">
                  <c:v>2017</c:v>
                </c:pt>
              </c:numCache>
            </c:numRef>
          </c:cat>
          <c:val>
            <c:numRef>
              <c:f>Sheet1!$D$2:$D$3</c:f>
              <c:numCache>
                <c:formatCode>General</c:formatCode>
                <c:ptCount val="2"/>
                <c:pt idx="0">
                  <c:v>1.3</c:v>
                </c:pt>
                <c:pt idx="1">
                  <c:v>3.6</c:v>
                </c:pt>
              </c:numCache>
            </c:numRef>
          </c:val>
          <c:extLst>
            <c:ext xmlns:c16="http://schemas.microsoft.com/office/drawing/2014/chart" uri="{C3380CC4-5D6E-409C-BE32-E72D297353CC}">
              <c16:uniqueId val="{00000002-9271-44BB-BE09-554CDE3F3C45}"/>
            </c:ext>
          </c:extLst>
        </c:ser>
        <c:ser>
          <c:idx val="3"/>
          <c:order val="3"/>
          <c:tx>
            <c:strRef>
              <c:f>Sheet1!$E$1</c:f>
              <c:strCache>
                <c:ptCount val="1"/>
                <c:pt idx="0">
                  <c:v>Series 4</c:v>
                </c:pt>
              </c:strCache>
            </c:strRef>
          </c:tx>
          <c:spPr>
            <a:solidFill>
              <a:schemeClr val="accent1">
                <a:lumMod val="50000"/>
              </a:schemeClr>
            </a:solidFill>
            <a:ln>
              <a:noFill/>
            </a:ln>
            <a:effectLst/>
          </c:spPr>
          <c:invertIfNegative val="0"/>
          <c:cat>
            <c:numRef>
              <c:f>Sheet1!$A$2:$A$3</c:f>
              <c:numCache>
                <c:formatCode>General</c:formatCode>
                <c:ptCount val="2"/>
                <c:pt idx="0">
                  <c:v>2016</c:v>
                </c:pt>
                <c:pt idx="1">
                  <c:v>2017</c:v>
                </c:pt>
              </c:numCache>
            </c:numRef>
          </c:cat>
          <c:val>
            <c:numRef>
              <c:f>Sheet1!$E$2:$E$3</c:f>
              <c:numCache>
                <c:formatCode>General</c:formatCode>
                <c:ptCount val="2"/>
                <c:pt idx="0">
                  <c:v>3</c:v>
                </c:pt>
                <c:pt idx="1">
                  <c:v>4.3</c:v>
                </c:pt>
              </c:numCache>
            </c:numRef>
          </c:val>
          <c:extLst>
            <c:ext xmlns:c16="http://schemas.microsoft.com/office/drawing/2014/chart" uri="{C3380CC4-5D6E-409C-BE32-E72D297353CC}">
              <c16:uniqueId val="{00000003-9271-44BB-BE09-554CDE3F3C45}"/>
            </c:ext>
          </c:extLst>
        </c:ser>
        <c:dLbls>
          <c:showLegendKey val="0"/>
          <c:showVal val="0"/>
          <c:showCatName val="0"/>
          <c:showSerName val="0"/>
          <c:showPercent val="0"/>
          <c:showBubbleSize val="0"/>
        </c:dLbls>
        <c:gapWidth val="219"/>
        <c:overlap val="-27"/>
        <c:axId val="1315638352"/>
        <c:axId val="1315641304"/>
      </c:barChart>
      <c:catAx>
        <c:axId val="1315638352"/>
        <c:scaling>
          <c:orientation val="minMax"/>
        </c:scaling>
        <c:delete val="1"/>
        <c:axPos val="b"/>
        <c:numFmt formatCode="General" sourceLinked="1"/>
        <c:majorTickMark val="none"/>
        <c:minorTickMark val="none"/>
        <c:tickLblPos val="nextTo"/>
        <c:crossAx val="1315641304"/>
        <c:crosses val="autoZero"/>
        <c:auto val="1"/>
        <c:lblAlgn val="ctr"/>
        <c:lblOffset val="100"/>
        <c:noMultiLvlLbl val="0"/>
      </c:catAx>
      <c:valAx>
        <c:axId val="13156413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75000"/>
                  </a:schemeClr>
                </a:solidFill>
                <a:latin typeface="+mn-lt"/>
                <a:ea typeface="+mn-ea"/>
                <a:cs typeface="+mn-cs"/>
              </a:defRPr>
            </a:pPr>
            <a:endParaRPr lang="en-US"/>
          </a:p>
        </c:txPr>
        <c:crossAx val="13156383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31/01/2020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399" rtl="0" eaLnBrk="1" latinLnBrk="0" hangingPunct="1">
      <a:defRPr sz="864" kern="1200">
        <a:solidFill>
          <a:schemeClr val="tx1"/>
        </a:solidFill>
        <a:latin typeface="+mn-lt"/>
        <a:ea typeface="+mn-ea"/>
        <a:cs typeface="+mn-cs"/>
      </a:defRPr>
    </a:lvl1pPr>
    <a:lvl2pPr marL="329199" algn="l" defTabSz="658399" rtl="0" eaLnBrk="1" latinLnBrk="0" hangingPunct="1">
      <a:defRPr sz="864" kern="1200">
        <a:solidFill>
          <a:schemeClr val="tx1"/>
        </a:solidFill>
        <a:latin typeface="+mn-lt"/>
        <a:ea typeface="+mn-ea"/>
        <a:cs typeface="+mn-cs"/>
      </a:defRPr>
    </a:lvl2pPr>
    <a:lvl3pPr marL="658399" algn="l" defTabSz="658399" rtl="0" eaLnBrk="1" latinLnBrk="0" hangingPunct="1">
      <a:defRPr sz="864" kern="1200">
        <a:solidFill>
          <a:schemeClr val="tx1"/>
        </a:solidFill>
        <a:latin typeface="+mn-lt"/>
        <a:ea typeface="+mn-ea"/>
        <a:cs typeface="+mn-cs"/>
      </a:defRPr>
    </a:lvl3pPr>
    <a:lvl4pPr marL="987597" algn="l" defTabSz="658399" rtl="0" eaLnBrk="1" latinLnBrk="0" hangingPunct="1">
      <a:defRPr sz="864" kern="1200">
        <a:solidFill>
          <a:schemeClr val="tx1"/>
        </a:solidFill>
        <a:latin typeface="+mn-lt"/>
        <a:ea typeface="+mn-ea"/>
        <a:cs typeface="+mn-cs"/>
      </a:defRPr>
    </a:lvl4pPr>
    <a:lvl5pPr marL="1316797" algn="l" defTabSz="658399" rtl="0" eaLnBrk="1" latinLnBrk="0" hangingPunct="1">
      <a:defRPr sz="864" kern="1200">
        <a:solidFill>
          <a:schemeClr val="tx1"/>
        </a:solidFill>
        <a:latin typeface="+mn-lt"/>
        <a:ea typeface="+mn-ea"/>
        <a:cs typeface="+mn-cs"/>
      </a:defRPr>
    </a:lvl5pPr>
    <a:lvl6pPr marL="1645996" algn="l" defTabSz="658399" rtl="0" eaLnBrk="1" latinLnBrk="0" hangingPunct="1">
      <a:defRPr sz="864" kern="1200">
        <a:solidFill>
          <a:schemeClr val="tx1"/>
        </a:solidFill>
        <a:latin typeface="+mn-lt"/>
        <a:ea typeface="+mn-ea"/>
        <a:cs typeface="+mn-cs"/>
      </a:defRPr>
    </a:lvl6pPr>
    <a:lvl7pPr marL="1975195" algn="l" defTabSz="658399" rtl="0" eaLnBrk="1" latinLnBrk="0" hangingPunct="1">
      <a:defRPr sz="864" kern="1200">
        <a:solidFill>
          <a:schemeClr val="tx1"/>
        </a:solidFill>
        <a:latin typeface="+mn-lt"/>
        <a:ea typeface="+mn-ea"/>
        <a:cs typeface="+mn-cs"/>
      </a:defRPr>
    </a:lvl7pPr>
    <a:lvl8pPr marL="2304395" algn="l" defTabSz="658399" rtl="0" eaLnBrk="1" latinLnBrk="0" hangingPunct="1">
      <a:defRPr sz="864" kern="1200">
        <a:solidFill>
          <a:schemeClr val="tx1"/>
        </a:solidFill>
        <a:latin typeface="+mn-lt"/>
        <a:ea typeface="+mn-ea"/>
        <a:cs typeface="+mn-cs"/>
      </a:defRPr>
    </a:lvl8pPr>
    <a:lvl9pPr marL="2633594" algn="l" defTabSz="658399"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A3BA6CF-878E-44F8-A549-BBF88CA73633}"/>
              </a:ext>
            </a:extLst>
          </p:cNvPr>
          <p:cNvSpPr>
            <a:spLocks noGrp="1"/>
          </p:cNvSpPr>
          <p:nvPr>
            <p:ph type="pic" sz="quarter" idx="10"/>
          </p:nvPr>
        </p:nvSpPr>
        <p:spPr>
          <a:xfrm>
            <a:off x="-1409700" y="441325"/>
            <a:ext cx="7772400" cy="7731126"/>
          </a:xfrm>
          <a:custGeom>
            <a:avLst/>
            <a:gdLst>
              <a:gd name="connsiteX0" fmla="*/ 3886200 w 7772400"/>
              <a:gd name="connsiteY0" fmla="*/ 0 h 7731126"/>
              <a:gd name="connsiteX1" fmla="*/ 7772400 w 7772400"/>
              <a:gd name="connsiteY1" fmla="*/ 3865563 h 7731126"/>
              <a:gd name="connsiteX2" fmla="*/ 3886200 w 7772400"/>
              <a:gd name="connsiteY2" fmla="*/ 7731126 h 7731126"/>
              <a:gd name="connsiteX3" fmla="*/ 0 w 7772400"/>
              <a:gd name="connsiteY3" fmla="*/ 3865563 h 7731126"/>
              <a:gd name="connsiteX4" fmla="*/ 3886200 w 7772400"/>
              <a:gd name="connsiteY4" fmla="*/ 0 h 7731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400" h="7731126">
                <a:moveTo>
                  <a:pt x="3886200" y="0"/>
                </a:moveTo>
                <a:cubicBezTo>
                  <a:pt x="6032490" y="0"/>
                  <a:pt x="7772400" y="1730673"/>
                  <a:pt x="7772400" y="3865563"/>
                </a:cubicBezTo>
                <a:cubicBezTo>
                  <a:pt x="7772400" y="6000454"/>
                  <a:pt x="6032490" y="7731126"/>
                  <a:pt x="3886200" y="7731126"/>
                </a:cubicBezTo>
                <a:cubicBezTo>
                  <a:pt x="1739911" y="7731126"/>
                  <a:pt x="0" y="6000454"/>
                  <a:pt x="0" y="3865563"/>
                </a:cubicBezTo>
                <a:cubicBezTo>
                  <a:pt x="0" y="1730673"/>
                  <a:pt x="1739911" y="0"/>
                  <a:pt x="3886200"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544211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BFBA11A8-E61A-4B86-A615-65C48B8306AD}"/>
              </a:ext>
            </a:extLst>
          </p:cNvPr>
          <p:cNvSpPr>
            <a:spLocks noGrp="1"/>
          </p:cNvSpPr>
          <p:nvPr>
            <p:ph type="pic" sz="quarter" idx="10"/>
          </p:nvPr>
        </p:nvSpPr>
        <p:spPr>
          <a:xfrm>
            <a:off x="3669958" y="0"/>
            <a:ext cx="8523630" cy="3429000"/>
          </a:xfrm>
          <a:custGeom>
            <a:avLst/>
            <a:gdLst>
              <a:gd name="connsiteX0" fmla="*/ 0 w 8523630"/>
              <a:gd name="connsiteY0" fmla="*/ 0 h 3429000"/>
              <a:gd name="connsiteX1" fmla="*/ 8523630 w 8523630"/>
              <a:gd name="connsiteY1" fmla="*/ 0 h 3429000"/>
              <a:gd name="connsiteX2" fmla="*/ 8523630 w 8523630"/>
              <a:gd name="connsiteY2" fmla="*/ 3429000 h 3429000"/>
              <a:gd name="connsiteX3" fmla="*/ 0 w 852363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8523630" h="3429000">
                <a:moveTo>
                  <a:pt x="0" y="0"/>
                </a:moveTo>
                <a:lnTo>
                  <a:pt x="8523630" y="0"/>
                </a:lnTo>
                <a:lnTo>
                  <a:pt x="8523630" y="3429000"/>
                </a:lnTo>
                <a:lnTo>
                  <a:pt x="0" y="3429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5446400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5F62E892-643C-4343-857D-816236BA065E}"/>
              </a:ext>
            </a:extLst>
          </p:cNvPr>
          <p:cNvSpPr>
            <a:spLocks noGrp="1"/>
          </p:cNvSpPr>
          <p:nvPr>
            <p:ph type="pic" sz="quarter" idx="11"/>
          </p:nvPr>
        </p:nvSpPr>
        <p:spPr>
          <a:xfrm>
            <a:off x="1156505" y="1136694"/>
            <a:ext cx="1985927" cy="4127425"/>
          </a:xfrm>
          <a:custGeom>
            <a:avLst/>
            <a:gdLst>
              <a:gd name="connsiteX0" fmla="*/ 0 w 1985927"/>
              <a:gd name="connsiteY0" fmla="*/ 0 h 4127425"/>
              <a:gd name="connsiteX1" fmla="*/ 1985927 w 1985927"/>
              <a:gd name="connsiteY1" fmla="*/ 0 h 4127425"/>
              <a:gd name="connsiteX2" fmla="*/ 1985927 w 1985927"/>
              <a:gd name="connsiteY2" fmla="*/ 4127425 h 4127425"/>
              <a:gd name="connsiteX3" fmla="*/ 0 w 1985927"/>
              <a:gd name="connsiteY3" fmla="*/ 4127425 h 4127425"/>
            </a:gdLst>
            <a:ahLst/>
            <a:cxnLst>
              <a:cxn ang="0">
                <a:pos x="connsiteX0" y="connsiteY0"/>
              </a:cxn>
              <a:cxn ang="0">
                <a:pos x="connsiteX1" y="connsiteY1"/>
              </a:cxn>
              <a:cxn ang="0">
                <a:pos x="connsiteX2" y="connsiteY2"/>
              </a:cxn>
              <a:cxn ang="0">
                <a:pos x="connsiteX3" y="connsiteY3"/>
              </a:cxn>
            </a:cxnLst>
            <a:rect l="l" t="t" r="r" b="b"/>
            <a:pathLst>
              <a:path w="1985927" h="4127425">
                <a:moveTo>
                  <a:pt x="0" y="0"/>
                </a:moveTo>
                <a:lnTo>
                  <a:pt x="1985927" y="0"/>
                </a:lnTo>
                <a:lnTo>
                  <a:pt x="1985927" y="4127425"/>
                </a:lnTo>
                <a:lnTo>
                  <a:pt x="0" y="412742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4">
            <a:extLst>
              <a:ext uri="{FF2B5EF4-FFF2-40B4-BE49-F238E27FC236}">
                <a16:creationId xmlns:a16="http://schemas.microsoft.com/office/drawing/2014/main" id="{DA33D67D-A338-449A-BAE0-7840F2ED1AE0}"/>
              </a:ext>
            </a:extLst>
          </p:cNvPr>
          <p:cNvSpPr>
            <a:spLocks noGrp="1"/>
          </p:cNvSpPr>
          <p:nvPr userDrawn="1">
            <p:ph type="pic" sz="quarter" idx="10"/>
          </p:nvPr>
        </p:nvSpPr>
        <p:spPr>
          <a:xfrm>
            <a:off x="3239619" y="1593885"/>
            <a:ext cx="1985927" cy="4127425"/>
          </a:xfrm>
          <a:custGeom>
            <a:avLst/>
            <a:gdLst>
              <a:gd name="connsiteX0" fmla="*/ 0 w 1985927"/>
              <a:gd name="connsiteY0" fmla="*/ 0 h 4127425"/>
              <a:gd name="connsiteX1" fmla="*/ 1985927 w 1985927"/>
              <a:gd name="connsiteY1" fmla="*/ 0 h 4127425"/>
              <a:gd name="connsiteX2" fmla="*/ 1985927 w 1985927"/>
              <a:gd name="connsiteY2" fmla="*/ 4127425 h 4127425"/>
              <a:gd name="connsiteX3" fmla="*/ 0 w 1985927"/>
              <a:gd name="connsiteY3" fmla="*/ 4127425 h 4127425"/>
            </a:gdLst>
            <a:ahLst/>
            <a:cxnLst>
              <a:cxn ang="0">
                <a:pos x="connsiteX0" y="connsiteY0"/>
              </a:cxn>
              <a:cxn ang="0">
                <a:pos x="connsiteX1" y="connsiteY1"/>
              </a:cxn>
              <a:cxn ang="0">
                <a:pos x="connsiteX2" y="connsiteY2"/>
              </a:cxn>
              <a:cxn ang="0">
                <a:pos x="connsiteX3" y="connsiteY3"/>
              </a:cxn>
            </a:cxnLst>
            <a:rect l="l" t="t" r="r" b="b"/>
            <a:pathLst>
              <a:path w="1985927" h="4127425">
                <a:moveTo>
                  <a:pt x="0" y="0"/>
                </a:moveTo>
                <a:lnTo>
                  <a:pt x="1985927" y="0"/>
                </a:lnTo>
                <a:lnTo>
                  <a:pt x="1985927" y="4127425"/>
                </a:lnTo>
                <a:lnTo>
                  <a:pt x="0" y="412742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962412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DCF78301-D9A7-4D3E-8E43-0E2F9BB41625}"/>
              </a:ext>
            </a:extLst>
          </p:cNvPr>
          <p:cNvSpPr>
            <a:spLocks noGrp="1"/>
          </p:cNvSpPr>
          <p:nvPr>
            <p:ph type="pic" sz="quarter" idx="11"/>
          </p:nvPr>
        </p:nvSpPr>
        <p:spPr>
          <a:xfrm>
            <a:off x="1" y="1582058"/>
            <a:ext cx="2873829" cy="5275943"/>
          </a:xfrm>
          <a:custGeom>
            <a:avLst/>
            <a:gdLst>
              <a:gd name="connsiteX0" fmla="*/ 0 w 2873829"/>
              <a:gd name="connsiteY0" fmla="*/ 0 h 5275943"/>
              <a:gd name="connsiteX1" fmla="*/ 2873829 w 2873829"/>
              <a:gd name="connsiteY1" fmla="*/ 0 h 5275943"/>
              <a:gd name="connsiteX2" fmla="*/ 2873829 w 2873829"/>
              <a:gd name="connsiteY2" fmla="*/ 5275943 h 5275943"/>
              <a:gd name="connsiteX3" fmla="*/ 0 w 2873829"/>
              <a:gd name="connsiteY3" fmla="*/ 5275943 h 5275943"/>
            </a:gdLst>
            <a:ahLst/>
            <a:cxnLst>
              <a:cxn ang="0">
                <a:pos x="connsiteX0" y="connsiteY0"/>
              </a:cxn>
              <a:cxn ang="0">
                <a:pos x="connsiteX1" y="connsiteY1"/>
              </a:cxn>
              <a:cxn ang="0">
                <a:pos x="connsiteX2" y="connsiteY2"/>
              </a:cxn>
              <a:cxn ang="0">
                <a:pos x="connsiteX3" y="connsiteY3"/>
              </a:cxn>
            </a:cxnLst>
            <a:rect l="l" t="t" r="r" b="b"/>
            <a:pathLst>
              <a:path w="2873829" h="5275943">
                <a:moveTo>
                  <a:pt x="0" y="0"/>
                </a:moveTo>
                <a:lnTo>
                  <a:pt x="2873829" y="0"/>
                </a:lnTo>
                <a:lnTo>
                  <a:pt x="2873829" y="5275943"/>
                </a:lnTo>
                <a:lnTo>
                  <a:pt x="0" y="5275943"/>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4">
            <a:extLst>
              <a:ext uri="{FF2B5EF4-FFF2-40B4-BE49-F238E27FC236}">
                <a16:creationId xmlns:a16="http://schemas.microsoft.com/office/drawing/2014/main" id="{BA5FDD5D-07FA-4225-A622-296609A06147}"/>
              </a:ext>
            </a:extLst>
          </p:cNvPr>
          <p:cNvSpPr>
            <a:spLocks noGrp="1"/>
          </p:cNvSpPr>
          <p:nvPr userDrawn="1">
            <p:ph type="pic" sz="quarter" idx="10"/>
          </p:nvPr>
        </p:nvSpPr>
        <p:spPr>
          <a:xfrm>
            <a:off x="5609772" y="4122058"/>
            <a:ext cx="6583816" cy="2735942"/>
          </a:xfrm>
          <a:custGeom>
            <a:avLst/>
            <a:gdLst>
              <a:gd name="connsiteX0" fmla="*/ 0 w 6583816"/>
              <a:gd name="connsiteY0" fmla="*/ 0 h 2735942"/>
              <a:gd name="connsiteX1" fmla="*/ 6583816 w 6583816"/>
              <a:gd name="connsiteY1" fmla="*/ 0 h 2735942"/>
              <a:gd name="connsiteX2" fmla="*/ 6583816 w 6583816"/>
              <a:gd name="connsiteY2" fmla="*/ 2735942 h 2735942"/>
              <a:gd name="connsiteX3" fmla="*/ 0 w 6583816"/>
              <a:gd name="connsiteY3" fmla="*/ 2735942 h 2735942"/>
            </a:gdLst>
            <a:ahLst/>
            <a:cxnLst>
              <a:cxn ang="0">
                <a:pos x="connsiteX0" y="connsiteY0"/>
              </a:cxn>
              <a:cxn ang="0">
                <a:pos x="connsiteX1" y="connsiteY1"/>
              </a:cxn>
              <a:cxn ang="0">
                <a:pos x="connsiteX2" y="connsiteY2"/>
              </a:cxn>
              <a:cxn ang="0">
                <a:pos x="connsiteX3" y="connsiteY3"/>
              </a:cxn>
            </a:cxnLst>
            <a:rect l="l" t="t" r="r" b="b"/>
            <a:pathLst>
              <a:path w="6583816" h="2735942">
                <a:moveTo>
                  <a:pt x="0" y="0"/>
                </a:moveTo>
                <a:lnTo>
                  <a:pt x="6583816" y="0"/>
                </a:lnTo>
                <a:lnTo>
                  <a:pt x="6583816" y="2735942"/>
                </a:lnTo>
                <a:lnTo>
                  <a:pt x="0" y="2735942"/>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9278773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44AA13C4-235B-45B7-9100-57A783148AA3}"/>
              </a:ext>
            </a:extLst>
          </p:cNvPr>
          <p:cNvSpPr>
            <a:spLocks noGrp="1"/>
          </p:cNvSpPr>
          <p:nvPr>
            <p:ph type="pic" sz="quarter" idx="14"/>
          </p:nvPr>
        </p:nvSpPr>
        <p:spPr>
          <a:xfrm>
            <a:off x="1" y="3428999"/>
            <a:ext cx="3048001" cy="2984500"/>
          </a:xfrm>
          <a:custGeom>
            <a:avLst/>
            <a:gdLst>
              <a:gd name="connsiteX0" fmla="*/ 0 w 3048001"/>
              <a:gd name="connsiteY0" fmla="*/ 0 h 2984500"/>
              <a:gd name="connsiteX1" fmla="*/ 3048001 w 3048001"/>
              <a:gd name="connsiteY1" fmla="*/ 0 h 2984500"/>
              <a:gd name="connsiteX2" fmla="*/ 3048001 w 3048001"/>
              <a:gd name="connsiteY2" fmla="*/ 2984500 h 2984500"/>
              <a:gd name="connsiteX3" fmla="*/ 0 w 3048001"/>
              <a:gd name="connsiteY3" fmla="*/ 2984500 h 2984500"/>
            </a:gdLst>
            <a:ahLst/>
            <a:cxnLst>
              <a:cxn ang="0">
                <a:pos x="connsiteX0" y="connsiteY0"/>
              </a:cxn>
              <a:cxn ang="0">
                <a:pos x="connsiteX1" y="connsiteY1"/>
              </a:cxn>
              <a:cxn ang="0">
                <a:pos x="connsiteX2" y="connsiteY2"/>
              </a:cxn>
              <a:cxn ang="0">
                <a:pos x="connsiteX3" y="connsiteY3"/>
              </a:cxn>
            </a:cxnLst>
            <a:rect l="l" t="t" r="r" b="b"/>
            <a:pathLst>
              <a:path w="3048001" h="2984500">
                <a:moveTo>
                  <a:pt x="0" y="0"/>
                </a:moveTo>
                <a:lnTo>
                  <a:pt x="3048001" y="0"/>
                </a:lnTo>
                <a:lnTo>
                  <a:pt x="3048001" y="2984500"/>
                </a:lnTo>
                <a:lnTo>
                  <a:pt x="0" y="29845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6" name="PpHolder2">
            <a:extLst>
              <a:ext uri="{FF2B5EF4-FFF2-40B4-BE49-F238E27FC236}">
                <a16:creationId xmlns:a16="http://schemas.microsoft.com/office/drawing/2014/main" id="{35A6F027-B850-41ED-9A2F-BF049ECDCE94}"/>
              </a:ext>
            </a:extLst>
          </p:cNvPr>
          <p:cNvSpPr>
            <a:spLocks noGrp="1"/>
          </p:cNvSpPr>
          <p:nvPr>
            <p:ph type="pic" sz="quarter" idx="13"/>
          </p:nvPr>
        </p:nvSpPr>
        <p:spPr>
          <a:xfrm>
            <a:off x="6097588" y="3428999"/>
            <a:ext cx="3046415" cy="2984500"/>
          </a:xfrm>
          <a:custGeom>
            <a:avLst/>
            <a:gdLst>
              <a:gd name="connsiteX0" fmla="*/ 0 w 3048000"/>
              <a:gd name="connsiteY0" fmla="*/ 0 h 2984500"/>
              <a:gd name="connsiteX1" fmla="*/ 3048000 w 3048000"/>
              <a:gd name="connsiteY1" fmla="*/ 0 h 2984500"/>
              <a:gd name="connsiteX2" fmla="*/ 3048000 w 3048000"/>
              <a:gd name="connsiteY2" fmla="*/ 1 h 2984500"/>
              <a:gd name="connsiteX3" fmla="*/ 3047604 w 3048000"/>
              <a:gd name="connsiteY3" fmla="*/ 1 h 2984500"/>
              <a:gd name="connsiteX4" fmla="*/ 3047604 w 3048000"/>
              <a:gd name="connsiteY4" fmla="*/ 2984500 h 2984500"/>
              <a:gd name="connsiteX5" fmla="*/ 0 w 3048000"/>
              <a:gd name="connsiteY5" fmla="*/ 2984500 h 298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0" h="2984500">
                <a:moveTo>
                  <a:pt x="0" y="0"/>
                </a:moveTo>
                <a:lnTo>
                  <a:pt x="3048000" y="0"/>
                </a:lnTo>
                <a:lnTo>
                  <a:pt x="3048000" y="1"/>
                </a:lnTo>
                <a:lnTo>
                  <a:pt x="3047604" y="1"/>
                </a:lnTo>
                <a:lnTo>
                  <a:pt x="3047604" y="2984500"/>
                </a:lnTo>
                <a:lnTo>
                  <a:pt x="0" y="29845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4" name="PpHolder3">
            <a:extLst>
              <a:ext uri="{FF2B5EF4-FFF2-40B4-BE49-F238E27FC236}">
                <a16:creationId xmlns:a16="http://schemas.microsoft.com/office/drawing/2014/main" id="{825E4B7D-8DFA-4BC5-94DD-E21DF60CBAF1}"/>
              </a:ext>
            </a:extLst>
          </p:cNvPr>
          <p:cNvSpPr>
            <a:spLocks noGrp="1"/>
          </p:cNvSpPr>
          <p:nvPr>
            <p:ph type="pic" sz="quarter" idx="12"/>
          </p:nvPr>
        </p:nvSpPr>
        <p:spPr>
          <a:xfrm>
            <a:off x="3048401" y="3428999"/>
            <a:ext cx="3047206" cy="2984500"/>
          </a:xfrm>
          <a:custGeom>
            <a:avLst/>
            <a:gdLst>
              <a:gd name="connsiteX0" fmla="*/ 0 w 3048395"/>
              <a:gd name="connsiteY0" fmla="*/ 0 h 2985124"/>
              <a:gd name="connsiteX1" fmla="*/ 3048395 w 3048395"/>
              <a:gd name="connsiteY1" fmla="*/ 0 h 2985124"/>
              <a:gd name="connsiteX2" fmla="*/ 3048395 w 3048395"/>
              <a:gd name="connsiteY2" fmla="*/ 2985124 h 2985124"/>
              <a:gd name="connsiteX3" fmla="*/ 0 w 3048395"/>
              <a:gd name="connsiteY3" fmla="*/ 2985124 h 2985124"/>
            </a:gdLst>
            <a:ahLst/>
            <a:cxnLst>
              <a:cxn ang="0">
                <a:pos x="connsiteX0" y="connsiteY0"/>
              </a:cxn>
              <a:cxn ang="0">
                <a:pos x="connsiteX1" y="connsiteY1"/>
              </a:cxn>
              <a:cxn ang="0">
                <a:pos x="connsiteX2" y="connsiteY2"/>
              </a:cxn>
              <a:cxn ang="0">
                <a:pos x="connsiteX3" y="connsiteY3"/>
              </a:cxn>
            </a:cxnLst>
            <a:rect l="l" t="t" r="r" b="b"/>
            <a:pathLst>
              <a:path w="3048395" h="2985124">
                <a:moveTo>
                  <a:pt x="0" y="0"/>
                </a:moveTo>
                <a:lnTo>
                  <a:pt x="3048395" y="0"/>
                </a:lnTo>
                <a:lnTo>
                  <a:pt x="3048395" y="2985124"/>
                </a:lnTo>
                <a:lnTo>
                  <a:pt x="0" y="2985124"/>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2" name="PpHolder4">
            <a:extLst>
              <a:ext uri="{FF2B5EF4-FFF2-40B4-BE49-F238E27FC236}">
                <a16:creationId xmlns:a16="http://schemas.microsoft.com/office/drawing/2014/main" id="{3D465A96-7B2E-466E-B251-034DEEB8EB9F}"/>
              </a:ext>
            </a:extLst>
          </p:cNvPr>
          <p:cNvSpPr>
            <a:spLocks noGrp="1"/>
          </p:cNvSpPr>
          <p:nvPr>
            <p:ph type="pic" sz="quarter" idx="11"/>
          </p:nvPr>
        </p:nvSpPr>
        <p:spPr>
          <a:xfrm>
            <a:off x="9144399" y="3428999"/>
            <a:ext cx="3049191" cy="2984500"/>
          </a:xfrm>
          <a:custGeom>
            <a:avLst/>
            <a:gdLst>
              <a:gd name="connsiteX0" fmla="*/ 396 w 3048397"/>
              <a:gd name="connsiteY0" fmla="*/ 0 h 2985124"/>
              <a:gd name="connsiteX1" fmla="*/ 3048397 w 3048397"/>
              <a:gd name="connsiteY1" fmla="*/ 0 h 2985124"/>
              <a:gd name="connsiteX2" fmla="*/ 3048397 w 3048397"/>
              <a:gd name="connsiteY2" fmla="*/ 2985124 h 2985124"/>
              <a:gd name="connsiteX3" fmla="*/ 0 w 3048397"/>
              <a:gd name="connsiteY3" fmla="*/ 2985124 h 2985124"/>
              <a:gd name="connsiteX4" fmla="*/ 0 w 3048397"/>
              <a:gd name="connsiteY4" fmla="*/ 2984499 h 2985124"/>
              <a:gd name="connsiteX5" fmla="*/ 396 w 3048397"/>
              <a:gd name="connsiteY5" fmla="*/ 2984499 h 2985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397" h="2985124">
                <a:moveTo>
                  <a:pt x="396" y="0"/>
                </a:moveTo>
                <a:lnTo>
                  <a:pt x="3048397" y="0"/>
                </a:lnTo>
                <a:lnTo>
                  <a:pt x="3048397" y="2985124"/>
                </a:lnTo>
                <a:lnTo>
                  <a:pt x="0" y="2985124"/>
                </a:lnTo>
                <a:lnTo>
                  <a:pt x="0" y="2984499"/>
                </a:lnTo>
                <a:lnTo>
                  <a:pt x="396" y="2984499"/>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0" name="PpHolder6">
            <a:extLst>
              <a:ext uri="{FF2B5EF4-FFF2-40B4-BE49-F238E27FC236}">
                <a16:creationId xmlns:a16="http://schemas.microsoft.com/office/drawing/2014/main" id="{985E2179-50A1-4069-BE30-AB01E3FBD58E}"/>
              </a:ext>
            </a:extLst>
          </p:cNvPr>
          <p:cNvSpPr>
            <a:spLocks noGrp="1"/>
          </p:cNvSpPr>
          <p:nvPr userDrawn="1">
            <p:ph type="pic" sz="quarter" idx="10"/>
          </p:nvPr>
        </p:nvSpPr>
        <p:spPr>
          <a:xfrm>
            <a:off x="9145192" y="3429001"/>
            <a:ext cx="396" cy="2984499"/>
          </a:xfrm>
          <a:custGeom>
            <a:avLst/>
            <a:gdLst>
              <a:gd name="connsiteX0" fmla="*/ 0 w 396"/>
              <a:gd name="connsiteY0" fmla="*/ 0 h 2984499"/>
              <a:gd name="connsiteX1" fmla="*/ 396 w 396"/>
              <a:gd name="connsiteY1" fmla="*/ 0 h 2984499"/>
              <a:gd name="connsiteX2" fmla="*/ 396 w 396"/>
              <a:gd name="connsiteY2" fmla="*/ 2984499 h 2984499"/>
              <a:gd name="connsiteX3" fmla="*/ 0 w 396"/>
              <a:gd name="connsiteY3" fmla="*/ 2984499 h 2984499"/>
            </a:gdLst>
            <a:ahLst/>
            <a:cxnLst>
              <a:cxn ang="0">
                <a:pos x="connsiteX0" y="connsiteY0"/>
              </a:cxn>
              <a:cxn ang="0">
                <a:pos x="connsiteX1" y="connsiteY1"/>
              </a:cxn>
              <a:cxn ang="0">
                <a:pos x="connsiteX2" y="connsiteY2"/>
              </a:cxn>
              <a:cxn ang="0">
                <a:pos x="connsiteX3" y="connsiteY3"/>
              </a:cxn>
            </a:cxnLst>
            <a:rect l="l" t="t" r="r" b="b"/>
            <a:pathLst>
              <a:path w="396" h="2984499">
                <a:moveTo>
                  <a:pt x="0" y="0"/>
                </a:moveTo>
                <a:lnTo>
                  <a:pt x="396" y="0"/>
                </a:lnTo>
                <a:lnTo>
                  <a:pt x="396" y="2984499"/>
                </a:lnTo>
                <a:lnTo>
                  <a:pt x="0" y="2984499"/>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40245663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1039E1-2DF6-4A46-A405-38FFC4462D24}"/>
              </a:ext>
            </a:extLst>
          </p:cNvPr>
          <p:cNvSpPr>
            <a:spLocks noGrp="1"/>
          </p:cNvSpPr>
          <p:nvPr>
            <p:ph type="pic" sz="quarter" idx="10"/>
          </p:nvPr>
        </p:nvSpPr>
        <p:spPr>
          <a:xfrm>
            <a:off x="0" y="3428154"/>
            <a:ext cx="6096794" cy="3429846"/>
          </a:xfrm>
          <a:custGeom>
            <a:avLst/>
            <a:gdLst>
              <a:gd name="connsiteX0" fmla="*/ 0 w 6096794"/>
              <a:gd name="connsiteY0" fmla="*/ 0 h 3429846"/>
              <a:gd name="connsiteX1" fmla="*/ 6096794 w 6096794"/>
              <a:gd name="connsiteY1" fmla="*/ 0 h 3429846"/>
              <a:gd name="connsiteX2" fmla="*/ 6096794 w 6096794"/>
              <a:gd name="connsiteY2" fmla="*/ 3429846 h 3429846"/>
              <a:gd name="connsiteX3" fmla="*/ 0 w 6096794"/>
              <a:gd name="connsiteY3" fmla="*/ 3429846 h 3429846"/>
            </a:gdLst>
            <a:ahLst/>
            <a:cxnLst>
              <a:cxn ang="0">
                <a:pos x="connsiteX0" y="connsiteY0"/>
              </a:cxn>
              <a:cxn ang="0">
                <a:pos x="connsiteX1" y="connsiteY1"/>
              </a:cxn>
              <a:cxn ang="0">
                <a:pos x="connsiteX2" y="connsiteY2"/>
              </a:cxn>
              <a:cxn ang="0">
                <a:pos x="connsiteX3" y="connsiteY3"/>
              </a:cxn>
            </a:cxnLst>
            <a:rect l="l" t="t" r="r" b="b"/>
            <a:pathLst>
              <a:path w="6096794" h="3429846">
                <a:moveTo>
                  <a:pt x="0" y="0"/>
                </a:moveTo>
                <a:lnTo>
                  <a:pt x="6096794" y="0"/>
                </a:lnTo>
                <a:lnTo>
                  <a:pt x="6096794" y="3429846"/>
                </a:lnTo>
                <a:lnTo>
                  <a:pt x="0" y="3429846"/>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8916438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5881746C-4593-4B78-84D2-C0DC5A99B85C}"/>
              </a:ext>
            </a:extLst>
          </p:cNvPr>
          <p:cNvSpPr>
            <a:spLocks noGrp="1"/>
          </p:cNvSpPr>
          <p:nvPr>
            <p:ph type="pic" sz="quarter" idx="10"/>
          </p:nvPr>
        </p:nvSpPr>
        <p:spPr>
          <a:xfrm>
            <a:off x="8553450" y="441325"/>
            <a:ext cx="3640138" cy="5975350"/>
          </a:xfrm>
          <a:custGeom>
            <a:avLst/>
            <a:gdLst>
              <a:gd name="connsiteX0" fmla="*/ 0 w 3640138"/>
              <a:gd name="connsiteY0" fmla="*/ 0 h 5975350"/>
              <a:gd name="connsiteX1" fmla="*/ 3640138 w 3640138"/>
              <a:gd name="connsiteY1" fmla="*/ 0 h 5975350"/>
              <a:gd name="connsiteX2" fmla="*/ 3640138 w 3640138"/>
              <a:gd name="connsiteY2" fmla="*/ 5975350 h 5975350"/>
              <a:gd name="connsiteX3" fmla="*/ 0 w 3640138"/>
              <a:gd name="connsiteY3" fmla="*/ 5975350 h 5975350"/>
            </a:gdLst>
            <a:ahLst/>
            <a:cxnLst>
              <a:cxn ang="0">
                <a:pos x="connsiteX0" y="connsiteY0"/>
              </a:cxn>
              <a:cxn ang="0">
                <a:pos x="connsiteX1" y="connsiteY1"/>
              </a:cxn>
              <a:cxn ang="0">
                <a:pos x="connsiteX2" y="connsiteY2"/>
              </a:cxn>
              <a:cxn ang="0">
                <a:pos x="connsiteX3" y="connsiteY3"/>
              </a:cxn>
            </a:cxnLst>
            <a:rect l="l" t="t" r="r" b="b"/>
            <a:pathLst>
              <a:path w="3640138" h="5975350">
                <a:moveTo>
                  <a:pt x="0" y="0"/>
                </a:moveTo>
                <a:lnTo>
                  <a:pt x="3640138" y="0"/>
                </a:lnTo>
                <a:lnTo>
                  <a:pt x="3640138" y="5975350"/>
                </a:lnTo>
                <a:lnTo>
                  <a:pt x="0" y="597535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843550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4233AD7D-D3A6-4CB1-9E27-74EF7EAD8F10}"/>
              </a:ext>
            </a:extLst>
          </p:cNvPr>
          <p:cNvSpPr>
            <a:spLocks noGrp="1"/>
          </p:cNvSpPr>
          <p:nvPr>
            <p:ph type="pic" sz="quarter" idx="10"/>
          </p:nvPr>
        </p:nvSpPr>
        <p:spPr>
          <a:xfrm>
            <a:off x="5830890" y="441325"/>
            <a:ext cx="7772399" cy="7731126"/>
          </a:xfrm>
          <a:custGeom>
            <a:avLst/>
            <a:gdLst>
              <a:gd name="connsiteX0" fmla="*/ 3886199 w 7772399"/>
              <a:gd name="connsiteY0" fmla="*/ 0 h 7731126"/>
              <a:gd name="connsiteX1" fmla="*/ 7772399 w 7772399"/>
              <a:gd name="connsiteY1" fmla="*/ 3865563 h 7731126"/>
              <a:gd name="connsiteX2" fmla="*/ 3886199 w 7772399"/>
              <a:gd name="connsiteY2" fmla="*/ 7731126 h 7731126"/>
              <a:gd name="connsiteX3" fmla="*/ 0 w 7772399"/>
              <a:gd name="connsiteY3" fmla="*/ 3865563 h 7731126"/>
              <a:gd name="connsiteX4" fmla="*/ 3886199 w 7772399"/>
              <a:gd name="connsiteY4" fmla="*/ 0 h 7731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399" h="7731126">
                <a:moveTo>
                  <a:pt x="3886199" y="0"/>
                </a:moveTo>
                <a:cubicBezTo>
                  <a:pt x="6032488" y="0"/>
                  <a:pt x="7772399" y="1730673"/>
                  <a:pt x="7772399" y="3865563"/>
                </a:cubicBezTo>
                <a:cubicBezTo>
                  <a:pt x="7772399" y="6000454"/>
                  <a:pt x="6032488" y="7731126"/>
                  <a:pt x="3886199" y="7731126"/>
                </a:cubicBezTo>
                <a:cubicBezTo>
                  <a:pt x="1739910" y="7731126"/>
                  <a:pt x="0" y="6000454"/>
                  <a:pt x="0" y="3865563"/>
                </a:cubicBezTo>
                <a:cubicBezTo>
                  <a:pt x="0" y="1730673"/>
                  <a:pt x="1739910" y="0"/>
                  <a:pt x="3886199"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7817606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24" name="PpHolder4">
            <a:extLst>
              <a:ext uri="{FF2B5EF4-FFF2-40B4-BE49-F238E27FC236}">
                <a16:creationId xmlns:a16="http://schemas.microsoft.com/office/drawing/2014/main" id="{DC67CAF8-9E4A-438B-9E80-10634EDE9FCD}"/>
              </a:ext>
            </a:extLst>
          </p:cNvPr>
          <p:cNvSpPr>
            <a:spLocks noGrp="1"/>
          </p:cNvSpPr>
          <p:nvPr>
            <p:ph type="pic" sz="quarter" idx="16"/>
          </p:nvPr>
        </p:nvSpPr>
        <p:spPr>
          <a:xfrm>
            <a:off x="837135" y="2240069"/>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22" name="PpHolder5">
            <a:extLst>
              <a:ext uri="{FF2B5EF4-FFF2-40B4-BE49-F238E27FC236}">
                <a16:creationId xmlns:a16="http://schemas.microsoft.com/office/drawing/2014/main" id="{F9699DB7-A0DA-45BF-8B16-C7A399810D83}"/>
              </a:ext>
            </a:extLst>
          </p:cNvPr>
          <p:cNvSpPr>
            <a:spLocks noGrp="1"/>
          </p:cNvSpPr>
          <p:nvPr>
            <p:ph type="pic" sz="quarter" idx="15"/>
          </p:nvPr>
        </p:nvSpPr>
        <p:spPr>
          <a:xfrm>
            <a:off x="2763211" y="2240069"/>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20" name="PpHolder7">
            <a:extLst>
              <a:ext uri="{FF2B5EF4-FFF2-40B4-BE49-F238E27FC236}">
                <a16:creationId xmlns:a16="http://schemas.microsoft.com/office/drawing/2014/main" id="{3F0D3AF8-A02D-431E-B6E9-4C43F95384F9}"/>
              </a:ext>
            </a:extLst>
          </p:cNvPr>
          <p:cNvSpPr>
            <a:spLocks noGrp="1"/>
          </p:cNvSpPr>
          <p:nvPr>
            <p:ph type="pic" sz="quarter" idx="14"/>
          </p:nvPr>
        </p:nvSpPr>
        <p:spPr>
          <a:xfrm>
            <a:off x="4689285" y="2240069"/>
            <a:ext cx="1848254" cy="1848255"/>
          </a:xfrm>
          <a:custGeom>
            <a:avLst/>
            <a:gdLst>
              <a:gd name="connsiteX0" fmla="*/ 0 w 1848254"/>
              <a:gd name="connsiteY0" fmla="*/ 0 h 1848255"/>
              <a:gd name="connsiteX1" fmla="*/ 1848254 w 1848254"/>
              <a:gd name="connsiteY1" fmla="*/ 0 h 1848255"/>
              <a:gd name="connsiteX2" fmla="*/ 1848254 w 1848254"/>
              <a:gd name="connsiteY2" fmla="*/ 1848255 h 1848255"/>
              <a:gd name="connsiteX3" fmla="*/ 0 w 1848254"/>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4" h="1848255">
                <a:moveTo>
                  <a:pt x="0" y="0"/>
                </a:moveTo>
                <a:lnTo>
                  <a:pt x="1848254" y="0"/>
                </a:lnTo>
                <a:lnTo>
                  <a:pt x="1848254"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8" name="PpHolder8">
            <a:extLst>
              <a:ext uri="{FF2B5EF4-FFF2-40B4-BE49-F238E27FC236}">
                <a16:creationId xmlns:a16="http://schemas.microsoft.com/office/drawing/2014/main" id="{4AC55D65-21F7-4AAE-A9C8-637BECADCB95}"/>
              </a:ext>
            </a:extLst>
          </p:cNvPr>
          <p:cNvSpPr>
            <a:spLocks noGrp="1"/>
          </p:cNvSpPr>
          <p:nvPr>
            <p:ph type="pic" sz="quarter" idx="13"/>
          </p:nvPr>
        </p:nvSpPr>
        <p:spPr>
          <a:xfrm>
            <a:off x="6615368" y="2240069"/>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6" name="PpHolder9">
            <a:extLst>
              <a:ext uri="{FF2B5EF4-FFF2-40B4-BE49-F238E27FC236}">
                <a16:creationId xmlns:a16="http://schemas.microsoft.com/office/drawing/2014/main" id="{AE109633-30C8-4222-9618-EA5B07F0519E}"/>
              </a:ext>
            </a:extLst>
          </p:cNvPr>
          <p:cNvSpPr>
            <a:spLocks noGrp="1"/>
          </p:cNvSpPr>
          <p:nvPr>
            <p:ph type="pic" sz="quarter" idx="12"/>
          </p:nvPr>
        </p:nvSpPr>
        <p:spPr>
          <a:xfrm>
            <a:off x="837135" y="4166145"/>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4" name="PpHolder10">
            <a:extLst>
              <a:ext uri="{FF2B5EF4-FFF2-40B4-BE49-F238E27FC236}">
                <a16:creationId xmlns:a16="http://schemas.microsoft.com/office/drawing/2014/main" id="{EFC511E3-B429-4FCE-8B9B-FD1162E5B944}"/>
              </a:ext>
            </a:extLst>
          </p:cNvPr>
          <p:cNvSpPr>
            <a:spLocks noGrp="1"/>
          </p:cNvSpPr>
          <p:nvPr>
            <p:ph type="pic" sz="quarter" idx="11"/>
          </p:nvPr>
        </p:nvSpPr>
        <p:spPr>
          <a:xfrm>
            <a:off x="2763211" y="4166145"/>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2" name="PpHolder12">
            <a:extLst>
              <a:ext uri="{FF2B5EF4-FFF2-40B4-BE49-F238E27FC236}">
                <a16:creationId xmlns:a16="http://schemas.microsoft.com/office/drawing/2014/main" id="{F491F2EF-2518-4845-BD21-3AE6587CE545}"/>
              </a:ext>
            </a:extLst>
          </p:cNvPr>
          <p:cNvSpPr>
            <a:spLocks noGrp="1"/>
          </p:cNvSpPr>
          <p:nvPr userDrawn="1">
            <p:ph type="pic" sz="quarter" idx="10"/>
          </p:nvPr>
        </p:nvSpPr>
        <p:spPr>
          <a:xfrm>
            <a:off x="6615368" y="4166145"/>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0680121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AE9FEFD-6919-483A-8467-A9DFBE212D5C}"/>
              </a:ext>
            </a:extLst>
          </p:cNvPr>
          <p:cNvSpPr>
            <a:spLocks noGrp="1"/>
          </p:cNvSpPr>
          <p:nvPr>
            <p:ph type="pic" sz="quarter" idx="12"/>
          </p:nvPr>
        </p:nvSpPr>
        <p:spPr>
          <a:xfrm>
            <a:off x="3860801" y="1856509"/>
            <a:ext cx="2777066" cy="4560167"/>
          </a:xfrm>
          <a:custGeom>
            <a:avLst/>
            <a:gdLst>
              <a:gd name="connsiteX0" fmla="*/ 0 w 2777066"/>
              <a:gd name="connsiteY0" fmla="*/ 0 h 4560167"/>
              <a:gd name="connsiteX1" fmla="*/ 2777066 w 2777066"/>
              <a:gd name="connsiteY1" fmla="*/ 0 h 4560167"/>
              <a:gd name="connsiteX2" fmla="*/ 2777066 w 2777066"/>
              <a:gd name="connsiteY2" fmla="*/ 4560167 h 4560167"/>
              <a:gd name="connsiteX3" fmla="*/ 0 w 2777066"/>
              <a:gd name="connsiteY3" fmla="*/ 4560167 h 4560167"/>
            </a:gdLst>
            <a:ahLst/>
            <a:cxnLst>
              <a:cxn ang="0">
                <a:pos x="connsiteX0" y="connsiteY0"/>
              </a:cxn>
              <a:cxn ang="0">
                <a:pos x="connsiteX1" y="connsiteY1"/>
              </a:cxn>
              <a:cxn ang="0">
                <a:pos x="connsiteX2" y="connsiteY2"/>
              </a:cxn>
              <a:cxn ang="0">
                <a:pos x="connsiteX3" y="connsiteY3"/>
              </a:cxn>
            </a:cxnLst>
            <a:rect l="l" t="t" r="r" b="b"/>
            <a:pathLst>
              <a:path w="2777066" h="4560167">
                <a:moveTo>
                  <a:pt x="0" y="0"/>
                </a:moveTo>
                <a:lnTo>
                  <a:pt x="2777066" y="0"/>
                </a:lnTo>
                <a:lnTo>
                  <a:pt x="2777066" y="4560167"/>
                </a:lnTo>
                <a:lnTo>
                  <a:pt x="0" y="4560167"/>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0" name="PpHolder2">
            <a:extLst>
              <a:ext uri="{FF2B5EF4-FFF2-40B4-BE49-F238E27FC236}">
                <a16:creationId xmlns:a16="http://schemas.microsoft.com/office/drawing/2014/main" id="{DC28D085-2503-41B8-B885-90192B33A1AC}"/>
              </a:ext>
            </a:extLst>
          </p:cNvPr>
          <p:cNvSpPr>
            <a:spLocks noGrp="1"/>
          </p:cNvSpPr>
          <p:nvPr>
            <p:ph type="pic" sz="quarter" idx="11"/>
          </p:nvPr>
        </p:nvSpPr>
        <p:spPr>
          <a:xfrm>
            <a:off x="9414934" y="1856509"/>
            <a:ext cx="2777067" cy="4560167"/>
          </a:xfrm>
          <a:custGeom>
            <a:avLst/>
            <a:gdLst>
              <a:gd name="connsiteX0" fmla="*/ 0 w 2777067"/>
              <a:gd name="connsiteY0" fmla="*/ 0 h 4560167"/>
              <a:gd name="connsiteX1" fmla="*/ 2777067 w 2777067"/>
              <a:gd name="connsiteY1" fmla="*/ 0 h 4560167"/>
              <a:gd name="connsiteX2" fmla="*/ 2777067 w 2777067"/>
              <a:gd name="connsiteY2" fmla="*/ 4560167 h 4560167"/>
              <a:gd name="connsiteX3" fmla="*/ 0 w 2777067"/>
              <a:gd name="connsiteY3" fmla="*/ 4560167 h 4560167"/>
            </a:gdLst>
            <a:ahLst/>
            <a:cxnLst>
              <a:cxn ang="0">
                <a:pos x="connsiteX0" y="connsiteY0"/>
              </a:cxn>
              <a:cxn ang="0">
                <a:pos x="connsiteX1" y="connsiteY1"/>
              </a:cxn>
              <a:cxn ang="0">
                <a:pos x="connsiteX2" y="connsiteY2"/>
              </a:cxn>
              <a:cxn ang="0">
                <a:pos x="connsiteX3" y="connsiteY3"/>
              </a:cxn>
            </a:cxnLst>
            <a:rect l="l" t="t" r="r" b="b"/>
            <a:pathLst>
              <a:path w="2777067" h="4560167">
                <a:moveTo>
                  <a:pt x="0" y="0"/>
                </a:moveTo>
                <a:lnTo>
                  <a:pt x="2777067" y="0"/>
                </a:lnTo>
                <a:lnTo>
                  <a:pt x="2777067" y="4560167"/>
                </a:lnTo>
                <a:lnTo>
                  <a:pt x="0" y="4560167"/>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8" name="PpHolder3">
            <a:extLst>
              <a:ext uri="{FF2B5EF4-FFF2-40B4-BE49-F238E27FC236}">
                <a16:creationId xmlns:a16="http://schemas.microsoft.com/office/drawing/2014/main" id="{962E5D36-D4C3-4F7D-B946-EC9ED9A3236E}"/>
              </a:ext>
            </a:extLst>
          </p:cNvPr>
          <p:cNvSpPr>
            <a:spLocks noGrp="1"/>
          </p:cNvSpPr>
          <p:nvPr userDrawn="1">
            <p:ph type="pic" sz="quarter" idx="10"/>
          </p:nvPr>
        </p:nvSpPr>
        <p:spPr>
          <a:xfrm>
            <a:off x="6637867" y="1856509"/>
            <a:ext cx="2777067" cy="4560167"/>
          </a:xfrm>
          <a:custGeom>
            <a:avLst/>
            <a:gdLst>
              <a:gd name="connsiteX0" fmla="*/ 0 w 2777067"/>
              <a:gd name="connsiteY0" fmla="*/ 0 h 4560167"/>
              <a:gd name="connsiteX1" fmla="*/ 2777067 w 2777067"/>
              <a:gd name="connsiteY1" fmla="*/ 0 h 4560167"/>
              <a:gd name="connsiteX2" fmla="*/ 2777067 w 2777067"/>
              <a:gd name="connsiteY2" fmla="*/ 4560167 h 4560167"/>
              <a:gd name="connsiteX3" fmla="*/ 0 w 2777067"/>
              <a:gd name="connsiteY3" fmla="*/ 4560167 h 4560167"/>
            </a:gdLst>
            <a:ahLst/>
            <a:cxnLst>
              <a:cxn ang="0">
                <a:pos x="connsiteX0" y="connsiteY0"/>
              </a:cxn>
              <a:cxn ang="0">
                <a:pos x="connsiteX1" y="connsiteY1"/>
              </a:cxn>
              <a:cxn ang="0">
                <a:pos x="connsiteX2" y="connsiteY2"/>
              </a:cxn>
              <a:cxn ang="0">
                <a:pos x="connsiteX3" y="connsiteY3"/>
              </a:cxn>
            </a:cxnLst>
            <a:rect l="l" t="t" r="r" b="b"/>
            <a:pathLst>
              <a:path w="2777067" h="4560167">
                <a:moveTo>
                  <a:pt x="0" y="0"/>
                </a:moveTo>
                <a:lnTo>
                  <a:pt x="2777067" y="0"/>
                </a:lnTo>
                <a:lnTo>
                  <a:pt x="2777067" y="4560167"/>
                </a:lnTo>
                <a:lnTo>
                  <a:pt x="0" y="4560167"/>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884927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92E116B-6714-417D-9246-2B85594F215E}"/>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2803902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83E2ACD-6FEB-4F42-A267-0A20EBB50A4E}"/>
              </a:ext>
            </a:extLst>
          </p:cNvPr>
          <p:cNvSpPr>
            <a:spLocks noGrp="1"/>
          </p:cNvSpPr>
          <p:nvPr>
            <p:ph type="pic" sz="quarter" idx="10"/>
          </p:nvPr>
        </p:nvSpPr>
        <p:spPr>
          <a:xfrm>
            <a:off x="0" y="0"/>
            <a:ext cx="5094918" cy="5360542"/>
          </a:xfrm>
          <a:custGeom>
            <a:avLst/>
            <a:gdLst>
              <a:gd name="connsiteX0" fmla="*/ 0 w 5094918"/>
              <a:gd name="connsiteY0" fmla="*/ 0 h 5360542"/>
              <a:gd name="connsiteX1" fmla="*/ 5094918 w 5094918"/>
              <a:gd name="connsiteY1" fmla="*/ 0 h 5360542"/>
              <a:gd name="connsiteX2" fmla="*/ 5094918 w 5094918"/>
              <a:gd name="connsiteY2" fmla="*/ 5360542 h 5360542"/>
              <a:gd name="connsiteX3" fmla="*/ 0 w 5094918"/>
              <a:gd name="connsiteY3" fmla="*/ 5360542 h 5360542"/>
            </a:gdLst>
            <a:ahLst/>
            <a:cxnLst>
              <a:cxn ang="0">
                <a:pos x="connsiteX0" y="connsiteY0"/>
              </a:cxn>
              <a:cxn ang="0">
                <a:pos x="connsiteX1" y="connsiteY1"/>
              </a:cxn>
              <a:cxn ang="0">
                <a:pos x="connsiteX2" y="connsiteY2"/>
              </a:cxn>
              <a:cxn ang="0">
                <a:pos x="connsiteX3" y="connsiteY3"/>
              </a:cxn>
            </a:cxnLst>
            <a:rect l="l" t="t" r="r" b="b"/>
            <a:pathLst>
              <a:path w="5094918" h="5360542">
                <a:moveTo>
                  <a:pt x="0" y="0"/>
                </a:moveTo>
                <a:lnTo>
                  <a:pt x="5094918" y="0"/>
                </a:lnTo>
                <a:lnTo>
                  <a:pt x="5094918" y="5360542"/>
                </a:lnTo>
                <a:lnTo>
                  <a:pt x="0" y="5360542"/>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0903954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663A4CCC-F3A4-4D5E-A6FA-179AE355F7B5}"/>
              </a:ext>
            </a:extLst>
          </p:cNvPr>
          <p:cNvSpPr>
            <a:spLocks noGrp="1"/>
          </p:cNvSpPr>
          <p:nvPr>
            <p:ph type="pic" sz="quarter" idx="10"/>
          </p:nvPr>
        </p:nvSpPr>
        <p:spPr>
          <a:xfrm>
            <a:off x="6096794" y="0"/>
            <a:ext cx="6096794" cy="6858000"/>
          </a:xfrm>
          <a:custGeom>
            <a:avLst/>
            <a:gdLst>
              <a:gd name="connsiteX0" fmla="*/ 0 w 6096794"/>
              <a:gd name="connsiteY0" fmla="*/ 0 h 6858000"/>
              <a:gd name="connsiteX1" fmla="*/ 6096794 w 6096794"/>
              <a:gd name="connsiteY1" fmla="*/ 0 h 6858000"/>
              <a:gd name="connsiteX2" fmla="*/ 6096794 w 6096794"/>
              <a:gd name="connsiteY2" fmla="*/ 6858000 h 6858000"/>
              <a:gd name="connsiteX3" fmla="*/ 0 w 60967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794" h="6858000">
                <a:moveTo>
                  <a:pt x="0" y="0"/>
                </a:moveTo>
                <a:lnTo>
                  <a:pt x="6096794" y="0"/>
                </a:lnTo>
                <a:lnTo>
                  <a:pt x="6096794"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7093453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732FD71-7ACC-4F04-AD4C-617A70C6F1EC}"/>
              </a:ext>
            </a:extLst>
          </p:cNvPr>
          <p:cNvSpPr>
            <a:spLocks noGrp="1"/>
          </p:cNvSpPr>
          <p:nvPr>
            <p:ph type="pic" sz="quarter" idx="10"/>
          </p:nvPr>
        </p:nvSpPr>
        <p:spPr>
          <a:xfrm>
            <a:off x="-1409700" y="441325"/>
            <a:ext cx="7772400" cy="7731126"/>
          </a:xfrm>
          <a:custGeom>
            <a:avLst/>
            <a:gdLst>
              <a:gd name="connsiteX0" fmla="*/ 3886200 w 7772400"/>
              <a:gd name="connsiteY0" fmla="*/ 0 h 7731126"/>
              <a:gd name="connsiteX1" fmla="*/ 7772400 w 7772400"/>
              <a:gd name="connsiteY1" fmla="*/ 3865563 h 7731126"/>
              <a:gd name="connsiteX2" fmla="*/ 3886200 w 7772400"/>
              <a:gd name="connsiteY2" fmla="*/ 7731126 h 7731126"/>
              <a:gd name="connsiteX3" fmla="*/ 0 w 7772400"/>
              <a:gd name="connsiteY3" fmla="*/ 3865563 h 7731126"/>
              <a:gd name="connsiteX4" fmla="*/ 3886200 w 7772400"/>
              <a:gd name="connsiteY4" fmla="*/ 0 h 7731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400" h="7731126">
                <a:moveTo>
                  <a:pt x="3886200" y="0"/>
                </a:moveTo>
                <a:cubicBezTo>
                  <a:pt x="6032490" y="0"/>
                  <a:pt x="7772400" y="1730673"/>
                  <a:pt x="7772400" y="3865563"/>
                </a:cubicBezTo>
                <a:cubicBezTo>
                  <a:pt x="7772400" y="6000454"/>
                  <a:pt x="6032490" y="7731126"/>
                  <a:pt x="3886200" y="7731126"/>
                </a:cubicBezTo>
                <a:cubicBezTo>
                  <a:pt x="1739911" y="7731126"/>
                  <a:pt x="0" y="6000454"/>
                  <a:pt x="0" y="3865563"/>
                </a:cubicBezTo>
                <a:cubicBezTo>
                  <a:pt x="0" y="1730673"/>
                  <a:pt x="1739911" y="0"/>
                  <a:pt x="3886200"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1396329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8D3AC8A0-B540-478E-A14E-9936BE5068F0}"/>
              </a:ext>
            </a:extLst>
          </p:cNvPr>
          <p:cNvSpPr>
            <a:spLocks noGrp="1"/>
          </p:cNvSpPr>
          <p:nvPr>
            <p:ph type="pic" sz="quarter" idx="11"/>
          </p:nvPr>
        </p:nvSpPr>
        <p:spPr>
          <a:xfrm>
            <a:off x="996332" y="796412"/>
            <a:ext cx="3867521" cy="5265176"/>
          </a:xfrm>
          <a:custGeom>
            <a:avLst/>
            <a:gdLst>
              <a:gd name="connsiteX0" fmla="*/ 0 w 3867521"/>
              <a:gd name="connsiteY0" fmla="*/ 0 h 5265176"/>
              <a:gd name="connsiteX1" fmla="*/ 3867521 w 3867521"/>
              <a:gd name="connsiteY1" fmla="*/ 0 h 5265176"/>
              <a:gd name="connsiteX2" fmla="*/ 3867521 w 3867521"/>
              <a:gd name="connsiteY2" fmla="*/ 5265176 h 5265176"/>
              <a:gd name="connsiteX3" fmla="*/ 0 w 3867521"/>
              <a:gd name="connsiteY3" fmla="*/ 5265176 h 5265176"/>
            </a:gdLst>
            <a:ahLst/>
            <a:cxnLst>
              <a:cxn ang="0">
                <a:pos x="connsiteX0" y="connsiteY0"/>
              </a:cxn>
              <a:cxn ang="0">
                <a:pos x="connsiteX1" y="connsiteY1"/>
              </a:cxn>
              <a:cxn ang="0">
                <a:pos x="connsiteX2" y="connsiteY2"/>
              </a:cxn>
              <a:cxn ang="0">
                <a:pos x="connsiteX3" y="connsiteY3"/>
              </a:cxn>
            </a:cxnLst>
            <a:rect l="l" t="t" r="r" b="b"/>
            <a:pathLst>
              <a:path w="3867521" h="5265176">
                <a:moveTo>
                  <a:pt x="0" y="0"/>
                </a:moveTo>
                <a:lnTo>
                  <a:pt x="3867521" y="0"/>
                </a:lnTo>
                <a:lnTo>
                  <a:pt x="3867521" y="5265176"/>
                </a:lnTo>
                <a:lnTo>
                  <a:pt x="0" y="5265176"/>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3">
            <a:extLst>
              <a:ext uri="{FF2B5EF4-FFF2-40B4-BE49-F238E27FC236}">
                <a16:creationId xmlns:a16="http://schemas.microsoft.com/office/drawing/2014/main" id="{08BBC4FC-935C-41A2-8BA1-F7128E56D83B}"/>
              </a:ext>
            </a:extLst>
          </p:cNvPr>
          <p:cNvSpPr>
            <a:spLocks noGrp="1"/>
          </p:cNvSpPr>
          <p:nvPr userDrawn="1">
            <p:ph type="pic" sz="quarter" idx="10"/>
          </p:nvPr>
        </p:nvSpPr>
        <p:spPr>
          <a:xfrm>
            <a:off x="10496550" y="796412"/>
            <a:ext cx="1697038" cy="5265176"/>
          </a:xfrm>
          <a:custGeom>
            <a:avLst/>
            <a:gdLst>
              <a:gd name="connsiteX0" fmla="*/ 0 w 1697038"/>
              <a:gd name="connsiteY0" fmla="*/ 0 h 5265176"/>
              <a:gd name="connsiteX1" fmla="*/ 1697038 w 1697038"/>
              <a:gd name="connsiteY1" fmla="*/ 0 h 5265176"/>
              <a:gd name="connsiteX2" fmla="*/ 1697038 w 1697038"/>
              <a:gd name="connsiteY2" fmla="*/ 5265176 h 5265176"/>
              <a:gd name="connsiteX3" fmla="*/ 0 w 1697038"/>
              <a:gd name="connsiteY3" fmla="*/ 5265176 h 5265176"/>
            </a:gdLst>
            <a:ahLst/>
            <a:cxnLst>
              <a:cxn ang="0">
                <a:pos x="connsiteX0" y="connsiteY0"/>
              </a:cxn>
              <a:cxn ang="0">
                <a:pos x="connsiteX1" y="connsiteY1"/>
              </a:cxn>
              <a:cxn ang="0">
                <a:pos x="connsiteX2" y="connsiteY2"/>
              </a:cxn>
              <a:cxn ang="0">
                <a:pos x="connsiteX3" y="connsiteY3"/>
              </a:cxn>
            </a:cxnLst>
            <a:rect l="l" t="t" r="r" b="b"/>
            <a:pathLst>
              <a:path w="1697038" h="5265176">
                <a:moveTo>
                  <a:pt x="0" y="0"/>
                </a:moveTo>
                <a:lnTo>
                  <a:pt x="1697038" y="0"/>
                </a:lnTo>
                <a:lnTo>
                  <a:pt x="1697038" y="5265176"/>
                </a:lnTo>
                <a:lnTo>
                  <a:pt x="0" y="5265176"/>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7151070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BFE0FBE-04EC-4C3C-B03C-394E19344714}"/>
              </a:ext>
            </a:extLst>
          </p:cNvPr>
          <p:cNvSpPr>
            <a:spLocks noGrp="1"/>
          </p:cNvSpPr>
          <p:nvPr>
            <p:ph type="pic" sz="quarter" idx="10"/>
          </p:nvPr>
        </p:nvSpPr>
        <p:spPr>
          <a:xfrm>
            <a:off x="-1" y="0"/>
            <a:ext cx="10848110" cy="5181600"/>
          </a:xfrm>
          <a:custGeom>
            <a:avLst/>
            <a:gdLst>
              <a:gd name="connsiteX0" fmla="*/ 0 w 10848110"/>
              <a:gd name="connsiteY0" fmla="*/ 0 h 5181600"/>
              <a:gd name="connsiteX1" fmla="*/ 10848110 w 10848110"/>
              <a:gd name="connsiteY1" fmla="*/ 0 h 5181600"/>
              <a:gd name="connsiteX2" fmla="*/ 10848110 w 10848110"/>
              <a:gd name="connsiteY2" fmla="*/ 5181600 h 5181600"/>
              <a:gd name="connsiteX3" fmla="*/ 0 w 10848110"/>
              <a:gd name="connsiteY3" fmla="*/ 5181600 h 5181600"/>
            </a:gdLst>
            <a:ahLst/>
            <a:cxnLst>
              <a:cxn ang="0">
                <a:pos x="connsiteX0" y="connsiteY0"/>
              </a:cxn>
              <a:cxn ang="0">
                <a:pos x="connsiteX1" y="connsiteY1"/>
              </a:cxn>
              <a:cxn ang="0">
                <a:pos x="connsiteX2" y="connsiteY2"/>
              </a:cxn>
              <a:cxn ang="0">
                <a:pos x="connsiteX3" y="connsiteY3"/>
              </a:cxn>
            </a:cxnLst>
            <a:rect l="l" t="t" r="r" b="b"/>
            <a:pathLst>
              <a:path w="10848110" h="5181600">
                <a:moveTo>
                  <a:pt x="0" y="0"/>
                </a:moveTo>
                <a:lnTo>
                  <a:pt x="10848110" y="0"/>
                </a:lnTo>
                <a:lnTo>
                  <a:pt x="10848110" y="5181600"/>
                </a:lnTo>
                <a:lnTo>
                  <a:pt x="0" y="51816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42210946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71E9B3D-A882-4899-867B-3D03B753D5D4}"/>
              </a:ext>
            </a:extLst>
          </p:cNvPr>
          <p:cNvSpPr>
            <a:spLocks noGrp="1"/>
          </p:cNvSpPr>
          <p:nvPr>
            <p:ph type="pic" sz="quarter" idx="10"/>
          </p:nvPr>
        </p:nvSpPr>
        <p:spPr>
          <a:xfrm>
            <a:off x="6096794" y="1"/>
            <a:ext cx="6096794" cy="5734261"/>
          </a:xfrm>
          <a:custGeom>
            <a:avLst/>
            <a:gdLst>
              <a:gd name="connsiteX0" fmla="*/ 0 w 6096794"/>
              <a:gd name="connsiteY0" fmla="*/ 0 h 5734261"/>
              <a:gd name="connsiteX1" fmla="*/ 6096794 w 6096794"/>
              <a:gd name="connsiteY1" fmla="*/ 0 h 5734261"/>
              <a:gd name="connsiteX2" fmla="*/ 6096794 w 6096794"/>
              <a:gd name="connsiteY2" fmla="*/ 3833655 h 5734261"/>
              <a:gd name="connsiteX3" fmla="*/ 4837781 w 6096794"/>
              <a:gd name="connsiteY3" fmla="*/ 3833655 h 5734261"/>
              <a:gd name="connsiteX4" fmla="*/ 5089009 w 6096794"/>
              <a:gd name="connsiteY4" fmla="*/ 5212621 h 5734261"/>
              <a:gd name="connsiteX5" fmla="*/ 5028355 w 6096794"/>
              <a:gd name="connsiteY5" fmla="*/ 5300299 h 5734261"/>
              <a:gd name="connsiteX6" fmla="*/ 2653155 w 6096794"/>
              <a:gd name="connsiteY6" fmla="*/ 5733027 h 5734261"/>
              <a:gd name="connsiteX7" fmla="*/ 2565477 w 6096794"/>
              <a:gd name="connsiteY7" fmla="*/ 5672373 h 5734261"/>
              <a:gd name="connsiteX8" fmla="*/ 2230489 w 6096794"/>
              <a:gd name="connsiteY8" fmla="*/ 3833655 h 5734261"/>
              <a:gd name="connsiteX9" fmla="*/ 0 w 6096794"/>
              <a:gd name="connsiteY9" fmla="*/ 3833655 h 5734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6794" h="5734261">
                <a:moveTo>
                  <a:pt x="0" y="0"/>
                </a:moveTo>
                <a:lnTo>
                  <a:pt x="6096794" y="0"/>
                </a:lnTo>
                <a:lnTo>
                  <a:pt x="6096794" y="3833655"/>
                </a:lnTo>
                <a:lnTo>
                  <a:pt x="4837781" y="3833655"/>
                </a:lnTo>
                <a:lnTo>
                  <a:pt x="5089009" y="5212621"/>
                </a:lnTo>
                <a:cubicBezTo>
                  <a:pt x="5096471" y="5253582"/>
                  <a:pt x="5069315" y="5292837"/>
                  <a:pt x="5028355" y="5300299"/>
                </a:cubicBezTo>
                <a:lnTo>
                  <a:pt x="2653155" y="5733027"/>
                </a:lnTo>
                <a:cubicBezTo>
                  <a:pt x="2612195" y="5740490"/>
                  <a:pt x="2572940" y="5713334"/>
                  <a:pt x="2565477" y="5672373"/>
                </a:cubicBezTo>
                <a:lnTo>
                  <a:pt x="2230489" y="3833655"/>
                </a:lnTo>
                <a:lnTo>
                  <a:pt x="0" y="38336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4198090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5">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A7A0E021-B985-4953-B33E-248A2C32B4B1}"/>
              </a:ext>
            </a:extLst>
          </p:cNvPr>
          <p:cNvSpPr>
            <a:spLocks noGrp="1"/>
          </p:cNvSpPr>
          <p:nvPr>
            <p:ph type="pic" sz="quarter" idx="11"/>
          </p:nvPr>
        </p:nvSpPr>
        <p:spPr>
          <a:xfrm>
            <a:off x="628159" y="1352937"/>
            <a:ext cx="4490954" cy="2559455"/>
          </a:xfrm>
          <a:custGeom>
            <a:avLst/>
            <a:gdLst>
              <a:gd name="connsiteX0" fmla="*/ 0 w 4490954"/>
              <a:gd name="connsiteY0" fmla="*/ 0 h 2559455"/>
              <a:gd name="connsiteX1" fmla="*/ 4490954 w 4490954"/>
              <a:gd name="connsiteY1" fmla="*/ 0 h 2559455"/>
              <a:gd name="connsiteX2" fmla="*/ 4490954 w 4490954"/>
              <a:gd name="connsiteY2" fmla="*/ 2559455 h 2559455"/>
              <a:gd name="connsiteX3" fmla="*/ 0 w 4490954"/>
              <a:gd name="connsiteY3" fmla="*/ 2559455 h 2559455"/>
            </a:gdLst>
            <a:ahLst/>
            <a:cxnLst>
              <a:cxn ang="0">
                <a:pos x="connsiteX0" y="connsiteY0"/>
              </a:cxn>
              <a:cxn ang="0">
                <a:pos x="connsiteX1" y="connsiteY1"/>
              </a:cxn>
              <a:cxn ang="0">
                <a:pos x="connsiteX2" y="connsiteY2"/>
              </a:cxn>
              <a:cxn ang="0">
                <a:pos x="connsiteX3" y="connsiteY3"/>
              </a:cxn>
            </a:cxnLst>
            <a:rect l="l" t="t" r="r" b="b"/>
            <a:pathLst>
              <a:path w="4490954" h="2559455">
                <a:moveTo>
                  <a:pt x="0" y="0"/>
                </a:moveTo>
                <a:lnTo>
                  <a:pt x="4490954" y="0"/>
                </a:lnTo>
                <a:lnTo>
                  <a:pt x="4490954" y="2559455"/>
                </a:lnTo>
                <a:lnTo>
                  <a:pt x="0" y="25594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5">
            <a:extLst>
              <a:ext uri="{FF2B5EF4-FFF2-40B4-BE49-F238E27FC236}">
                <a16:creationId xmlns:a16="http://schemas.microsoft.com/office/drawing/2014/main" id="{57F3CE98-2F92-4640-AC01-D501F0AF1363}"/>
              </a:ext>
            </a:extLst>
          </p:cNvPr>
          <p:cNvSpPr>
            <a:spLocks noGrp="1"/>
          </p:cNvSpPr>
          <p:nvPr userDrawn="1">
            <p:ph type="pic" sz="quarter" idx="10"/>
          </p:nvPr>
        </p:nvSpPr>
        <p:spPr>
          <a:xfrm>
            <a:off x="2995328" y="3120125"/>
            <a:ext cx="3346021" cy="2097481"/>
          </a:xfrm>
          <a:custGeom>
            <a:avLst/>
            <a:gdLst>
              <a:gd name="connsiteX0" fmla="*/ 0 w 3346021"/>
              <a:gd name="connsiteY0" fmla="*/ 0 h 2097481"/>
              <a:gd name="connsiteX1" fmla="*/ 3346021 w 3346021"/>
              <a:gd name="connsiteY1" fmla="*/ 0 h 2097481"/>
              <a:gd name="connsiteX2" fmla="*/ 3346021 w 3346021"/>
              <a:gd name="connsiteY2" fmla="*/ 2097481 h 2097481"/>
              <a:gd name="connsiteX3" fmla="*/ 0 w 3346021"/>
              <a:gd name="connsiteY3" fmla="*/ 2097481 h 2097481"/>
            </a:gdLst>
            <a:ahLst/>
            <a:cxnLst>
              <a:cxn ang="0">
                <a:pos x="connsiteX0" y="connsiteY0"/>
              </a:cxn>
              <a:cxn ang="0">
                <a:pos x="connsiteX1" y="connsiteY1"/>
              </a:cxn>
              <a:cxn ang="0">
                <a:pos x="connsiteX2" y="connsiteY2"/>
              </a:cxn>
              <a:cxn ang="0">
                <a:pos x="connsiteX3" y="connsiteY3"/>
              </a:cxn>
            </a:cxnLst>
            <a:rect l="l" t="t" r="r" b="b"/>
            <a:pathLst>
              <a:path w="3346021" h="2097481">
                <a:moveTo>
                  <a:pt x="0" y="0"/>
                </a:moveTo>
                <a:lnTo>
                  <a:pt x="3346021" y="0"/>
                </a:lnTo>
                <a:lnTo>
                  <a:pt x="3346021" y="2097481"/>
                </a:lnTo>
                <a:lnTo>
                  <a:pt x="0" y="2097481"/>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9473357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6">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32198041-CF13-43D7-BDF5-F48FBC9A1D3B}"/>
              </a:ext>
            </a:extLst>
          </p:cNvPr>
          <p:cNvSpPr>
            <a:spLocks noGrp="1"/>
          </p:cNvSpPr>
          <p:nvPr>
            <p:ph type="pic" sz="quarter" idx="10"/>
          </p:nvPr>
        </p:nvSpPr>
        <p:spPr>
          <a:xfrm>
            <a:off x="5830890" y="441325"/>
            <a:ext cx="7772399" cy="7731126"/>
          </a:xfrm>
          <a:custGeom>
            <a:avLst/>
            <a:gdLst>
              <a:gd name="connsiteX0" fmla="*/ 3886199 w 7772399"/>
              <a:gd name="connsiteY0" fmla="*/ 0 h 7731126"/>
              <a:gd name="connsiteX1" fmla="*/ 7772399 w 7772399"/>
              <a:gd name="connsiteY1" fmla="*/ 3865563 h 7731126"/>
              <a:gd name="connsiteX2" fmla="*/ 3886199 w 7772399"/>
              <a:gd name="connsiteY2" fmla="*/ 7731126 h 7731126"/>
              <a:gd name="connsiteX3" fmla="*/ 0 w 7772399"/>
              <a:gd name="connsiteY3" fmla="*/ 3865563 h 7731126"/>
              <a:gd name="connsiteX4" fmla="*/ 3886199 w 7772399"/>
              <a:gd name="connsiteY4" fmla="*/ 0 h 7731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399" h="7731126">
                <a:moveTo>
                  <a:pt x="3886199" y="0"/>
                </a:moveTo>
                <a:cubicBezTo>
                  <a:pt x="6032488" y="0"/>
                  <a:pt x="7772399" y="1730673"/>
                  <a:pt x="7772399" y="3865563"/>
                </a:cubicBezTo>
                <a:cubicBezTo>
                  <a:pt x="7772399" y="6000454"/>
                  <a:pt x="6032488" y="7731126"/>
                  <a:pt x="3886199" y="7731126"/>
                </a:cubicBezTo>
                <a:cubicBezTo>
                  <a:pt x="1739910" y="7731126"/>
                  <a:pt x="0" y="6000454"/>
                  <a:pt x="0" y="3865563"/>
                </a:cubicBezTo>
                <a:cubicBezTo>
                  <a:pt x="0" y="1730673"/>
                  <a:pt x="1739910" y="0"/>
                  <a:pt x="3886199"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5470445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7C867C1-AD0B-4BCA-9112-681DB378E16A}"/>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068530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8E12864-A368-4D26-8C46-F551E70E3E92}"/>
              </a:ext>
            </a:extLst>
          </p:cNvPr>
          <p:cNvSpPr>
            <a:spLocks noGrp="1"/>
          </p:cNvSpPr>
          <p:nvPr>
            <p:ph type="pic" sz="quarter" idx="10"/>
          </p:nvPr>
        </p:nvSpPr>
        <p:spPr>
          <a:xfrm>
            <a:off x="1" y="2289629"/>
            <a:ext cx="5702263" cy="2278742"/>
          </a:xfrm>
          <a:custGeom>
            <a:avLst/>
            <a:gdLst>
              <a:gd name="connsiteX0" fmla="*/ 0 w 5702263"/>
              <a:gd name="connsiteY0" fmla="*/ 0 h 2278742"/>
              <a:gd name="connsiteX1" fmla="*/ 5493918 w 5702263"/>
              <a:gd name="connsiteY1" fmla="*/ 0 h 2278742"/>
              <a:gd name="connsiteX2" fmla="*/ 5702263 w 5702263"/>
              <a:gd name="connsiteY2" fmla="*/ 208345 h 2278742"/>
              <a:gd name="connsiteX3" fmla="*/ 5702263 w 5702263"/>
              <a:gd name="connsiteY3" fmla="*/ 2070397 h 2278742"/>
              <a:gd name="connsiteX4" fmla="*/ 5493918 w 5702263"/>
              <a:gd name="connsiteY4" fmla="*/ 2278742 h 2278742"/>
              <a:gd name="connsiteX5" fmla="*/ 0 w 5702263"/>
              <a:gd name="connsiteY5" fmla="*/ 2278742 h 227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02263" h="2278742">
                <a:moveTo>
                  <a:pt x="0" y="0"/>
                </a:moveTo>
                <a:lnTo>
                  <a:pt x="5493918" y="0"/>
                </a:lnTo>
                <a:cubicBezTo>
                  <a:pt x="5608984" y="0"/>
                  <a:pt x="5702263" y="93279"/>
                  <a:pt x="5702263" y="208345"/>
                </a:cubicBezTo>
                <a:lnTo>
                  <a:pt x="5702263" y="2070397"/>
                </a:lnTo>
                <a:cubicBezTo>
                  <a:pt x="5702263" y="2185463"/>
                  <a:pt x="5608984" y="2278742"/>
                  <a:pt x="5493918" y="2278742"/>
                </a:cubicBezTo>
                <a:lnTo>
                  <a:pt x="0" y="2278742"/>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737436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52B07521-584A-4D7C-94D3-C1EE88E2E10B}"/>
              </a:ext>
            </a:extLst>
          </p:cNvPr>
          <p:cNvSpPr>
            <a:spLocks noGrp="1"/>
          </p:cNvSpPr>
          <p:nvPr>
            <p:ph type="pic" sz="quarter" idx="11"/>
          </p:nvPr>
        </p:nvSpPr>
        <p:spPr>
          <a:xfrm>
            <a:off x="6516914" y="1973942"/>
            <a:ext cx="5239658" cy="4884058"/>
          </a:xfrm>
          <a:custGeom>
            <a:avLst/>
            <a:gdLst>
              <a:gd name="connsiteX0" fmla="*/ 0 w 5239658"/>
              <a:gd name="connsiteY0" fmla="*/ 0 h 4884058"/>
              <a:gd name="connsiteX1" fmla="*/ 5239658 w 5239658"/>
              <a:gd name="connsiteY1" fmla="*/ 0 h 4884058"/>
              <a:gd name="connsiteX2" fmla="*/ 5239658 w 5239658"/>
              <a:gd name="connsiteY2" fmla="*/ 4884058 h 4884058"/>
              <a:gd name="connsiteX3" fmla="*/ 0 w 5239658"/>
              <a:gd name="connsiteY3" fmla="*/ 4884058 h 4884058"/>
            </a:gdLst>
            <a:ahLst/>
            <a:cxnLst>
              <a:cxn ang="0">
                <a:pos x="connsiteX0" y="connsiteY0"/>
              </a:cxn>
              <a:cxn ang="0">
                <a:pos x="connsiteX1" y="connsiteY1"/>
              </a:cxn>
              <a:cxn ang="0">
                <a:pos x="connsiteX2" y="connsiteY2"/>
              </a:cxn>
              <a:cxn ang="0">
                <a:pos x="connsiteX3" y="connsiteY3"/>
              </a:cxn>
            </a:cxnLst>
            <a:rect l="l" t="t" r="r" b="b"/>
            <a:pathLst>
              <a:path w="5239658" h="4884058">
                <a:moveTo>
                  <a:pt x="0" y="0"/>
                </a:moveTo>
                <a:lnTo>
                  <a:pt x="5239658" y="0"/>
                </a:lnTo>
                <a:lnTo>
                  <a:pt x="5239658" y="4884058"/>
                </a:lnTo>
                <a:lnTo>
                  <a:pt x="0" y="4884058"/>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4">
            <a:extLst>
              <a:ext uri="{FF2B5EF4-FFF2-40B4-BE49-F238E27FC236}">
                <a16:creationId xmlns:a16="http://schemas.microsoft.com/office/drawing/2014/main" id="{236ED85E-1AC1-419F-99DA-0A95AB979AFE}"/>
              </a:ext>
            </a:extLst>
          </p:cNvPr>
          <p:cNvSpPr>
            <a:spLocks noGrp="1"/>
          </p:cNvSpPr>
          <p:nvPr userDrawn="1">
            <p:ph type="pic" sz="quarter" idx="10"/>
          </p:nvPr>
        </p:nvSpPr>
        <p:spPr>
          <a:xfrm>
            <a:off x="8053068" y="890266"/>
            <a:ext cx="2167351" cy="2167351"/>
          </a:xfrm>
          <a:custGeom>
            <a:avLst/>
            <a:gdLst>
              <a:gd name="connsiteX0" fmla="*/ 216085 w 2167351"/>
              <a:gd name="connsiteY0" fmla="*/ 0 h 2167351"/>
              <a:gd name="connsiteX1" fmla="*/ 1951266 w 2167351"/>
              <a:gd name="connsiteY1" fmla="*/ 0 h 2167351"/>
              <a:gd name="connsiteX2" fmla="*/ 2167351 w 2167351"/>
              <a:gd name="connsiteY2" fmla="*/ 216085 h 2167351"/>
              <a:gd name="connsiteX3" fmla="*/ 2167351 w 2167351"/>
              <a:gd name="connsiteY3" fmla="*/ 1951266 h 2167351"/>
              <a:gd name="connsiteX4" fmla="*/ 1951266 w 2167351"/>
              <a:gd name="connsiteY4" fmla="*/ 2167351 h 2167351"/>
              <a:gd name="connsiteX5" fmla="*/ 216085 w 2167351"/>
              <a:gd name="connsiteY5" fmla="*/ 2167351 h 2167351"/>
              <a:gd name="connsiteX6" fmla="*/ 0 w 2167351"/>
              <a:gd name="connsiteY6" fmla="*/ 1951266 h 2167351"/>
              <a:gd name="connsiteX7" fmla="*/ 0 w 2167351"/>
              <a:gd name="connsiteY7" fmla="*/ 216085 h 2167351"/>
              <a:gd name="connsiteX8" fmla="*/ 216085 w 2167351"/>
              <a:gd name="connsiteY8" fmla="*/ 0 h 2167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351" h="2167351">
                <a:moveTo>
                  <a:pt x="216085" y="0"/>
                </a:moveTo>
                <a:lnTo>
                  <a:pt x="1951266" y="0"/>
                </a:lnTo>
                <a:cubicBezTo>
                  <a:pt x="2070606" y="0"/>
                  <a:pt x="2167351" y="96745"/>
                  <a:pt x="2167351" y="216085"/>
                </a:cubicBezTo>
                <a:lnTo>
                  <a:pt x="2167351" y="1951266"/>
                </a:lnTo>
                <a:cubicBezTo>
                  <a:pt x="2167351" y="2070606"/>
                  <a:pt x="2070606" y="2167351"/>
                  <a:pt x="1951266" y="2167351"/>
                </a:cubicBezTo>
                <a:lnTo>
                  <a:pt x="216085" y="2167351"/>
                </a:lnTo>
                <a:cubicBezTo>
                  <a:pt x="96745" y="2167351"/>
                  <a:pt x="0" y="2070606"/>
                  <a:pt x="0" y="1951266"/>
                </a:cubicBezTo>
                <a:lnTo>
                  <a:pt x="0" y="216085"/>
                </a:lnTo>
                <a:cubicBezTo>
                  <a:pt x="0" y="96745"/>
                  <a:pt x="96745" y="0"/>
                  <a:pt x="216085"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4248032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713A410-EF53-47B1-BF7F-81D422C7392C}"/>
              </a:ext>
            </a:extLst>
          </p:cNvPr>
          <p:cNvSpPr>
            <a:spLocks noGrp="1"/>
          </p:cNvSpPr>
          <p:nvPr>
            <p:ph type="pic" sz="quarter" idx="10"/>
          </p:nvPr>
        </p:nvSpPr>
        <p:spPr>
          <a:xfrm>
            <a:off x="0" y="0"/>
            <a:ext cx="6096794" cy="6858000"/>
          </a:xfrm>
          <a:custGeom>
            <a:avLst/>
            <a:gdLst>
              <a:gd name="connsiteX0" fmla="*/ 0 w 6096794"/>
              <a:gd name="connsiteY0" fmla="*/ 0 h 6858000"/>
              <a:gd name="connsiteX1" fmla="*/ 6096794 w 6096794"/>
              <a:gd name="connsiteY1" fmla="*/ 0 h 6858000"/>
              <a:gd name="connsiteX2" fmla="*/ 6096794 w 6096794"/>
              <a:gd name="connsiteY2" fmla="*/ 6858000 h 6858000"/>
              <a:gd name="connsiteX3" fmla="*/ 0 w 60967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794" h="6858000">
                <a:moveTo>
                  <a:pt x="0" y="0"/>
                </a:moveTo>
                <a:lnTo>
                  <a:pt x="6096794" y="0"/>
                </a:lnTo>
                <a:lnTo>
                  <a:pt x="6096794"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72013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3C6733DA-D9EA-4EA1-A6F3-A7A180070658}"/>
              </a:ext>
            </a:extLst>
          </p:cNvPr>
          <p:cNvSpPr>
            <a:spLocks noGrp="1"/>
          </p:cNvSpPr>
          <p:nvPr>
            <p:ph type="pic" sz="quarter" idx="10"/>
          </p:nvPr>
        </p:nvSpPr>
        <p:spPr>
          <a:xfrm>
            <a:off x="6241142" y="1966805"/>
            <a:ext cx="5377300" cy="2622485"/>
          </a:xfrm>
          <a:custGeom>
            <a:avLst/>
            <a:gdLst>
              <a:gd name="connsiteX0" fmla="*/ 2754815 w 5377300"/>
              <a:gd name="connsiteY0" fmla="*/ 0 h 2622485"/>
              <a:gd name="connsiteX1" fmla="*/ 5377300 w 5377300"/>
              <a:gd name="connsiteY1" fmla="*/ 0 h 2622485"/>
              <a:gd name="connsiteX2" fmla="*/ 5377300 w 5377300"/>
              <a:gd name="connsiteY2" fmla="*/ 2622485 h 2622485"/>
              <a:gd name="connsiteX3" fmla="*/ 2754815 w 5377300"/>
              <a:gd name="connsiteY3" fmla="*/ 2622485 h 2622485"/>
              <a:gd name="connsiteX4" fmla="*/ 0 w 5377300"/>
              <a:gd name="connsiteY4" fmla="*/ 0 h 2622485"/>
              <a:gd name="connsiteX5" fmla="*/ 2622485 w 5377300"/>
              <a:gd name="connsiteY5" fmla="*/ 0 h 2622485"/>
              <a:gd name="connsiteX6" fmla="*/ 2622485 w 5377300"/>
              <a:gd name="connsiteY6" fmla="*/ 2622485 h 2622485"/>
              <a:gd name="connsiteX7" fmla="*/ 0 w 5377300"/>
              <a:gd name="connsiteY7" fmla="*/ 2622485 h 2622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77300" h="2622485">
                <a:moveTo>
                  <a:pt x="2754815" y="0"/>
                </a:moveTo>
                <a:lnTo>
                  <a:pt x="5377300" y="0"/>
                </a:lnTo>
                <a:lnTo>
                  <a:pt x="5377300" y="2622485"/>
                </a:lnTo>
                <a:lnTo>
                  <a:pt x="2754815" y="2622485"/>
                </a:lnTo>
                <a:close/>
                <a:moveTo>
                  <a:pt x="0" y="0"/>
                </a:moveTo>
                <a:lnTo>
                  <a:pt x="2622485" y="0"/>
                </a:lnTo>
                <a:lnTo>
                  <a:pt x="2622485" y="2622485"/>
                </a:lnTo>
                <a:lnTo>
                  <a:pt x="0" y="262248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461312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1E73ABE6-819A-4EC5-9E3F-280360600ADC}"/>
              </a:ext>
            </a:extLst>
          </p:cNvPr>
          <p:cNvSpPr>
            <a:spLocks noGrp="1"/>
          </p:cNvSpPr>
          <p:nvPr>
            <p:ph type="pic" sz="quarter" idx="10"/>
          </p:nvPr>
        </p:nvSpPr>
        <p:spPr>
          <a:xfrm>
            <a:off x="1" y="1071848"/>
            <a:ext cx="4229101" cy="4714304"/>
          </a:xfrm>
          <a:custGeom>
            <a:avLst/>
            <a:gdLst>
              <a:gd name="connsiteX0" fmla="*/ 0 w 4229101"/>
              <a:gd name="connsiteY0" fmla="*/ 0 h 4714304"/>
              <a:gd name="connsiteX1" fmla="*/ 4229101 w 4229101"/>
              <a:gd name="connsiteY1" fmla="*/ 0 h 4714304"/>
              <a:gd name="connsiteX2" fmla="*/ 4229101 w 4229101"/>
              <a:gd name="connsiteY2" fmla="*/ 4714304 h 4714304"/>
              <a:gd name="connsiteX3" fmla="*/ 0 w 4229101"/>
              <a:gd name="connsiteY3" fmla="*/ 4714304 h 4714304"/>
            </a:gdLst>
            <a:ahLst/>
            <a:cxnLst>
              <a:cxn ang="0">
                <a:pos x="connsiteX0" y="connsiteY0"/>
              </a:cxn>
              <a:cxn ang="0">
                <a:pos x="connsiteX1" y="connsiteY1"/>
              </a:cxn>
              <a:cxn ang="0">
                <a:pos x="connsiteX2" y="connsiteY2"/>
              </a:cxn>
              <a:cxn ang="0">
                <a:pos x="connsiteX3" y="connsiteY3"/>
              </a:cxn>
            </a:cxnLst>
            <a:rect l="l" t="t" r="r" b="b"/>
            <a:pathLst>
              <a:path w="4229101" h="4714304">
                <a:moveTo>
                  <a:pt x="0" y="0"/>
                </a:moveTo>
                <a:lnTo>
                  <a:pt x="4229101" y="0"/>
                </a:lnTo>
                <a:lnTo>
                  <a:pt x="4229101" y="4714304"/>
                </a:lnTo>
                <a:lnTo>
                  <a:pt x="0" y="4714304"/>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683610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37658F45-DDBF-48BC-8855-CA3581F44753}"/>
              </a:ext>
            </a:extLst>
          </p:cNvPr>
          <p:cNvSpPr>
            <a:spLocks noGrp="1"/>
          </p:cNvSpPr>
          <p:nvPr>
            <p:ph type="pic" sz="quarter" idx="10"/>
          </p:nvPr>
        </p:nvSpPr>
        <p:spPr>
          <a:xfrm>
            <a:off x="0" y="3405321"/>
            <a:ext cx="12193588" cy="3452681"/>
          </a:xfrm>
          <a:custGeom>
            <a:avLst/>
            <a:gdLst>
              <a:gd name="connsiteX0" fmla="*/ 0 w 12193588"/>
              <a:gd name="connsiteY0" fmla="*/ 0 h 3452681"/>
              <a:gd name="connsiteX1" fmla="*/ 12193588 w 12193588"/>
              <a:gd name="connsiteY1" fmla="*/ 0 h 3452681"/>
              <a:gd name="connsiteX2" fmla="*/ 12193588 w 12193588"/>
              <a:gd name="connsiteY2" fmla="*/ 3452681 h 3452681"/>
              <a:gd name="connsiteX3" fmla="*/ 0 w 12193588"/>
              <a:gd name="connsiteY3" fmla="*/ 3452681 h 3452681"/>
            </a:gdLst>
            <a:ahLst/>
            <a:cxnLst>
              <a:cxn ang="0">
                <a:pos x="connsiteX0" y="connsiteY0"/>
              </a:cxn>
              <a:cxn ang="0">
                <a:pos x="connsiteX1" y="connsiteY1"/>
              </a:cxn>
              <a:cxn ang="0">
                <a:pos x="connsiteX2" y="connsiteY2"/>
              </a:cxn>
              <a:cxn ang="0">
                <a:pos x="connsiteX3" y="connsiteY3"/>
              </a:cxn>
            </a:cxnLst>
            <a:rect l="l" t="t" r="r" b="b"/>
            <a:pathLst>
              <a:path w="12193588" h="3452681">
                <a:moveTo>
                  <a:pt x="0" y="0"/>
                </a:moveTo>
                <a:lnTo>
                  <a:pt x="12193588" y="0"/>
                </a:lnTo>
                <a:lnTo>
                  <a:pt x="12193588" y="3452681"/>
                </a:lnTo>
                <a:lnTo>
                  <a:pt x="0" y="3452681"/>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414107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C340F61-0B46-456E-BB16-9DD057B8FEB5}"/>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366772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 id="2147483712" r:id="rId23"/>
    <p:sldLayoutId id="2147483713" r:id="rId24"/>
    <p:sldLayoutId id="2147483714" r:id="rId25"/>
    <p:sldLayoutId id="2147483715" r:id="rId26"/>
    <p:sldLayoutId id="2147483716" r:id="rId27"/>
    <p:sldLayoutId id="2147483717" r:id="rId28"/>
  </p:sldLayoutIdLst>
  <p:txStyles>
    <p:titleStyle>
      <a:lvl1pPr algn="l" defTabSz="914065"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517" indent="-228517" algn="l" defTabSz="9140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48" indent="-228517" algn="l" defTabSz="9140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595" indent="-228517" algn="l" defTabSz="9140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640"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672"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760"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789"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822"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855"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065" rtl="0" eaLnBrk="1" latinLnBrk="0" hangingPunct="1">
        <a:defRPr sz="1800" kern="1200">
          <a:solidFill>
            <a:schemeClr val="tx1"/>
          </a:solidFill>
          <a:latin typeface="+mn-lt"/>
          <a:ea typeface="+mn-ea"/>
          <a:cs typeface="+mn-cs"/>
        </a:defRPr>
      </a:lvl1pPr>
      <a:lvl2pPr marL="457032" algn="l" defTabSz="914065" rtl="0" eaLnBrk="1" latinLnBrk="0" hangingPunct="1">
        <a:defRPr sz="1800" kern="1200">
          <a:solidFill>
            <a:schemeClr val="tx1"/>
          </a:solidFill>
          <a:latin typeface="+mn-lt"/>
          <a:ea typeface="+mn-ea"/>
          <a:cs typeface="+mn-cs"/>
        </a:defRPr>
      </a:lvl2pPr>
      <a:lvl3pPr marL="914065" algn="l" defTabSz="914065" rtl="0" eaLnBrk="1" latinLnBrk="0" hangingPunct="1">
        <a:defRPr sz="1800" kern="1200">
          <a:solidFill>
            <a:schemeClr val="tx1"/>
          </a:solidFill>
          <a:latin typeface="+mn-lt"/>
          <a:ea typeface="+mn-ea"/>
          <a:cs typeface="+mn-cs"/>
        </a:defRPr>
      </a:lvl3pPr>
      <a:lvl4pPr marL="1371098" algn="l" defTabSz="914065" rtl="0" eaLnBrk="1" latinLnBrk="0" hangingPunct="1">
        <a:defRPr sz="1800" kern="1200">
          <a:solidFill>
            <a:schemeClr val="tx1"/>
          </a:solidFill>
          <a:latin typeface="+mn-lt"/>
          <a:ea typeface="+mn-ea"/>
          <a:cs typeface="+mn-cs"/>
        </a:defRPr>
      </a:lvl4pPr>
      <a:lvl5pPr marL="1828131" algn="l" defTabSz="914065" rtl="0" eaLnBrk="1" latinLnBrk="0" hangingPunct="1">
        <a:defRPr sz="1800" kern="1200">
          <a:solidFill>
            <a:schemeClr val="tx1"/>
          </a:solidFill>
          <a:latin typeface="+mn-lt"/>
          <a:ea typeface="+mn-ea"/>
          <a:cs typeface="+mn-cs"/>
        </a:defRPr>
      </a:lvl5pPr>
      <a:lvl6pPr marL="2285160" algn="l" defTabSz="914065" rtl="0" eaLnBrk="1" latinLnBrk="0" hangingPunct="1">
        <a:defRPr sz="1800" kern="1200">
          <a:solidFill>
            <a:schemeClr val="tx1"/>
          </a:solidFill>
          <a:latin typeface="+mn-lt"/>
          <a:ea typeface="+mn-ea"/>
          <a:cs typeface="+mn-cs"/>
        </a:defRPr>
      </a:lvl6pPr>
      <a:lvl7pPr marL="2742221" algn="l" defTabSz="914065" rtl="0" eaLnBrk="1" latinLnBrk="0" hangingPunct="1">
        <a:defRPr sz="1800" kern="1200">
          <a:solidFill>
            <a:schemeClr val="tx1"/>
          </a:solidFill>
          <a:latin typeface="+mn-lt"/>
          <a:ea typeface="+mn-ea"/>
          <a:cs typeface="+mn-cs"/>
        </a:defRPr>
      </a:lvl7pPr>
      <a:lvl8pPr marL="3199280" algn="l" defTabSz="914065" rtl="0" eaLnBrk="1" latinLnBrk="0" hangingPunct="1">
        <a:defRPr sz="1800" kern="1200">
          <a:solidFill>
            <a:schemeClr val="tx1"/>
          </a:solidFill>
          <a:latin typeface="+mn-lt"/>
          <a:ea typeface="+mn-ea"/>
          <a:cs typeface="+mn-cs"/>
        </a:defRPr>
      </a:lvl8pPr>
      <a:lvl9pPr marL="3656312" algn="l" defTabSz="914065"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userDrawn="1">
          <p15:clr>
            <a:srgbClr val="F26B43"/>
          </p15:clr>
        </p15:guide>
        <p15:guide id="2" pos="280" userDrawn="1">
          <p15:clr>
            <a:srgbClr val="F26B43"/>
          </p15:clr>
        </p15:guide>
        <p15:guide id="3" pos="7401" userDrawn="1">
          <p15:clr>
            <a:srgbClr val="F26B43"/>
          </p15:clr>
        </p15:guide>
        <p15:guide id="4" orient="horz" pos="27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6.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4F49A749-D6EC-4AB0-9D73-E61787267C33}"/>
              </a:ext>
            </a:extLst>
          </p:cNvPr>
          <p:cNvSpPr>
            <a:spLocks noGrp="1"/>
          </p:cNvSpPr>
          <p:nvPr>
            <p:ph type="pic" sz="quarter" idx="10"/>
          </p:nvPr>
        </p:nvSpPr>
        <p:spPr/>
      </p:sp>
      <p:sp>
        <p:nvSpPr>
          <p:cNvPr id="15" name="Freeform: Shape 14">
            <a:extLst>
              <a:ext uri="{FF2B5EF4-FFF2-40B4-BE49-F238E27FC236}">
                <a16:creationId xmlns:a16="http://schemas.microsoft.com/office/drawing/2014/main" id="{A10F188B-3DA9-412B-8A1C-B02FC1E1DFB6}"/>
              </a:ext>
            </a:extLst>
          </p:cNvPr>
          <p:cNvSpPr>
            <a:spLocks/>
          </p:cNvSpPr>
          <p:nvPr/>
        </p:nvSpPr>
        <p:spPr>
          <a:xfrm>
            <a:off x="0" y="0"/>
            <a:ext cx="12193588" cy="6858000"/>
          </a:xfrm>
          <a:custGeom>
            <a:avLst/>
            <a:gdLst>
              <a:gd name="connsiteX0" fmla="*/ 9922492 w 12193588"/>
              <a:gd name="connsiteY0" fmla="*/ 2712993 h 6858000"/>
              <a:gd name="connsiteX1" fmla="*/ 9827085 w 12193588"/>
              <a:gd name="connsiteY1" fmla="*/ 2808401 h 6858000"/>
              <a:gd name="connsiteX2" fmla="*/ 9878195 w 12193588"/>
              <a:gd name="connsiteY2" fmla="*/ 2859510 h 6858000"/>
              <a:gd name="connsiteX3" fmla="*/ 9970196 w 12193588"/>
              <a:gd name="connsiteY3" fmla="*/ 2856104 h 6858000"/>
              <a:gd name="connsiteX4" fmla="*/ 9973602 w 12193588"/>
              <a:gd name="connsiteY4" fmla="*/ 2764103 h 6858000"/>
              <a:gd name="connsiteX5" fmla="*/ 9615821 w 12193588"/>
              <a:gd name="connsiteY5" fmla="*/ 2300690 h 6858000"/>
              <a:gd name="connsiteX6" fmla="*/ 9649895 w 12193588"/>
              <a:gd name="connsiteY6" fmla="*/ 2334769 h 6858000"/>
              <a:gd name="connsiteX7" fmla="*/ 9649895 w 12193588"/>
              <a:gd name="connsiteY7" fmla="*/ 2471062 h 6858000"/>
              <a:gd name="connsiteX8" fmla="*/ 9786194 w 12193588"/>
              <a:gd name="connsiteY8" fmla="*/ 2471062 h 6858000"/>
              <a:gd name="connsiteX9" fmla="*/ 9823673 w 12193588"/>
              <a:gd name="connsiteY9" fmla="*/ 2505141 h 6858000"/>
              <a:gd name="connsiteX10" fmla="*/ 9789600 w 12193588"/>
              <a:gd name="connsiteY10" fmla="*/ 2539215 h 6858000"/>
              <a:gd name="connsiteX11" fmla="*/ 9653301 w 12193588"/>
              <a:gd name="connsiteY11" fmla="*/ 2539215 h 6858000"/>
              <a:gd name="connsiteX12" fmla="*/ 9653301 w 12193588"/>
              <a:gd name="connsiteY12" fmla="*/ 2675514 h 6858000"/>
              <a:gd name="connsiteX13" fmla="*/ 9619228 w 12193588"/>
              <a:gd name="connsiteY13" fmla="*/ 2709587 h 6858000"/>
              <a:gd name="connsiteX14" fmla="*/ 9585154 w 12193588"/>
              <a:gd name="connsiteY14" fmla="*/ 2675514 h 6858000"/>
              <a:gd name="connsiteX15" fmla="*/ 9585154 w 12193588"/>
              <a:gd name="connsiteY15" fmla="*/ 2539215 h 6858000"/>
              <a:gd name="connsiteX16" fmla="*/ 9448855 w 12193588"/>
              <a:gd name="connsiteY16" fmla="*/ 2539215 h 6858000"/>
              <a:gd name="connsiteX17" fmla="*/ 9414782 w 12193588"/>
              <a:gd name="connsiteY17" fmla="*/ 2505141 h 6858000"/>
              <a:gd name="connsiteX18" fmla="*/ 9448855 w 12193588"/>
              <a:gd name="connsiteY18" fmla="*/ 2471062 h 6858000"/>
              <a:gd name="connsiteX19" fmla="*/ 9581748 w 12193588"/>
              <a:gd name="connsiteY19" fmla="*/ 2471062 h 6858000"/>
              <a:gd name="connsiteX20" fmla="*/ 9581748 w 12193588"/>
              <a:gd name="connsiteY20" fmla="*/ 2334769 h 6858000"/>
              <a:gd name="connsiteX21" fmla="*/ 9615821 w 12193588"/>
              <a:gd name="connsiteY21" fmla="*/ 2300690 h 6858000"/>
              <a:gd name="connsiteX22" fmla="*/ 9619233 w 12193588"/>
              <a:gd name="connsiteY22" fmla="*/ 2195058 h 6858000"/>
              <a:gd name="connsiteX23" fmla="*/ 9401152 w 12193588"/>
              <a:gd name="connsiteY23" fmla="*/ 2283654 h 6858000"/>
              <a:gd name="connsiteX24" fmla="*/ 9312556 w 12193588"/>
              <a:gd name="connsiteY24" fmla="*/ 2501729 h 6858000"/>
              <a:gd name="connsiteX25" fmla="*/ 9619233 w 12193588"/>
              <a:gd name="connsiteY25" fmla="*/ 2808401 h 6858000"/>
              <a:gd name="connsiteX26" fmla="*/ 9925898 w 12193588"/>
              <a:gd name="connsiteY26" fmla="*/ 2501729 h 6858000"/>
              <a:gd name="connsiteX27" fmla="*/ 9619233 w 12193588"/>
              <a:gd name="connsiteY27" fmla="*/ 2195058 h 6858000"/>
              <a:gd name="connsiteX28" fmla="*/ 9612415 w 12193588"/>
              <a:gd name="connsiteY28" fmla="*/ 2126912 h 6858000"/>
              <a:gd name="connsiteX29" fmla="*/ 9987233 w 12193588"/>
              <a:gd name="connsiteY29" fmla="*/ 2501729 h 6858000"/>
              <a:gd name="connsiteX30" fmla="*/ 9956566 w 12193588"/>
              <a:gd name="connsiteY30" fmla="*/ 2651659 h 6858000"/>
              <a:gd name="connsiteX31" fmla="*/ 10021306 w 12193588"/>
              <a:gd name="connsiteY31" fmla="*/ 2716399 h 6858000"/>
              <a:gd name="connsiteX32" fmla="*/ 10017900 w 12193588"/>
              <a:gd name="connsiteY32" fmla="*/ 2907214 h 6858000"/>
              <a:gd name="connsiteX33" fmla="*/ 9922492 w 12193588"/>
              <a:gd name="connsiteY33" fmla="*/ 2951512 h 6858000"/>
              <a:gd name="connsiteX34" fmla="*/ 9833897 w 12193588"/>
              <a:gd name="connsiteY34" fmla="*/ 2914032 h 6858000"/>
              <a:gd name="connsiteX35" fmla="*/ 9769157 w 12193588"/>
              <a:gd name="connsiteY35" fmla="*/ 2849292 h 6858000"/>
              <a:gd name="connsiteX36" fmla="*/ 9619233 w 12193588"/>
              <a:gd name="connsiteY36" fmla="*/ 2879959 h 6858000"/>
              <a:gd name="connsiteX37" fmla="*/ 9244410 w 12193588"/>
              <a:gd name="connsiteY37" fmla="*/ 2505141 h 6858000"/>
              <a:gd name="connsiteX38" fmla="*/ 9350042 w 12193588"/>
              <a:gd name="connsiteY38" fmla="*/ 2235950 h 6858000"/>
              <a:gd name="connsiteX39" fmla="*/ 9612415 w 12193588"/>
              <a:gd name="connsiteY39" fmla="*/ 2126912 h 6858000"/>
              <a:gd name="connsiteX40" fmla="*/ 7668165 w 12193588"/>
              <a:gd name="connsiteY40" fmla="*/ 1883725 h 6858000"/>
              <a:gd name="connsiteX41" fmla="*/ 7595929 w 12193588"/>
              <a:gd name="connsiteY41" fmla="*/ 2116419 h 6858000"/>
              <a:gd name="connsiteX42" fmla="*/ 7553308 w 12193588"/>
              <a:gd name="connsiteY42" fmla="*/ 2539215 h 6858000"/>
              <a:gd name="connsiteX43" fmla="*/ 9651198 w 12193588"/>
              <a:gd name="connsiteY43" fmla="*/ 4637104 h 6858000"/>
              <a:gd name="connsiteX44" fmla="*/ 10073999 w 12193588"/>
              <a:gd name="connsiteY44" fmla="*/ 4594483 h 6858000"/>
              <a:gd name="connsiteX45" fmla="*/ 10306693 w 12193588"/>
              <a:gd name="connsiteY45" fmla="*/ 4522253 h 6858000"/>
              <a:gd name="connsiteX46" fmla="*/ 10238646 w 12193588"/>
              <a:gd name="connsiteY46" fmla="*/ 4454206 h 6858000"/>
              <a:gd name="connsiteX47" fmla="*/ 10056752 w 12193588"/>
              <a:gd name="connsiteY47" fmla="*/ 4510667 h 6858000"/>
              <a:gd name="connsiteX48" fmla="*/ 9651198 w 12193588"/>
              <a:gd name="connsiteY48" fmla="*/ 4551553 h 6858000"/>
              <a:gd name="connsiteX49" fmla="*/ 7638859 w 12193588"/>
              <a:gd name="connsiteY49" fmla="*/ 2539215 h 6858000"/>
              <a:gd name="connsiteX50" fmla="*/ 7679745 w 12193588"/>
              <a:gd name="connsiteY50" fmla="*/ 2133660 h 6858000"/>
              <a:gd name="connsiteX51" fmla="*/ 7736207 w 12193588"/>
              <a:gd name="connsiteY51" fmla="*/ 1951766 h 6858000"/>
              <a:gd name="connsiteX52" fmla="*/ 9651203 w 12193588"/>
              <a:gd name="connsiteY52" fmla="*/ 1638727 h 6858000"/>
              <a:gd name="connsiteX53" fmla="*/ 8750710 w 12193588"/>
              <a:gd name="connsiteY53" fmla="*/ 2539215 h 6858000"/>
              <a:gd name="connsiteX54" fmla="*/ 9651203 w 12193588"/>
              <a:gd name="connsiteY54" fmla="*/ 3439702 h 6858000"/>
              <a:gd name="connsiteX55" fmla="*/ 10551697 w 12193588"/>
              <a:gd name="connsiteY55" fmla="*/ 2539215 h 6858000"/>
              <a:gd name="connsiteX56" fmla="*/ 9651203 w 12193588"/>
              <a:gd name="connsiteY56" fmla="*/ 1638727 h 6858000"/>
              <a:gd name="connsiteX57" fmla="*/ 9651198 w 12193588"/>
              <a:gd name="connsiteY57" fmla="*/ 951992 h 6858000"/>
              <a:gd name="connsiteX58" fmla="*/ 11238420 w 12193588"/>
              <a:gd name="connsiteY58" fmla="*/ 2539215 h 6858000"/>
              <a:gd name="connsiteX59" fmla="*/ 9651198 w 12193588"/>
              <a:gd name="connsiteY59" fmla="*/ 4126437 h 6858000"/>
              <a:gd name="connsiteX60" fmla="*/ 8063975 w 12193588"/>
              <a:gd name="connsiteY60" fmla="*/ 2539215 h 6858000"/>
              <a:gd name="connsiteX61" fmla="*/ 9651198 w 12193588"/>
              <a:gd name="connsiteY61" fmla="*/ 951992 h 6858000"/>
              <a:gd name="connsiteX62" fmla="*/ 9651198 w 12193588"/>
              <a:gd name="connsiteY62" fmla="*/ 678763 h 6858000"/>
              <a:gd name="connsiteX63" fmla="*/ 7790746 w 12193588"/>
              <a:gd name="connsiteY63" fmla="*/ 2539215 h 6858000"/>
              <a:gd name="connsiteX64" fmla="*/ 9651198 w 12193588"/>
              <a:gd name="connsiteY64" fmla="*/ 4399666 h 6858000"/>
              <a:gd name="connsiteX65" fmla="*/ 11511649 w 12193588"/>
              <a:gd name="connsiteY65" fmla="*/ 2539215 h 6858000"/>
              <a:gd name="connsiteX66" fmla="*/ 9651198 w 12193588"/>
              <a:gd name="connsiteY66" fmla="*/ 678763 h 6858000"/>
              <a:gd name="connsiteX67" fmla="*/ 9651198 w 12193588"/>
              <a:gd name="connsiteY67" fmla="*/ 441325 h 6858000"/>
              <a:gd name="connsiteX68" fmla="*/ 9228402 w 12193588"/>
              <a:gd name="connsiteY68" fmla="*/ 483946 h 6858000"/>
              <a:gd name="connsiteX69" fmla="*/ 8995708 w 12193588"/>
              <a:gd name="connsiteY69" fmla="*/ 556182 h 6858000"/>
              <a:gd name="connsiteX70" fmla="*/ 9063749 w 12193588"/>
              <a:gd name="connsiteY70" fmla="*/ 624223 h 6858000"/>
              <a:gd name="connsiteX71" fmla="*/ 9245643 w 12193588"/>
              <a:gd name="connsiteY71" fmla="*/ 567762 h 6858000"/>
              <a:gd name="connsiteX72" fmla="*/ 9651198 w 12193588"/>
              <a:gd name="connsiteY72" fmla="*/ 526876 h 6858000"/>
              <a:gd name="connsiteX73" fmla="*/ 11663536 w 12193588"/>
              <a:gd name="connsiteY73" fmla="*/ 2539215 h 6858000"/>
              <a:gd name="connsiteX74" fmla="*/ 11622650 w 12193588"/>
              <a:gd name="connsiteY74" fmla="*/ 2944770 h 6858000"/>
              <a:gd name="connsiteX75" fmla="*/ 11566188 w 12193588"/>
              <a:gd name="connsiteY75" fmla="*/ 3126663 h 6858000"/>
              <a:gd name="connsiteX76" fmla="*/ 11634230 w 12193588"/>
              <a:gd name="connsiteY76" fmla="*/ 3194716 h 6858000"/>
              <a:gd name="connsiteX77" fmla="*/ 11706466 w 12193588"/>
              <a:gd name="connsiteY77" fmla="*/ 2962016 h 6858000"/>
              <a:gd name="connsiteX78" fmla="*/ 11749087 w 12193588"/>
              <a:gd name="connsiteY78" fmla="*/ 2539215 h 6858000"/>
              <a:gd name="connsiteX79" fmla="*/ 9651198 w 12193588"/>
              <a:gd name="connsiteY79" fmla="*/ 441325 h 6858000"/>
              <a:gd name="connsiteX80" fmla="*/ 0 w 12193588"/>
              <a:gd name="connsiteY80" fmla="*/ 0 h 6858000"/>
              <a:gd name="connsiteX81" fmla="*/ 12193588 w 12193588"/>
              <a:gd name="connsiteY81" fmla="*/ 0 h 6858000"/>
              <a:gd name="connsiteX82" fmla="*/ 12193588 w 12193588"/>
              <a:gd name="connsiteY82" fmla="*/ 6858000 h 6858000"/>
              <a:gd name="connsiteX83" fmla="*/ 0 w 12193588"/>
              <a:gd name="connsiteY8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2193588" h="6858000">
                <a:moveTo>
                  <a:pt x="9922492" y="2712993"/>
                </a:moveTo>
                <a:cubicBezTo>
                  <a:pt x="9898638" y="2750472"/>
                  <a:pt x="9864564" y="2781140"/>
                  <a:pt x="9827085" y="2808401"/>
                </a:cubicBezTo>
                <a:lnTo>
                  <a:pt x="9878195" y="2859510"/>
                </a:lnTo>
                <a:cubicBezTo>
                  <a:pt x="9902050" y="2883365"/>
                  <a:pt x="9942935" y="2883365"/>
                  <a:pt x="9970196" y="2856104"/>
                </a:cubicBezTo>
                <a:cubicBezTo>
                  <a:pt x="9997457" y="2828843"/>
                  <a:pt x="9997457" y="2787958"/>
                  <a:pt x="9973602" y="2764103"/>
                </a:cubicBezTo>
                <a:close/>
                <a:moveTo>
                  <a:pt x="9615821" y="2300690"/>
                </a:moveTo>
                <a:cubicBezTo>
                  <a:pt x="9632858" y="2300690"/>
                  <a:pt x="9649895" y="2317733"/>
                  <a:pt x="9649895" y="2334769"/>
                </a:cubicBezTo>
                <a:lnTo>
                  <a:pt x="9649895" y="2471062"/>
                </a:lnTo>
                <a:lnTo>
                  <a:pt x="9786194" y="2471062"/>
                </a:lnTo>
                <a:cubicBezTo>
                  <a:pt x="9803230" y="2471062"/>
                  <a:pt x="9820267" y="2488099"/>
                  <a:pt x="9823673" y="2505141"/>
                </a:cubicBezTo>
                <a:cubicBezTo>
                  <a:pt x="9823673" y="2522178"/>
                  <a:pt x="9806636" y="2539215"/>
                  <a:pt x="9789600" y="2539215"/>
                </a:cubicBezTo>
                <a:lnTo>
                  <a:pt x="9653301" y="2539215"/>
                </a:lnTo>
                <a:lnTo>
                  <a:pt x="9653301" y="2675514"/>
                </a:lnTo>
                <a:cubicBezTo>
                  <a:pt x="9653301" y="2692544"/>
                  <a:pt x="9636264" y="2709587"/>
                  <a:pt x="9619228" y="2709587"/>
                </a:cubicBezTo>
                <a:cubicBezTo>
                  <a:pt x="9602191" y="2709587"/>
                  <a:pt x="9585154" y="2692544"/>
                  <a:pt x="9585154" y="2675514"/>
                </a:cubicBezTo>
                <a:lnTo>
                  <a:pt x="9585154" y="2539215"/>
                </a:lnTo>
                <a:lnTo>
                  <a:pt x="9448855" y="2539215"/>
                </a:lnTo>
                <a:cubicBezTo>
                  <a:pt x="9431819" y="2539215"/>
                  <a:pt x="9414782" y="2522178"/>
                  <a:pt x="9414782" y="2505141"/>
                </a:cubicBezTo>
                <a:cubicBezTo>
                  <a:pt x="9414782" y="2488099"/>
                  <a:pt x="9431819" y="2471062"/>
                  <a:pt x="9448855" y="2471062"/>
                </a:cubicBezTo>
                <a:lnTo>
                  <a:pt x="9581748" y="2471062"/>
                </a:lnTo>
                <a:lnTo>
                  <a:pt x="9581748" y="2334769"/>
                </a:lnTo>
                <a:cubicBezTo>
                  <a:pt x="9581748" y="2317733"/>
                  <a:pt x="9598785" y="2300690"/>
                  <a:pt x="9615821" y="2300690"/>
                </a:cubicBezTo>
                <a:close/>
                <a:moveTo>
                  <a:pt x="9619233" y="2195058"/>
                </a:moveTo>
                <a:cubicBezTo>
                  <a:pt x="9537450" y="2195058"/>
                  <a:pt x="9459080" y="2225731"/>
                  <a:pt x="9401152" y="2283654"/>
                </a:cubicBezTo>
                <a:cubicBezTo>
                  <a:pt x="9343229" y="2341582"/>
                  <a:pt x="9312556" y="2419952"/>
                  <a:pt x="9312556" y="2501729"/>
                </a:cubicBezTo>
                <a:cubicBezTo>
                  <a:pt x="9312556" y="2672102"/>
                  <a:pt x="9448855" y="2808401"/>
                  <a:pt x="9619233" y="2808401"/>
                </a:cubicBezTo>
                <a:cubicBezTo>
                  <a:pt x="9786194" y="2808401"/>
                  <a:pt x="9922492" y="2672102"/>
                  <a:pt x="9925898" y="2501729"/>
                </a:cubicBezTo>
                <a:cubicBezTo>
                  <a:pt x="9925898" y="2331357"/>
                  <a:pt x="9789606" y="2195058"/>
                  <a:pt x="9619233" y="2195058"/>
                </a:cubicBezTo>
                <a:close/>
                <a:moveTo>
                  <a:pt x="9612415" y="2126912"/>
                </a:moveTo>
                <a:cubicBezTo>
                  <a:pt x="9820267" y="2126912"/>
                  <a:pt x="9987233" y="2293878"/>
                  <a:pt x="9987233" y="2501729"/>
                </a:cubicBezTo>
                <a:cubicBezTo>
                  <a:pt x="9987233" y="2556251"/>
                  <a:pt x="9977008" y="2603955"/>
                  <a:pt x="9956566" y="2651659"/>
                </a:cubicBezTo>
                <a:lnTo>
                  <a:pt x="10021306" y="2716399"/>
                </a:lnTo>
                <a:cubicBezTo>
                  <a:pt x="10072422" y="2767515"/>
                  <a:pt x="10069010" y="2849292"/>
                  <a:pt x="10017900" y="2907214"/>
                </a:cubicBezTo>
                <a:cubicBezTo>
                  <a:pt x="9990639" y="2934475"/>
                  <a:pt x="9953160" y="2948105"/>
                  <a:pt x="9922492" y="2951512"/>
                </a:cubicBezTo>
                <a:cubicBezTo>
                  <a:pt x="9891825" y="2951512"/>
                  <a:pt x="9857752" y="2937881"/>
                  <a:pt x="9833897" y="2914032"/>
                </a:cubicBezTo>
                <a:lnTo>
                  <a:pt x="9769157" y="2849292"/>
                </a:lnTo>
                <a:cubicBezTo>
                  <a:pt x="9724859" y="2869735"/>
                  <a:pt x="9673750" y="2879959"/>
                  <a:pt x="9619233" y="2879959"/>
                </a:cubicBezTo>
                <a:cubicBezTo>
                  <a:pt x="9411376" y="2879959"/>
                  <a:pt x="9244410" y="2712993"/>
                  <a:pt x="9244410" y="2505141"/>
                </a:cubicBezTo>
                <a:cubicBezTo>
                  <a:pt x="9244410" y="2406322"/>
                  <a:pt x="9281889" y="2310914"/>
                  <a:pt x="9350042" y="2235950"/>
                </a:cubicBezTo>
                <a:cubicBezTo>
                  <a:pt x="9421600" y="2164391"/>
                  <a:pt x="9517002" y="2126912"/>
                  <a:pt x="9612415" y="2126912"/>
                </a:cubicBezTo>
                <a:close/>
                <a:moveTo>
                  <a:pt x="7668165" y="1883725"/>
                </a:moveTo>
                <a:lnTo>
                  <a:pt x="7595929" y="2116419"/>
                </a:lnTo>
                <a:cubicBezTo>
                  <a:pt x="7567985" y="2252987"/>
                  <a:pt x="7553308" y="2394386"/>
                  <a:pt x="7553308" y="2539215"/>
                </a:cubicBezTo>
                <a:cubicBezTo>
                  <a:pt x="7553308" y="3697852"/>
                  <a:pt x="8492560" y="4637104"/>
                  <a:pt x="9651198" y="4637104"/>
                </a:cubicBezTo>
                <a:cubicBezTo>
                  <a:pt x="9796026" y="4637104"/>
                  <a:pt x="9937426" y="4622434"/>
                  <a:pt x="10073999" y="4594483"/>
                </a:cubicBezTo>
                <a:lnTo>
                  <a:pt x="10306693" y="4522253"/>
                </a:lnTo>
                <a:lnTo>
                  <a:pt x="10238646" y="4454206"/>
                </a:lnTo>
                <a:lnTo>
                  <a:pt x="10056752" y="4510667"/>
                </a:lnTo>
                <a:cubicBezTo>
                  <a:pt x="9925752" y="4537478"/>
                  <a:pt x="9790120" y="4551553"/>
                  <a:pt x="9651198" y="4551553"/>
                </a:cubicBezTo>
                <a:cubicBezTo>
                  <a:pt x="8539814" y="4551553"/>
                  <a:pt x="7638859" y="3650598"/>
                  <a:pt x="7638859" y="2539215"/>
                </a:cubicBezTo>
                <a:cubicBezTo>
                  <a:pt x="7638859" y="2400293"/>
                  <a:pt x="7652940" y="2264660"/>
                  <a:pt x="7679745" y="2133660"/>
                </a:cubicBezTo>
                <a:lnTo>
                  <a:pt x="7736207" y="1951766"/>
                </a:lnTo>
                <a:close/>
                <a:moveTo>
                  <a:pt x="9651203" y="1638727"/>
                </a:moveTo>
                <a:cubicBezTo>
                  <a:pt x="9153875" y="1638727"/>
                  <a:pt x="8750710" y="2041886"/>
                  <a:pt x="8750710" y="2539215"/>
                </a:cubicBezTo>
                <a:cubicBezTo>
                  <a:pt x="8750710" y="3036543"/>
                  <a:pt x="9153875" y="3439702"/>
                  <a:pt x="9651203" y="3439702"/>
                </a:cubicBezTo>
                <a:cubicBezTo>
                  <a:pt x="10148532" y="3439702"/>
                  <a:pt x="10551697" y="3036543"/>
                  <a:pt x="10551697" y="2539215"/>
                </a:cubicBezTo>
                <a:cubicBezTo>
                  <a:pt x="10551697" y="2041886"/>
                  <a:pt x="10148532" y="1638727"/>
                  <a:pt x="9651203" y="1638727"/>
                </a:cubicBezTo>
                <a:close/>
                <a:moveTo>
                  <a:pt x="9651198" y="951992"/>
                </a:moveTo>
                <a:cubicBezTo>
                  <a:pt x="10527795" y="951992"/>
                  <a:pt x="11238420" y="1662617"/>
                  <a:pt x="11238420" y="2539215"/>
                </a:cubicBezTo>
                <a:cubicBezTo>
                  <a:pt x="11238420" y="3415812"/>
                  <a:pt x="10527795" y="4126437"/>
                  <a:pt x="9651198" y="4126437"/>
                </a:cubicBezTo>
                <a:cubicBezTo>
                  <a:pt x="8774600" y="4126437"/>
                  <a:pt x="8063975" y="3415812"/>
                  <a:pt x="8063975" y="2539215"/>
                </a:cubicBezTo>
                <a:cubicBezTo>
                  <a:pt x="8063975" y="1662617"/>
                  <a:pt x="8774600" y="951992"/>
                  <a:pt x="9651198" y="951992"/>
                </a:cubicBezTo>
                <a:close/>
                <a:moveTo>
                  <a:pt x="9651198" y="678763"/>
                </a:moveTo>
                <a:cubicBezTo>
                  <a:pt x="8623700" y="678763"/>
                  <a:pt x="7790746" y="1511718"/>
                  <a:pt x="7790746" y="2539215"/>
                </a:cubicBezTo>
                <a:cubicBezTo>
                  <a:pt x="7790746" y="3566712"/>
                  <a:pt x="8623700" y="4399666"/>
                  <a:pt x="9651198" y="4399666"/>
                </a:cubicBezTo>
                <a:cubicBezTo>
                  <a:pt x="10678694" y="4399666"/>
                  <a:pt x="11511649" y="3566712"/>
                  <a:pt x="11511649" y="2539215"/>
                </a:cubicBezTo>
                <a:cubicBezTo>
                  <a:pt x="11511649" y="1511718"/>
                  <a:pt x="10678694" y="678763"/>
                  <a:pt x="9651198" y="678763"/>
                </a:cubicBezTo>
                <a:close/>
                <a:moveTo>
                  <a:pt x="9651198" y="441325"/>
                </a:moveTo>
                <a:cubicBezTo>
                  <a:pt x="9506369" y="441325"/>
                  <a:pt x="9364969" y="456001"/>
                  <a:pt x="9228402" y="483946"/>
                </a:cubicBezTo>
                <a:lnTo>
                  <a:pt x="8995708" y="556182"/>
                </a:lnTo>
                <a:lnTo>
                  <a:pt x="9063749" y="624223"/>
                </a:lnTo>
                <a:lnTo>
                  <a:pt x="9245643" y="567762"/>
                </a:lnTo>
                <a:cubicBezTo>
                  <a:pt x="9376642" y="540957"/>
                  <a:pt x="9512275" y="526876"/>
                  <a:pt x="9651198" y="526876"/>
                </a:cubicBezTo>
                <a:cubicBezTo>
                  <a:pt x="10762581" y="526876"/>
                  <a:pt x="11663536" y="1427831"/>
                  <a:pt x="11663536" y="2539215"/>
                </a:cubicBezTo>
                <a:cubicBezTo>
                  <a:pt x="11663536" y="2678137"/>
                  <a:pt x="11649456" y="2813770"/>
                  <a:pt x="11622650" y="2944770"/>
                </a:cubicBezTo>
                <a:lnTo>
                  <a:pt x="11566188" y="3126663"/>
                </a:lnTo>
                <a:lnTo>
                  <a:pt x="11634230" y="3194716"/>
                </a:lnTo>
                <a:lnTo>
                  <a:pt x="11706466" y="2962016"/>
                </a:lnTo>
                <a:cubicBezTo>
                  <a:pt x="11734416" y="2825449"/>
                  <a:pt x="11749087" y="2684044"/>
                  <a:pt x="11749087" y="2539215"/>
                </a:cubicBezTo>
                <a:cubicBezTo>
                  <a:pt x="11749087" y="1380578"/>
                  <a:pt x="10809834" y="441325"/>
                  <a:pt x="9651198" y="441325"/>
                </a:cubicBezTo>
                <a:close/>
                <a:moveTo>
                  <a:pt x="0" y="0"/>
                </a:moveTo>
                <a:lnTo>
                  <a:pt x="12193588" y="0"/>
                </a:lnTo>
                <a:lnTo>
                  <a:pt x="12193588" y="6858000"/>
                </a:lnTo>
                <a:lnTo>
                  <a:pt x="0" y="6858000"/>
                </a:lnTo>
                <a:close/>
              </a:path>
            </a:pathLst>
          </a:cu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30" name="Freeform 27">
            <a:extLst>
              <a:ext uri="{FF2B5EF4-FFF2-40B4-BE49-F238E27FC236}">
                <a16:creationId xmlns:a16="http://schemas.microsoft.com/office/drawing/2014/main" id="{6FD69151-6B1B-48C4-BC3E-A43CC8FEA1AC}"/>
              </a:ext>
            </a:extLst>
          </p:cNvPr>
          <p:cNvSpPr/>
          <p:nvPr/>
        </p:nvSpPr>
        <p:spPr>
          <a:xfrm>
            <a:off x="1680944" y="3802085"/>
            <a:ext cx="4040984" cy="653021"/>
          </a:xfrm>
          <a:custGeom>
            <a:avLst/>
            <a:gdLst>
              <a:gd name="connsiteX0" fmla="*/ 3813448 w 4414761"/>
              <a:gd name="connsiteY0" fmla="*/ 20384 h 713423"/>
              <a:gd name="connsiteX1" fmla="*/ 3879694 w 4414761"/>
              <a:gd name="connsiteY1" fmla="*/ 20384 h 713423"/>
              <a:gd name="connsiteX2" fmla="*/ 3959190 w 4414761"/>
              <a:gd name="connsiteY2" fmla="*/ 35671 h 713423"/>
              <a:gd name="connsiteX3" fmla="*/ 4017283 w 4414761"/>
              <a:gd name="connsiteY3" fmla="*/ 81534 h 713423"/>
              <a:gd name="connsiteX4" fmla="*/ 4373994 w 4414761"/>
              <a:gd name="connsiteY4" fmla="*/ 524875 h 713423"/>
              <a:gd name="connsiteX5" fmla="*/ 4373994 w 4414761"/>
              <a:gd name="connsiteY5" fmla="*/ 20384 h 713423"/>
              <a:gd name="connsiteX6" fmla="*/ 4414761 w 4414761"/>
              <a:gd name="connsiteY6" fmla="*/ 20384 h 713423"/>
              <a:gd name="connsiteX7" fmla="*/ 4414761 w 4414761"/>
              <a:gd name="connsiteY7" fmla="*/ 703231 h 713423"/>
              <a:gd name="connsiteX8" fmla="*/ 4394378 w 4414761"/>
              <a:gd name="connsiteY8" fmla="*/ 703231 h 713423"/>
              <a:gd name="connsiteX9" fmla="*/ 3956132 w 4414761"/>
              <a:gd name="connsiteY9" fmla="*/ 157972 h 713423"/>
              <a:gd name="connsiteX10" fmla="*/ 3956132 w 4414761"/>
              <a:gd name="connsiteY10" fmla="*/ 693039 h 713423"/>
              <a:gd name="connsiteX11" fmla="*/ 3915365 w 4414761"/>
              <a:gd name="connsiteY11" fmla="*/ 693039 h 713423"/>
              <a:gd name="connsiteX12" fmla="*/ 3915365 w 4414761"/>
              <a:gd name="connsiteY12" fmla="*/ 142685 h 713423"/>
              <a:gd name="connsiteX13" fmla="*/ 3894472 w 4414761"/>
              <a:gd name="connsiteY13" fmla="*/ 67266 h 713423"/>
              <a:gd name="connsiteX14" fmla="*/ 3823639 w 4414761"/>
              <a:gd name="connsiteY14" fmla="*/ 40767 h 713423"/>
              <a:gd name="connsiteX15" fmla="*/ 3813448 w 4414761"/>
              <a:gd name="connsiteY15" fmla="*/ 40767 h 713423"/>
              <a:gd name="connsiteX16" fmla="*/ 2874788 w 4414761"/>
              <a:gd name="connsiteY16" fmla="*/ 20384 h 713423"/>
              <a:gd name="connsiteX17" fmla="*/ 2966513 w 4414761"/>
              <a:gd name="connsiteY17" fmla="*/ 20384 h 713423"/>
              <a:gd name="connsiteX18" fmla="*/ 2966513 w 4414761"/>
              <a:gd name="connsiteY18" fmla="*/ 570738 h 713423"/>
              <a:gd name="connsiteX19" fmla="*/ 2980782 w 4414761"/>
              <a:gd name="connsiteY19" fmla="*/ 647686 h 713423"/>
              <a:gd name="connsiteX20" fmla="*/ 3037856 w 4414761"/>
              <a:gd name="connsiteY20" fmla="*/ 672656 h 713423"/>
              <a:gd name="connsiteX21" fmla="*/ 3058239 w 4414761"/>
              <a:gd name="connsiteY21" fmla="*/ 672656 h 713423"/>
              <a:gd name="connsiteX22" fmla="*/ 3058239 w 4414761"/>
              <a:gd name="connsiteY22" fmla="*/ 693039 h 713423"/>
              <a:gd name="connsiteX23" fmla="*/ 2966513 w 4414761"/>
              <a:gd name="connsiteY23" fmla="*/ 693039 h 713423"/>
              <a:gd name="connsiteX24" fmla="*/ 2909949 w 4414761"/>
              <a:gd name="connsiteY24" fmla="*/ 683357 h 713423"/>
              <a:gd name="connsiteX25" fmla="*/ 2882941 w 4414761"/>
              <a:gd name="connsiteY25" fmla="*/ 648195 h 713423"/>
              <a:gd name="connsiteX26" fmla="*/ 2874788 w 4414761"/>
              <a:gd name="connsiteY26" fmla="*/ 570738 h 713423"/>
              <a:gd name="connsiteX27" fmla="*/ 2066963 w 4414761"/>
              <a:gd name="connsiteY27" fmla="*/ 20384 h 713423"/>
              <a:gd name="connsiteX28" fmla="*/ 2333987 w 4414761"/>
              <a:gd name="connsiteY28" fmla="*/ 20384 h 713423"/>
              <a:gd name="connsiteX29" fmla="*/ 2633114 w 4414761"/>
              <a:gd name="connsiteY29" fmla="*/ 108033 h 713423"/>
              <a:gd name="connsiteX30" fmla="*/ 2734522 w 4414761"/>
              <a:gd name="connsiteY30" fmla="*/ 352635 h 713423"/>
              <a:gd name="connsiteX31" fmla="*/ 2691717 w 4414761"/>
              <a:gd name="connsiteY31" fmla="*/ 530481 h 713423"/>
              <a:gd name="connsiteX32" fmla="*/ 2564830 w 4414761"/>
              <a:gd name="connsiteY32" fmla="*/ 650234 h 713423"/>
              <a:gd name="connsiteX33" fmla="*/ 2360485 w 4414761"/>
              <a:gd name="connsiteY33" fmla="*/ 693039 h 713423"/>
              <a:gd name="connsiteX34" fmla="*/ 2158689 w 4414761"/>
              <a:gd name="connsiteY34" fmla="*/ 693039 h 713423"/>
              <a:gd name="connsiteX35" fmla="*/ 2158689 w 4414761"/>
              <a:gd name="connsiteY35" fmla="*/ 657368 h 713423"/>
              <a:gd name="connsiteX36" fmla="*/ 2349866 w 4414761"/>
              <a:gd name="connsiteY36" fmla="*/ 657368 h 713423"/>
              <a:gd name="connsiteX37" fmla="*/ 2349866 w 4414761"/>
              <a:gd name="connsiteY37" fmla="*/ 656404 h 713423"/>
              <a:gd name="connsiteX38" fmla="*/ 2357428 w 4414761"/>
              <a:gd name="connsiteY38" fmla="*/ 657368 h 713423"/>
              <a:gd name="connsiteX39" fmla="*/ 2493487 w 4414761"/>
              <a:gd name="connsiteY39" fmla="*/ 620168 h 713423"/>
              <a:gd name="connsiteX40" fmla="*/ 2588780 w 4414761"/>
              <a:gd name="connsiteY40" fmla="*/ 515193 h 713423"/>
              <a:gd name="connsiteX41" fmla="*/ 2623432 w 4414761"/>
              <a:gd name="connsiteY41" fmla="*/ 356711 h 713423"/>
              <a:gd name="connsiteX42" fmla="*/ 2589290 w 4414761"/>
              <a:gd name="connsiteY42" fmla="*/ 199758 h 713423"/>
              <a:gd name="connsiteX43" fmla="*/ 2493997 w 4414761"/>
              <a:gd name="connsiteY43" fmla="*/ 93764 h 713423"/>
              <a:gd name="connsiteX44" fmla="*/ 2355389 w 4414761"/>
              <a:gd name="connsiteY44" fmla="*/ 56055 h 713423"/>
              <a:gd name="connsiteX45" fmla="*/ 2253472 w 4414761"/>
              <a:gd name="connsiteY45" fmla="*/ 72361 h 713423"/>
              <a:gd name="connsiteX46" fmla="*/ 2253472 w 4414761"/>
              <a:gd name="connsiteY46" fmla="*/ 486589 h 713423"/>
              <a:gd name="connsiteX47" fmla="*/ 2253473 w 4414761"/>
              <a:gd name="connsiteY47" fmla="*/ 486589 h 713423"/>
              <a:gd name="connsiteX48" fmla="*/ 2253473 w 4414761"/>
              <a:gd name="connsiteY48" fmla="*/ 611649 h 713423"/>
              <a:gd name="connsiteX49" fmla="*/ 2158690 w 4414761"/>
              <a:gd name="connsiteY49" fmla="*/ 611649 h 713423"/>
              <a:gd name="connsiteX50" fmla="*/ 2158690 w 4414761"/>
              <a:gd name="connsiteY50" fmla="*/ 576405 h 713423"/>
              <a:gd name="connsiteX51" fmla="*/ 2158689 w 4414761"/>
              <a:gd name="connsiteY51" fmla="*/ 576405 h 713423"/>
              <a:gd name="connsiteX52" fmla="*/ 2158689 w 4414761"/>
              <a:gd name="connsiteY52" fmla="*/ 142685 h 713423"/>
              <a:gd name="connsiteX53" fmla="*/ 2144420 w 4414761"/>
              <a:gd name="connsiteY53" fmla="*/ 65737 h 713423"/>
              <a:gd name="connsiteX54" fmla="*/ 2087346 w 4414761"/>
              <a:gd name="connsiteY54" fmla="*/ 40767 h 713423"/>
              <a:gd name="connsiteX55" fmla="*/ 2066963 w 4414761"/>
              <a:gd name="connsiteY55" fmla="*/ 40767 h 713423"/>
              <a:gd name="connsiteX56" fmla="*/ 1365523 w 4414761"/>
              <a:gd name="connsiteY56" fmla="*/ 20384 h 713423"/>
              <a:gd name="connsiteX57" fmla="*/ 1431769 w 4414761"/>
              <a:gd name="connsiteY57" fmla="*/ 20384 h 713423"/>
              <a:gd name="connsiteX58" fmla="*/ 1511265 w 4414761"/>
              <a:gd name="connsiteY58" fmla="*/ 35671 h 713423"/>
              <a:gd name="connsiteX59" fmla="*/ 1569359 w 4414761"/>
              <a:gd name="connsiteY59" fmla="*/ 81534 h 713423"/>
              <a:gd name="connsiteX60" fmla="*/ 1926069 w 4414761"/>
              <a:gd name="connsiteY60" fmla="*/ 524875 h 713423"/>
              <a:gd name="connsiteX61" fmla="*/ 1926069 w 4414761"/>
              <a:gd name="connsiteY61" fmla="*/ 20384 h 713423"/>
              <a:gd name="connsiteX62" fmla="*/ 1966836 w 4414761"/>
              <a:gd name="connsiteY62" fmla="*/ 20384 h 713423"/>
              <a:gd name="connsiteX63" fmla="*/ 1966836 w 4414761"/>
              <a:gd name="connsiteY63" fmla="*/ 703231 h 713423"/>
              <a:gd name="connsiteX64" fmla="*/ 1946453 w 4414761"/>
              <a:gd name="connsiteY64" fmla="*/ 703231 h 713423"/>
              <a:gd name="connsiteX65" fmla="*/ 1508207 w 4414761"/>
              <a:gd name="connsiteY65" fmla="*/ 157972 h 713423"/>
              <a:gd name="connsiteX66" fmla="*/ 1508207 w 4414761"/>
              <a:gd name="connsiteY66" fmla="*/ 693039 h 713423"/>
              <a:gd name="connsiteX67" fmla="*/ 1467440 w 4414761"/>
              <a:gd name="connsiteY67" fmla="*/ 693039 h 713423"/>
              <a:gd name="connsiteX68" fmla="*/ 1467440 w 4414761"/>
              <a:gd name="connsiteY68" fmla="*/ 142685 h 713423"/>
              <a:gd name="connsiteX69" fmla="*/ 1446548 w 4414761"/>
              <a:gd name="connsiteY69" fmla="*/ 67266 h 713423"/>
              <a:gd name="connsiteX70" fmla="*/ 1375715 w 4414761"/>
              <a:gd name="connsiteY70" fmla="*/ 40767 h 713423"/>
              <a:gd name="connsiteX71" fmla="*/ 1365523 w 4414761"/>
              <a:gd name="connsiteY71" fmla="*/ 40767 h 713423"/>
              <a:gd name="connsiteX72" fmla="*/ 3430619 w 4414761"/>
              <a:gd name="connsiteY72" fmla="*/ 0 h 713423"/>
              <a:gd name="connsiteX73" fmla="*/ 3581966 w 4414761"/>
              <a:gd name="connsiteY73" fmla="*/ 22932 h 713423"/>
              <a:gd name="connsiteX74" fmla="*/ 3675221 w 4414761"/>
              <a:gd name="connsiteY74" fmla="*/ 81534 h 713423"/>
              <a:gd name="connsiteX75" fmla="*/ 3696114 w 4414761"/>
              <a:gd name="connsiteY75" fmla="*/ 135550 h 713423"/>
              <a:gd name="connsiteX76" fmla="*/ 3700700 w 4414761"/>
              <a:gd name="connsiteY76" fmla="*/ 219123 h 713423"/>
              <a:gd name="connsiteX77" fmla="*/ 3680317 w 4414761"/>
              <a:gd name="connsiteY77" fmla="*/ 219123 h 713423"/>
              <a:gd name="connsiteX78" fmla="*/ 3606936 w 4414761"/>
              <a:gd name="connsiteY78" fmla="*/ 85101 h 713423"/>
              <a:gd name="connsiteX79" fmla="*/ 3461194 w 4414761"/>
              <a:gd name="connsiteY79" fmla="*/ 40767 h 713423"/>
              <a:gd name="connsiteX80" fmla="*/ 3323606 w 4414761"/>
              <a:gd name="connsiteY80" fmla="*/ 84082 h 713423"/>
              <a:gd name="connsiteX81" fmla="*/ 3242581 w 4414761"/>
              <a:gd name="connsiteY81" fmla="*/ 196701 h 713423"/>
              <a:gd name="connsiteX82" fmla="*/ 3216592 w 4414761"/>
              <a:gd name="connsiteY82" fmla="*/ 346520 h 713423"/>
              <a:gd name="connsiteX83" fmla="*/ 3283858 w 4414761"/>
              <a:gd name="connsiteY83" fmla="*/ 595708 h 713423"/>
              <a:gd name="connsiteX84" fmla="*/ 3461194 w 4414761"/>
              <a:gd name="connsiteY84" fmla="*/ 672656 h 713423"/>
              <a:gd name="connsiteX85" fmla="*/ 3549862 w 4414761"/>
              <a:gd name="connsiteY85" fmla="*/ 663483 h 713423"/>
              <a:gd name="connsiteX86" fmla="*/ 3619166 w 4414761"/>
              <a:gd name="connsiteY86" fmla="*/ 636985 h 713423"/>
              <a:gd name="connsiteX87" fmla="*/ 3619166 w 4414761"/>
              <a:gd name="connsiteY87" fmla="*/ 459648 h 713423"/>
              <a:gd name="connsiteX88" fmla="*/ 3630377 w 4414761"/>
              <a:gd name="connsiteY88" fmla="*/ 399517 h 713423"/>
              <a:gd name="connsiteX89" fmla="*/ 3678788 w 4414761"/>
              <a:gd name="connsiteY89" fmla="*/ 357221 h 713423"/>
              <a:gd name="connsiteX90" fmla="*/ 3787330 w 4414761"/>
              <a:gd name="connsiteY90" fmla="*/ 340405 h 713423"/>
              <a:gd name="connsiteX91" fmla="*/ 3787330 w 4414761"/>
              <a:gd name="connsiteY91" fmla="*/ 360788 h 713423"/>
              <a:gd name="connsiteX92" fmla="*/ 3726180 w 4414761"/>
              <a:gd name="connsiteY92" fmla="*/ 384229 h 713423"/>
              <a:gd name="connsiteX93" fmla="*/ 3710892 w 4414761"/>
              <a:gd name="connsiteY93" fmla="*/ 457610 h 713423"/>
              <a:gd name="connsiteX94" fmla="*/ 3710892 w 4414761"/>
              <a:gd name="connsiteY94" fmla="*/ 649215 h 713423"/>
              <a:gd name="connsiteX95" fmla="*/ 3595725 w 4414761"/>
              <a:gd name="connsiteY95" fmla="*/ 698135 h 713423"/>
              <a:gd name="connsiteX96" fmla="*/ 3461194 w 4414761"/>
              <a:gd name="connsiteY96" fmla="*/ 713423 h 713423"/>
              <a:gd name="connsiteX97" fmla="*/ 3282329 w 4414761"/>
              <a:gd name="connsiteY97" fmla="*/ 664502 h 713423"/>
              <a:gd name="connsiteX98" fmla="*/ 3159009 w 4414761"/>
              <a:gd name="connsiteY98" fmla="*/ 531500 h 713423"/>
              <a:gd name="connsiteX99" fmla="*/ 3114675 w 4414761"/>
              <a:gd name="connsiteY99" fmla="*/ 346520 h 713423"/>
              <a:gd name="connsiteX100" fmla="*/ 3153403 w 4414761"/>
              <a:gd name="connsiteY100" fmla="*/ 170712 h 713423"/>
              <a:gd name="connsiteX101" fmla="*/ 3263984 w 4414761"/>
              <a:gd name="connsiteY101" fmla="*/ 45863 h 713423"/>
              <a:gd name="connsiteX102" fmla="*/ 3430619 w 4414761"/>
              <a:gd name="connsiteY102" fmla="*/ 0 h 713423"/>
              <a:gd name="connsiteX103" fmla="*/ 994258 w 4414761"/>
              <a:gd name="connsiteY103" fmla="*/ 0 h 713423"/>
              <a:gd name="connsiteX104" fmla="*/ 1083308 w 4414761"/>
              <a:gd name="connsiteY104" fmla="*/ 11720 h 713423"/>
              <a:gd name="connsiteX105" fmla="*/ 1147400 w 4414761"/>
              <a:gd name="connsiteY105" fmla="*/ 40767 h 713423"/>
              <a:gd name="connsiteX106" fmla="*/ 1000489 w 4414761"/>
              <a:gd name="connsiteY106" fmla="*/ 40767 h 713423"/>
              <a:gd name="connsiteX107" fmla="*/ 1000489 w 4414761"/>
              <a:gd name="connsiteY107" fmla="*/ 41744 h 713423"/>
              <a:gd name="connsiteX108" fmla="*/ 994258 w 4414761"/>
              <a:gd name="connsiteY108" fmla="*/ 40767 h 713423"/>
              <a:gd name="connsiteX109" fmla="*/ 879600 w 4414761"/>
              <a:gd name="connsiteY109" fmla="*/ 79496 h 713423"/>
              <a:gd name="connsiteX110" fmla="*/ 805710 w 4414761"/>
              <a:gd name="connsiteY110" fmla="*/ 189057 h 713423"/>
              <a:gd name="connsiteX111" fmla="*/ 780231 w 4414761"/>
              <a:gd name="connsiteY111" fmla="*/ 356711 h 713423"/>
              <a:gd name="connsiteX112" fmla="*/ 805710 w 4414761"/>
              <a:gd name="connsiteY112" fmla="*/ 524366 h 713423"/>
              <a:gd name="connsiteX113" fmla="*/ 879600 w 4414761"/>
              <a:gd name="connsiteY113" fmla="*/ 633927 h 713423"/>
              <a:gd name="connsiteX114" fmla="*/ 994258 w 4414761"/>
              <a:gd name="connsiteY114" fmla="*/ 672656 h 713423"/>
              <a:gd name="connsiteX115" fmla="*/ 1108916 w 4414761"/>
              <a:gd name="connsiteY115" fmla="*/ 633927 h 713423"/>
              <a:gd name="connsiteX116" fmla="*/ 1182805 w 4414761"/>
              <a:gd name="connsiteY116" fmla="*/ 524366 h 713423"/>
              <a:gd name="connsiteX117" fmla="*/ 1208284 w 4414761"/>
              <a:gd name="connsiteY117" fmla="*/ 356711 h 713423"/>
              <a:gd name="connsiteX118" fmla="*/ 1182805 w 4414761"/>
              <a:gd name="connsiteY118" fmla="*/ 189057 h 713423"/>
              <a:gd name="connsiteX119" fmla="*/ 1151593 w 4414761"/>
              <a:gd name="connsiteY119" fmla="*/ 126250 h 713423"/>
              <a:gd name="connsiteX120" fmla="*/ 1115296 w 4414761"/>
              <a:gd name="connsiteY120" fmla="*/ 86486 h 713423"/>
              <a:gd name="connsiteX121" fmla="*/ 1206220 w 4414761"/>
              <a:gd name="connsiteY121" fmla="*/ 86486 h 713423"/>
              <a:gd name="connsiteX122" fmla="*/ 1224464 w 4414761"/>
              <a:gd name="connsiteY122" fmla="*/ 102427 h 713423"/>
              <a:gd name="connsiteX123" fmla="*/ 1271473 w 4414761"/>
              <a:gd name="connsiteY123" fmla="*/ 175298 h 713423"/>
              <a:gd name="connsiteX124" fmla="*/ 1310203 w 4414761"/>
              <a:gd name="connsiteY124" fmla="*/ 356711 h 713423"/>
              <a:gd name="connsiteX125" fmla="*/ 1271473 w 4414761"/>
              <a:gd name="connsiteY125" fmla="*/ 538125 h 713423"/>
              <a:gd name="connsiteX126" fmla="*/ 1160893 w 4414761"/>
              <a:gd name="connsiteY126" fmla="*/ 666541 h 713423"/>
              <a:gd name="connsiteX127" fmla="*/ 994258 w 4414761"/>
              <a:gd name="connsiteY127" fmla="*/ 713423 h 713423"/>
              <a:gd name="connsiteX128" fmla="*/ 827622 w 4414761"/>
              <a:gd name="connsiteY128" fmla="*/ 666541 h 713423"/>
              <a:gd name="connsiteX129" fmla="*/ 717042 w 4414761"/>
              <a:gd name="connsiteY129" fmla="*/ 538125 h 713423"/>
              <a:gd name="connsiteX130" fmla="*/ 678313 w 4414761"/>
              <a:gd name="connsiteY130" fmla="*/ 356711 h 713423"/>
              <a:gd name="connsiteX131" fmla="*/ 717042 w 4414761"/>
              <a:gd name="connsiteY131" fmla="*/ 175298 h 713423"/>
              <a:gd name="connsiteX132" fmla="*/ 827622 w 4414761"/>
              <a:gd name="connsiteY132" fmla="*/ 46882 h 713423"/>
              <a:gd name="connsiteX133" fmla="*/ 994258 w 4414761"/>
              <a:gd name="connsiteY133" fmla="*/ 0 h 713423"/>
              <a:gd name="connsiteX134" fmla="*/ 315944 w 4414761"/>
              <a:gd name="connsiteY134" fmla="*/ 0 h 713423"/>
              <a:gd name="connsiteX135" fmla="*/ 459139 w 4414761"/>
              <a:gd name="connsiteY135" fmla="*/ 22932 h 713423"/>
              <a:gd name="connsiteX136" fmla="*/ 550354 w 4414761"/>
              <a:gd name="connsiteY136" fmla="*/ 81534 h 713423"/>
              <a:gd name="connsiteX137" fmla="*/ 571758 w 4414761"/>
              <a:gd name="connsiteY137" fmla="*/ 138098 h 713423"/>
              <a:gd name="connsiteX138" fmla="*/ 575834 w 4414761"/>
              <a:gd name="connsiteY138" fmla="*/ 234410 h 713423"/>
              <a:gd name="connsiteX139" fmla="*/ 555450 w 4414761"/>
              <a:gd name="connsiteY139" fmla="*/ 234410 h 713423"/>
              <a:gd name="connsiteX140" fmla="*/ 484108 w 4414761"/>
              <a:gd name="connsiteY140" fmla="*/ 88159 h 713423"/>
              <a:gd name="connsiteX141" fmla="*/ 346520 w 4414761"/>
              <a:gd name="connsiteY141" fmla="*/ 40767 h 713423"/>
              <a:gd name="connsiteX142" fmla="*/ 169183 w 4414761"/>
              <a:gd name="connsiteY142" fmla="*/ 118224 h 713423"/>
              <a:gd name="connsiteX143" fmla="*/ 101917 w 4414761"/>
              <a:gd name="connsiteY143" fmla="*/ 366903 h 713423"/>
              <a:gd name="connsiteX144" fmla="*/ 127906 w 4414761"/>
              <a:gd name="connsiteY144" fmla="*/ 516722 h 713423"/>
              <a:gd name="connsiteX145" fmla="*/ 208931 w 4414761"/>
              <a:gd name="connsiteY145" fmla="*/ 629341 h 713423"/>
              <a:gd name="connsiteX146" fmla="*/ 346520 w 4414761"/>
              <a:gd name="connsiteY146" fmla="*/ 672656 h 713423"/>
              <a:gd name="connsiteX147" fmla="*/ 476464 w 4414761"/>
              <a:gd name="connsiteY147" fmla="*/ 636985 h 713423"/>
              <a:gd name="connsiteX148" fmla="*/ 575834 w 4414761"/>
              <a:gd name="connsiteY148" fmla="*/ 529971 h 713423"/>
              <a:gd name="connsiteX149" fmla="*/ 596217 w 4414761"/>
              <a:gd name="connsiteY149" fmla="*/ 545259 h 713423"/>
              <a:gd name="connsiteX150" fmla="*/ 480541 w 4414761"/>
              <a:gd name="connsiteY150" fmla="*/ 675204 h 713423"/>
              <a:gd name="connsiteX151" fmla="*/ 315944 w 4414761"/>
              <a:gd name="connsiteY151" fmla="*/ 713423 h 713423"/>
              <a:gd name="connsiteX152" fmla="*/ 149309 w 4414761"/>
              <a:gd name="connsiteY152" fmla="*/ 667560 h 713423"/>
              <a:gd name="connsiteX153" fmla="*/ 38729 w 4414761"/>
              <a:gd name="connsiteY153" fmla="*/ 542711 h 713423"/>
              <a:gd name="connsiteX154" fmla="*/ 0 w 4414761"/>
              <a:gd name="connsiteY154" fmla="*/ 366903 h 713423"/>
              <a:gd name="connsiteX155" fmla="*/ 42296 w 4414761"/>
              <a:gd name="connsiteY155" fmla="*/ 182432 h 713423"/>
              <a:gd name="connsiteX156" fmla="*/ 157462 w 4414761"/>
              <a:gd name="connsiteY156" fmla="*/ 48920 h 713423"/>
              <a:gd name="connsiteX157" fmla="*/ 315944 w 4414761"/>
              <a:gd name="connsiteY157" fmla="*/ 0 h 713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4414761" h="713423">
                <a:moveTo>
                  <a:pt x="3813448" y="20384"/>
                </a:moveTo>
                <a:lnTo>
                  <a:pt x="3879694" y="20384"/>
                </a:lnTo>
                <a:cubicBezTo>
                  <a:pt x="3910949" y="20384"/>
                  <a:pt x="3937448" y="25479"/>
                  <a:pt x="3959190" y="35671"/>
                </a:cubicBezTo>
                <a:cubicBezTo>
                  <a:pt x="3980932" y="45863"/>
                  <a:pt x="4000296" y="61151"/>
                  <a:pt x="4017283" y="81534"/>
                </a:cubicBezTo>
                <a:lnTo>
                  <a:pt x="4373994" y="524875"/>
                </a:lnTo>
                <a:lnTo>
                  <a:pt x="4373994" y="20384"/>
                </a:lnTo>
                <a:lnTo>
                  <a:pt x="4414761" y="20384"/>
                </a:lnTo>
                <a:lnTo>
                  <a:pt x="4414761" y="703231"/>
                </a:lnTo>
                <a:lnTo>
                  <a:pt x="4394378" y="703231"/>
                </a:lnTo>
                <a:lnTo>
                  <a:pt x="3956132" y="157972"/>
                </a:lnTo>
                <a:lnTo>
                  <a:pt x="3956132" y="693039"/>
                </a:lnTo>
                <a:lnTo>
                  <a:pt x="3915365" y="693039"/>
                </a:lnTo>
                <a:lnTo>
                  <a:pt x="3915365" y="142685"/>
                </a:lnTo>
                <a:cubicBezTo>
                  <a:pt x="3915365" y="110071"/>
                  <a:pt x="3908401" y="84931"/>
                  <a:pt x="3894472" y="67266"/>
                </a:cubicBezTo>
                <a:cubicBezTo>
                  <a:pt x="3880543" y="49600"/>
                  <a:pt x="3856933" y="40767"/>
                  <a:pt x="3823639" y="40767"/>
                </a:cubicBezTo>
                <a:lnTo>
                  <a:pt x="3813448" y="40767"/>
                </a:lnTo>
                <a:close/>
                <a:moveTo>
                  <a:pt x="2874788" y="20384"/>
                </a:moveTo>
                <a:lnTo>
                  <a:pt x="2966513" y="20384"/>
                </a:lnTo>
                <a:lnTo>
                  <a:pt x="2966513" y="570738"/>
                </a:lnTo>
                <a:cubicBezTo>
                  <a:pt x="2966513" y="605390"/>
                  <a:pt x="2971270" y="631039"/>
                  <a:pt x="2980782" y="647686"/>
                </a:cubicBezTo>
                <a:cubicBezTo>
                  <a:pt x="2990294" y="664332"/>
                  <a:pt x="3009319" y="672656"/>
                  <a:pt x="3037856" y="672656"/>
                </a:cubicBezTo>
                <a:lnTo>
                  <a:pt x="3058239" y="672656"/>
                </a:lnTo>
                <a:lnTo>
                  <a:pt x="3058239" y="693039"/>
                </a:lnTo>
                <a:lnTo>
                  <a:pt x="2966513" y="693039"/>
                </a:lnTo>
                <a:cubicBezTo>
                  <a:pt x="2941374" y="693039"/>
                  <a:pt x="2922519" y="689812"/>
                  <a:pt x="2909949" y="683357"/>
                </a:cubicBezTo>
                <a:cubicBezTo>
                  <a:pt x="2897379" y="676902"/>
                  <a:pt x="2888376" y="665182"/>
                  <a:pt x="2882941" y="648195"/>
                </a:cubicBezTo>
                <a:cubicBezTo>
                  <a:pt x="2877506" y="631209"/>
                  <a:pt x="2874788" y="605390"/>
                  <a:pt x="2874788" y="570738"/>
                </a:cubicBezTo>
                <a:close/>
                <a:moveTo>
                  <a:pt x="2066963" y="20384"/>
                </a:moveTo>
                <a:lnTo>
                  <a:pt x="2333987" y="20384"/>
                </a:lnTo>
                <a:cubicBezTo>
                  <a:pt x="2465800" y="20384"/>
                  <a:pt x="2565509" y="49600"/>
                  <a:pt x="2633114" y="108033"/>
                </a:cubicBezTo>
                <a:cubicBezTo>
                  <a:pt x="2700720" y="166465"/>
                  <a:pt x="2734522" y="247999"/>
                  <a:pt x="2734522" y="352635"/>
                </a:cubicBezTo>
                <a:cubicBezTo>
                  <a:pt x="2734522" y="419900"/>
                  <a:pt x="2720254" y="479182"/>
                  <a:pt x="2691717" y="530481"/>
                </a:cubicBezTo>
                <a:cubicBezTo>
                  <a:pt x="2663180" y="581779"/>
                  <a:pt x="2620884" y="621697"/>
                  <a:pt x="2564830" y="650234"/>
                </a:cubicBezTo>
                <a:cubicBezTo>
                  <a:pt x="2508775" y="678771"/>
                  <a:pt x="2440660" y="693039"/>
                  <a:pt x="2360485" y="693039"/>
                </a:cubicBezTo>
                <a:lnTo>
                  <a:pt x="2158689" y="693039"/>
                </a:lnTo>
                <a:lnTo>
                  <a:pt x="2158689" y="657368"/>
                </a:lnTo>
                <a:lnTo>
                  <a:pt x="2349866" y="657368"/>
                </a:lnTo>
                <a:lnTo>
                  <a:pt x="2349866" y="656404"/>
                </a:lnTo>
                <a:lnTo>
                  <a:pt x="2357428" y="657368"/>
                </a:lnTo>
                <a:cubicBezTo>
                  <a:pt x="2407707" y="657368"/>
                  <a:pt x="2453061" y="644968"/>
                  <a:pt x="2493487" y="620168"/>
                </a:cubicBezTo>
                <a:cubicBezTo>
                  <a:pt x="2533915" y="595368"/>
                  <a:pt x="2565679" y="560377"/>
                  <a:pt x="2588780" y="515193"/>
                </a:cubicBezTo>
                <a:cubicBezTo>
                  <a:pt x="2611882" y="470010"/>
                  <a:pt x="2623432" y="417182"/>
                  <a:pt x="2623432" y="356711"/>
                </a:cubicBezTo>
                <a:cubicBezTo>
                  <a:pt x="2623432" y="297599"/>
                  <a:pt x="2612051" y="245282"/>
                  <a:pt x="2589290" y="199758"/>
                </a:cubicBezTo>
                <a:cubicBezTo>
                  <a:pt x="2566528" y="154235"/>
                  <a:pt x="2534764" y="118904"/>
                  <a:pt x="2493997" y="93764"/>
                </a:cubicBezTo>
                <a:cubicBezTo>
                  <a:pt x="2453230" y="68625"/>
                  <a:pt x="2407028" y="56055"/>
                  <a:pt x="2355389" y="56055"/>
                </a:cubicBezTo>
                <a:cubicBezTo>
                  <a:pt x="2322776" y="56055"/>
                  <a:pt x="2288803" y="61490"/>
                  <a:pt x="2253472" y="72361"/>
                </a:cubicBezTo>
                <a:lnTo>
                  <a:pt x="2253472" y="486589"/>
                </a:lnTo>
                <a:lnTo>
                  <a:pt x="2253473" y="486589"/>
                </a:lnTo>
                <a:lnTo>
                  <a:pt x="2253473" y="611649"/>
                </a:lnTo>
                <a:lnTo>
                  <a:pt x="2158690" y="611649"/>
                </a:lnTo>
                <a:lnTo>
                  <a:pt x="2158690" y="576405"/>
                </a:lnTo>
                <a:lnTo>
                  <a:pt x="2158689" y="576405"/>
                </a:lnTo>
                <a:lnTo>
                  <a:pt x="2158689" y="142685"/>
                </a:lnTo>
                <a:cubicBezTo>
                  <a:pt x="2158689" y="108033"/>
                  <a:pt x="2153933" y="82383"/>
                  <a:pt x="2144420" y="65737"/>
                </a:cubicBezTo>
                <a:cubicBezTo>
                  <a:pt x="2134908" y="49090"/>
                  <a:pt x="2115883" y="40767"/>
                  <a:pt x="2087346" y="40767"/>
                </a:cubicBezTo>
                <a:lnTo>
                  <a:pt x="2066963" y="40767"/>
                </a:lnTo>
                <a:close/>
                <a:moveTo>
                  <a:pt x="1365523" y="20384"/>
                </a:moveTo>
                <a:lnTo>
                  <a:pt x="1431769" y="20384"/>
                </a:lnTo>
                <a:cubicBezTo>
                  <a:pt x="1463024" y="20384"/>
                  <a:pt x="1489523" y="25479"/>
                  <a:pt x="1511265" y="35671"/>
                </a:cubicBezTo>
                <a:cubicBezTo>
                  <a:pt x="1533007" y="45863"/>
                  <a:pt x="1552372" y="61151"/>
                  <a:pt x="1569359" y="81534"/>
                </a:cubicBezTo>
                <a:lnTo>
                  <a:pt x="1926069" y="524875"/>
                </a:lnTo>
                <a:lnTo>
                  <a:pt x="1926069" y="20384"/>
                </a:lnTo>
                <a:lnTo>
                  <a:pt x="1966836" y="20384"/>
                </a:lnTo>
                <a:lnTo>
                  <a:pt x="1966836" y="703231"/>
                </a:lnTo>
                <a:lnTo>
                  <a:pt x="1946453" y="703231"/>
                </a:lnTo>
                <a:lnTo>
                  <a:pt x="1508207" y="157972"/>
                </a:lnTo>
                <a:lnTo>
                  <a:pt x="1508207" y="693039"/>
                </a:lnTo>
                <a:lnTo>
                  <a:pt x="1467440" y="693039"/>
                </a:lnTo>
                <a:lnTo>
                  <a:pt x="1467440" y="142685"/>
                </a:lnTo>
                <a:cubicBezTo>
                  <a:pt x="1467440" y="110071"/>
                  <a:pt x="1460476" y="84931"/>
                  <a:pt x="1446548" y="67266"/>
                </a:cubicBezTo>
                <a:cubicBezTo>
                  <a:pt x="1432619" y="49600"/>
                  <a:pt x="1409008" y="40767"/>
                  <a:pt x="1375715" y="40767"/>
                </a:cubicBezTo>
                <a:lnTo>
                  <a:pt x="1365523" y="40767"/>
                </a:lnTo>
                <a:close/>
                <a:moveTo>
                  <a:pt x="3430619" y="0"/>
                </a:moveTo>
                <a:cubicBezTo>
                  <a:pt x="3489052" y="0"/>
                  <a:pt x="3539501" y="7644"/>
                  <a:pt x="3581966" y="22932"/>
                </a:cubicBezTo>
                <a:cubicBezTo>
                  <a:pt x="3624432" y="38219"/>
                  <a:pt x="3655517" y="57753"/>
                  <a:pt x="3675221" y="81534"/>
                </a:cubicBezTo>
                <a:cubicBezTo>
                  <a:pt x="3686092" y="95123"/>
                  <a:pt x="3693056" y="113129"/>
                  <a:pt x="3696114" y="135550"/>
                </a:cubicBezTo>
                <a:cubicBezTo>
                  <a:pt x="3699171" y="157972"/>
                  <a:pt x="3700700" y="185830"/>
                  <a:pt x="3700700" y="219123"/>
                </a:cubicBezTo>
                <a:lnTo>
                  <a:pt x="3680317" y="219123"/>
                </a:lnTo>
                <a:cubicBezTo>
                  <a:pt x="3667407" y="159331"/>
                  <a:pt x="3642947" y="114657"/>
                  <a:pt x="3606936" y="85101"/>
                </a:cubicBezTo>
                <a:cubicBezTo>
                  <a:pt x="3570925" y="55545"/>
                  <a:pt x="3522345" y="40767"/>
                  <a:pt x="3461194" y="40767"/>
                </a:cubicBezTo>
                <a:cubicBezTo>
                  <a:pt x="3406159" y="40767"/>
                  <a:pt x="3360296" y="55205"/>
                  <a:pt x="3323606" y="84082"/>
                </a:cubicBezTo>
                <a:cubicBezTo>
                  <a:pt x="3286915" y="112959"/>
                  <a:pt x="3259907" y="150498"/>
                  <a:pt x="3242581" y="196701"/>
                </a:cubicBezTo>
                <a:cubicBezTo>
                  <a:pt x="3225255" y="242904"/>
                  <a:pt x="3216592" y="292843"/>
                  <a:pt x="3216592" y="346520"/>
                </a:cubicBezTo>
                <a:cubicBezTo>
                  <a:pt x="3216592" y="461347"/>
                  <a:pt x="3239014" y="544409"/>
                  <a:pt x="3283858" y="595708"/>
                </a:cubicBezTo>
                <a:cubicBezTo>
                  <a:pt x="3328701" y="647006"/>
                  <a:pt x="3387814" y="672656"/>
                  <a:pt x="3461194" y="672656"/>
                </a:cubicBezTo>
                <a:cubicBezTo>
                  <a:pt x="3495846" y="672656"/>
                  <a:pt x="3525402" y="669598"/>
                  <a:pt x="3549862" y="663483"/>
                </a:cubicBezTo>
                <a:cubicBezTo>
                  <a:pt x="3574323" y="657368"/>
                  <a:pt x="3597424" y="648535"/>
                  <a:pt x="3619166" y="636985"/>
                </a:cubicBezTo>
                <a:lnTo>
                  <a:pt x="3619166" y="459648"/>
                </a:lnTo>
                <a:cubicBezTo>
                  <a:pt x="3619166" y="436547"/>
                  <a:pt x="3622903" y="416503"/>
                  <a:pt x="3630377" y="399517"/>
                </a:cubicBezTo>
                <a:cubicBezTo>
                  <a:pt x="3637851" y="382530"/>
                  <a:pt x="3653988" y="368432"/>
                  <a:pt x="3678788" y="357221"/>
                </a:cubicBezTo>
                <a:cubicBezTo>
                  <a:pt x="3703588" y="346010"/>
                  <a:pt x="3739769" y="340405"/>
                  <a:pt x="3787330" y="340405"/>
                </a:cubicBezTo>
                <a:lnTo>
                  <a:pt x="3787330" y="360788"/>
                </a:lnTo>
                <a:cubicBezTo>
                  <a:pt x="3756755" y="360788"/>
                  <a:pt x="3736371" y="368602"/>
                  <a:pt x="3726180" y="384229"/>
                </a:cubicBezTo>
                <a:cubicBezTo>
                  <a:pt x="3715988" y="399856"/>
                  <a:pt x="3710892" y="424317"/>
                  <a:pt x="3710892" y="457610"/>
                </a:cubicBezTo>
                <a:lnTo>
                  <a:pt x="3710892" y="649215"/>
                </a:lnTo>
                <a:cubicBezTo>
                  <a:pt x="3674202" y="671636"/>
                  <a:pt x="3635813" y="687943"/>
                  <a:pt x="3595725" y="698135"/>
                </a:cubicBezTo>
                <a:cubicBezTo>
                  <a:pt x="3555638" y="708327"/>
                  <a:pt x="3510794" y="713423"/>
                  <a:pt x="3461194" y="713423"/>
                </a:cubicBezTo>
                <a:cubicBezTo>
                  <a:pt x="3394608" y="713423"/>
                  <a:pt x="3334986" y="697116"/>
                  <a:pt x="3282329" y="664502"/>
                </a:cubicBezTo>
                <a:cubicBezTo>
                  <a:pt x="3229672" y="631889"/>
                  <a:pt x="3188565" y="587555"/>
                  <a:pt x="3159009" y="531500"/>
                </a:cubicBezTo>
                <a:cubicBezTo>
                  <a:pt x="3129453" y="475445"/>
                  <a:pt x="3114675" y="413785"/>
                  <a:pt x="3114675" y="346520"/>
                </a:cubicBezTo>
                <a:cubicBezTo>
                  <a:pt x="3114675" y="281972"/>
                  <a:pt x="3127584" y="223369"/>
                  <a:pt x="3153403" y="170712"/>
                </a:cubicBezTo>
                <a:cubicBezTo>
                  <a:pt x="3179223" y="118054"/>
                  <a:pt x="3216083" y="76438"/>
                  <a:pt x="3263984" y="45863"/>
                </a:cubicBezTo>
                <a:cubicBezTo>
                  <a:pt x="3311885" y="15288"/>
                  <a:pt x="3367430" y="0"/>
                  <a:pt x="3430619" y="0"/>
                </a:cubicBezTo>
                <a:close/>
                <a:moveTo>
                  <a:pt x="994258" y="0"/>
                </a:moveTo>
                <a:cubicBezTo>
                  <a:pt x="1025853" y="0"/>
                  <a:pt x="1055536" y="3907"/>
                  <a:pt x="1083308" y="11720"/>
                </a:cubicBezTo>
                <a:lnTo>
                  <a:pt x="1147400" y="40767"/>
                </a:lnTo>
                <a:lnTo>
                  <a:pt x="1000489" y="40767"/>
                </a:lnTo>
                <a:lnTo>
                  <a:pt x="1000489" y="41744"/>
                </a:lnTo>
                <a:lnTo>
                  <a:pt x="994258" y="40767"/>
                </a:lnTo>
                <a:cubicBezTo>
                  <a:pt x="950093" y="40767"/>
                  <a:pt x="911874" y="53677"/>
                  <a:pt x="879600" y="79496"/>
                </a:cubicBezTo>
                <a:cubicBezTo>
                  <a:pt x="847326" y="105315"/>
                  <a:pt x="822697" y="141835"/>
                  <a:pt x="805710" y="189057"/>
                </a:cubicBezTo>
                <a:cubicBezTo>
                  <a:pt x="788724" y="236279"/>
                  <a:pt x="780231" y="292164"/>
                  <a:pt x="780231" y="356711"/>
                </a:cubicBezTo>
                <a:cubicBezTo>
                  <a:pt x="780231" y="421259"/>
                  <a:pt x="788724" y="477144"/>
                  <a:pt x="805710" y="524366"/>
                </a:cubicBezTo>
                <a:cubicBezTo>
                  <a:pt x="822697" y="571587"/>
                  <a:pt x="847326" y="608108"/>
                  <a:pt x="879600" y="633927"/>
                </a:cubicBezTo>
                <a:cubicBezTo>
                  <a:pt x="911874" y="659746"/>
                  <a:pt x="950093" y="672656"/>
                  <a:pt x="994258" y="672656"/>
                </a:cubicBezTo>
                <a:cubicBezTo>
                  <a:pt x="1038422" y="672656"/>
                  <a:pt x="1076641" y="659746"/>
                  <a:pt x="1108916" y="633927"/>
                </a:cubicBezTo>
                <a:cubicBezTo>
                  <a:pt x="1141189" y="608108"/>
                  <a:pt x="1165820" y="571587"/>
                  <a:pt x="1182805" y="524366"/>
                </a:cubicBezTo>
                <a:cubicBezTo>
                  <a:pt x="1199792" y="477144"/>
                  <a:pt x="1208284" y="421259"/>
                  <a:pt x="1208284" y="356711"/>
                </a:cubicBezTo>
                <a:cubicBezTo>
                  <a:pt x="1208284" y="292164"/>
                  <a:pt x="1199792" y="236279"/>
                  <a:pt x="1182805" y="189057"/>
                </a:cubicBezTo>
                <a:cubicBezTo>
                  <a:pt x="1174312" y="165446"/>
                  <a:pt x="1163908" y="144511"/>
                  <a:pt x="1151593" y="126250"/>
                </a:cubicBezTo>
                <a:lnTo>
                  <a:pt x="1115296" y="86486"/>
                </a:lnTo>
                <a:lnTo>
                  <a:pt x="1206220" y="86486"/>
                </a:lnTo>
                <a:lnTo>
                  <a:pt x="1224464" y="102427"/>
                </a:lnTo>
                <a:cubicBezTo>
                  <a:pt x="1242894" y="123830"/>
                  <a:pt x="1258564" y="148120"/>
                  <a:pt x="1271473" y="175298"/>
                </a:cubicBezTo>
                <a:cubicBezTo>
                  <a:pt x="1297292" y="229654"/>
                  <a:pt x="1310203" y="290125"/>
                  <a:pt x="1310203" y="356711"/>
                </a:cubicBezTo>
                <a:cubicBezTo>
                  <a:pt x="1310203" y="423297"/>
                  <a:pt x="1297292" y="483769"/>
                  <a:pt x="1271473" y="538125"/>
                </a:cubicBezTo>
                <a:cubicBezTo>
                  <a:pt x="1245654" y="592481"/>
                  <a:pt x="1208795" y="635286"/>
                  <a:pt x="1160893" y="666541"/>
                </a:cubicBezTo>
                <a:cubicBezTo>
                  <a:pt x="1112991" y="697795"/>
                  <a:pt x="1057446" y="713423"/>
                  <a:pt x="994258" y="713423"/>
                </a:cubicBezTo>
                <a:cubicBezTo>
                  <a:pt x="931069" y="713423"/>
                  <a:pt x="875524" y="697795"/>
                  <a:pt x="827622" y="666541"/>
                </a:cubicBezTo>
                <a:cubicBezTo>
                  <a:pt x="779721" y="635286"/>
                  <a:pt x="742861" y="592481"/>
                  <a:pt x="717042" y="538125"/>
                </a:cubicBezTo>
                <a:cubicBezTo>
                  <a:pt x="691223" y="483769"/>
                  <a:pt x="678313" y="423297"/>
                  <a:pt x="678313" y="356711"/>
                </a:cubicBezTo>
                <a:cubicBezTo>
                  <a:pt x="678313" y="290125"/>
                  <a:pt x="691223" y="229654"/>
                  <a:pt x="717042" y="175298"/>
                </a:cubicBezTo>
                <a:cubicBezTo>
                  <a:pt x="742861" y="120942"/>
                  <a:pt x="779721" y="78137"/>
                  <a:pt x="827622" y="46882"/>
                </a:cubicBezTo>
                <a:cubicBezTo>
                  <a:pt x="875524" y="15627"/>
                  <a:pt x="931069" y="0"/>
                  <a:pt x="994258" y="0"/>
                </a:cubicBezTo>
                <a:close/>
                <a:moveTo>
                  <a:pt x="315944" y="0"/>
                </a:moveTo>
                <a:cubicBezTo>
                  <a:pt x="370300" y="0"/>
                  <a:pt x="418032" y="7644"/>
                  <a:pt x="459139" y="22932"/>
                </a:cubicBezTo>
                <a:cubicBezTo>
                  <a:pt x="500245" y="38219"/>
                  <a:pt x="530651" y="57753"/>
                  <a:pt x="550354" y="81534"/>
                </a:cubicBezTo>
                <a:cubicBezTo>
                  <a:pt x="561905" y="95803"/>
                  <a:pt x="569039" y="114657"/>
                  <a:pt x="571758" y="138098"/>
                </a:cubicBezTo>
                <a:cubicBezTo>
                  <a:pt x="574475" y="161539"/>
                  <a:pt x="575834" y="193643"/>
                  <a:pt x="575834" y="234410"/>
                </a:cubicBezTo>
                <a:lnTo>
                  <a:pt x="555450" y="234410"/>
                </a:lnTo>
                <a:cubicBezTo>
                  <a:pt x="542541" y="168504"/>
                  <a:pt x="518760" y="119753"/>
                  <a:pt x="484108" y="88159"/>
                </a:cubicBezTo>
                <a:cubicBezTo>
                  <a:pt x="449456" y="56564"/>
                  <a:pt x="403593" y="40767"/>
                  <a:pt x="346520" y="40767"/>
                </a:cubicBezTo>
                <a:cubicBezTo>
                  <a:pt x="273139" y="40767"/>
                  <a:pt x="214027" y="66586"/>
                  <a:pt x="169183" y="118224"/>
                </a:cubicBezTo>
                <a:cubicBezTo>
                  <a:pt x="124339" y="169863"/>
                  <a:pt x="101917" y="252756"/>
                  <a:pt x="101917" y="366903"/>
                </a:cubicBezTo>
                <a:cubicBezTo>
                  <a:pt x="101917" y="420580"/>
                  <a:pt x="110580" y="470519"/>
                  <a:pt x="127906" y="516722"/>
                </a:cubicBezTo>
                <a:cubicBezTo>
                  <a:pt x="145232" y="562924"/>
                  <a:pt x="172240" y="600464"/>
                  <a:pt x="208931" y="629341"/>
                </a:cubicBezTo>
                <a:cubicBezTo>
                  <a:pt x="245621" y="658217"/>
                  <a:pt x="291484" y="672656"/>
                  <a:pt x="346520" y="672656"/>
                </a:cubicBezTo>
                <a:cubicBezTo>
                  <a:pt x="396119" y="672656"/>
                  <a:pt x="439434" y="660765"/>
                  <a:pt x="476464" y="636985"/>
                </a:cubicBezTo>
                <a:cubicBezTo>
                  <a:pt x="513494" y="613204"/>
                  <a:pt x="546618" y="577533"/>
                  <a:pt x="575834" y="529971"/>
                </a:cubicBezTo>
                <a:lnTo>
                  <a:pt x="596217" y="545259"/>
                </a:lnTo>
                <a:cubicBezTo>
                  <a:pt x="564963" y="606409"/>
                  <a:pt x="526404" y="649724"/>
                  <a:pt x="480541" y="675204"/>
                </a:cubicBezTo>
                <a:cubicBezTo>
                  <a:pt x="434678" y="700683"/>
                  <a:pt x="379813" y="713423"/>
                  <a:pt x="315944" y="713423"/>
                </a:cubicBezTo>
                <a:cubicBezTo>
                  <a:pt x="252755" y="713423"/>
                  <a:pt x="197210" y="698135"/>
                  <a:pt x="149309" y="667560"/>
                </a:cubicBezTo>
                <a:cubicBezTo>
                  <a:pt x="101408" y="636985"/>
                  <a:pt x="64548" y="595368"/>
                  <a:pt x="38729" y="542711"/>
                </a:cubicBezTo>
                <a:cubicBezTo>
                  <a:pt x="12909" y="490053"/>
                  <a:pt x="0" y="431451"/>
                  <a:pt x="0" y="366903"/>
                </a:cubicBezTo>
                <a:cubicBezTo>
                  <a:pt x="0" y="300317"/>
                  <a:pt x="14099" y="238827"/>
                  <a:pt x="42296" y="182432"/>
                </a:cubicBezTo>
                <a:cubicBezTo>
                  <a:pt x="70493" y="126038"/>
                  <a:pt x="108882" y="81534"/>
                  <a:pt x="157462" y="48920"/>
                </a:cubicBezTo>
                <a:cubicBezTo>
                  <a:pt x="206043" y="16307"/>
                  <a:pt x="258870" y="0"/>
                  <a:pt x="31594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45" name="Freeform: Shape 44">
            <a:extLst>
              <a:ext uri="{FF2B5EF4-FFF2-40B4-BE49-F238E27FC236}">
                <a16:creationId xmlns:a16="http://schemas.microsoft.com/office/drawing/2014/main" id="{6D582853-E9AA-487A-BF35-0711ED17B599}"/>
              </a:ext>
            </a:extLst>
          </p:cNvPr>
          <p:cNvSpPr/>
          <p:nvPr/>
        </p:nvSpPr>
        <p:spPr>
          <a:xfrm>
            <a:off x="765525" y="3769518"/>
            <a:ext cx="718152" cy="718152"/>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6" name="Loose Subtitle">
            <a:extLst>
              <a:ext uri="{FF2B5EF4-FFF2-40B4-BE49-F238E27FC236}">
                <a16:creationId xmlns:a16="http://schemas.microsoft.com/office/drawing/2014/main" id="{D274AF87-D5B9-4496-B4C2-3C8E07AFD084}"/>
              </a:ext>
            </a:extLst>
          </p:cNvPr>
          <p:cNvSpPr txBox="1"/>
          <p:nvPr/>
        </p:nvSpPr>
        <p:spPr>
          <a:xfrm>
            <a:off x="1701901" y="4637104"/>
            <a:ext cx="2866169" cy="184666"/>
          </a:xfrm>
          <a:prstGeom prst="rect">
            <a:avLst/>
          </a:prstGeom>
          <a:noFill/>
        </p:spPr>
        <p:txBody>
          <a:bodyPr wrap="none" lIns="0" tIns="0" rIns="0" bIns="0" rtlCol="0" anchor="t" anchorCtr="0">
            <a:spAutoFit/>
          </a:bodyPr>
          <a:lstStyle/>
          <a:p>
            <a:r>
              <a:rPr lang="en-US" sz="1200" spc="600">
                <a:solidFill>
                  <a:schemeClr val="tx1">
                    <a:lumMod val="65000"/>
                    <a:lumOff val="35000"/>
                  </a:schemeClr>
                </a:solidFill>
                <a:latin typeface="+mj-lt"/>
              </a:rPr>
              <a:t>PRESENTATION WORK</a:t>
            </a:r>
            <a:endParaRPr lang="en-ID" sz="1200" spc="600">
              <a:solidFill>
                <a:schemeClr val="tx1">
                  <a:lumMod val="65000"/>
                  <a:lumOff val="35000"/>
                </a:schemeClr>
              </a:solidFill>
              <a:latin typeface="+mj-lt"/>
            </a:endParaRPr>
          </a:p>
        </p:txBody>
      </p:sp>
      <p:sp>
        <p:nvSpPr>
          <p:cNvPr id="47" name="Left Text Body">
            <a:extLst>
              <a:ext uri="{FF2B5EF4-FFF2-40B4-BE49-F238E27FC236}">
                <a16:creationId xmlns:a16="http://schemas.microsoft.com/office/drawing/2014/main" id="{413F2F07-42AA-4ABE-9D1E-533C50F5E3C3}"/>
              </a:ext>
            </a:extLst>
          </p:cNvPr>
          <p:cNvSpPr txBox="1"/>
          <p:nvPr/>
        </p:nvSpPr>
        <p:spPr>
          <a:xfrm>
            <a:off x="1680944" y="5003768"/>
            <a:ext cx="3584571" cy="706925"/>
          </a:xfrm>
          <a:prstGeom prst="rect">
            <a:avLst/>
          </a:prstGeom>
          <a:noFill/>
        </p:spPr>
        <p:txBody>
          <a:bodyPr wrap="square" lIns="0" tIns="0" rIns="0" bIns="0" rtlCol="0">
            <a:spAutoFit/>
          </a:bodyPr>
          <a:lstStyle/>
          <a:p>
            <a:pPr algn="just">
              <a:lnSpc>
                <a:spcPct val="150000"/>
              </a:lnSpc>
            </a:pPr>
            <a:r>
              <a:rPr lang="en-US" sz="1050">
                <a:solidFill>
                  <a:schemeClr val="tx1">
                    <a:lumMod val="50000"/>
                    <a:lumOff val="50000"/>
                  </a:schemeClr>
                </a:solidFill>
              </a:rPr>
              <a:t>ipsum volutpat tincidunt dapibus at integer eleifend nulla dictum pellentesque lacus vitae tristique nullam malesuada nulla seds massa feugiat iste scelerisque ligula</a:t>
            </a:r>
            <a:endParaRPr lang="en-ID" sz="1050">
              <a:solidFill>
                <a:schemeClr val="tx1">
                  <a:lumMod val="50000"/>
                  <a:lumOff val="50000"/>
                </a:schemeClr>
              </a:solidFill>
            </a:endParaRPr>
          </a:p>
        </p:txBody>
      </p:sp>
    </p:spTree>
    <p:extLst>
      <p:ext uri="{BB962C8B-B14F-4D97-AF65-F5344CB8AC3E}">
        <p14:creationId xmlns:p14="http://schemas.microsoft.com/office/powerpoint/2010/main" val="30857827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7" name="PpHolder3">
            <a:extLst>
              <a:ext uri="{FF2B5EF4-FFF2-40B4-BE49-F238E27FC236}">
                <a16:creationId xmlns:a16="http://schemas.microsoft.com/office/drawing/2014/main" id="{239A8570-B93F-40DE-AB31-BDF208F13EFB}"/>
              </a:ext>
            </a:extLst>
          </p:cNvPr>
          <p:cNvSpPr>
            <a:spLocks noGrp="1"/>
          </p:cNvSpPr>
          <p:nvPr>
            <p:ph type="pic" sz="quarter" idx="10"/>
          </p:nvPr>
        </p:nvSpPr>
        <p:spPr/>
      </p:sp>
      <p:sp>
        <p:nvSpPr>
          <p:cNvPr id="5" name="Grand Title">
            <a:extLst>
              <a:ext uri="{FF2B5EF4-FFF2-40B4-BE49-F238E27FC236}">
                <a16:creationId xmlns:a16="http://schemas.microsoft.com/office/drawing/2014/main" id="{AFD38832-EEE1-4A0A-9106-16E97B992D96}"/>
              </a:ext>
            </a:extLst>
          </p:cNvPr>
          <p:cNvSpPr txBox="1"/>
          <p:nvPr/>
        </p:nvSpPr>
        <p:spPr>
          <a:xfrm>
            <a:off x="1392411" y="3957650"/>
            <a:ext cx="2085109" cy="1477328"/>
          </a:xfrm>
          <a:prstGeom prst="rect">
            <a:avLst/>
          </a:prstGeom>
          <a:noFill/>
        </p:spPr>
        <p:txBody>
          <a:bodyPr wrap="square" lIns="0" tIns="0" rIns="0" bIns="0" rtlCol="0" anchor="t" anchorCtr="0">
            <a:spAutoFit/>
          </a:bodyPr>
          <a:lstStyle/>
          <a:p>
            <a:r>
              <a:rPr lang="en-US" sz="4800">
                <a:solidFill>
                  <a:schemeClr val="tx1">
                    <a:lumMod val="75000"/>
                    <a:lumOff val="25000"/>
                  </a:schemeClr>
                </a:solidFill>
                <a:latin typeface="+mj-lt"/>
              </a:rPr>
              <a:t>ABOUT</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US</a:t>
            </a:r>
            <a:endParaRPr lang="en-ID" sz="4800">
              <a:solidFill>
                <a:schemeClr val="accent1"/>
              </a:solidFill>
              <a:latin typeface="+mj-lt"/>
            </a:endParaRPr>
          </a:p>
        </p:txBody>
      </p:sp>
      <p:sp>
        <p:nvSpPr>
          <p:cNvPr id="6" name="Justify Text Body">
            <a:extLst>
              <a:ext uri="{FF2B5EF4-FFF2-40B4-BE49-F238E27FC236}">
                <a16:creationId xmlns:a16="http://schemas.microsoft.com/office/drawing/2014/main" id="{9B4B64F1-73EF-454B-9F74-5E7E3F6C2232}"/>
              </a:ext>
            </a:extLst>
          </p:cNvPr>
          <p:cNvSpPr txBox="1"/>
          <p:nvPr/>
        </p:nvSpPr>
        <p:spPr>
          <a:xfrm>
            <a:off x="3623368" y="4046550"/>
            <a:ext cx="4733232" cy="807913"/>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suscipit eros iste metus auctor id dapibus quam aliquam sied pretium viverra ornare praesent turpis antes dolor elementum ipsum volutpat tincidunt dapibus integer mollis magna hendrerit</a:t>
            </a:r>
            <a:endParaRPr lang="en-ID" sz="1200">
              <a:solidFill>
                <a:schemeClr val="tx1">
                  <a:lumMod val="50000"/>
                  <a:lumOff val="50000"/>
                </a:schemeClr>
              </a:solidFill>
            </a:endParaRPr>
          </a:p>
        </p:txBody>
      </p:sp>
      <p:grpSp>
        <p:nvGrpSpPr>
          <p:cNvPr id="24" name="Shape">
            <a:extLst>
              <a:ext uri="{FF2B5EF4-FFF2-40B4-BE49-F238E27FC236}">
                <a16:creationId xmlns:a16="http://schemas.microsoft.com/office/drawing/2014/main" id="{38FBE6A9-1D62-48DF-BCF1-3425CCB23A5C}"/>
              </a:ext>
            </a:extLst>
          </p:cNvPr>
          <p:cNvGrpSpPr>
            <a:grpSpLocks noChangeAspect="1"/>
          </p:cNvGrpSpPr>
          <p:nvPr/>
        </p:nvGrpSpPr>
        <p:grpSpPr>
          <a:xfrm>
            <a:off x="3619157" y="5052716"/>
            <a:ext cx="1424891" cy="225225"/>
            <a:chOff x="6299994" y="4158518"/>
            <a:chExt cx="1424891" cy="225225"/>
          </a:xfrm>
        </p:grpSpPr>
        <p:sp>
          <p:nvSpPr>
            <p:cNvPr id="25" name="Rectangle 24">
              <a:extLst>
                <a:ext uri="{FF2B5EF4-FFF2-40B4-BE49-F238E27FC236}">
                  <a16:creationId xmlns:a16="http://schemas.microsoft.com/office/drawing/2014/main" id="{871F0128-A003-4132-8D16-53CA94DE0763}"/>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6" name="Freeform: Shape 25">
              <a:extLst>
                <a:ext uri="{FF2B5EF4-FFF2-40B4-BE49-F238E27FC236}">
                  <a16:creationId xmlns:a16="http://schemas.microsoft.com/office/drawing/2014/main" id="{984FD55C-8F11-40CB-B70E-EEC0408DE057}"/>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7" name="TextBox 26">
              <a:extLst>
                <a:ext uri="{FF2B5EF4-FFF2-40B4-BE49-F238E27FC236}">
                  <a16:creationId xmlns:a16="http://schemas.microsoft.com/office/drawing/2014/main" id="{E485AD0D-35DB-4A8B-90D5-1B899B5E9DD5}"/>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8" name="Freeform 447">
              <a:extLst>
                <a:ext uri="{FF2B5EF4-FFF2-40B4-BE49-F238E27FC236}">
                  <a16:creationId xmlns:a16="http://schemas.microsoft.com/office/drawing/2014/main" id="{37CB12EF-AEF3-4DDD-A4FD-742CC5731849}"/>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2" name="Rectangle 11">
            <a:extLst>
              <a:ext uri="{FF2B5EF4-FFF2-40B4-BE49-F238E27FC236}">
                <a16:creationId xmlns:a16="http://schemas.microsoft.com/office/drawing/2014/main" id="{5FB18ECC-03D5-4055-BF6D-8A48B399B678}"/>
              </a:ext>
            </a:extLst>
          </p:cNvPr>
          <p:cNvSpPr/>
          <p:nvPr/>
        </p:nvSpPr>
        <p:spPr>
          <a:xfrm>
            <a:off x="8661400" y="4092463"/>
            <a:ext cx="762000"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3" name="Rectangle 12">
            <a:extLst>
              <a:ext uri="{FF2B5EF4-FFF2-40B4-BE49-F238E27FC236}">
                <a16:creationId xmlns:a16="http://schemas.microsoft.com/office/drawing/2014/main" id="{C9A31404-EE4A-4E0D-BF76-D3EF7846257C}"/>
              </a:ext>
            </a:extLst>
          </p:cNvPr>
          <p:cNvSpPr/>
          <p:nvPr/>
        </p:nvSpPr>
        <p:spPr>
          <a:xfrm>
            <a:off x="9728200" y="4092463"/>
            <a:ext cx="762000"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Rectangle 13">
            <a:extLst>
              <a:ext uri="{FF2B5EF4-FFF2-40B4-BE49-F238E27FC236}">
                <a16:creationId xmlns:a16="http://schemas.microsoft.com/office/drawing/2014/main" id="{5391AF33-6D50-46A8-AA21-7D1AD30008DF}"/>
              </a:ext>
            </a:extLst>
          </p:cNvPr>
          <p:cNvSpPr/>
          <p:nvPr/>
        </p:nvSpPr>
        <p:spPr>
          <a:xfrm>
            <a:off x="10795000" y="4092463"/>
            <a:ext cx="762000"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5" name="CenterSub">
            <a:extLst>
              <a:ext uri="{FF2B5EF4-FFF2-40B4-BE49-F238E27FC236}">
                <a16:creationId xmlns:a16="http://schemas.microsoft.com/office/drawing/2014/main" id="{5E45AA32-5C5E-4836-861E-0A4233BA014C}"/>
              </a:ext>
            </a:extLst>
          </p:cNvPr>
          <p:cNvSpPr txBox="1"/>
          <p:nvPr/>
        </p:nvSpPr>
        <p:spPr>
          <a:xfrm>
            <a:off x="10944366" y="4960430"/>
            <a:ext cx="463268" cy="325345"/>
          </a:xfrm>
          <a:prstGeom prst="rect">
            <a:avLst/>
          </a:prstGeom>
          <a:noFill/>
        </p:spPr>
        <p:txBody>
          <a:bodyPr wrap="none" lIns="0" tIns="0" rIns="0" bIns="0" rtlCol="0">
            <a:spAutoFit/>
          </a:bodyPr>
          <a:lstStyle/>
          <a:p>
            <a:pPr algn="ctr">
              <a:lnSpc>
                <a:spcPct val="150000"/>
              </a:lnSpc>
            </a:pPr>
            <a:r>
              <a:rPr lang="en-US" sz="1600" b="1">
                <a:solidFill>
                  <a:schemeClr val="tx1">
                    <a:lumMod val="65000"/>
                    <a:lumOff val="35000"/>
                  </a:schemeClr>
                </a:solidFill>
                <a:latin typeface="+mj-lt"/>
              </a:rPr>
              <a:t>12,7K</a:t>
            </a:r>
            <a:endParaRPr lang="en-ID" sz="1600" b="1">
              <a:solidFill>
                <a:schemeClr val="tx1">
                  <a:lumMod val="65000"/>
                  <a:lumOff val="35000"/>
                </a:schemeClr>
              </a:solidFill>
              <a:latin typeface="+mj-lt"/>
            </a:endParaRPr>
          </a:p>
        </p:txBody>
      </p:sp>
      <p:sp>
        <p:nvSpPr>
          <p:cNvPr id="16" name="CenterSub">
            <a:extLst>
              <a:ext uri="{FF2B5EF4-FFF2-40B4-BE49-F238E27FC236}">
                <a16:creationId xmlns:a16="http://schemas.microsoft.com/office/drawing/2014/main" id="{D78D2F16-4A34-4DFA-B7A7-52348CB4ACB2}"/>
              </a:ext>
            </a:extLst>
          </p:cNvPr>
          <p:cNvSpPr txBox="1"/>
          <p:nvPr/>
        </p:nvSpPr>
        <p:spPr>
          <a:xfrm>
            <a:off x="9877566" y="4960430"/>
            <a:ext cx="463268" cy="325345"/>
          </a:xfrm>
          <a:prstGeom prst="rect">
            <a:avLst/>
          </a:prstGeom>
          <a:noFill/>
        </p:spPr>
        <p:txBody>
          <a:bodyPr wrap="none" lIns="0" tIns="0" rIns="0" bIns="0" rtlCol="0">
            <a:spAutoFit/>
          </a:bodyPr>
          <a:lstStyle/>
          <a:p>
            <a:pPr algn="ctr">
              <a:lnSpc>
                <a:spcPct val="150000"/>
              </a:lnSpc>
            </a:pPr>
            <a:r>
              <a:rPr lang="en-US" sz="1600" b="1">
                <a:solidFill>
                  <a:schemeClr val="tx1">
                    <a:lumMod val="65000"/>
                    <a:lumOff val="35000"/>
                  </a:schemeClr>
                </a:solidFill>
                <a:latin typeface="+mj-lt"/>
              </a:rPr>
              <a:t>12,7K</a:t>
            </a:r>
            <a:endParaRPr lang="en-ID" sz="1600" b="1">
              <a:solidFill>
                <a:schemeClr val="tx1">
                  <a:lumMod val="65000"/>
                  <a:lumOff val="35000"/>
                </a:schemeClr>
              </a:solidFill>
              <a:latin typeface="+mj-lt"/>
            </a:endParaRPr>
          </a:p>
        </p:txBody>
      </p:sp>
      <p:sp>
        <p:nvSpPr>
          <p:cNvPr id="17" name="CenterSub">
            <a:extLst>
              <a:ext uri="{FF2B5EF4-FFF2-40B4-BE49-F238E27FC236}">
                <a16:creationId xmlns:a16="http://schemas.microsoft.com/office/drawing/2014/main" id="{5F39D7E8-AD0B-4B43-A685-58CEB1F0BFC6}"/>
              </a:ext>
            </a:extLst>
          </p:cNvPr>
          <p:cNvSpPr txBox="1"/>
          <p:nvPr/>
        </p:nvSpPr>
        <p:spPr>
          <a:xfrm>
            <a:off x="8810767" y="4960430"/>
            <a:ext cx="463268" cy="325345"/>
          </a:xfrm>
          <a:prstGeom prst="rect">
            <a:avLst/>
          </a:prstGeom>
          <a:noFill/>
        </p:spPr>
        <p:txBody>
          <a:bodyPr wrap="none" lIns="0" tIns="0" rIns="0" bIns="0" rtlCol="0">
            <a:spAutoFit/>
          </a:bodyPr>
          <a:lstStyle/>
          <a:p>
            <a:pPr algn="ctr">
              <a:lnSpc>
                <a:spcPct val="150000"/>
              </a:lnSpc>
            </a:pPr>
            <a:r>
              <a:rPr lang="en-US" sz="1600" b="1">
                <a:solidFill>
                  <a:schemeClr val="tx1">
                    <a:lumMod val="65000"/>
                    <a:lumOff val="35000"/>
                  </a:schemeClr>
                </a:solidFill>
                <a:latin typeface="+mj-lt"/>
              </a:rPr>
              <a:t>12,7K</a:t>
            </a:r>
            <a:endParaRPr lang="en-ID" sz="1600" b="1">
              <a:solidFill>
                <a:schemeClr val="tx1">
                  <a:lumMod val="65000"/>
                  <a:lumOff val="35000"/>
                </a:schemeClr>
              </a:solidFill>
              <a:latin typeface="+mj-lt"/>
            </a:endParaRPr>
          </a:p>
        </p:txBody>
      </p:sp>
      <p:sp>
        <p:nvSpPr>
          <p:cNvPr id="18" name="Freeform 113">
            <a:extLst>
              <a:ext uri="{FF2B5EF4-FFF2-40B4-BE49-F238E27FC236}">
                <a16:creationId xmlns:a16="http://schemas.microsoft.com/office/drawing/2014/main" id="{AF62162D-6FD4-41CC-96B3-0443E42B51D7}"/>
              </a:ext>
            </a:extLst>
          </p:cNvPr>
          <p:cNvSpPr>
            <a:spLocks noEditPoints="1"/>
          </p:cNvSpPr>
          <p:nvPr/>
        </p:nvSpPr>
        <p:spPr bwMode="auto">
          <a:xfrm>
            <a:off x="9928372" y="4297852"/>
            <a:ext cx="361655" cy="351223"/>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9" name="Group 18">
            <a:extLst>
              <a:ext uri="{FF2B5EF4-FFF2-40B4-BE49-F238E27FC236}">
                <a16:creationId xmlns:a16="http://schemas.microsoft.com/office/drawing/2014/main" id="{905EB1FF-8A72-49FF-91ED-3113D4AA0CF5}"/>
              </a:ext>
            </a:extLst>
          </p:cNvPr>
          <p:cNvGrpSpPr/>
          <p:nvPr/>
        </p:nvGrpSpPr>
        <p:grpSpPr>
          <a:xfrm>
            <a:off x="8921848" y="4297852"/>
            <a:ext cx="241103" cy="351222"/>
            <a:chOff x="3299397" y="1943557"/>
            <a:chExt cx="274604" cy="400024"/>
          </a:xfrm>
          <a:solidFill>
            <a:schemeClr val="bg1"/>
          </a:solidFill>
        </p:grpSpPr>
        <p:sp>
          <p:nvSpPr>
            <p:cNvPr id="20" name="Freeform 114">
              <a:extLst>
                <a:ext uri="{FF2B5EF4-FFF2-40B4-BE49-F238E27FC236}">
                  <a16:creationId xmlns:a16="http://schemas.microsoft.com/office/drawing/2014/main" id="{22D309EC-BC02-4A51-8402-2FC5F1C361D7}"/>
                </a:ext>
              </a:extLst>
            </p:cNvPr>
            <p:cNvSpPr>
              <a:spLocks noEditPoints="1"/>
            </p:cNvSpPr>
            <p:nvPr/>
          </p:nvSpPr>
          <p:spPr bwMode="auto">
            <a:xfrm>
              <a:off x="3299397" y="1943557"/>
              <a:ext cx="274604" cy="400024"/>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115">
              <a:extLst>
                <a:ext uri="{FF2B5EF4-FFF2-40B4-BE49-F238E27FC236}">
                  <a16:creationId xmlns:a16="http://schemas.microsoft.com/office/drawing/2014/main" id="{296A5DEF-409D-438A-A3E5-6994971C12FE}"/>
                </a:ext>
              </a:extLst>
            </p:cNvPr>
            <p:cNvSpPr>
              <a:spLocks/>
            </p:cNvSpPr>
            <p:nvPr/>
          </p:nvSpPr>
          <p:spPr bwMode="auto">
            <a:xfrm>
              <a:off x="3361447" y="2006927"/>
              <a:ext cx="81853" cy="80533"/>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3" name="Shape">
            <a:extLst>
              <a:ext uri="{FF2B5EF4-FFF2-40B4-BE49-F238E27FC236}">
                <a16:creationId xmlns:a16="http://schemas.microsoft.com/office/drawing/2014/main" id="{3B39CD2A-FF68-4054-9B47-3889060D6694}"/>
              </a:ext>
            </a:extLst>
          </p:cNvPr>
          <p:cNvSpPr>
            <a:spLocks noChangeAspect="1" noEditPoints="1"/>
          </p:cNvSpPr>
          <p:nvPr/>
        </p:nvSpPr>
        <p:spPr bwMode="auto">
          <a:xfrm>
            <a:off x="10997491" y="4294954"/>
            <a:ext cx="357018" cy="357018"/>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Tree>
    <p:extLst>
      <p:ext uri="{BB962C8B-B14F-4D97-AF65-F5344CB8AC3E}">
        <p14:creationId xmlns:p14="http://schemas.microsoft.com/office/powerpoint/2010/main" val="32651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7" name="PpHolder3">
            <a:extLst>
              <a:ext uri="{FF2B5EF4-FFF2-40B4-BE49-F238E27FC236}">
                <a16:creationId xmlns:a16="http://schemas.microsoft.com/office/drawing/2014/main" id="{4DAEBA02-A1D1-4305-B71C-4C9E7A499F5E}"/>
              </a:ext>
            </a:extLst>
          </p:cNvPr>
          <p:cNvSpPr>
            <a:spLocks noGrp="1"/>
          </p:cNvSpPr>
          <p:nvPr>
            <p:ph type="pic" sz="quarter" idx="11"/>
          </p:nvPr>
        </p:nvSpPr>
        <p:spPr/>
      </p:sp>
      <p:sp>
        <p:nvSpPr>
          <p:cNvPr id="5" name="PpHolder4">
            <a:extLst>
              <a:ext uri="{FF2B5EF4-FFF2-40B4-BE49-F238E27FC236}">
                <a16:creationId xmlns:a16="http://schemas.microsoft.com/office/drawing/2014/main" id="{450080FA-BB48-46E4-AC84-5D547DFD096D}"/>
              </a:ext>
            </a:extLst>
          </p:cNvPr>
          <p:cNvSpPr>
            <a:spLocks noGrp="1"/>
          </p:cNvSpPr>
          <p:nvPr>
            <p:ph type="pic" sz="quarter" idx="10"/>
          </p:nvPr>
        </p:nvSpPr>
        <p:spPr/>
      </p:sp>
      <p:sp>
        <p:nvSpPr>
          <p:cNvPr id="9" name="Grand Title">
            <a:extLst>
              <a:ext uri="{FF2B5EF4-FFF2-40B4-BE49-F238E27FC236}">
                <a16:creationId xmlns:a16="http://schemas.microsoft.com/office/drawing/2014/main" id="{F9310AA9-3BCC-4769-99F5-F27E037A4CC6}"/>
              </a:ext>
            </a:extLst>
          </p:cNvPr>
          <p:cNvSpPr txBox="1"/>
          <p:nvPr/>
        </p:nvSpPr>
        <p:spPr>
          <a:xfrm>
            <a:off x="5688641" y="1562791"/>
            <a:ext cx="5551644" cy="984885"/>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WE ARE CREATIVE COMPANY</a:t>
            </a:r>
            <a:br>
              <a:rPr lang="en-US" sz="3200">
                <a:solidFill>
                  <a:schemeClr val="tx1">
                    <a:lumMod val="75000"/>
                    <a:lumOff val="25000"/>
                  </a:schemeClr>
                </a:solidFill>
                <a:latin typeface="+mj-lt"/>
              </a:rPr>
            </a:br>
            <a:r>
              <a:rPr lang="en-US" sz="3200">
                <a:solidFill>
                  <a:schemeClr val="tx1">
                    <a:lumMod val="75000"/>
                    <a:lumOff val="25000"/>
                  </a:schemeClr>
                </a:solidFill>
                <a:latin typeface="+mj-lt"/>
              </a:rPr>
              <a:t>BASED IN MELBOURNE</a:t>
            </a:r>
            <a:endParaRPr lang="en-ID" sz="3200">
              <a:solidFill>
                <a:schemeClr val="accent1"/>
              </a:solidFill>
              <a:latin typeface="+mj-lt"/>
            </a:endParaRPr>
          </a:p>
        </p:txBody>
      </p:sp>
      <p:sp>
        <p:nvSpPr>
          <p:cNvPr id="10" name="Justify Text Body">
            <a:extLst>
              <a:ext uri="{FF2B5EF4-FFF2-40B4-BE49-F238E27FC236}">
                <a16:creationId xmlns:a16="http://schemas.microsoft.com/office/drawing/2014/main" id="{271B46B4-31BB-4045-B7B0-4275825E6E57}"/>
              </a:ext>
            </a:extLst>
          </p:cNvPr>
          <p:cNvSpPr txBox="1"/>
          <p:nvPr/>
        </p:nvSpPr>
        <p:spPr>
          <a:xfrm>
            <a:off x="5688641" y="2734425"/>
            <a:ext cx="5057356" cy="942566"/>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a:t>
            </a:r>
            <a:endParaRPr lang="en-ID" sz="1400">
              <a:solidFill>
                <a:schemeClr val="tx1">
                  <a:lumMod val="50000"/>
                  <a:lumOff val="50000"/>
                </a:schemeClr>
              </a:solidFill>
            </a:endParaRPr>
          </a:p>
        </p:txBody>
      </p:sp>
      <p:sp>
        <p:nvSpPr>
          <p:cNvPr id="11" name="Justify Text Body">
            <a:extLst>
              <a:ext uri="{FF2B5EF4-FFF2-40B4-BE49-F238E27FC236}">
                <a16:creationId xmlns:a16="http://schemas.microsoft.com/office/drawing/2014/main" id="{4D98653E-80A0-4F51-A41F-157AE508924F}"/>
              </a:ext>
            </a:extLst>
          </p:cNvPr>
          <p:cNvSpPr txBox="1"/>
          <p:nvPr/>
        </p:nvSpPr>
        <p:spPr>
          <a:xfrm>
            <a:off x="5688641" y="3834712"/>
            <a:ext cx="5057356" cy="1265731"/>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400">
              <a:solidFill>
                <a:schemeClr val="tx1">
                  <a:lumMod val="50000"/>
                  <a:lumOff val="50000"/>
                </a:schemeClr>
              </a:solidFill>
            </a:endParaRPr>
          </a:p>
        </p:txBody>
      </p:sp>
      <p:grpSp>
        <p:nvGrpSpPr>
          <p:cNvPr id="17" name="Shape">
            <a:extLst>
              <a:ext uri="{FF2B5EF4-FFF2-40B4-BE49-F238E27FC236}">
                <a16:creationId xmlns:a16="http://schemas.microsoft.com/office/drawing/2014/main" id="{F1D05112-E44B-4FE0-84B8-EC06C5835878}"/>
              </a:ext>
            </a:extLst>
          </p:cNvPr>
          <p:cNvGrpSpPr>
            <a:grpSpLocks noChangeAspect="1"/>
          </p:cNvGrpSpPr>
          <p:nvPr/>
        </p:nvGrpSpPr>
        <p:grpSpPr>
          <a:xfrm>
            <a:off x="5688641" y="5331658"/>
            <a:ext cx="1424891" cy="225225"/>
            <a:chOff x="6299994" y="4158518"/>
            <a:chExt cx="1424891" cy="225225"/>
          </a:xfrm>
        </p:grpSpPr>
        <p:sp>
          <p:nvSpPr>
            <p:cNvPr id="18" name="Rectangle 17">
              <a:extLst>
                <a:ext uri="{FF2B5EF4-FFF2-40B4-BE49-F238E27FC236}">
                  <a16:creationId xmlns:a16="http://schemas.microsoft.com/office/drawing/2014/main" id="{AD4DB5CA-7340-422D-8EBF-D50E7A86E2CE}"/>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Freeform: Shape 18">
              <a:extLst>
                <a:ext uri="{FF2B5EF4-FFF2-40B4-BE49-F238E27FC236}">
                  <a16:creationId xmlns:a16="http://schemas.microsoft.com/office/drawing/2014/main" id="{BA1A2123-44FA-4F94-B366-A941BB7E8455}"/>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0" name="TextBox 19">
              <a:extLst>
                <a:ext uri="{FF2B5EF4-FFF2-40B4-BE49-F238E27FC236}">
                  <a16:creationId xmlns:a16="http://schemas.microsoft.com/office/drawing/2014/main" id="{653C6D3A-2B5F-4004-B594-0C1B9A64BF9C}"/>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1" name="Freeform 447">
              <a:extLst>
                <a:ext uri="{FF2B5EF4-FFF2-40B4-BE49-F238E27FC236}">
                  <a16:creationId xmlns:a16="http://schemas.microsoft.com/office/drawing/2014/main" id="{CF7D959E-500E-47C5-A5BF-790277C04991}"/>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38066431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9" name="PpHolder3">
            <a:extLst>
              <a:ext uri="{FF2B5EF4-FFF2-40B4-BE49-F238E27FC236}">
                <a16:creationId xmlns:a16="http://schemas.microsoft.com/office/drawing/2014/main" id="{C44FD855-6447-4D1A-A768-93D0EA0D124B}"/>
              </a:ext>
            </a:extLst>
          </p:cNvPr>
          <p:cNvSpPr>
            <a:spLocks noGrp="1"/>
          </p:cNvSpPr>
          <p:nvPr>
            <p:ph type="pic" sz="quarter" idx="11"/>
          </p:nvPr>
        </p:nvSpPr>
        <p:spPr/>
      </p:sp>
      <p:sp>
        <p:nvSpPr>
          <p:cNvPr id="5" name="PpHolder4">
            <a:extLst>
              <a:ext uri="{FF2B5EF4-FFF2-40B4-BE49-F238E27FC236}">
                <a16:creationId xmlns:a16="http://schemas.microsoft.com/office/drawing/2014/main" id="{08A95493-B86B-4313-9309-77F1D3A63C36}"/>
              </a:ext>
            </a:extLst>
          </p:cNvPr>
          <p:cNvSpPr>
            <a:spLocks noGrp="1"/>
          </p:cNvSpPr>
          <p:nvPr>
            <p:ph type="pic" sz="quarter" idx="10"/>
          </p:nvPr>
        </p:nvSpPr>
        <p:spPr/>
      </p:sp>
      <p:sp>
        <p:nvSpPr>
          <p:cNvPr id="6" name="Grand Title">
            <a:extLst>
              <a:ext uri="{FF2B5EF4-FFF2-40B4-BE49-F238E27FC236}">
                <a16:creationId xmlns:a16="http://schemas.microsoft.com/office/drawing/2014/main" id="{B24C4EA5-7E4A-4851-B0CD-C13EB54D1645}"/>
              </a:ext>
            </a:extLst>
          </p:cNvPr>
          <p:cNvSpPr txBox="1"/>
          <p:nvPr/>
        </p:nvSpPr>
        <p:spPr>
          <a:xfrm>
            <a:off x="3438926" y="1582057"/>
            <a:ext cx="2469182" cy="1384995"/>
          </a:xfrm>
          <a:prstGeom prst="rect">
            <a:avLst/>
          </a:prstGeom>
          <a:noFill/>
        </p:spPr>
        <p:txBody>
          <a:bodyPr wrap="square" lIns="0" tIns="0" rIns="0" bIns="0" rtlCol="0" anchor="t" anchorCtr="0">
            <a:spAutoFit/>
          </a:bodyPr>
          <a:lstStyle/>
          <a:p>
            <a:r>
              <a:rPr lang="en-US" sz="3000">
                <a:solidFill>
                  <a:schemeClr val="tx1">
                    <a:lumMod val="75000"/>
                    <a:lumOff val="25000"/>
                  </a:schemeClr>
                </a:solidFill>
                <a:latin typeface="+mj-lt"/>
              </a:rPr>
              <a:t>TALK ABOUT</a:t>
            </a:r>
            <a:br>
              <a:rPr lang="en-US" sz="3000">
                <a:solidFill>
                  <a:schemeClr val="tx1">
                    <a:lumMod val="75000"/>
                    <a:lumOff val="25000"/>
                  </a:schemeClr>
                </a:solidFill>
                <a:latin typeface="+mj-lt"/>
              </a:rPr>
            </a:br>
            <a:r>
              <a:rPr lang="en-US" sz="3000">
                <a:solidFill>
                  <a:schemeClr val="tx1">
                    <a:lumMod val="75000"/>
                    <a:lumOff val="25000"/>
                  </a:schemeClr>
                </a:solidFill>
                <a:latin typeface="+mj-lt"/>
              </a:rPr>
              <a:t>WHO</a:t>
            </a:r>
            <a:br>
              <a:rPr lang="en-US" sz="3000">
                <a:solidFill>
                  <a:schemeClr val="tx1">
                    <a:lumMod val="75000"/>
                    <a:lumOff val="25000"/>
                  </a:schemeClr>
                </a:solidFill>
                <a:latin typeface="+mj-lt"/>
              </a:rPr>
            </a:br>
            <a:r>
              <a:rPr lang="en-US" sz="3000">
                <a:solidFill>
                  <a:schemeClr val="tx1">
                    <a:lumMod val="75000"/>
                    <a:lumOff val="25000"/>
                  </a:schemeClr>
                </a:solidFill>
                <a:latin typeface="+mj-lt"/>
              </a:rPr>
              <a:t>WE ARE</a:t>
            </a:r>
            <a:endParaRPr lang="en-ID" sz="3000">
              <a:solidFill>
                <a:schemeClr val="accent1"/>
              </a:solidFill>
              <a:latin typeface="+mj-lt"/>
            </a:endParaRPr>
          </a:p>
        </p:txBody>
      </p:sp>
      <p:sp>
        <p:nvSpPr>
          <p:cNvPr id="7" name="Justify Text Body">
            <a:extLst>
              <a:ext uri="{FF2B5EF4-FFF2-40B4-BE49-F238E27FC236}">
                <a16:creationId xmlns:a16="http://schemas.microsoft.com/office/drawing/2014/main" id="{42AD2366-1156-4B73-9514-714049FE42D9}"/>
              </a:ext>
            </a:extLst>
          </p:cNvPr>
          <p:cNvSpPr txBox="1"/>
          <p:nvPr/>
        </p:nvSpPr>
        <p:spPr>
          <a:xfrm>
            <a:off x="6096794" y="1513753"/>
            <a:ext cx="5057356" cy="942566"/>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a:t>
            </a:r>
            <a:endParaRPr lang="en-ID" sz="1400">
              <a:solidFill>
                <a:schemeClr val="tx1">
                  <a:lumMod val="50000"/>
                  <a:lumOff val="50000"/>
                </a:schemeClr>
              </a:solidFill>
            </a:endParaRPr>
          </a:p>
        </p:txBody>
      </p:sp>
      <p:grpSp>
        <p:nvGrpSpPr>
          <p:cNvPr id="18" name="Shape">
            <a:extLst>
              <a:ext uri="{FF2B5EF4-FFF2-40B4-BE49-F238E27FC236}">
                <a16:creationId xmlns:a16="http://schemas.microsoft.com/office/drawing/2014/main" id="{DA118C94-7D59-4E1D-83FC-B6F6838FB51B}"/>
              </a:ext>
            </a:extLst>
          </p:cNvPr>
          <p:cNvGrpSpPr>
            <a:grpSpLocks noChangeAspect="1"/>
          </p:cNvGrpSpPr>
          <p:nvPr/>
        </p:nvGrpSpPr>
        <p:grpSpPr>
          <a:xfrm>
            <a:off x="6096794" y="2623329"/>
            <a:ext cx="1424891" cy="225225"/>
            <a:chOff x="6299994" y="4158518"/>
            <a:chExt cx="1424891" cy="225225"/>
          </a:xfrm>
        </p:grpSpPr>
        <p:sp>
          <p:nvSpPr>
            <p:cNvPr id="19" name="Rectangle 18">
              <a:extLst>
                <a:ext uri="{FF2B5EF4-FFF2-40B4-BE49-F238E27FC236}">
                  <a16:creationId xmlns:a16="http://schemas.microsoft.com/office/drawing/2014/main" id="{2A1FA5FD-10E0-4973-8D4A-D0E313597E45}"/>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0" name="Freeform: Shape 19">
              <a:extLst>
                <a:ext uri="{FF2B5EF4-FFF2-40B4-BE49-F238E27FC236}">
                  <a16:creationId xmlns:a16="http://schemas.microsoft.com/office/drawing/2014/main" id="{8BA714D0-1600-4829-B056-DC19A424674E}"/>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1" name="TextBox 20">
              <a:extLst>
                <a:ext uri="{FF2B5EF4-FFF2-40B4-BE49-F238E27FC236}">
                  <a16:creationId xmlns:a16="http://schemas.microsoft.com/office/drawing/2014/main" id="{9FA8860E-F40E-4FCC-81C5-2C1F2837D177}"/>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2" name="Freeform 447">
              <a:extLst>
                <a:ext uri="{FF2B5EF4-FFF2-40B4-BE49-F238E27FC236}">
                  <a16:creationId xmlns:a16="http://schemas.microsoft.com/office/drawing/2014/main" id="{CC25A8B5-543F-4A74-9EC6-B7DDFBF4C879}"/>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3" name="Rectangle 12">
            <a:extLst>
              <a:ext uri="{FF2B5EF4-FFF2-40B4-BE49-F238E27FC236}">
                <a16:creationId xmlns:a16="http://schemas.microsoft.com/office/drawing/2014/main" id="{0FA41F30-6F59-4338-BF33-A329CCCEE2EF}"/>
              </a:ext>
            </a:extLst>
          </p:cNvPr>
          <p:cNvSpPr/>
          <p:nvPr/>
        </p:nvSpPr>
        <p:spPr>
          <a:xfrm>
            <a:off x="2873829" y="4122058"/>
            <a:ext cx="2735942" cy="27359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5" name="Freeform 62">
            <a:extLst>
              <a:ext uri="{FF2B5EF4-FFF2-40B4-BE49-F238E27FC236}">
                <a16:creationId xmlns:a16="http://schemas.microsoft.com/office/drawing/2014/main" id="{29695CD4-E85E-4327-A823-EEEC21E9978A}"/>
              </a:ext>
            </a:extLst>
          </p:cNvPr>
          <p:cNvSpPr>
            <a:spLocks noEditPoints="1"/>
          </p:cNvSpPr>
          <p:nvPr/>
        </p:nvSpPr>
        <p:spPr bwMode="auto">
          <a:xfrm>
            <a:off x="3936852" y="4708429"/>
            <a:ext cx="609896" cy="602990"/>
          </a:xfrm>
          <a:custGeom>
            <a:avLst/>
            <a:gdLst>
              <a:gd name="T0" fmla="*/ 112 w 112"/>
              <a:gd name="T1" fmla="*/ 105 h 111"/>
              <a:gd name="T2" fmla="*/ 106 w 112"/>
              <a:gd name="T3" fmla="*/ 111 h 111"/>
              <a:gd name="T4" fmla="*/ 46 w 112"/>
              <a:gd name="T5" fmla="*/ 111 h 111"/>
              <a:gd name="T6" fmla="*/ 40 w 112"/>
              <a:gd name="T7" fmla="*/ 105 h 111"/>
              <a:gd name="T8" fmla="*/ 40 w 112"/>
              <a:gd name="T9" fmla="*/ 95 h 111"/>
              <a:gd name="T10" fmla="*/ 6 w 112"/>
              <a:gd name="T11" fmla="*/ 95 h 111"/>
              <a:gd name="T12" fmla="*/ 0 w 112"/>
              <a:gd name="T13" fmla="*/ 89 h 111"/>
              <a:gd name="T14" fmla="*/ 0 w 112"/>
              <a:gd name="T15" fmla="*/ 6 h 111"/>
              <a:gd name="T16" fmla="*/ 6 w 112"/>
              <a:gd name="T17" fmla="*/ 0 h 111"/>
              <a:gd name="T18" fmla="*/ 74 w 112"/>
              <a:gd name="T19" fmla="*/ 0 h 111"/>
              <a:gd name="T20" fmla="*/ 80 w 112"/>
              <a:gd name="T21" fmla="*/ 6 h 111"/>
              <a:gd name="T22" fmla="*/ 80 w 112"/>
              <a:gd name="T23" fmla="*/ 26 h 111"/>
              <a:gd name="T24" fmla="*/ 82 w 112"/>
              <a:gd name="T25" fmla="*/ 28 h 111"/>
              <a:gd name="T26" fmla="*/ 108 w 112"/>
              <a:gd name="T27" fmla="*/ 53 h 111"/>
              <a:gd name="T28" fmla="*/ 112 w 112"/>
              <a:gd name="T29" fmla="*/ 64 h 111"/>
              <a:gd name="T30" fmla="*/ 112 w 112"/>
              <a:gd name="T31" fmla="*/ 105 h 111"/>
              <a:gd name="T32" fmla="*/ 64 w 112"/>
              <a:gd name="T33" fmla="*/ 10 h 111"/>
              <a:gd name="T34" fmla="*/ 62 w 112"/>
              <a:gd name="T35" fmla="*/ 8 h 111"/>
              <a:gd name="T36" fmla="*/ 18 w 112"/>
              <a:gd name="T37" fmla="*/ 8 h 111"/>
              <a:gd name="T38" fmla="*/ 16 w 112"/>
              <a:gd name="T39" fmla="*/ 10 h 111"/>
              <a:gd name="T40" fmla="*/ 16 w 112"/>
              <a:gd name="T41" fmla="*/ 14 h 111"/>
              <a:gd name="T42" fmla="*/ 18 w 112"/>
              <a:gd name="T43" fmla="*/ 16 h 111"/>
              <a:gd name="T44" fmla="*/ 62 w 112"/>
              <a:gd name="T45" fmla="*/ 16 h 111"/>
              <a:gd name="T46" fmla="*/ 64 w 112"/>
              <a:gd name="T47" fmla="*/ 14 h 111"/>
              <a:gd name="T48" fmla="*/ 64 w 112"/>
              <a:gd name="T49" fmla="*/ 10 h 111"/>
              <a:gd name="T50" fmla="*/ 104 w 112"/>
              <a:gd name="T51" fmla="*/ 103 h 111"/>
              <a:gd name="T52" fmla="*/ 104 w 112"/>
              <a:gd name="T53" fmla="*/ 64 h 111"/>
              <a:gd name="T54" fmla="*/ 78 w 112"/>
              <a:gd name="T55" fmla="*/ 64 h 111"/>
              <a:gd name="T56" fmla="*/ 72 w 112"/>
              <a:gd name="T57" fmla="*/ 58 h 111"/>
              <a:gd name="T58" fmla="*/ 72 w 112"/>
              <a:gd name="T59" fmla="*/ 32 h 111"/>
              <a:gd name="T60" fmla="*/ 48 w 112"/>
              <a:gd name="T61" fmla="*/ 32 h 111"/>
              <a:gd name="T62" fmla="*/ 48 w 112"/>
              <a:gd name="T63" fmla="*/ 103 h 111"/>
              <a:gd name="T64" fmla="*/ 104 w 112"/>
              <a:gd name="T65" fmla="*/ 103 h 111"/>
              <a:gd name="T66" fmla="*/ 99 w 112"/>
              <a:gd name="T67" fmla="*/ 56 h 111"/>
              <a:gd name="T68" fmla="*/ 80 w 112"/>
              <a:gd name="T69" fmla="*/ 37 h 111"/>
              <a:gd name="T70" fmla="*/ 80 w 112"/>
              <a:gd name="T71" fmla="*/ 56 h 111"/>
              <a:gd name="T72" fmla="*/ 99 w 112"/>
              <a:gd name="T73" fmla="*/ 5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11">
                <a:moveTo>
                  <a:pt x="112" y="105"/>
                </a:moveTo>
                <a:cubicBezTo>
                  <a:pt x="112" y="109"/>
                  <a:pt x="109" y="111"/>
                  <a:pt x="106" y="111"/>
                </a:cubicBezTo>
                <a:cubicBezTo>
                  <a:pt x="46" y="111"/>
                  <a:pt x="46" y="111"/>
                  <a:pt x="46" y="111"/>
                </a:cubicBezTo>
                <a:cubicBezTo>
                  <a:pt x="43" y="111"/>
                  <a:pt x="40" y="109"/>
                  <a:pt x="40" y="105"/>
                </a:cubicBezTo>
                <a:cubicBezTo>
                  <a:pt x="40" y="95"/>
                  <a:pt x="40" y="95"/>
                  <a:pt x="40" y="95"/>
                </a:cubicBezTo>
                <a:cubicBezTo>
                  <a:pt x="6" y="95"/>
                  <a:pt x="6" y="95"/>
                  <a:pt x="6" y="95"/>
                </a:cubicBezTo>
                <a:cubicBezTo>
                  <a:pt x="3" y="95"/>
                  <a:pt x="0" y="93"/>
                  <a:pt x="0" y="89"/>
                </a:cubicBezTo>
                <a:cubicBezTo>
                  <a:pt x="0" y="6"/>
                  <a:pt x="0" y="6"/>
                  <a:pt x="0" y="6"/>
                </a:cubicBezTo>
                <a:cubicBezTo>
                  <a:pt x="0" y="2"/>
                  <a:pt x="3" y="0"/>
                  <a:pt x="6" y="0"/>
                </a:cubicBezTo>
                <a:cubicBezTo>
                  <a:pt x="74" y="0"/>
                  <a:pt x="74" y="0"/>
                  <a:pt x="74" y="0"/>
                </a:cubicBezTo>
                <a:cubicBezTo>
                  <a:pt x="77" y="0"/>
                  <a:pt x="80" y="2"/>
                  <a:pt x="80" y="6"/>
                </a:cubicBezTo>
                <a:cubicBezTo>
                  <a:pt x="80" y="26"/>
                  <a:pt x="80" y="26"/>
                  <a:pt x="80" y="26"/>
                </a:cubicBezTo>
                <a:cubicBezTo>
                  <a:pt x="81" y="27"/>
                  <a:pt x="82" y="27"/>
                  <a:pt x="82" y="28"/>
                </a:cubicBezTo>
                <a:cubicBezTo>
                  <a:pt x="108" y="53"/>
                  <a:pt x="108" y="53"/>
                  <a:pt x="108" y="53"/>
                </a:cubicBezTo>
                <a:cubicBezTo>
                  <a:pt x="110" y="56"/>
                  <a:pt x="112" y="60"/>
                  <a:pt x="112" y="64"/>
                </a:cubicBezTo>
                <a:lnTo>
                  <a:pt x="112" y="105"/>
                </a:lnTo>
                <a:close/>
                <a:moveTo>
                  <a:pt x="64" y="10"/>
                </a:moveTo>
                <a:cubicBezTo>
                  <a:pt x="64" y="8"/>
                  <a:pt x="63" y="8"/>
                  <a:pt x="62" y="8"/>
                </a:cubicBezTo>
                <a:cubicBezTo>
                  <a:pt x="18" y="8"/>
                  <a:pt x="18" y="8"/>
                  <a:pt x="18" y="8"/>
                </a:cubicBezTo>
                <a:cubicBezTo>
                  <a:pt x="17" y="8"/>
                  <a:pt x="16" y="8"/>
                  <a:pt x="16" y="10"/>
                </a:cubicBezTo>
                <a:cubicBezTo>
                  <a:pt x="16" y="14"/>
                  <a:pt x="16" y="14"/>
                  <a:pt x="16" y="14"/>
                </a:cubicBezTo>
                <a:cubicBezTo>
                  <a:pt x="16" y="15"/>
                  <a:pt x="17" y="16"/>
                  <a:pt x="18" y="16"/>
                </a:cubicBezTo>
                <a:cubicBezTo>
                  <a:pt x="62" y="16"/>
                  <a:pt x="62" y="16"/>
                  <a:pt x="62" y="16"/>
                </a:cubicBezTo>
                <a:cubicBezTo>
                  <a:pt x="63" y="16"/>
                  <a:pt x="64" y="15"/>
                  <a:pt x="64" y="14"/>
                </a:cubicBezTo>
                <a:lnTo>
                  <a:pt x="64" y="10"/>
                </a:lnTo>
                <a:close/>
                <a:moveTo>
                  <a:pt x="104" y="103"/>
                </a:moveTo>
                <a:cubicBezTo>
                  <a:pt x="104" y="64"/>
                  <a:pt x="104" y="64"/>
                  <a:pt x="104" y="64"/>
                </a:cubicBezTo>
                <a:cubicBezTo>
                  <a:pt x="78" y="64"/>
                  <a:pt x="78" y="64"/>
                  <a:pt x="78" y="64"/>
                </a:cubicBezTo>
                <a:cubicBezTo>
                  <a:pt x="75" y="64"/>
                  <a:pt x="72" y="61"/>
                  <a:pt x="72" y="58"/>
                </a:cubicBezTo>
                <a:cubicBezTo>
                  <a:pt x="72" y="32"/>
                  <a:pt x="72" y="32"/>
                  <a:pt x="72" y="32"/>
                </a:cubicBezTo>
                <a:cubicBezTo>
                  <a:pt x="48" y="32"/>
                  <a:pt x="48" y="32"/>
                  <a:pt x="48" y="32"/>
                </a:cubicBezTo>
                <a:cubicBezTo>
                  <a:pt x="48" y="103"/>
                  <a:pt x="48" y="103"/>
                  <a:pt x="48" y="103"/>
                </a:cubicBezTo>
                <a:lnTo>
                  <a:pt x="104" y="103"/>
                </a:lnTo>
                <a:close/>
                <a:moveTo>
                  <a:pt x="99" y="56"/>
                </a:moveTo>
                <a:cubicBezTo>
                  <a:pt x="80" y="37"/>
                  <a:pt x="80" y="37"/>
                  <a:pt x="80" y="37"/>
                </a:cubicBezTo>
                <a:cubicBezTo>
                  <a:pt x="80" y="56"/>
                  <a:pt x="80" y="56"/>
                  <a:pt x="80" y="56"/>
                </a:cubicBezTo>
                <a:lnTo>
                  <a:pt x="99" y="5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a:extLst>
              <a:ext uri="{FF2B5EF4-FFF2-40B4-BE49-F238E27FC236}">
                <a16:creationId xmlns:a16="http://schemas.microsoft.com/office/drawing/2014/main" id="{5F71AF88-AA59-4864-BEEE-ABA76465632C}"/>
              </a:ext>
            </a:extLst>
          </p:cNvPr>
          <p:cNvSpPr txBox="1"/>
          <p:nvPr/>
        </p:nvSpPr>
        <p:spPr>
          <a:xfrm>
            <a:off x="3522051" y="5938119"/>
            <a:ext cx="1439497" cy="253916"/>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 wonderful serenity</a:t>
            </a:r>
            <a:endParaRPr lang="en-ID" sz="1200">
              <a:solidFill>
                <a:schemeClr val="bg1"/>
              </a:solidFill>
            </a:endParaRPr>
          </a:p>
        </p:txBody>
      </p:sp>
      <p:sp>
        <p:nvSpPr>
          <p:cNvPr id="17" name="RightSub">
            <a:extLst>
              <a:ext uri="{FF2B5EF4-FFF2-40B4-BE49-F238E27FC236}">
                <a16:creationId xmlns:a16="http://schemas.microsoft.com/office/drawing/2014/main" id="{8D91D667-F779-4D1F-8569-72AE61C0AADF}"/>
              </a:ext>
            </a:extLst>
          </p:cNvPr>
          <p:cNvSpPr txBox="1"/>
          <p:nvPr/>
        </p:nvSpPr>
        <p:spPr>
          <a:xfrm>
            <a:off x="3847464" y="5471499"/>
            <a:ext cx="788677"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12,718 K</a:t>
            </a:r>
            <a:endParaRPr lang="en-ID" b="1">
              <a:solidFill>
                <a:schemeClr val="bg1"/>
              </a:solidFill>
              <a:latin typeface="+mj-lt"/>
            </a:endParaRPr>
          </a:p>
        </p:txBody>
      </p:sp>
    </p:spTree>
    <p:extLst>
      <p:ext uri="{BB962C8B-B14F-4D97-AF65-F5344CB8AC3E}">
        <p14:creationId xmlns:p14="http://schemas.microsoft.com/office/powerpoint/2010/main" val="29209260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A153BAB6-126B-4257-A745-CAA17376132F}"/>
              </a:ext>
            </a:extLst>
          </p:cNvPr>
          <p:cNvSpPr>
            <a:spLocks noGrp="1"/>
          </p:cNvSpPr>
          <p:nvPr>
            <p:ph type="pic" sz="quarter" idx="14"/>
          </p:nvPr>
        </p:nvSpPr>
        <p:spPr/>
      </p:sp>
      <p:sp>
        <p:nvSpPr>
          <p:cNvPr id="19" name="PpHolder2">
            <a:extLst>
              <a:ext uri="{FF2B5EF4-FFF2-40B4-BE49-F238E27FC236}">
                <a16:creationId xmlns:a16="http://schemas.microsoft.com/office/drawing/2014/main" id="{EDD2CBEA-3C24-47C6-8721-FBAA3D212EA7}"/>
              </a:ext>
            </a:extLst>
          </p:cNvPr>
          <p:cNvSpPr>
            <a:spLocks noGrp="1"/>
          </p:cNvSpPr>
          <p:nvPr>
            <p:ph type="pic" sz="quarter" idx="13"/>
          </p:nvPr>
        </p:nvSpPr>
        <p:spPr/>
      </p:sp>
      <p:sp>
        <p:nvSpPr>
          <p:cNvPr id="17" name="PpHolder3">
            <a:extLst>
              <a:ext uri="{FF2B5EF4-FFF2-40B4-BE49-F238E27FC236}">
                <a16:creationId xmlns:a16="http://schemas.microsoft.com/office/drawing/2014/main" id="{37A31BBB-4D1D-4997-A42E-DE9F2E640F5B}"/>
              </a:ext>
            </a:extLst>
          </p:cNvPr>
          <p:cNvSpPr>
            <a:spLocks noGrp="1"/>
          </p:cNvSpPr>
          <p:nvPr>
            <p:ph type="pic" sz="quarter" idx="12"/>
          </p:nvPr>
        </p:nvSpPr>
        <p:spPr/>
      </p:sp>
      <p:sp>
        <p:nvSpPr>
          <p:cNvPr id="8" name="PpHolder4">
            <a:extLst>
              <a:ext uri="{FF2B5EF4-FFF2-40B4-BE49-F238E27FC236}">
                <a16:creationId xmlns:a16="http://schemas.microsoft.com/office/drawing/2014/main" id="{5A8E6B5B-5589-46B7-BF61-E5EEB9AF9FBE}"/>
              </a:ext>
            </a:extLst>
          </p:cNvPr>
          <p:cNvSpPr>
            <a:spLocks noGrp="1"/>
          </p:cNvSpPr>
          <p:nvPr>
            <p:ph type="pic" sz="quarter" idx="11"/>
          </p:nvPr>
        </p:nvSpPr>
        <p:spPr/>
      </p:sp>
      <p:sp>
        <p:nvSpPr>
          <p:cNvPr id="6" name="PpHolder5">
            <a:extLst>
              <a:ext uri="{FF2B5EF4-FFF2-40B4-BE49-F238E27FC236}">
                <a16:creationId xmlns:a16="http://schemas.microsoft.com/office/drawing/2014/main" id="{715FF616-9DC2-4E76-9FDB-F31BB9A45CFA}"/>
              </a:ext>
            </a:extLst>
          </p:cNvPr>
          <p:cNvSpPr>
            <a:spLocks noGrp="1"/>
          </p:cNvSpPr>
          <p:nvPr>
            <p:ph type="pic" sz="quarter" idx="10"/>
          </p:nvPr>
        </p:nvSpPr>
        <p:spPr/>
      </p:sp>
      <p:sp>
        <p:nvSpPr>
          <p:cNvPr id="4" name="Shapes">
            <a:extLst>
              <a:ext uri="{FF2B5EF4-FFF2-40B4-BE49-F238E27FC236}">
                <a16:creationId xmlns:a16="http://schemas.microsoft.com/office/drawing/2014/main" id="{EDF9CD0E-EA11-4364-93EC-D3B737AB79EE}"/>
              </a:ext>
            </a:extLst>
          </p:cNvPr>
          <p:cNvSpPr/>
          <p:nvPr/>
        </p:nvSpPr>
        <p:spPr>
          <a:xfrm>
            <a:off x="0" y="3429000"/>
            <a:ext cx="12193588" cy="298512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9" name="Grand Title">
            <a:extLst>
              <a:ext uri="{FF2B5EF4-FFF2-40B4-BE49-F238E27FC236}">
                <a16:creationId xmlns:a16="http://schemas.microsoft.com/office/drawing/2014/main" id="{8A74C5C9-B045-40BF-AA17-29669CAE1061}"/>
              </a:ext>
            </a:extLst>
          </p:cNvPr>
          <p:cNvSpPr txBox="1"/>
          <p:nvPr/>
        </p:nvSpPr>
        <p:spPr>
          <a:xfrm>
            <a:off x="4528457" y="827314"/>
            <a:ext cx="3136674" cy="461665"/>
          </a:xfrm>
          <a:prstGeom prst="rect">
            <a:avLst/>
          </a:prstGeom>
          <a:noFill/>
        </p:spPr>
        <p:txBody>
          <a:bodyPr wrap="square" lIns="0" tIns="0" rIns="0" bIns="0" rtlCol="0" anchor="t" anchorCtr="0">
            <a:spAutoFit/>
          </a:bodyPr>
          <a:lstStyle/>
          <a:p>
            <a:pPr algn="ctr"/>
            <a:r>
              <a:rPr lang="en-US" sz="3000">
                <a:solidFill>
                  <a:schemeClr val="tx1">
                    <a:lumMod val="75000"/>
                    <a:lumOff val="25000"/>
                  </a:schemeClr>
                </a:solidFill>
                <a:latin typeface="+mj-lt"/>
              </a:rPr>
              <a:t>WHAT WE DO?</a:t>
            </a:r>
            <a:endParaRPr lang="en-ID" sz="3000">
              <a:solidFill>
                <a:schemeClr val="accent1"/>
              </a:solidFill>
              <a:latin typeface="+mj-lt"/>
            </a:endParaRPr>
          </a:p>
        </p:txBody>
      </p:sp>
      <p:sp>
        <p:nvSpPr>
          <p:cNvPr id="10" name="Justify Text Body">
            <a:extLst>
              <a:ext uri="{FF2B5EF4-FFF2-40B4-BE49-F238E27FC236}">
                <a16:creationId xmlns:a16="http://schemas.microsoft.com/office/drawing/2014/main" id="{14110FC4-E207-4803-A4E6-0DD713F2A257}"/>
              </a:ext>
            </a:extLst>
          </p:cNvPr>
          <p:cNvSpPr txBox="1"/>
          <p:nvPr/>
        </p:nvSpPr>
        <p:spPr>
          <a:xfrm>
            <a:off x="2309359" y="1515888"/>
            <a:ext cx="7574870" cy="942566"/>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400">
              <a:solidFill>
                <a:schemeClr val="tx1">
                  <a:lumMod val="50000"/>
                  <a:lumOff val="50000"/>
                </a:schemeClr>
              </a:solidFill>
            </a:endParaRPr>
          </a:p>
        </p:txBody>
      </p:sp>
      <p:grpSp>
        <p:nvGrpSpPr>
          <p:cNvPr id="11" name="Group 10">
            <a:extLst>
              <a:ext uri="{FF2B5EF4-FFF2-40B4-BE49-F238E27FC236}">
                <a16:creationId xmlns:a16="http://schemas.microsoft.com/office/drawing/2014/main" id="{E6B524DF-2AA4-4F68-9593-8D22C3E3520B}"/>
              </a:ext>
            </a:extLst>
          </p:cNvPr>
          <p:cNvGrpSpPr/>
          <p:nvPr/>
        </p:nvGrpSpPr>
        <p:grpSpPr>
          <a:xfrm>
            <a:off x="5384348" y="2706710"/>
            <a:ext cx="1424891" cy="244273"/>
            <a:chOff x="6299994" y="4139470"/>
            <a:chExt cx="1424891" cy="244273"/>
          </a:xfrm>
        </p:grpSpPr>
        <p:sp>
          <p:nvSpPr>
            <p:cNvPr id="12" name="Rectangle 11">
              <a:extLst>
                <a:ext uri="{FF2B5EF4-FFF2-40B4-BE49-F238E27FC236}">
                  <a16:creationId xmlns:a16="http://schemas.microsoft.com/office/drawing/2014/main" id="{493AF59C-747B-4DF8-939D-C8E5B2194A9C}"/>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3" name="Freeform: Shape 12">
              <a:extLst>
                <a:ext uri="{FF2B5EF4-FFF2-40B4-BE49-F238E27FC236}">
                  <a16:creationId xmlns:a16="http://schemas.microsoft.com/office/drawing/2014/main" id="{5E718A56-E8E0-49AE-9C36-F022D24A6D8A}"/>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4" name="TextBox 13">
              <a:extLst>
                <a:ext uri="{FF2B5EF4-FFF2-40B4-BE49-F238E27FC236}">
                  <a16:creationId xmlns:a16="http://schemas.microsoft.com/office/drawing/2014/main" id="{3009A775-E18B-4886-9B1C-1EFF77B6BE4E}"/>
                </a:ext>
              </a:extLst>
            </p:cNvPr>
            <p:cNvSpPr txBox="1"/>
            <p:nvPr/>
          </p:nvSpPr>
          <p:spPr>
            <a:xfrm>
              <a:off x="6525057" y="4139470"/>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5" name="Freeform 447">
              <a:extLst>
                <a:ext uri="{FF2B5EF4-FFF2-40B4-BE49-F238E27FC236}">
                  <a16:creationId xmlns:a16="http://schemas.microsoft.com/office/drawing/2014/main" id="{8089469C-DFDB-4B0B-BA55-DCB2AB6DC19F}"/>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7" name="TextBox">
            <a:extLst>
              <a:ext uri="{FF2B5EF4-FFF2-40B4-BE49-F238E27FC236}">
                <a16:creationId xmlns:a16="http://schemas.microsoft.com/office/drawing/2014/main" id="{53FED4B5-2569-419C-BDBD-DC9F7D61D9DE}"/>
              </a:ext>
            </a:extLst>
          </p:cNvPr>
          <p:cNvSpPr txBox="1"/>
          <p:nvPr/>
        </p:nvSpPr>
        <p:spPr>
          <a:xfrm>
            <a:off x="333375" y="5227374"/>
            <a:ext cx="2381250"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aliquam sied pretium viverra ornare praesent turpis antes dolor elementum ipsum volutpat</a:t>
            </a:r>
            <a:endParaRPr lang="en-ID" sz="1200">
              <a:solidFill>
                <a:schemeClr val="bg1"/>
              </a:solidFill>
            </a:endParaRPr>
          </a:p>
        </p:txBody>
      </p:sp>
      <p:sp>
        <p:nvSpPr>
          <p:cNvPr id="28" name="RightSub">
            <a:extLst>
              <a:ext uri="{FF2B5EF4-FFF2-40B4-BE49-F238E27FC236}">
                <a16:creationId xmlns:a16="http://schemas.microsoft.com/office/drawing/2014/main" id="{7E96E659-9C8B-4A5D-88A3-61F865387761}"/>
              </a:ext>
            </a:extLst>
          </p:cNvPr>
          <p:cNvSpPr txBox="1"/>
          <p:nvPr/>
        </p:nvSpPr>
        <p:spPr>
          <a:xfrm>
            <a:off x="1164928" y="4731726"/>
            <a:ext cx="718146"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7,819 K</a:t>
            </a:r>
            <a:endParaRPr lang="en-ID" b="1">
              <a:solidFill>
                <a:schemeClr val="bg1"/>
              </a:solidFill>
              <a:latin typeface="+mj-lt"/>
            </a:endParaRPr>
          </a:p>
        </p:txBody>
      </p:sp>
      <p:sp>
        <p:nvSpPr>
          <p:cNvPr id="30" name="TextBox">
            <a:extLst>
              <a:ext uri="{FF2B5EF4-FFF2-40B4-BE49-F238E27FC236}">
                <a16:creationId xmlns:a16="http://schemas.microsoft.com/office/drawing/2014/main" id="{510960A3-782C-41BA-AB97-D20BCEE3BEC9}"/>
              </a:ext>
            </a:extLst>
          </p:cNvPr>
          <p:cNvSpPr txBox="1"/>
          <p:nvPr/>
        </p:nvSpPr>
        <p:spPr>
          <a:xfrm>
            <a:off x="3337832" y="5227374"/>
            <a:ext cx="2381250"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aliquam sied pretium viverra ornare praesent turpis antes dolor elementum ipsum volutpat</a:t>
            </a:r>
            <a:endParaRPr lang="en-ID" sz="1200">
              <a:solidFill>
                <a:schemeClr val="bg1"/>
              </a:solidFill>
            </a:endParaRPr>
          </a:p>
        </p:txBody>
      </p:sp>
      <p:sp>
        <p:nvSpPr>
          <p:cNvPr id="31" name="RightSub">
            <a:extLst>
              <a:ext uri="{FF2B5EF4-FFF2-40B4-BE49-F238E27FC236}">
                <a16:creationId xmlns:a16="http://schemas.microsoft.com/office/drawing/2014/main" id="{3E6F521D-24A6-430D-B064-6E25A7F6B298}"/>
              </a:ext>
            </a:extLst>
          </p:cNvPr>
          <p:cNvSpPr txBox="1"/>
          <p:nvPr/>
        </p:nvSpPr>
        <p:spPr>
          <a:xfrm>
            <a:off x="4105266" y="4731726"/>
            <a:ext cx="846386"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10,527 K</a:t>
            </a:r>
            <a:endParaRPr lang="en-ID" b="1">
              <a:solidFill>
                <a:schemeClr val="bg1"/>
              </a:solidFill>
              <a:latin typeface="+mj-lt"/>
            </a:endParaRPr>
          </a:p>
        </p:txBody>
      </p:sp>
      <p:sp>
        <p:nvSpPr>
          <p:cNvPr id="33" name="TextBox">
            <a:extLst>
              <a:ext uri="{FF2B5EF4-FFF2-40B4-BE49-F238E27FC236}">
                <a16:creationId xmlns:a16="http://schemas.microsoft.com/office/drawing/2014/main" id="{90B33693-975A-4201-8BD3-3CDBF4862E30}"/>
              </a:ext>
            </a:extLst>
          </p:cNvPr>
          <p:cNvSpPr txBox="1"/>
          <p:nvPr/>
        </p:nvSpPr>
        <p:spPr>
          <a:xfrm>
            <a:off x="6386295" y="5227374"/>
            <a:ext cx="2381250"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aliquam sied pretium viverra ornare praesent turpis antes dolor elementum ipsum volutpat</a:t>
            </a:r>
            <a:endParaRPr lang="en-ID" sz="1200">
              <a:solidFill>
                <a:schemeClr val="bg1"/>
              </a:solidFill>
            </a:endParaRPr>
          </a:p>
        </p:txBody>
      </p:sp>
      <p:sp>
        <p:nvSpPr>
          <p:cNvPr id="34" name="RightSub">
            <a:extLst>
              <a:ext uri="{FF2B5EF4-FFF2-40B4-BE49-F238E27FC236}">
                <a16:creationId xmlns:a16="http://schemas.microsoft.com/office/drawing/2014/main" id="{E8D65CE3-8E1B-4050-99CE-D0458796A407}"/>
              </a:ext>
            </a:extLst>
          </p:cNvPr>
          <p:cNvSpPr txBox="1"/>
          <p:nvPr/>
        </p:nvSpPr>
        <p:spPr>
          <a:xfrm>
            <a:off x="7173765" y="4731726"/>
            <a:ext cx="806311"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18,215 K</a:t>
            </a:r>
            <a:endParaRPr lang="en-ID" b="1">
              <a:solidFill>
                <a:schemeClr val="bg1"/>
              </a:solidFill>
              <a:latin typeface="+mj-lt"/>
            </a:endParaRPr>
          </a:p>
        </p:txBody>
      </p:sp>
      <p:sp>
        <p:nvSpPr>
          <p:cNvPr id="36" name="TextBox">
            <a:extLst>
              <a:ext uri="{FF2B5EF4-FFF2-40B4-BE49-F238E27FC236}">
                <a16:creationId xmlns:a16="http://schemas.microsoft.com/office/drawing/2014/main" id="{BE6426C6-B7E1-4764-A8D8-F15DCEA4D48E}"/>
              </a:ext>
            </a:extLst>
          </p:cNvPr>
          <p:cNvSpPr txBox="1"/>
          <p:nvPr/>
        </p:nvSpPr>
        <p:spPr>
          <a:xfrm>
            <a:off x="9434759" y="5227374"/>
            <a:ext cx="2381250"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aliquam sied pretium viverra ornare praesent turpis antes dolor elementum ipsum volutpat</a:t>
            </a:r>
            <a:endParaRPr lang="en-ID" sz="1200">
              <a:solidFill>
                <a:schemeClr val="bg1"/>
              </a:solidFill>
            </a:endParaRPr>
          </a:p>
        </p:txBody>
      </p:sp>
      <p:sp>
        <p:nvSpPr>
          <p:cNvPr id="37" name="RightSub">
            <a:extLst>
              <a:ext uri="{FF2B5EF4-FFF2-40B4-BE49-F238E27FC236}">
                <a16:creationId xmlns:a16="http://schemas.microsoft.com/office/drawing/2014/main" id="{9D920D74-615D-46E7-B316-B5CA75D3FABB}"/>
              </a:ext>
            </a:extLst>
          </p:cNvPr>
          <p:cNvSpPr txBox="1"/>
          <p:nvPr/>
        </p:nvSpPr>
        <p:spPr>
          <a:xfrm>
            <a:off x="10260702" y="4731726"/>
            <a:ext cx="729367"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4,513 K</a:t>
            </a:r>
            <a:endParaRPr lang="en-ID" b="1">
              <a:solidFill>
                <a:schemeClr val="bg1"/>
              </a:solidFill>
              <a:latin typeface="+mj-lt"/>
            </a:endParaRPr>
          </a:p>
        </p:txBody>
      </p:sp>
      <p:sp>
        <p:nvSpPr>
          <p:cNvPr id="39" name="Freeform: Shape 38">
            <a:extLst>
              <a:ext uri="{FF2B5EF4-FFF2-40B4-BE49-F238E27FC236}">
                <a16:creationId xmlns:a16="http://schemas.microsoft.com/office/drawing/2014/main" id="{D594C4E1-E7D0-45B6-803D-0DEDB6850A60}"/>
              </a:ext>
            </a:extLst>
          </p:cNvPr>
          <p:cNvSpPr/>
          <p:nvPr/>
        </p:nvSpPr>
        <p:spPr>
          <a:xfrm>
            <a:off x="4303844" y="4024950"/>
            <a:ext cx="449228" cy="501062"/>
          </a:xfrm>
          <a:custGeom>
            <a:avLst/>
            <a:gdLst>
              <a:gd name="connsiteX0" fmla="*/ 183624 w 280837"/>
              <a:gd name="connsiteY0" fmla="*/ 183624 h 313241"/>
              <a:gd name="connsiteX1" fmla="*/ 205227 w 280837"/>
              <a:gd name="connsiteY1" fmla="*/ 183624 h 313241"/>
              <a:gd name="connsiteX2" fmla="*/ 205227 w 280837"/>
              <a:gd name="connsiteY2" fmla="*/ 216028 h 313241"/>
              <a:gd name="connsiteX3" fmla="*/ 237631 w 280837"/>
              <a:gd name="connsiteY3" fmla="*/ 216028 h 313241"/>
              <a:gd name="connsiteX4" fmla="*/ 237631 w 280837"/>
              <a:gd name="connsiteY4" fmla="*/ 237631 h 313241"/>
              <a:gd name="connsiteX5" fmla="*/ 205227 w 280837"/>
              <a:gd name="connsiteY5" fmla="*/ 237631 h 313241"/>
              <a:gd name="connsiteX6" fmla="*/ 205227 w 280837"/>
              <a:gd name="connsiteY6" fmla="*/ 270035 h 313241"/>
              <a:gd name="connsiteX7" fmla="*/ 183624 w 280837"/>
              <a:gd name="connsiteY7" fmla="*/ 270035 h 313241"/>
              <a:gd name="connsiteX8" fmla="*/ 183624 w 280837"/>
              <a:gd name="connsiteY8" fmla="*/ 237631 h 313241"/>
              <a:gd name="connsiteX9" fmla="*/ 151220 w 280837"/>
              <a:gd name="connsiteY9" fmla="*/ 237631 h 313241"/>
              <a:gd name="connsiteX10" fmla="*/ 151220 w 280837"/>
              <a:gd name="connsiteY10" fmla="*/ 216028 h 313241"/>
              <a:gd name="connsiteX11" fmla="*/ 183624 w 280837"/>
              <a:gd name="connsiteY11" fmla="*/ 216028 h 313241"/>
              <a:gd name="connsiteX12" fmla="*/ 194426 w 280837"/>
              <a:gd name="connsiteY12" fmla="*/ 162021 h 313241"/>
              <a:gd name="connsiteX13" fmla="*/ 129617 w 280837"/>
              <a:gd name="connsiteY13" fmla="*/ 226830 h 313241"/>
              <a:gd name="connsiteX14" fmla="*/ 194426 w 280837"/>
              <a:gd name="connsiteY14" fmla="*/ 291639 h 313241"/>
              <a:gd name="connsiteX15" fmla="*/ 259234 w 280837"/>
              <a:gd name="connsiteY15" fmla="*/ 226830 h 313241"/>
              <a:gd name="connsiteX16" fmla="*/ 194426 w 280837"/>
              <a:gd name="connsiteY16" fmla="*/ 162021 h 313241"/>
              <a:gd name="connsiteX17" fmla="*/ 151220 w 280837"/>
              <a:gd name="connsiteY17" fmla="*/ 36725 h 313241"/>
              <a:gd name="connsiteX18" fmla="*/ 151220 w 280837"/>
              <a:gd name="connsiteY18" fmla="*/ 64809 h 313241"/>
              <a:gd name="connsiteX19" fmla="*/ 179304 w 280837"/>
              <a:gd name="connsiteY19" fmla="*/ 64809 h 313241"/>
              <a:gd name="connsiteX20" fmla="*/ 21603 w 280837"/>
              <a:gd name="connsiteY20" fmla="*/ 21603 h 313241"/>
              <a:gd name="connsiteX21" fmla="*/ 21603 w 280837"/>
              <a:gd name="connsiteY21" fmla="*/ 259234 h 313241"/>
              <a:gd name="connsiteX22" fmla="*/ 114495 w 280837"/>
              <a:gd name="connsiteY22" fmla="*/ 259234 h 313241"/>
              <a:gd name="connsiteX23" fmla="*/ 108014 w 280837"/>
              <a:gd name="connsiteY23" fmla="*/ 226830 h 313241"/>
              <a:gd name="connsiteX24" fmla="*/ 194426 w 280837"/>
              <a:gd name="connsiteY24" fmla="*/ 140419 h 313241"/>
              <a:gd name="connsiteX25" fmla="*/ 194426 w 280837"/>
              <a:gd name="connsiteY25" fmla="*/ 86411 h 313241"/>
              <a:gd name="connsiteX26" fmla="*/ 129617 w 280837"/>
              <a:gd name="connsiteY26" fmla="*/ 86411 h 313241"/>
              <a:gd name="connsiteX27" fmla="*/ 129617 w 280837"/>
              <a:gd name="connsiteY27" fmla="*/ 21603 h 313241"/>
              <a:gd name="connsiteX28" fmla="*/ 0 w 280837"/>
              <a:gd name="connsiteY28" fmla="*/ 0 h 313241"/>
              <a:gd name="connsiteX29" fmla="*/ 144739 w 280837"/>
              <a:gd name="connsiteY29" fmla="*/ 0 h 313241"/>
              <a:gd name="connsiteX30" fmla="*/ 216029 w 280837"/>
              <a:gd name="connsiteY30" fmla="*/ 71289 h 313241"/>
              <a:gd name="connsiteX31" fmla="*/ 216029 w 280837"/>
              <a:gd name="connsiteY31" fmla="*/ 143659 h 313241"/>
              <a:gd name="connsiteX32" fmla="*/ 280837 w 280837"/>
              <a:gd name="connsiteY32" fmla="*/ 226830 h 313241"/>
              <a:gd name="connsiteX33" fmla="*/ 194426 w 280837"/>
              <a:gd name="connsiteY33" fmla="*/ 313241 h 313241"/>
              <a:gd name="connsiteX34" fmla="*/ 127457 w 280837"/>
              <a:gd name="connsiteY34" fmla="*/ 280837 h 313241"/>
              <a:gd name="connsiteX35" fmla="*/ 0 w 280837"/>
              <a:gd name="connsiteY35" fmla="*/ 280837 h 313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0837" h="313241">
                <a:moveTo>
                  <a:pt x="183624" y="183624"/>
                </a:moveTo>
                <a:lnTo>
                  <a:pt x="205227" y="183624"/>
                </a:lnTo>
                <a:lnTo>
                  <a:pt x="205227" y="216028"/>
                </a:lnTo>
                <a:lnTo>
                  <a:pt x="237631" y="216028"/>
                </a:lnTo>
                <a:lnTo>
                  <a:pt x="237631" y="237631"/>
                </a:lnTo>
                <a:lnTo>
                  <a:pt x="205227" y="237631"/>
                </a:lnTo>
                <a:lnTo>
                  <a:pt x="205227" y="270035"/>
                </a:lnTo>
                <a:lnTo>
                  <a:pt x="183624" y="270035"/>
                </a:lnTo>
                <a:lnTo>
                  <a:pt x="183624" y="237631"/>
                </a:lnTo>
                <a:lnTo>
                  <a:pt x="151220" y="237631"/>
                </a:lnTo>
                <a:lnTo>
                  <a:pt x="151220" y="216028"/>
                </a:lnTo>
                <a:lnTo>
                  <a:pt x="183624" y="216028"/>
                </a:lnTo>
                <a:close/>
                <a:moveTo>
                  <a:pt x="194426" y="162021"/>
                </a:moveTo>
                <a:cubicBezTo>
                  <a:pt x="158781" y="162021"/>
                  <a:pt x="129617" y="191185"/>
                  <a:pt x="129617" y="226830"/>
                </a:cubicBezTo>
                <a:cubicBezTo>
                  <a:pt x="129617" y="262475"/>
                  <a:pt x="158781" y="291639"/>
                  <a:pt x="194426" y="291639"/>
                </a:cubicBezTo>
                <a:cubicBezTo>
                  <a:pt x="230071" y="291639"/>
                  <a:pt x="259234" y="262475"/>
                  <a:pt x="259234" y="226830"/>
                </a:cubicBezTo>
                <a:cubicBezTo>
                  <a:pt x="259234" y="191185"/>
                  <a:pt x="230071" y="162021"/>
                  <a:pt x="194426" y="162021"/>
                </a:cubicBezTo>
                <a:close/>
                <a:moveTo>
                  <a:pt x="151220" y="36725"/>
                </a:moveTo>
                <a:lnTo>
                  <a:pt x="151220" y="64809"/>
                </a:lnTo>
                <a:lnTo>
                  <a:pt x="179304" y="64809"/>
                </a:lnTo>
                <a:close/>
                <a:moveTo>
                  <a:pt x="21603" y="21603"/>
                </a:moveTo>
                <a:lnTo>
                  <a:pt x="21603" y="259234"/>
                </a:lnTo>
                <a:lnTo>
                  <a:pt x="114495" y="259234"/>
                </a:lnTo>
                <a:cubicBezTo>
                  <a:pt x="110175" y="249513"/>
                  <a:pt x="108014" y="238712"/>
                  <a:pt x="108014" y="226830"/>
                </a:cubicBezTo>
                <a:cubicBezTo>
                  <a:pt x="108014" y="179304"/>
                  <a:pt x="146899" y="140419"/>
                  <a:pt x="194426" y="140419"/>
                </a:cubicBezTo>
                <a:lnTo>
                  <a:pt x="194426" y="86411"/>
                </a:lnTo>
                <a:lnTo>
                  <a:pt x="129617" y="86411"/>
                </a:lnTo>
                <a:lnTo>
                  <a:pt x="129617" y="21603"/>
                </a:lnTo>
                <a:close/>
                <a:moveTo>
                  <a:pt x="0" y="0"/>
                </a:moveTo>
                <a:lnTo>
                  <a:pt x="144739" y="0"/>
                </a:lnTo>
                <a:lnTo>
                  <a:pt x="216029" y="71289"/>
                </a:lnTo>
                <a:lnTo>
                  <a:pt x="216029" y="143659"/>
                </a:lnTo>
                <a:cubicBezTo>
                  <a:pt x="252754" y="153380"/>
                  <a:pt x="280837" y="186865"/>
                  <a:pt x="280837" y="226830"/>
                </a:cubicBezTo>
                <a:cubicBezTo>
                  <a:pt x="280837" y="274356"/>
                  <a:pt x="241952" y="313241"/>
                  <a:pt x="194426" y="313241"/>
                </a:cubicBezTo>
                <a:cubicBezTo>
                  <a:pt x="167422" y="313241"/>
                  <a:pt x="142579" y="300280"/>
                  <a:pt x="127457" y="280837"/>
                </a:cubicBezTo>
                <a:lnTo>
                  <a:pt x="0" y="280837"/>
                </a:lnTo>
                <a:close/>
              </a:path>
            </a:pathLst>
          </a:custGeom>
          <a:solidFill>
            <a:schemeClr val="bg1"/>
          </a:solidFill>
          <a:ln w="10796"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157AF47-777E-4BE3-A4A8-784D13DF6705}"/>
              </a:ext>
            </a:extLst>
          </p:cNvPr>
          <p:cNvSpPr/>
          <p:nvPr/>
        </p:nvSpPr>
        <p:spPr>
          <a:xfrm>
            <a:off x="10444776" y="4076783"/>
            <a:ext cx="449228" cy="397396"/>
          </a:xfrm>
          <a:custGeom>
            <a:avLst/>
            <a:gdLst>
              <a:gd name="connsiteX0" fmla="*/ 21603 w 280837"/>
              <a:gd name="connsiteY0" fmla="*/ 155542 h 248434"/>
              <a:gd name="connsiteX1" fmla="*/ 21603 w 280837"/>
              <a:gd name="connsiteY1" fmla="*/ 226831 h 248434"/>
              <a:gd name="connsiteX2" fmla="*/ 259234 w 280837"/>
              <a:gd name="connsiteY2" fmla="*/ 226831 h 248434"/>
              <a:gd name="connsiteX3" fmla="*/ 259234 w 280837"/>
              <a:gd name="connsiteY3" fmla="*/ 155542 h 248434"/>
              <a:gd name="connsiteX4" fmla="*/ 237632 w 280837"/>
              <a:gd name="connsiteY4" fmla="*/ 162022 h 248434"/>
              <a:gd name="connsiteX5" fmla="*/ 43206 w 280837"/>
              <a:gd name="connsiteY5" fmla="*/ 162022 h 248434"/>
              <a:gd name="connsiteX6" fmla="*/ 21603 w 280837"/>
              <a:gd name="connsiteY6" fmla="*/ 155542 h 248434"/>
              <a:gd name="connsiteX7" fmla="*/ 194426 w 280837"/>
              <a:gd name="connsiteY7" fmla="*/ 97213 h 248434"/>
              <a:gd name="connsiteX8" fmla="*/ 216030 w 280837"/>
              <a:gd name="connsiteY8" fmla="*/ 97213 h 248434"/>
              <a:gd name="connsiteX9" fmla="*/ 216030 w 280837"/>
              <a:gd name="connsiteY9" fmla="*/ 129617 h 248434"/>
              <a:gd name="connsiteX10" fmla="*/ 194426 w 280837"/>
              <a:gd name="connsiteY10" fmla="*/ 129617 h 248434"/>
              <a:gd name="connsiteX11" fmla="*/ 64808 w 280837"/>
              <a:gd name="connsiteY11" fmla="*/ 97213 h 248434"/>
              <a:gd name="connsiteX12" fmla="*/ 86412 w 280837"/>
              <a:gd name="connsiteY12" fmla="*/ 97213 h 248434"/>
              <a:gd name="connsiteX13" fmla="*/ 86412 w 280837"/>
              <a:gd name="connsiteY13" fmla="*/ 129617 h 248434"/>
              <a:gd name="connsiteX14" fmla="*/ 64808 w 280837"/>
              <a:gd name="connsiteY14" fmla="*/ 129617 h 248434"/>
              <a:gd name="connsiteX15" fmla="*/ 21603 w 280837"/>
              <a:gd name="connsiteY15" fmla="*/ 54007 h 248434"/>
              <a:gd name="connsiteX16" fmla="*/ 21603 w 280837"/>
              <a:gd name="connsiteY16" fmla="*/ 86411 h 248434"/>
              <a:gd name="connsiteX17" fmla="*/ 21603 w 280837"/>
              <a:gd name="connsiteY17" fmla="*/ 118817 h 248434"/>
              <a:gd name="connsiteX18" fmla="*/ 43206 w 280837"/>
              <a:gd name="connsiteY18" fmla="*/ 140420 h 248434"/>
              <a:gd name="connsiteX19" fmla="*/ 237632 w 280837"/>
              <a:gd name="connsiteY19" fmla="*/ 140420 h 248434"/>
              <a:gd name="connsiteX20" fmla="*/ 259234 w 280837"/>
              <a:gd name="connsiteY20" fmla="*/ 118817 h 248434"/>
              <a:gd name="connsiteX21" fmla="*/ 259234 w 280837"/>
              <a:gd name="connsiteY21" fmla="*/ 86411 h 248434"/>
              <a:gd name="connsiteX22" fmla="*/ 259234 w 280837"/>
              <a:gd name="connsiteY22" fmla="*/ 54007 h 248434"/>
              <a:gd name="connsiteX23" fmla="*/ 183624 w 280837"/>
              <a:gd name="connsiteY23" fmla="*/ 54007 h 248434"/>
              <a:gd name="connsiteX24" fmla="*/ 97213 w 280837"/>
              <a:gd name="connsiteY24" fmla="*/ 54007 h 248434"/>
              <a:gd name="connsiteX25" fmla="*/ 118816 w 280837"/>
              <a:gd name="connsiteY25" fmla="*/ 21603 h 248434"/>
              <a:gd name="connsiteX26" fmla="*/ 118816 w 280837"/>
              <a:gd name="connsiteY26" fmla="*/ 32404 h 248434"/>
              <a:gd name="connsiteX27" fmla="*/ 162022 w 280837"/>
              <a:gd name="connsiteY27" fmla="*/ 32404 h 248434"/>
              <a:gd name="connsiteX28" fmla="*/ 162022 w 280837"/>
              <a:gd name="connsiteY28" fmla="*/ 21603 h 248434"/>
              <a:gd name="connsiteX29" fmla="*/ 118816 w 280837"/>
              <a:gd name="connsiteY29" fmla="*/ 0 h 248434"/>
              <a:gd name="connsiteX30" fmla="*/ 162022 w 280837"/>
              <a:gd name="connsiteY30" fmla="*/ 0 h 248434"/>
              <a:gd name="connsiteX31" fmla="*/ 183624 w 280837"/>
              <a:gd name="connsiteY31" fmla="*/ 21603 h 248434"/>
              <a:gd name="connsiteX32" fmla="*/ 183624 w 280837"/>
              <a:gd name="connsiteY32" fmla="*/ 32404 h 248434"/>
              <a:gd name="connsiteX33" fmla="*/ 280837 w 280837"/>
              <a:gd name="connsiteY33" fmla="*/ 32404 h 248434"/>
              <a:gd name="connsiteX34" fmla="*/ 280837 w 280837"/>
              <a:gd name="connsiteY34" fmla="*/ 86411 h 248434"/>
              <a:gd name="connsiteX35" fmla="*/ 280837 w 280837"/>
              <a:gd name="connsiteY35" fmla="*/ 118817 h 248434"/>
              <a:gd name="connsiteX36" fmla="*/ 280837 w 280837"/>
              <a:gd name="connsiteY36" fmla="*/ 248434 h 248434"/>
              <a:gd name="connsiteX37" fmla="*/ 0 w 280837"/>
              <a:gd name="connsiteY37" fmla="*/ 248434 h 248434"/>
              <a:gd name="connsiteX38" fmla="*/ 0 w 280837"/>
              <a:gd name="connsiteY38" fmla="*/ 118817 h 248434"/>
              <a:gd name="connsiteX39" fmla="*/ 0 w 280837"/>
              <a:gd name="connsiteY39" fmla="*/ 86411 h 248434"/>
              <a:gd name="connsiteX40" fmla="*/ 0 w 280837"/>
              <a:gd name="connsiteY40" fmla="*/ 32404 h 248434"/>
              <a:gd name="connsiteX41" fmla="*/ 97213 w 280837"/>
              <a:gd name="connsiteY41" fmla="*/ 32404 h 248434"/>
              <a:gd name="connsiteX42" fmla="*/ 97213 w 280837"/>
              <a:gd name="connsiteY42" fmla="*/ 21603 h 248434"/>
              <a:gd name="connsiteX43" fmla="*/ 118816 w 280837"/>
              <a:gd name="connsiteY43" fmla="*/ 0 h 248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80837" h="248434">
                <a:moveTo>
                  <a:pt x="21603" y="155542"/>
                </a:moveTo>
                <a:lnTo>
                  <a:pt x="21603" y="226831"/>
                </a:lnTo>
                <a:lnTo>
                  <a:pt x="259234" y="226831"/>
                </a:lnTo>
                <a:lnTo>
                  <a:pt x="259234" y="155542"/>
                </a:lnTo>
                <a:cubicBezTo>
                  <a:pt x="252754" y="159862"/>
                  <a:pt x="245193" y="162022"/>
                  <a:pt x="237632" y="162022"/>
                </a:cubicBezTo>
                <a:lnTo>
                  <a:pt x="43206" y="162022"/>
                </a:lnTo>
                <a:cubicBezTo>
                  <a:pt x="35645" y="162022"/>
                  <a:pt x="28083" y="158782"/>
                  <a:pt x="21603" y="155542"/>
                </a:cubicBezTo>
                <a:close/>
                <a:moveTo>
                  <a:pt x="194426" y="97213"/>
                </a:moveTo>
                <a:lnTo>
                  <a:pt x="216030" y="97213"/>
                </a:lnTo>
                <a:lnTo>
                  <a:pt x="216030" y="129617"/>
                </a:lnTo>
                <a:lnTo>
                  <a:pt x="194426" y="129617"/>
                </a:lnTo>
                <a:close/>
                <a:moveTo>
                  <a:pt x="64808" y="97213"/>
                </a:moveTo>
                <a:lnTo>
                  <a:pt x="86412" y="97213"/>
                </a:lnTo>
                <a:lnTo>
                  <a:pt x="86412" y="129617"/>
                </a:lnTo>
                <a:lnTo>
                  <a:pt x="64808" y="129617"/>
                </a:lnTo>
                <a:close/>
                <a:moveTo>
                  <a:pt x="21603" y="54007"/>
                </a:moveTo>
                <a:lnTo>
                  <a:pt x="21603" y="86411"/>
                </a:lnTo>
                <a:lnTo>
                  <a:pt x="21603" y="118817"/>
                </a:lnTo>
                <a:cubicBezTo>
                  <a:pt x="21603" y="130698"/>
                  <a:pt x="31324" y="140420"/>
                  <a:pt x="43206" y="140420"/>
                </a:cubicBezTo>
                <a:lnTo>
                  <a:pt x="237632" y="140420"/>
                </a:lnTo>
                <a:cubicBezTo>
                  <a:pt x="249513" y="140420"/>
                  <a:pt x="259234" y="130698"/>
                  <a:pt x="259234" y="118817"/>
                </a:cubicBezTo>
                <a:lnTo>
                  <a:pt x="259234" y="86411"/>
                </a:lnTo>
                <a:lnTo>
                  <a:pt x="259234" y="54007"/>
                </a:lnTo>
                <a:lnTo>
                  <a:pt x="183624" y="54007"/>
                </a:lnTo>
                <a:lnTo>
                  <a:pt x="97213" y="54007"/>
                </a:lnTo>
                <a:close/>
                <a:moveTo>
                  <a:pt x="118816" y="21603"/>
                </a:moveTo>
                <a:lnTo>
                  <a:pt x="118816" y="32404"/>
                </a:lnTo>
                <a:lnTo>
                  <a:pt x="162022" y="32404"/>
                </a:lnTo>
                <a:lnTo>
                  <a:pt x="162022" y="21603"/>
                </a:lnTo>
                <a:close/>
                <a:moveTo>
                  <a:pt x="118816" y="0"/>
                </a:moveTo>
                <a:lnTo>
                  <a:pt x="162022" y="0"/>
                </a:lnTo>
                <a:cubicBezTo>
                  <a:pt x="173903" y="0"/>
                  <a:pt x="183624" y="9721"/>
                  <a:pt x="183624" y="21603"/>
                </a:cubicBezTo>
                <a:lnTo>
                  <a:pt x="183624" y="32404"/>
                </a:lnTo>
                <a:lnTo>
                  <a:pt x="280837" y="32404"/>
                </a:lnTo>
                <a:lnTo>
                  <a:pt x="280837" y="86411"/>
                </a:lnTo>
                <a:lnTo>
                  <a:pt x="280837" y="118817"/>
                </a:lnTo>
                <a:lnTo>
                  <a:pt x="280837" y="248434"/>
                </a:lnTo>
                <a:lnTo>
                  <a:pt x="0" y="248434"/>
                </a:lnTo>
                <a:lnTo>
                  <a:pt x="0" y="118817"/>
                </a:lnTo>
                <a:lnTo>
                  <a:pt x="0" y="86411"/>
                </a:lnTo>
                <a:lnTo>
                  <a:pt x="0" y="32404"/>
                </a:lnTo>
                <a:lnTo>
                  <a:pt x="97213" y="32404"/>
                </a:lnTo>
                <a:lnTo>
                  <a:pt x="97213" y="21603"/>
                </a:lnTo>
                <a:cubicBezTo>
                  <a:pt x="97213" y="9721"/>
                  <a:pt x="106934" y="0"/>
                  <a:pt x="118816" y="0"/>
                </a:cubicBezTo>
                <a:close/>
              </a:path>
            </a:pathLst>
          </a:custGeom>
          <a:solidFill>
            <a:schemeClr val="bg1"/>
          </a:solidFill>
          <a:ln w="10796"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0BF4297E-7216-47F6-9E5C-52A9BDC88C0C}"/>
              </a:ext>
            </a:extLst>
          </p:cNvPr>
          <p:cNvSpPr/>
          <p:nvPr/>
        </p:nvSpPr>
        <p:spPr>
          <a:xfrm>
            <a:off x="7300471" y="4085423"/>
            <a:ext cx="552898" cy="380115"/>
          </a:xfrm>
          <a:custGeom>
            <a:avLst/>
            <a:gdLst>
              <a:gd name="connsiteX0" fmla="*/ 270037 w 345647"/>
              <a:gd name="connsiteY0" fmla="*/ 172823 h 237631"/>
              <a:gd name="connsiteX1" fmla="*/ 248434 w 345647"/>
              <a:gd name="connsiteY1" fmla="*/ 194426 h 237631"/>
              <a:gd name="connsiteX2" fmla="*/ 270037 w 345647"/>
              <a:gd name="connsiteY2" fmla="*/ 216029 h 237631"/>
              <a:gd name="connsiteX3" fmla="*/ 291640 w 345647"/>
              <a:gd name="connsiteY3" fmla="*/ 194426 h 237631"/>
              <a:gd name="connsiteX4" fmla="*/ 270037 w 345647"/>
              <a:gd name="connsiteY4" fmla="*/ 172823 h 237631"/>
              <a:gd name="connsiteX5" fmla="*/ 97214 w 345647"/>
              <a:gd name="connsiteY5" fmla="*/ 172823 h 237631"/>
              <a:gd name="connsiteX6" fmla="*/ 75610 w 345647"/>
              <a:gd name="connsiteY6" fmla="*/ 194426 h 237631"/>
              <a:gd name="connsiteX7" fmla="*/ 97214 w 345647"/>
              <a:gd name="connsiteY7" fmla="*/ 216029 h 237631"/>
              <a:gd name="connsiteX8" fmla="*/ 118817 w 345647"/>
              <a:gd name="connsiteY8" fmla="*/ 194426 h 237631"/>
              <a:gd name="connsiteX9" fmla="*/ 97214 w 345647"/>
              <a:gd name="connsiteY9" fmla="*/ 172823 h 237631"/>
              <a:gd name="connsiteX10" fmla="*/ 21603 w 345647"/>
              <a:gd name="connsiteY10" fmla="*/ 86411 h 237631"/>
              <a:gd name="connsiteX11" fmla="*/ 86413 w 345647"/>
              <a:gd name="connsiteY11" fmla="*/ 86411 h 237631"/>
              <a:gd name="connsiteX12" fmla="*/ 86413 w 345647"/>
              <a:gd name="connsiteY12" fmla="*/ 108015 h 237631"/>
              <a:gd name="connsiteX13" fmla="*/ 21603 w 345647"/>
              <a:gd name="connsiteY13" fmla="*/ 108015 h 237631"/>
              <a:gd name="connsiteX14" fmla="*/ 226831 w 345647"/>
              <a:gd name="connsiteY14" fmla="*/ 64809 h 237631"/>
              <a:gd name="connsiteX15" fmla="*/ 226831 w 345647"/>
              <a:gd name="connsiteY15" fmla="*/ 183624 h 237631"/>
              <a:gd name="connsiteX16" fmla="*/ 227911 w 345647"/>
              <a:gd name="connsiteY16" fmla="*/ 183624 h 237631"/>
              <a:gd name="connsiteX17" fmla="*/ 270037 w 345647"/>
              <a:gd name="connsiteY17" fmla="*/ 151220 h 237631"/>
              <a:gd name="connsiteX18" fmla="*/ 312163 w 345647"/>
              <a:gd name="connsiteY18" fmla="*/ 183624 h 237631"/>
              <a:gd name="connsiteX19" fmla="*/ 324044 w 345647"/>
              <a:gd name="connsiteY19" fmla="*/ 183624 h 237631"/>
              <a:gd name="connsiteX20" fmla="*/ 324044 w 345647"/>
              <a:gd name="connsiteY20" fmla="*/ 120976 h 237631"/>
              <a:gd name="connsiteX21" fmla="*/ 305681 w 345647"/>
              <a:gd name="connsiteY21" fmla="*/ 64809 h 237631"/>
              <a:gd name="connsiteX22" fmla="*/ 10801 w 345647"/>
              <a:gd name="connsiteY22" fmla="*/ 43206 h 237631"/>
              <a:gd name="connsiteX23" fmla="*/ 108015 w 345647"/>
              <a:gd name="connsiteY23" fmla="*/ 43206 h 237631"/>
              <a:gd name="connsiteX24" fmla="*/ 108015 w 345647"/>
              <a:gd name="connsiteY24" fmla="*/ 64810 h 237631"/>
              <a:gd name="connsiteX25" fmla="*/ 10801 w 345647"/>
              <a:gd name="connsiteY25" fmla="*/ 64810 h 237631"/>
              <a:gd name="connsiteX26" fmla="*/ 0 w 345647"/>
              <a:gd name="connsiteY26" fmla="*/ 0 h 237631"/>
              <a:gd name="connsiteX27" fmla="*/ 226831 w 345647"/>
              <a:gd name="connsiteY27" fmla="*/ 0 h 237631"/>
              <a:gd name="connsiteX28" fmla="*/ 226831 w 345647"/>
              <a:gd name="connsiteY28" fmla="*/ 43206 h 237631"/>
              <a:gd name="connsiteX29" fmla="*/ 320804 w 345647"/>
              <a:gd name="connsiteY29" fmla="*/ 43206 h 237631"/>
              <a:gd name="connsiteX30" fmla="*/ 345647 w 345647"/>
              <a:gd name="connsiteY30" fmla="*/ 116655 h 237631"/>
              <a:gd name="connsiteX31" fmla="*/ 345647 w 345647"/>
              <a:gd name="connsiteY31" fmla="*/ 205227 h 237631"/>
              <a:gd name="connsiteX32" fmla="*/ 312163 w 345647"/>
              <a:gd name="connsiteY32" fmla="*/ 205227 h 237631"/>
              <a:gd name="connsiteX33" fmla="*/ 270037 w 345647"/>
              <a:gd name="connsiteY33" fmla="*/ 237631 h 237631"/>
              <a:gd name="connsiteX34" fmla="*/ 227911 w 345647"/>
              <a:gd name="connsiteY34" fmla="*/ 205227 h 237631"/>
              <a:gd name="connsiteX35" fmla="*/ 226831 w 345647"/>
              <a:gd name="connsiteY35" fmla="*/ 205227 h 237631"/>
              <a:gd name="connsiteX36" fmla="*/ 205228 w 345647"/>
              <a:gd name="connsiteY36" fmla="*/ 205227 h 237631"/>
              <a:gd name="connsiteX37" fmla="*/ 139340 w 345647"/>
              <a:gd name="connsiteY37" fmla="*/ 205227 h 237631"/>
              <a:gd name="connsiteX38" fmla="*/ 97214 w 345647"/>
              <a:gd name="connsiteY38" fmla="*/ 237631 h 237631"/>
              <a:gd name="connsiteX39" fmla="*/ 55087 w 345647"/>
              <a:gd name="connsiteY39" fmla="*/ 205227 h 237631"/>
              <a:gd name="connsiteX40" fmla="*/ 21603 w 345647"/>
              <a:gd name="connsiteY40" fmla="*/ 205227 h 237631"/>
              <a:gd name="connsiteX41" fmla="*/ 21603 w 345647"/>
              <a:gd name="connsiteY41" fmla="*/ 129617 h 237631"/>
              <a:gd name="connsiteX42" fmla="*/ 43206 w 345647"/>
              <a:gd name="connsiteY42" fmla="*/ 129617 h 237631"/>
              <a:gd name="connsiteX43" fmla="*/ 43206 w 345647"/>
              <a:gd name="connsiteY43" fmla="*/ 183624 h 237631"/>
              <a:gd name="connsiteX44" fmla="*/ 55087 w 345647"/>
              <a:gd name="connsiteY44" fmla="*/ 183624 h 237631"/>
              <a:gd name="connsiteX45" fmla="*/ 97214 w 345647"/>
              <a:gd name="connsiteY45" fmla="*/ 151220 h 237631"/>
              <a:gd name="connsiteX46" fmla="*/ 139340 w 345647"/>
              <a:gd name="connsiteY46" fmla="*/ 183624 h 237631"/>
              <a:gd name="connsiteX47" fmla="*/ 205228 w 345647"/>
              <a:gd name="connsiteY47" fmla="*/ 183624 h 237631"/>
              <a:gd name="connsiteX48" fmla="*/ 205228 w 345647"/>
              <a:gd name="connsiteY48" fmla="*/ 43206 h 237631"/>
              <a:gd name="connsiteX49" fmla="*/ 205228 w 345647"/>
              <a:gd name="connsiteY49" fmla="*/ 21603 h 237631"/>
              <a:gd name="connsiteX50" fmla="*/ 0 w 345647"/>
              <a:gd name="connsiteY50" fmla="*/ 21603 h 23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45647" h="237631">
                <a:moveTo>
                  <a:pt x="270037" y="172823"/>
                </a:moveTo>
                <a:cubicBezTo>
                  <a:pt x="258156" y="172823"/>
                  <a:pt x="248434" y="182544"/>
                  <a:pt x="248434" y="194426"/>
                </a:cubicBezTo>
                <a:cubicBezTo>
                  <a:pt x="248434" y="206307"/>
                  <a:pt x="258156" y="216029"/>
                  <a:pt x="270037" y="216029"/>
                </a:cubicBezTo>
                <a:cubicBezTo>
                  <a:pt x="281918" y="216029"/>
                  <a:pt x="291640" y="206307"/>
                  <a:pt x="291640" y="194426"/>
                </a:cubicBezTo>
                <a:cubicBezTo>
                  <a:pt x="291640" y="182544"/>
                  <a:pt x="281918" y="172823"/>
                  <a:pt x="270037" y="172823"/>
                </a:cubicBezTo>
                <a:close/>
                <a:moveTo>
                  <a:pt x="97214" y="172823"/>
                </a:moveTo>
                <a:cubicBezTo>
                  <a:pt x="85332" y="172823"/>
                  <a:pt x="75610" y="182544"/>
                  <a:pt x="75610" y="194426"/>
                </a:cubicBezTo>
                <a:cubicBezTo>
                  <a:pt x="75610" y="206307"/>
                  <a:pt x="85332" y="216029"/>
                  <a:pt x="97214" y="216029"/>
                </a:cubicBezTo>
                <a:cubicBezTo>
                  <a:pt x="109095" y="216029"/>
                  <a:pt x="118817" y="206307"/>
                  <a:pt x="118817" y="194426"/>
                </a:cubicBezTo>
                <a:cubicBezTo>
                  <a:pt x="118817" y="182544"/>
                  <a:pt x="109095" y="172823"/>
                  <a:pt x="97214" y="172823"/>
                </a:cubicBezTo>
                <a:close/>
                <a:moveTo>
                  <a:pt x="21603" y="86411"/>
                </a:moveTo>
                <a:lnTo>
                  <a:pt x="86413" y="86411"/>
                </a:lnTo>
                <a:lnTo>
                  <a:pt x="86413" y="108015"/>
                </a:lnTo>
                <a:lnTo>
                  <a:pt x="21603" y="108015"/>
                </a:lnTo>
                <a:close/>
                <a:moveTo>
                  <a:pt x="226831" y="64809"/>
                </a:moveTo>
                <a:lnTo>
                  <a:pt x="226831" y="183624"/>
                </a:lnTo>
                <a:lnTo>
                  <a:pt x="227911" y="183624"/>
                </a:lnTo>
                <a:cubicBezTo>
                  <a:pt x="233312" y="165262"/>
                  <a:pt x="249514" y="151220"/>
                  <a:pt x="270037" y="151220"/>
                </a:cubicBezTo>
                <a:cubicBezTo>
                  <a:pt x="290560" y="151220"/>
                  <a:pt x="307842" y="165262"/>
                  <a:pt x="312163" y="183624"/>
                </a:cubicBezTo>
                <a:lnTo>
                  <a:pt x="324044" y="183624"/>
                </a:lnTo>
                <a:lnTo>
                  <a:pt x="324044" y="120976"/>
                </a:lnTo>
                <a:lnTo>
                  <a:pt x="305681" y="64809"/>
                </a:lnTo>
                <a:close/>
                <a:moveTo>
                  <a:pt x="10801" y="43206"/>
                </a:moveTo>
                <a:lnTo>
                  <a:pt x="108015" y="43206"/>
                </a:lnTo>
                <a:lnTo>
                  <a:pt x="108015" y="64810"/>
                </a:lnTo>
                <a:lnTo>
                  <a:pt x="10801" y="64810"/>
                </a:lnTo>
                <a:close/>
                <a:moveTo>
                  <a:pt x="0" y="0"/>
                </a:moveTo>
                <a:lnTo>
                  <a:pt x="226831" y="0"/>
                </a:lnTo>
                <a:lnTo>
                  <a:pt x="226831" y="43206"/>
                </a:lnTo>
                <a:lnTo>
                  <a:pt x="320804" y="43206"/>
                </a:lnTo>
                <a:lnTo>
                  <a:pt x="345647" y="116655"/>
                </a:lnTo>
                <a:lnTo>
                  <a:pt x="345647" y="205227"/>
                </a:lnTo>
                <a:lnTo>
                  <a:pt x="312163" y="205227"/>
                </a:lnTo>
                <a:cubicBezTo>
                  <a:pt x="306762" y="223590"/>
                  <a:pt x="290560" y="237631"/>
                  <a:pt x="270037" y="237631"/>
                </a:cubicBezTo>
                <a:cubicBezTo>
                  <a:pt x="249514" y="237631"/>
                  <a:pt x="232232" y="223590"/>
                  <a:pt x="227911" y="205227"/>
                </a:cubicBezTo>
                <a:lnTo>
                  <a:pt x="226831" y="205227"/>
                </a:lnTo>
                <a:lnTo>
                  <a:pt x="205228" y="205227"/>
                </a:lnTo>
                <a:lnTo>
                  <a:pt x="139340" y="205227"/>
                </a:lnTo>
                <a:cubicBezTo>
                  <a:pt x="133939" y="223590"/>
                  <a:pt x="117737" y="237631"/>
                  <a:pt x="97214" y="237631"/>
                </a:cubicBezTo>
                <a:cubicBezTo>
                  <a:pt x="76690" y="237631"/>
                  <a:pt x="59408" y="223590"/>
                  <a:pt x="55087" y="205227"/>
                </a:cubicBezTo>
                <a:lnTo>
                  <a:pt x="21603" y="205227"/>
                </a:lnTo>
                <a:lnTo>
                  <a:pt x="21603" y="129617"/>
                </a:lnTo>
                <a:lnTo>
                  <a:pt x="43206" y="129617"/>
                </a:lnTo>
                <a:lnTo>
                  <a:pt x="43206" y="183624"/>
                </a:lnTo>
                <a:lnTo>
                  <a:pt x="55087" y="183624"/>
                </a:lnTo>
                <a:cubicBezTo>
                  <a:pt x="60488" y="165262"/>
                  <a:pt x="76690" y="151220"/>
                  <a:pt x="97214" y="151220"/>
                </a:cubicBezTo>
                <a:cubicBezTo>
                  <a:pt x="117737" y="151220"/>
                  <a:pt x="135019" y="165262"/>
                  <a:pt x="139340" y="183624"/>
                </a:cubicBezTo>
                <a:lnTo>
                  <a:pt x="205228" y="183624"/>
                </a:lnTo>
                <a:lnTo>
                  <a:pt x="205228" y="43206"/>
                </a:lnTo>
                <a:lnTo>
                  <a:pt x="205228" y="21603"/>
                </a:lnTo>
                <a:lnTo>
                  <a:pt x="0" y="21603"/>
                </a:lnTo>
                <a:close/>
              </a:path>
            </a:pathLst>
          </a:custGeom>
          <a:solidFill>
            <a:schemeClr val="bg1"/>
          </a:solidFill>
          <a:ln w="10796"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90D6839B-FA99-4FAA-A5D0-6061300F2585}"/>
              </a:ext>
            </a:extLst>
          </p:cNvPr>
          <p:cNvSpPr/>
          <p:nvPr/>
        </p:nvSpPr>
        <p:spPr>
          <a:xfrm>
            <a:off x="1333942" y="4068145"/>
            <a:ext cx="380119" cy="414672"/>
          </a:xfrm>
          <a:custGeom>
            <a:avLst/>
            <a:gdLst>
              <a:gd name="connsiteX0" fmla="*/ 207388 w 237633"/>
              <a:gd name="connsiteY0" fmla="*/ 218189 h 259234"/>
              <a:gd name="connsiteX1" fmla="*/ 205228 w 237633"/>
              <a:gd name="connsiteY1" fmla="*/ 238712 h 259234"/>
              <a:gd name="connsiteX2" fmla="*/ 214949 w 237633"/>
              <a:gd name="connsiteY2" fmla="*/ 227910 h 259234"/>
              <a:gd name="connsiteX3" fmla="*/ 207388 w 237633"/>
              <a:gd name="connsiteY3" fmla="*/ 218189 h 259234"/>
              <a:gd name="connsiteX4" fmla="*/ 27004 w 237633"/>
              <a:gd name="connsiteY4" fmla="*/ 218189 h 259234"/>
              <a:gd name="connsiteX5" fmla="*/ 20523 w 237633"/>
              <a:gd name="connsiteY5" fmla="*/ 227910 h 259234"/>
              <a:gd name="connsiteX6" fmla="*/ 29164 w 237633"/>
              <a:gd name="connsiteY6" fmla="*/ 238712 h 259234"/>
              <a:gd name="connsiteX7" fmla="*/ 171743 w 237633"/>
              <a:gd name="connsiteY7" fmla="*/ 184705 h 259234"/>
              <a:gd name="connsiteX8" fmla="*/ 182545 w 237633"/>
              <a:gd name="connsiteY8" fmla="*/ 195507 h 259234"/>
              <a:gd name="connsiteX9" fmla="*/ 171743 w 237633"/>
              <a:gd name="connsiteY9" fmla="*/ 206309 h 259234"/>
              <a:gd name="connsiteX10" fmla="*/ 160941 w 237633"/>
              <a:gd name="connsiteY10" fmla="*/ 195507 h 259234"/>
              <a:gd name="connsiteX11" fmla="*/ 171743 w 237633"/>
              <a:gd name="connsiteY11" fmla="*/ 184705 h 259234"/>
              <a:gd name="connsiteX12" fmla="*/ 43206 w 237633"/>
              <a:gd name="connsiteY12" fmla="*/ 173903 h 259234"/>
              <a:gd name="connsiteX13" fmla="*/ 51847 w 237633"/>
              <a:gd name="connsiteY13" fmla="*/ 238712 h 259234"/>
              <a:gd name="connsiteX14" fmla="*/ 63728 w 237633"/>
              <a:gd name="connsiteY14" fmla="*/ 238712 h 259234"/>
              <a:gd name="connsiteX15" fmla="*/ 171744 w 237633"/>
              <a:gd name="connsiteY15" fmla="*/ 238712 h 259234"/>
              <a:gd name="connsiteX16" fmla="*/ 182545 w 237633"/>
              <a:gd name="connsiteY16" fmla="*/ 238712 h 259234"/>
              <a:gd name="connsiteX17" fmla="*/ 191186 w 237633"/>
              <a:gd name="connsiteY17" fmla="*/ 173903 h 259234"/>
              <a:gd name="connsiteX18" fmla="*/ 117737 w 237633"/>
              <a:gd name="connsiteY18" fmla="*/ 130697 h 259234"/>
              <a:gd name="connsiteX19" fmla="*/ 64809 w 237633"/>
              <a:gd name="connsiteY19" fmla="*/ 152300 h 259234"/>
              <a:gd name="connsiteX20" fmla="*/ 170664 w 237633"/>
              <a:gd name="connsiteY20" fmla="*/ 152300 h 259234"/>
              <a:gd name="connsiteX21" fmla="*/ 117737 w 237633"/>
              <a:gd name="connsiteY21" fmla="*/ 130697 h 259234"/>
              <a:gd name="connsiteX22" fmla="*/ 117737 w 237633"/>
              <a:gd name="connsiteY22" fmla="*/ 22683 h 259234"/>
              <a:gd name="connsiteX23" fmla="*/ 74530 w 237633"/>
              <a:gd name="connsiteY23" fmla="*/ 65889 h 259234"/>
              <a:gd name="connsiteX24" fmla="*/ 117737 w 237633"/>
              <a:gd name="connsiteY24" fmla="*/ 109095 h 259234"/>
              <a:gd name="connsiteX25" fmla="*/ 160942 w 237633"/>
              <a:gd name="connsiteY25" fmla="*/ 65889 h 259234"/>
              <a:gd name="connsiteX26" fmla="*/ 117737 w 237633"/>
              <a:gd name="connsiteY26" fmla="*/ 22683 h 259234"/>
              <a:gd name="connsiteX27" fmla="*/ 118817 w 237633"/>
              <a:gd name="connsiteY27" fmla="*/ 0 h 259234"/>
              <a:gd name="connsiteX28" fmla="*/ 183625 w 237633"/>
              <a:gd name="connsiteY28" fmla="*/ 64809 h 259234"/>
              <a:gd name="connsiteX29" fmla="*/ 157702 w 237633"/>
              <a:gd name="connsiteY29" fmla="*/ 116656 h 259234"/>
              <a:gd name="connsiteX30" fmla="*/ 199828 w 237633"/>
              <a:gd name="connsiteY30" fmla="*/ 153380 h 259234"/>
              <a:gd name="connsiteX31" fmla="*/ 208469 w 237633"/>
              <a:gd name="connsiteY31" fmla="*/ 158781 h 259234"/>
              <a:gd name="connsiteX32" fmla="*/ 213869 w 237633"/>
              <a:gd name="connsiteY32" fmla="*/ 176064 h 259234"/>
              <a:gd name="connsiteX33" fmla="*/ 211709 w 237633"/>
              <a:gd name="connsiteY33" fmla="*/ 195506 h 259234"/>
              <a:gd name="connsiteX34" fmla="*/ 237633 w 237633"/>
              <a:gd name="connsiteY34" fmla="*/ 226830 h 259234"/>
              <a:gd name="connsiteX35" fmla="*/ 205228 w 237633"/>
              <a:gd name="connsiteY35" fmla="*/ 259234 h 259234"/>
              <a:gd name="connsiteX36" fmla="*/ 184705 w 237633"/>
              <a:gd name="connsiteY36" fmla="*/ 259234 h 259234"/>
              <a:gd name="connsiteX37" fmla="*/ 172824 w 237633"/>
              <a:gd name="connsiteY37" fmla="*/ 259234 h 259234"/>
              <a:gd name="connsiteX38" fmla="*/ 64809 w 237633"/>
              <a:gd name="connsiteY38" fmla="*/ 259234 h 259234"/>
              <a:gd name="connsiteX39" fmla="*/ 52927 w 237633"/>
              <a:gd name="connsiteY39" fmla="*/ 259234 h 259234"/>
              <a:gd name="connsiteX40" fmla="*/ 32404 w 237633"/>
              <a:gd name="connsiteY40" fmla="*/ 259234 h 259234"/>
              <a:gd name="connsiteX41" fmla="*/ 0 w 237633"/>
              <a:gd name="connsiteY41" fmla="*/ 226830 h 259234"/>
              <a:gd name="connsiteX42" fmla="*/ 25923 w 237633"/>
              <a:gd name="connsiteY42" fmla="*/ 195506 h 259234"/>
              <a:gd name="connsiteX43" fmla="*/ 23763 w 237633"/>
              <a:gd name="connsiteY43" fmla="*/ 176064 h 259234"/>
              <a:gd name="connsiteX44" fmla="*/ 29164 w 237633"/>
              <a:gd name="connsiteY44" fmla="*/ 158781 h 259234"/>
              <a:gd name="connsiteX45" fmla="*/ 37805 w 237633"/>
              <a:gd name="connsiteY45" fmla="*/ 153380 h 259234"/>
              <a:gd name="connsiteX46" fmla="*/ 79931 w 237633"/>
              <a:gd name="connsiteY46" fmla="*/ 116656 h 259234"/>
              <a:gd name="connsiteX47" fmla="*/ 54007 w 237633"/>
              <a:gd name="connsiteY47" fmla="*/ 64809 h 259234"/>
              <a:gd name="connsiteX48" fmla="*/ 118817 w 237633"/>
              <a:gd name="connsiteY48" fmla="*/ 0 h 259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37633" h="259234">
                <a:moveTo>
                  <a:pt x="207388" y="218189"/>
                </a:moveTo>
                <a:lnTo>
                  <a:pt x="205228" y="238712"/>
                </a:lnTo>
                <a:cubicBezTo>
                  <a:pt x="210629" y="237631"/>
                  <a:pt x="214949" y="233311"/>
                  <a:pt x="214949" y="227910"/>
                </a:cubicBezTo>
                <a:cubicBezTo>
                  <a:pt x="214949" y="223590"/>
                  <a:pt x="211709" y="219269"/>
                  <a:pt x="207388" y="218189"/>
                </a:cubicBezTo>
                <a:close/>
                <a:moveTo>
                  <a:pt x="27004" y="218189"/>
                </a:moveTo>
                <a:cubicBezTo>
                  <a:pt x="23763" y="219269"/>
                  <a:pt x="20523" y="223590"/>
                  <a:pt x="20523" y="227910"/>
                </a:cubicBezTo>
                <a:cubicBezTo>
                  <a:pt x="20523" y="233311"/>
                  <a:pt x="24843" y="237631"/>
                  <a:pt x="29164" y="238712"/>
                </a:cubicBezTo>
                <a:close/>
                <a:moveTo>
                  <a:pt x="171743" y="184705"/>
                </a:moveTo>
                <a:cubicBezTo>
                  <a:pt x="177709" y="184705"/>
                  <a:pt x="182545" y="189541"/>
                  <a:pt x="182545" y="195507"/>
                </a:cubicBezTo>
                <a:cubicBezTo>
                  <a:pt x="182545" y="201473"/>
                  <a:pt x="177709" y="206309"/>
                  <a:pt x="171743" y="206309"/>
                </a:cubicBezTo>
                <a:cubicBezTo>
                  <a:pt x="165777" y="206309"/>
                  <a:pt x="160941" y="201473"/>
                  <a:pt x="160941" y="195507"/>
                </a:cubicBezTo>
                <a:cubicBezTo>
                  <a:pt x="160941" y="189541"/>
                  <a:pt x="165777" y="184705"/>
                  <a:pt x="171743" y="184705"/>
                </a:cubicBezTo>
                <a:close/>
                <a:moveTo>
                  <a:pt x="43206" y="173903"/>
                </a:moveTo>
                <a:lnTo>
                  <a:pt x="51847" y="238712"/>
                </a:lnTo>
                <a:lnTo>
                  <a:pt x="63728" y="238712"/>
                </a:lnTo>
                <a:lnTo>
                  <a:pt x="171744" y="238712"/>
                </a:lnTo>
                <a:lnTo>
                  <a:pt x="182545" y="238712"/>
                </a:lnTo>
                <a:lnTo>
                  <a:pt x="191186" y="173903"/>
                </a:lnTo>
                <a:close/>
                <a:moveTo>
                  <a:pt x="117737" y="130697"/>
                </a:moveTo>
                <a:cubicBezTo>
                  <a:pt x="97214" y="130697"/>
                  <a:pt x="78850" y="138259"/>
                  <a:pt x="64809" y="152300"/>
                </a:cubicBezTo>
                <a:lnTo>
                  <a:pt x="170664" y="152300"/>
                </a:lnTo>
                <a:cubicBezTo>
                  <a:pt x="156622" y="138259"/>
                  <a:pt x="138259" y="130697"/>
                  <a:pt x="117737" y="130697"/>
                </a:cubicBezTo>
                <a:close/>
                <a:moveTo>
                  <a:pt x="117737" y="22683"/>
                </a:moveTo>
                <a:cubicBezTo>
                  <a:pt x="93973" y="22683"/>
                  <a:pt x="74530" y="42126"/>
                  <a:pt x="74530" y="65889"/>
                </a:cubicBezTo>
                <a:cubicBezTo>
                  <a:pt x="74530" y="89652"/>
                  <a:pt x="93973" y="109095"/>
                  <a:pt x="117737" y="109095"/>
                </a:cubicBezTo>
                <a:cubicBezTo>
                  <a:pt x="141500" y="109095"/>
                  <a:pt x="160942" y="89652"/>
                  <a:pt x="160942" y="65889"/>
                </a:cubicBezTo>
                <a:cubicBezTo>
                  <a:pt x="160942" y="42126"/>
                  <a:pt x="141500" y="22683"/>
                  <a:pt x="117737" y="22683"/>
                </a:cubicBezTo>
                <a:close/>
                <a:moveTo>
                  <a:pt x="118817" y="0"/>
                </a:moveTo>
                <a:cubicBezTo>
                  <a:pt x="154461" y="0"/>
                  <a:pt x="183625" y="29164"/>
                  <a:pt x="183625" y="64809"/>
                </a:cubicBezTo>
                <a:cubicBezTo>
                  <a:pt x="183625" y="86411"/>
                  <a:pt x="172824" y="104774"/>
                  <a:pt x="157702" y="116656"/>
                </a:cubicBezTo>
                <a:cubicBezTo>
                  <a:pt x="174984" y="124216"/>
                  <a:pt x="189026" y="137178"/>
                  <a:pt x="199828" y="153380"/>
                </a:cubicBezTo>
                <a:cubicBezTo>
                  <a:pt x="203068" y="154461"/>
                  <a:pt x="206308" y="155541"/>
                  <a:pt x="208469" y="158781"/>
                </a:cubicBezTo>
                <a:cubicBezTo>
                  <a:pt x="212789" y="164182"/>
                  <a:pt x="214949" y="169583"/>
                  <a:pt x="213869" y="176064"/>
                </a:cubicBezTo>
                <a:lnTo>
                  <a:pt x="211709" y="195506"/>
                </a:lnTo>
                <a:cubicBezTo>
                  <a:pt x="226831" y="198746"/>
                  <a:pt x="237633" y="211708"/>
                  <a:pt x="237633" y="226830"/>
                </a:cubicBezTo>
                <a:cubicBezTo>
                  <a:pt x="237633" y="245193"/>
                  <a:pt x="223591" y="259234"/>
                  <a:pt x="205228" y="259234"/>
                </a:cubicBezTo>
                <a:lnTo>
                  <a:pt x="184705" y="259234"/>
                </a:lnTo>
                <a:lnTo>
                  <a:pt x="172824" y="259234"/>
                </a:lnTo>
                <a:lnTo>
                  <a:pt x="64809" y="259234"/>
                </a:lnTo>
                <a:lnTo>
                  <a:pt x="52927" y="259234"/>
                </a:lnTo>
                <a:lnTo>
                  <a:pt x="32404" y="259234"/>
                </a:lnTo>
                <a:cubicBezTo>
                  <a:pt x="14042" y="259234"/>
                  <a:pt x="0" y="245193"/>
                  <a:pt x="0" y="226830"/>
                </a:cubicBezTo>
                <a:cubicBezTo>
                  <a:pt x="0" y="211708"/>
                  <a:pt x="10801" y="198746"/>
                  <a:pt x="25923" y="195506"/>
                </a:cubicBezTo>
                <a:lnTo>
                  <a:pt x="23763" y="176064"/>
                </a:lnTo>
                <a:cubicBezTo>
                  <a:pt x="22683" y="169583"/>
                  <a:pt x="24843" y="163102"/>
                  <a:pt x="29164" y="158781"/>
                </a:cubicBezTo>
                <a:cubicBezTo>
                  <a:pt x="31324" y="156621"/>
                  <a:pt x="34565" y="154461"/>
                  <a:pt x="37805" y="153380"/>
                </a:cubicBezTo>
                <a:cubicBezTo>
                  <a:pt x="47526" y="137178"/>
                  <a:pt x="62648" y="124216"/>
                  <a:pt x="79931" y="116656"/>
                </a:cubicBezTo>
                <a:cubicBezTo>
                  <a:pt x="63728" y="104774"/>
                  <a:pt x="54007" y="85331"/>
                  <a:pt x="54007" y="64809"/>
                </a:cubicBezTo>
                <a:cubicBezTo>
                  <a:pt x="54007" y="29164"/>
                  <a:pt x="83171" y="0"/>
                  <a:pt x="118817" y="0"/>
                </a:cubicBezTo>
                <a:close/>
              </a:path>
            </a:pathLst>
          </a:custGeom>
          <a:solidFill>
            <a:schemeClr val="bg1"/>
          </a:solidFill>
          <a:ln w="10796" cap="flat">
            <a:noFill/>
            <a:prstDash val="solid"/>
            <a:miter/>
          </a:ln>
        </p:spPr>
        <p:txBody>
          <a:bodyPr rtlCol="0" anchor="ctr"/>
          <a:lstStyle/>
          <a:p>
            <a:endParaRPr lang="en-ID"/>
          </a:p>
        </p:txBody>
      </p:sp>
    </p:spTree>
    <p:extLst>
      <p:ext uri="{BB962C8B-B14F-4D97-AF65-F5344CB8AC3E}">
        <p14:creationId xmlns:p14="http://schemas.microsoft.com/office/powerpoint/2010/main" val="27846901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0131F1AD-2C5D-47AA-A84C-43475F616897}"/>
              </a:ext>
            </a:extLst>
          </p:cNvPr>
          <p:cNvSpPr>
            <a:spLocks noGrp="1"/>
          </p:cNvSpPr>
          <p:nvPr>
            <p:ph type="pic" sz="quarter" idx="10"/>
          </p:nvPr>
        </p:nvSpPr>
        <p:spPr/>
      </p:sp>
      <p:sp>
        <p:nvSpPr>
          <p:cNvPr id="4" name="Rectangle 3">
            <a:extLst>
              <a:ext uri="{FF2B5EF4-FFF2-40B4-BE49-F238E27FC236}">
                <a16:creationId xmlns:a16="http://schemas.microsoft.com/office/drawing/2014/main" id="{27A5B8FD-DA2F-4542-84D1-1CDA5F967C31}"/>
              </a:ext>
            </a:extLst>
          </p:cNvPr>
          <p:cNvSpPr/>
          <p:nvPr/>
        </p:nvSpPr>
        <p:spPr>
          <a:xfrm>
            <a:off x="6096794" y="3429000"/>
            <a:ext cx="6096794"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5" name="Grand Title">
            <a:extLst>
              <a:ext uri="{FF2B5EF4-FFF2-40B4-BE49-F238E27FC236}">
                <a16:creationId xmlns:a16="http://schemas.microsoft.com/office/drawing/2014/main" id="{2CA1417A-03D2-4834-B105-C46F48C5DD8F}"/>
              </a:ext>
            </a:extLst>
          </p:cNvPr>
          <p:cNvSpPr txBox="1"/>
          <p:nvPr/>
        </p:nvSpPr>
        <p:spPr>
          <a:xfrm>
            <a:off x="1088015" y="1088572"/>
            <a:ext cx="4006902"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OUR SPECIAL OFFERS</a:t>
            </a:r>
            <a:endParaRPr lang="en-ID" sz="3200">
              <a:solidFill>
                <a:schemeClr val="accent1"/>
              </a:solidFill>
              <a:latin typeface="+mj-lt"/>
            </a:endParaRPr>
          </a:p>
        </p:txBody>
      </p:sp>
      <p:sp>
        <p:nvSpPr>
          <p:cNvPr id="6" name="Justify Text Body">
            <a:extLst>
              <a:ext uri="{FF2B5EF4-FFF2-40B4-BE49-F238E27FC236}">
                <a16:creationId xmlns:a16="http://schemas.microsoft.com/office/drawing/2014/main" id="{B8CAFCA3-0E0F-48D0-841E-D024CF87F842}"/>
              </a:ext>
            </a:extLst>
          </p:cNvPr>
          <p:cNvSpPr txBox="1"/>
          <p:nvPr/>
        </p:nvSpPr>
        <p:spPr>
          <a:xfrm>
            <a:off x="1088015" y="1646413"/>
            <a:ext cx="4006902" cy="942566"/>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a:t>
            </a:r>
            <a:endParaRPr lang="en-ID" sz="1400">
              <a:solidFill>
                <a:schemeClr val="tx1">
                  <a:lumMod val="50000"/>
                  <a:lumOff val="50000"/>
                </a:schemeClr>
              </a:solidFill>
            </a:endParaRPr>
          </a:p>
        </p:txBody>
      </p:sp>
      <p:grpSp>
        <p:nvGrpSpPr>
          <p:cNvPr id="7" name="Group 6">
            <a:extLst>
              <a:ext uri="{FF2B5EF4-FFF2-40B4-BE49-F238E27FC236}">
                <a16:creationId xmlns:a16="http://schemas.microsoft.com/office/drawing/2014/main" id="{FCDBC071-2927-4E6B-A008-554BC8DAAD6E}"/>
              </a:ext>
            </a:extLst>
          </p:cNvPr>
          <p:cNvGrpSpPr/>
          <p:nvPr/>
        </p:nvGrpSpPr>
        <p:grpSpPr>
          <a:xfrm>
            <a:off x="1088015" y="2779851"/>
            <a:ext cx="1424891" cy="244273"/>
            <a:chOff x="6299994" y="4139470"/>
            <a:chExt cx="1424891" cy="244273"/>
          </a:xfrm>
        </p:grpSpPr>
        <p:sp>
          <p:nvSpPr>
            <p:cNvPr id="8" name="Rectangle 7">
              <a:extLst>
                <a:ext uri="{FF2B5EF4-FFF2-40B4-BE49-F238E27FC236}">
                  <a16:creationId xmlns:a16="http://schemas.microsoft.com/office/drawing/2014/main" id="{8B78B2C6-F0D4-4A19-B64D-B06BCE7C275A}"/>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9" name="Freeform: Shape 8">
              <a:extLst>
                <a:ext uri="{FF2B5EF4-FFF2-40B4-BE49-F238E27FC236}">
                  <a16:creationId xmlns:a16="http://schemas.microsoft.com/office/drawing/2014/main" id="{ADEF6A5C-9388-45A6-899D-1982200BD56C}"/>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0" name="TextBox 9">
              <a:extLst>
                <a:ext uri="{FF2B5EF4-FFF2-40B4-BE49-F238E27FC236}">
                  <a16:creationId xmlns:a16="http://schemas.microsoft.com/office/drawing/2014/main" id="{1AE65142-1BBC-4645-B4AD-5E5489F72975}"/>
                </a:ext>
              </a:extLst>
            </p:cNvPr>
            <p:cNvSpPr txBox="1"/>
            <p:nvPr/>
          </p:nvSpPr>
          <p:spPr>
            <a:xfrm>
              <a:off x="6525057" y="4139470"/>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1" name="Freeform 447">
              <a:extLst>
                <a:ext uri="{FF2B5EF4-FFF2-40B4-BE49-F238E27FC236}">
                  <a16:creationId xmlns:a16="http://schemas.microsoft.com/office/drawing/2014/main" id="{90664785-619A-4835-B0C5-7300061CD068}"/>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2" name="Rectangle 11">
            <a:extLst>
              <a:ext uri="{FF2B5EF4-FFF2-40B4-BE49-F238E27FC236}">
                <a16:creationId xmlns:a16="http://schemas.microsoft.com/office/drawing/2014/main" id="{7A2D7AB9-2306-4CF0-B6AD-1EA93DEF1799}"/>
              </a:ext>
            </a:extLst>
          </p:cNvPr>
          <p:cNvSpPr/>
          <p:nvPr/>
        </p:nvSpPr>
        <p:spPr>
          <a:xfrm>
            <a:off x="6458855" y="1145722"/>
            <a:ext cx="2568549" cy="3429000"/>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TextBox 13">
            <a:extLst>
              <a:ext uri="{FF2B5EF4-FFF2-40B4-BE49-F238E27FC236}">
                <a16:creationId xmlns:a16="http://schemas.microsoft.com/office/drawing/2014/main" id="{BEC27FB9-3F91-4E0F-89C9-627F6CB81774}"/>
              </a:ext>
            </a:extLst>
          </p:cNvPr>
          <p:cNvSpPr txBox="1"/>
          <p:nvPr/>
        </p:nvSpPr>
        <p:spPr>
          <a:xfrm>
            <a:off x="7180374" y="2422657"/>
            <a:ext cx="1069203" cy="325345"/>
          </a:xfrm>
          <a:prstGeom prst="rect">
            <a:avLst/>
          </a:prstGeom>
          <a:noFill/>
        </p:spPr>
        <p:txBody>
          <a:bodyPr wrap="none" lIns="0" tIns="0" rIns="0" bIns="0" rtlCol="0">
            <a:spAutoFit/>
          </a:bodyPr>
          <a:lstStyle>
            <a:defPPr>
              <a:defRPr lang="en-US"/>
            </a:defPPr>
            <a:lvl1pPr algn="ctr">
              <a:lnSpc>
                <a:spcPct val="150000"/>
              </a:lnSpc>
              <a:defRPr sz="1600" b="1">
                <a:solidFill>
                  <a:schemeClr val="tx1">
                    <a:lumMod val="65000"/>
                    <a:lumOff val="35000"/>
                  </a:schemeClr>
                </a:solidFill>
                <a:latin typeface="+mj-lt"/>
              </a:defRPr>
            </a:lvl1pPr>
          </a:lstStyle>
          <a:p>
            <a:r>
              <a:rPr lang="en-US"/>
              <a:t>Description</a:t>
            </a:r>
            <a:endParaRPr lang="en-ID"/>
          </a:p>
        </p:txBody>
      </p:sp>
      <p:sp>
        <p:nvSpPr>
          <p:cNvPr id="16" name="Freeform 19">
            <a:extLst>
              <a:ext uri="{FF2B5EF4-FFF2-40B4-BE49-F238E27FC236}">
                <a16:creationId xmlns:a16="http://schemas.microsoft.com/office/drawing/2014/main" id="{9CD9E626-A363-47A9-92A3-4D8B2F62DF1D}"/>
              </a:ext>
            </a:extLst>
          </p:cNvPr>
          <p:cNvSpPr>
            <a:spLocks noEditPoints="1"/>
          </p:cNvSpPr>
          <p:nvPr/>
        </p:nvSpPr>
        <p:spPr bwMode="auto">
          <a:xfrm>
            <a:off x="6903138" y="3146722"/>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17" name="TextBox 16">
            <a:extLst>
              <a:ext uri="{FF2B5EF4-FFF2-40B4-BE49-F238E27FC236}">
                <a16:creationId xmlns:a16="http://schemas.microsoft.com/office/drawing/2014/main" id="{4B9233DA-974A-4104-80DD-F24FB2B850E9}"/>
              </a:ext>
            </a:extLst>
          </p:cNvPr>
          <p:cNvSpPr txBox="1"/>
          <p:nvPr/>
        </p:nvSpPr>
        <p:spPr>
          <a:xfrm>
            <a:off x="7173804" y="3048025"/>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sp>
        <p:nvSpPr>
          <p:cNvPr id="19" name="Freeform 19">
            <a:extLst>
              <a:ext uri="{FF2B5EF4-FFF2-40B4-BE49-F238E27FC236}">
                <a16:creationId xmlns:a16="http://schemas.microsoft.com/office/drawing/2014/main" id="{1C378B07-8087-4BED-8F1B-D94304A32256}"/>
              </a:ext>
            </a:extLst>
          </p:cNvPr>
          <p:cNvSpPr>
            <a:spLocks noEditPoints="1"/>
          </p:cNvSpPr>
          <p:nvPr/>
        </p:nvSpPr>
        <p:spPr bwMode="auto">
          <a:xfrm>
            <a:off x="6903138" y="3487921"/>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20" name="TextBox 19">
            <a:extLst>
              <a:ext uri="{FF2B5EF4-FFF2-40B4-BE49-F238E27FC236}">
                <a16:creationId xmlns:a16="http://schemas.microsoft.com/office/drawing/2014/main" id="{0C4ACDB8-3F2C-4D1F-B4CB-CFA5FDAC1002}"/>
              </a:ext>
            </a:extLst>
          </p:cNvPr>
          <p:cNvSpPr txBox="1"/>
          <p:nvPr/>
        </p:nvSpPr>
        <p:spPr>
          <a:xfrm>
            <a:off x="7173804" y="3389224"/>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sp>
        <p:nvSpPr>
          <p:cNvPr id="22" name="Freeform 19">
            <a:extLst>
              <a:ext uri="{FF2B5EF4-FFF2-40B4-BE49-F238E27FC236}">
                <a16:creationId xmlns:a16="http://schemas.microsoft.com/office/drawing/2014/main" id="{34B339B8-1D22-4A21-87FE-F6DDF89EA483}"/>
              </a:ext>
            </a:extLst>
          </p:cNvPr>
          <p:cNvSpPr>
            <a:spLocks noEditPoints="1"/>
          </p:cNvSpPr>
          <p:nvPr/>
        </p:nvSpPr>
        <p:spPr bwMode="auto">
          <a:xfrm>
            <a:off x="6903138" y="3829120"/>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23" name="TextBox 22">
            <a:extLst>
              <a:ext uri="{FF2B5EF4-FFF2-40B4-BE49-F238E27FC236}">
                <a16:creationId xmlns:a16="http://schemas.microsoft.com/office/drawing/2014/main" id="{9E00F9D8-B57A-4D13-9D89-8EC49813F0EE}"/>
              </a:ext>
            </a:extLst>
          </p:cNvPr>
          <p:cNvSpPr txBox="1"/>
          <p:nvPr/>
        </p:nvSpPr>
        <p:spPr>
          <a:xfrm>
            <a:off x="7173804" y="3730423"/>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cxnSp>
        <p:nvCxnSpPr>
          <p:cNvPr id="24" name="Straight Connector 23">
            <a:extLst>
              <a:ext uri="{FF2B5EF4-FFF2-40B4-BE49-F238E27FC236}">
                <a16:creationId xmlns:a16="http://schemas.microsoft.com/office/drawing/2014/main" id="{9F2194F8-C3CA-425B-903C-6C434DCD71B9}"/>
              </a:ext>
            </a:extLst>
          </p:cNvPr>
          <p:cNvCxnSpPr>
            <a:cxnSpLocks/>
          </p:cNvCxnSpPr>
          <p:nvPr/>
        </p:nvCxnSpPr>
        <p:spPr>
          <a:xfrm flipH="1">
            <a:off x="6891919" y="2898644"/>
            <a:ext cx="1646113" cy="0"/>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Freeform 24">
            <a:extLst>
              <a:ext uri="{FF2B5EF4-FFF2-40B4-BE49-F238E27FC236}">
                <a16:creationId xmlns:a16="http://schemas.microsoft.com/office/drawing/2014/main" id="{9012289E-A086-4816-A68A-9A90FF7A6945}"/>
              </a:ext>
            </a:extLst>
          </p:cNvPr>
          <p:cNvSpPr>
            <a:spLocks noEditPoints="1"/>
          </p:cNvSpPr>
          <p:nvPr/>
        </p:nvSpPr>
        <p:spPr bwMode="auto">
          <a:xfrm>
            <a:off x="7498777" y="1603763"/>
            <a:ext cx="488703" cy="577218"/>
          </a:xfrm>
          <a:custGeom>
            <a:avLst/>
            <a:gdLst>
              <a:gd name="T0" fmla="*/ 122 w 241"/>
              <a:gd name="T1" fmla="*/ 0 h 285"/>
              <a:gd name="T2" fmla="*/ 135 w 241"/>
              <a:gd name="T3" fmla="*/ 14 h 285"/>
              <a:gd name="T4" fmla="*/ 108 w 241"/>
              <a:gd name="T5" fmla="*/ 14 h 285"/>
              <a:gd name="T6" fmla="*/ 122 w 241"/>
              <a:gd name="T7" fmla="*/ 0 h 285"/>
              <a:gd name="T8" fmla="*/ 54 w 241"/>
              <a:gd name="T9" fmla="*/ 22 h 285"/>
              <a:gd name="T10" fmla="*/ 187 w 241"/>
              <a:gd name="T11" fmla="*/ 22 h 285"/>
              <a:gd name="T12" fmla="*/ 199 w 241"/>
              <a:gd name="T13" fmla="*/ 34 h 285"/>
              <a:gd name="T14" fmla="*/ 199 w 241"/>
              <a:gd name="T15" fmla="*/ 152 h 285"/>
              <a:gd name="T16" fmla="*/ 179 w 241"/>
              <a:gd name="T17" fmla="*/ 165 h 285"/>
              <a:gd name="T18" fmla="*/ 60 w 241"/>
              <a:gd name="T19" fmla="*/ 165 h 285"/>
              <a:gd name="T20" fmla="*/ 43 w 241"/>
              <a:gd name="T21" fmla="*/ 154 h 285"/>
              <a:gd name="T22" fmla="*/ 43 w 241"/>
              <a:gd name="T23" fmla="*/ 153 h 285"/>
              <a:gd name="T24" fmla="*/ 43 w 241"/>
              <a:gd name="T25" fmla="*/ 34 h 285"/>
              <a:gd name="T26" fmla="*/ 54 w 241"/>
              <a:gd name="T27" fmla="*/ 22 h 285"/>
              <a:gd name="T28" fmla="*/ 70 w 241"/>
              <a:gd name="T29" fmla="*/ 39 h 285"/>
              <a:gd name="T30" fmla="*/ 172 w 241"/>
              <a:gd name="T31" fmla="*/ 39 h 285"/>
              <a:gd name="T32" fmla="*/ 181 w 241"/>
              <a:gd name="T33" fmla="*/ 48 h 285"/>
              <a:gd name="T34" fmla="*/ 181 w 241"/>
              <a:gd name="T35" fmla="*/ 148 h 285"/>
              <a:gd name="T36" fmla="*/ 61 w 241"/>
              <a:gd name="T37" fmla="*/ 149 h 285"/>
              <a:gd name="T38" fmla="*/ 61 w 241"/>
              <a:gd name="T39" fmla="*/ 139 h 285"/>
              <a:gd name="T40" fmla="*/ 61 w 241"/>
              <a:gd name="T41" fmla="*/ 48 h 285"/>
              <a:gd name="T42" fmla="*/ 70 w 241"/>
              <a:gd name="T43" fmla="*/ 39 h 285"/>
              <a:gd name="T44" fmla="*/ 207 w 241"/>
              <a:gd name="T45" fmla="*/ 91 h 285"/>
              <a:gd name="T46" fmla="*/ 238 w 241"/>
              <a:gd name="T47" fmla="*/ 125 h 285"/>
              <a:gd name="T48" fmla="*/ 207 w 241"/>
              <a:gd name="T49" fmla="*/ 146 h 285"/>
              <a:gd name="T50" fmla="*/ 207 w 241"/>
              <a:gd name="T51" fmla="*/ 91 h 285"/>
              <a:gd name="T52" fmla="*/ 167 w 241"/>
              <a:gd name="T53" fmla="*/ 173 h 285"/>
              <a:gd name="T54" fmla="*/ 122 w 241"/>
              <a:gd name="T55" fmla="*/ 204 h 285"/>
              <a:gd name="T56" fmla="*/ 73 w 241"/>
              <a:gd name="T57" fmla="*/ 173 h 285"/>
              <a:gd name="T58" fmla="*/ 167 w 241"/>
              <a:gd name="T59" fmla="*/ 173 h 285"/>
              <a:gd name="T60" fmla="*/ 34 w 241"/>
              <a:gd name="T61" fmla="*/ 148 h 285"/>
              <a:gd name="T62" fmla="*/ 2 w 241"/>
              <a:gd name="T63" fmla="*/ 128 h 285"/>
              <a:gd name="T64" fmla="*/ 34 w 241"/>
              <a:gd name="T65" fmla="*/ 92 h 285"/>
              <a:gd name="T66" fmla="*/ 34 w 241"/>
              <a:gd name="T67" fmla="*/ 148 h 285"/>
              <a:gd name="T68" fmla="*/ 241 w 241"/>
              <a:gd name="T69" fmla="*/ 133 h 285"/>
              <a:gd name="T70" fmla="*/ 241 w 241"/>
              <a:gd name="T71" fmla="*/ 279 h 285"/>
              <a:gd name="T72" fmla="*/ 239 w 241"/>
              <a:gd name="T73" fmla="*/ 283 h 285"/>
              <a:gd name="T74" fmla="*/ 129 w 241"/>
              <a:gd name="T75" fmla="*/ 209 h 285"/>
              <a:gd name="T76" fmla="*/ 182 w 241"/>
              <a:gd name="T77" fmla="*/ 173 h 285"/>
              <a:gd name="T78" fmla="*/ 182 w 241"/>
              <a:gd name="T79" fmla="*/ 173 h 285"/>
              <a:gd name="T80" fmla="*/ 207 w 241"/>
              <a:gd name="T81" fmla="*/ 156 h 285"/>
              <a:gd name="T82" fmla="*/ 207 w 241"/>
              <a:gd name="T83" fmla="*/ 156 h 285"/>
              <a:gd name="T84" fmla="*/ 241 w 241"/>
              <a:gd name="T85" fmla="*/ 133 h 285"/>
              <a:gd name="T86" fmla="*/ 113 w 241"/>
              <a:gd name="T87" fmla="*/ 209 h 285"/>
              <a:gd name="T88" fmla="*/ 2 w 241"/>
              <a:gd name="T89" fmla="*/ 283 h 285"/>
              <a:gd name="T90" fmla="*/ 0 w 241"/>
              <a:gd name="T91" fmla="*/ 279 h 285"/>
              <a:gd name="T92" fmla="*/ 0 w 241"/>
              <a:gd name="T93" fmla="*/ 136 h 285"/>
              <a:gd name="T94" fmla="*/ 34 w 241"/>
              <a:gd name="T95" fmla="*/ 158 h 285"/>
              <a:gd name="T96" fmla="*/ 34 w 241"/>
              <a:gd name="T97" fmla="*/ 158 h 285"/>
              <a:gd name="T98" fmla="*/ 58 w 241"/>
              <a:gd name="T99" fmla="*/ 173 h 285"/>
              <a:gd name="T100" fmla="*/ 58 w 241"/>
              <a:gd name="T101" fmla="*/ 173 h 285"/>
              <a:gd name="T102" fmla="*/ 113 w 241"/>
              <a:gd name="T103" fmla="*/ 209 h 285"/>
              <a:gd name="T104" fmla="*/ 226 w 241"/>
              <a:gd name="T105" fmla="*/ 285 h 285"/>
              <a:gd name="T106" fmla="*/ 15 w 241"/>
              <a:gd name="T107" fmla="*/ 285 h 285"/>
              <a:gd name="T108" fmla="*/ 121 w 241"/>
              <a:gd name="T109" fmla="*/ 214 h 285"/>
              <a:gd name="T110" fmla="*/ 226 w 241"/>
              <a:gd name="T111"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1" h="285">
                <a:moveTo>
                  <a:pt x="122" y="0"/>
                </a:moveTo>
                <a:cubicBezTo>
                  <a:pt x="124" y="2"/>
                  <a:pt x="129" y="7"/>
                  <a:pt x="135" y="14"/>
                </a:cubicBezTo>
                <a:cubicBezTo>
                  <a:pt x="108" y="14"/>
                  <a:pt x="108" y="14"/>
                  <a:pt x="108" y="14"/>
                </a:cubicBezTo>
                <a:cubicBezTo>
                  <a:pt x="115" y="7"/>
                  <a:pt x="119" y="2"/>
                  <a:pt x="122" y="0"/>
                </a:cubicBezTo>
                <a:close/>
                <a:moveTo>
                  <a:pt x="54" y="22"/>
                </a:moveTo>
                <a:cubicBezTo>
                  <a:pt x="187" y="22"/>
                  <a:pt x="187" y="22"/>
                  <a:pt x="187" y="22"/>
                </a:cubicBezTo>
                <a:cubicBezTo>
                  <a:pt x="194" y="22"/>
                  <a:pt x="199" y="28"/>
                  <a:pt x="199" y="34"/>
                </a:cubicBezTo>
                <a:cubicBezTo>
                  <a:pt x="199" y="152"/>
                  <a:pt x="199" y="152"/>
                  <a:pt x="199" y="152"/>
                </a:cubicBezTo>
                <a:cubicBezTo>
                  <a:pt x="179" y="165"/>
                  <a:pt x="179" y="165"/>
                  <a:pt x="179" y="165"/>
                </a:cubicBezTo>
                <a:cubicBezTo>
                  <a:pt x="60" y="165"/>
                  <a:pt x="60" y="165"/>
                  <a:pt x="60" y="165"/>
                </a:cubicBezTo>
                <a:cubicBezTo>
                  <a:pt x="43" y="154"/>
                  <a:pt x="43" y="154"/>
                  <a:pt x="43" y="154"/>
                </a:cubicBezTo>
                <a:cubicBezTo>
                  <a:pt x="43" y="153"/>
                  <a:pt x="43" y="153"/>
                  <a:pt x="43" y="153"/>
                </a:cubicBezTo>
                <a:cubicBezTo>
                  <a:pt x="43" y="34"/>
                  <a:pt x="43" y="34"/>
                  <a:pt x="43" y="34"/>
                </a:cubicBezTo>
                <a:cubicBezTo>
                  <a:pt x="43" y="28"/>
                  <a:pt x="48" y="22"/>
                  <a:pt x="54" y="22"/>
                </a:cubicBezTo>
                <a:close/>
                <a:moveTo>
                  <a:pt x="70" y="39"/>
                </a:moveTo>
                <a:cubicBezTo>
                  <a:pt x="172" y="39"/>
                  <a:pt x="172" y="39"/>
                  <a:pt x="172" y="39"/>
                </a:cubicBezTo>
                <a:cubicBezTo>
                  <a:pt x="177" y="39"/>
                  <a:pt x="181" y="43"/>
                  <a:pt x="181" y="48"/>
                </a:cubicBezTo>
                <a:cubicBezTo>
                  <a:pt x="181" y="148"/>
                  <a:pt x="181" y="148"/>
                  <a:pt x="181" y="148"/>
                </a:cubicBezTo>
                <a:cubicBezTo>
                  <a:pt x="61" y="149"/>
                  <a:pt x="61" y="149"/>
                  <a:pt x="61" y="149"/>
                </a:cubicBezTo>
                <a:cubicBezTo>
                  <a:pt x="61" y="139"/>
                  <a:pt x="61" y="139"/>
                  <a:pt x="61" y="139"/>
                </a:cubicBezTo>
                <a:cubicBezTo>
                  <a:pt x="61" y="48"/>
                  <a:pt x="61" y="48"/>
                  <a:pt x="61" y="48"/>
                </a:cubicBezTo>
                <a:cubicBezTo>
                  <a:pt x="61" y="43"/>
                  <a:pt x="65" y="39"/>
                  <a:pt x="70" y="39"/>
                </a:cubicBezTo>
                <a:close/>
                <a:moveTo>
                  <a:pt x="207" y="91"/>
                </a:moveTo>
                <a:cubicBezTo>
                  <a:pt x="221" y="106"/>
                  <a:pt x="233" y="118"/>
                  <a:pt x="238" y="125"/>
                </a:cubicBezTo>
                <a:cubicBezTo>
                  <a:pt x="207" y="146"/>
                  <a:pt x="207" y="146"/>
                  <a:pt x="207" y="146"/>
                </a:cubicBezTo>
                <a:lnTo>
                  <a:pt x="207" y="91"/>
                </a:lnTo>
                <a:close/>
                <a:moveTo>
                  <a:pt x="167" y="173"/>
                </a:moveTo>
                <a:cubicBezTo>
                  <a:pt x="122" y="204"/>
                  <a:pt x="122" y="204"/>
                  <a:pt x="122" y="204"/>
                </a:cubicBezTo>
                <a:cubicBezTo>
                  <a:pt x="73" y="173"/>
                  <a:pt x="73" y="173"/>
                  <a:pt x="73" y="173"/>
                </a:cubicBezTo>
                <a:lnTo>
                  <a:pt x="167" y="173"/>
                </a:lnTo>
                <a:close/>
                <a:moveTo>
                  <a:pt x="34" y="148"/>
                </a:moveTo>
                <a:cubicBezTo>
                  <a:pt x="2" y="128"/>
                  <a:pt x="2" y="128"/>
                  <a:pt x="2" y="128"/>
                </a:cubicBezTo>
                <a:cubicBezTo>
                  <a:pt x="7" y="122"/>
                  <a:pt x="19" y="108"/>
                  <a:pt x="34" y="92"/>
                </a:cubicBezTo>
                <a:lnTo>
                  <a:pt x="34" y="148"/>
                </a:lnTo>
                <a:close/>
                <a:moveTo>
                  <a:pt x="241" y="133"/>
                </a:moveTo>
                <a:cubicBezTo>
                  <a:pt x="241" y="279"/>
                  <a:pt x="241" y="279"/>
                  <a:pt x="241" y="279"/>
                </a:cubicBezTo>
                <a:cubicBezTo>
                  <a:pt x="241" y="281"/>
                  <a:pt x="241" y="282"/>
                  <a:pt x="239" y="283"/>
                </a:cubicBezTo>
                <a:cubicBezTo>
                  <a:pt x="129" y="209"/>
                  <a:pt x="129" y="209"/>
                  <a:pt x="129" y="209"/>
                </a:cubicBezTo>
                <a:cubicBezTo>
                  <a:pt x="182" y="173"/>
                  <a:pt x="182" y="173"/>
                  <a:pt x="182" y="173"/>
                </a:cubicBezTo>
                <a:cubicBezTo>
                  <a:pt x="182" y="173"/>
                  <a:pt x="182" y="173"/>
                  <a:pt x="182" y="173"/>
                </a:cubicBezTo>
                <a:cubicBezTo>
                  <a:pt x="207" y="156"/>
                  <a:pt x="207" y="156"/>
                  <a:pt x="207" y="156"/>
                </a:cubicBezTo>
                <a:cubicBezTo>
                  <a:pt x="207" y="156"/>
                  <a:pt x="207" y="156"/>
                  <a:pt x="207" y="156"/>
                </a:cubicBezTo>
                <a:lnTo>
                  <a:pt x="241" y="133"/>
                </a:lnTo>
                <a:close/>
                <a:moveTo>
                  <a:pt x="113" y="209"/>
                </a:moveTo>
                <a:cubicBezTo>
                  <a:pt x="2" y="283"/>
                  <a:pt x="2" y="283"/>
                  <a:pt x="2" y="283"/>
                </a:cubicBezTo>
                <a:cubicBezTo>
                  <a:pt x="1" y="282"/>
                  <a:pt x="0" y="281"/>
                  <a:pt x="0" y="279"/>
                </a:cubicBezTo>
                <a:cubicBezTo>
                  <a:pt x="0" y="136"/>
                  <a:pt x="0" y="136"/>
                  <a:pt x="0" y="136"/>
                </a:cubicBezTo>
                <a:cubicBezTo>
                  <a:pt x="34" y="158"/>
                  <a:pt x="34" y="158"/>
                  <a:pt x="34" y="158"/>
                </a:cubicBezTo>
                <a:cubicBezTo>
                  <a:pt x="34" y="158"/>
                  <a:pt x="34" y="158"/>
                  <a:pt x="34" y="158"/>
                </a:cubicBezTo>
                <a:cubicBezTo>
                  <a:pt x="58" y="173"/>
                  <a:pt x="58" y="173"/>
                  <a:pt x="58" y="173"/>
                </a:cubicBezTo>
                <a:cubicBezTo>
                  <a:pt x="58" y="173"/>
                  <a:pt x="58" y="173"/>
                  <a:pt x="58" y="173"/>
                </a:cubicBezTo>
                <a:lnTo>
                  <a:pt x="113" y="209"/>
                </a:lnTo>
                <a:close/>
                <a:moveTo>
                  <a:pt x="226" y="285"/>
                </a:moveTo>
                <a:cubicBezTo>
                  <a:pt x="15" y="285"/>
                  <a:pt x="15" y="285"/>
                  <a:pt x="15" y="285"/>
                </a:cubicBezTo>
                <a:cubicBezTo>
                  <a:pt x="121" y="214"/>
                  <a:pt x="121" y="214"/>
                  <a:pt x="121" y="214"/>
                </a:cubicBezTo>
                <a:lnTo>
                  <a:pt x="226" y="285"/>
                </a:lnTo>
                <a:close/>
              </a:path>
            </a:pathLst>
          </a:custGeom>
          <a:solidFill>
            <a:schemeClr val="accent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sp>
        <p:nvSpPr>
          <p:cNvPr id="27" name="Rectangle 26">
            <a:extLst>
              <a:ext uri="{FF2B5EF4-FFF2-40B4-BE49-F238E27FC236}">
                <a16:creationId xmlns:a16="http://schemas.microsoft.com/office/drawing/2014/main" id="{1AEDBD8C-8352-4629-A850-747819C4F6E4}"/>
              </a:ext>
            </a:extLst>
          </p:cNvPr>
          <p:cNvSpPr/>
          <p:nvPr/>
        </p:nvSpPr>
        <p:spPr>
          <a:xfrm>
            <a:off x="9167204" y="1145722"/>
            <a:ext cx="2568549" cy="3429000"/>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8" name="TextBox 27">
            <a:extLst>
              <a:ext uri="{FF2B5EF4-FFF2-40B4-BE49-F238E27FC236}">
                <a16:creationId xmlns:a16="http://schemas.microsoft.com/office/drawing/2014/main" id="{B4B25FD3-5D21-4A2C-A8AA-0184648D70FD}"/>
              </a:ext>
            </a:extLst>
          </p:cNvPr>
          <p:cNvSpPr txBox="1"/>
          <p:nvPr/>
        </p:nvSpPr>
        <p:spPr>
          <a:xfrm>
            <a:off x="9888723" y="2422657"/>
            <a:ext cx="1069203" cy="325345"/>
          </a:xfrm>
          <a:prstGeom prst="rect">
            <a:avLst/>
          </a:prstGeom>
          <a:noFill/>
        </p:spPr>
        <p:txBody>
          <a:bodyPr wrap="none" lIns="0" tIns="0" rIns="0" bIns="0" rtlCol="0">
            <a:spAutoFit/>
          </a:bodyPr>
          <a:lstStyle>
            <a:defPPr>
              <a:defRPr lang="en-US"/>
            </a:defPPr>
            <a:lvl1pPr algn="ctr">
              <a:lnSpc>
                <a:spcPct val="150000"/>
              </a:lnSpc>
              <a:defRPr sz="1600" b="1">
                <a:solidFill>
                  <a:schemeClr val="tx1">
                    <a:lumMod val="65000"/>
                    <a:lumOff val="35000"/>
                  </a:schemeClr>
                </a:solidFill>
                <a:latin typeface="+mj-lt"/>
              </a:defRPr>
            </a:lvl1pPr>
          </a:lstStyle>
          <a:p>
            <a:r>
              <a:rPr lang="en-US"/>
              <a:t>Description</a:t>
            </a:r>
            <a:endParaRPr lang="en-ID"/>
          </a:p>
        </p:txBody>
      </p:sp>
      <p:sp>
        <p:nvSpPr>
          <p:cNvPr id="29" name="Freeform 19">
            <a:extLst>
              <a:ext uri="{FF2B5EF4-FFF2-40B4-BE49-F238E27FC236}">
                <a16:creationId xmlns:a16="http://schemas.microsoft.com/office/drawing/2014/main" id="{734D5B76-EA15-421D-A4B4-4FE8F9CA82E9}"/>
              </a:ext>
            </a:extLst>
          </p:cNvPr>
          <p:cNvSpPr>
            <a:spLocks noEditPoints="1"/>
          </p:cNvSpPr>
          <p:nvPr/>
        </p:nvSpPr>
        <p:spPr bwMode="auto">
          <a:xfrm>
            <a:off x="9611487" y="3146722"/>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30" name="TextBox 29">
            <a:extLst>
              <a:ext uri="{FF2B5EF4-FFF2-40B4-BE49-F238E27FC236}">
                <a16:creationId xmlns:a16="http://schemas.microsoft.com/office/drawing/2014/main" id="{A1A45A8C-CB96-4EC2-9162-2707D1C4C832}"/>
              </a:ext>
            </a:extLst>
          </p:cNvPr>
          <p:cNvSpPr txBox="1"/>
          <p:nvPr/>
        </p:nvSpPr>
        <p:spPr>
          <a:xfrm>
            <a:off x="9882153" y="3048025"/>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sp>
        <p:nvSpPr>
          <p:cNvPr id="31" name="Freeform 19">
            <a:extLst>
              <a:ext uri="{FF2B5EF4-FFF2-40B4-BE49-F238E27FC236}">
                <a16:creationId xmlns:a16="http://schemas.microsoft.com/office/drawing/2014/main" id="{F74007AE-C518-4E9D-8D18-06FA9D368265}"/>
              </a:ext>
            </a:extLst>
          </p:cNvPr>
          <p:cNvSpPr>
            <a:spLocks noEditPoints="1"/>
          </p:cNvSpPr>
          <p:nvPr/>
        </p:nvSpPr>
        <p:spPr bwMode="auto">
          <a:xfrm>
            <a:off x="9611487" y="3487921"/>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32" name="TextBox 31">
            <a:extLst>
              <a:ext uri="{FF2B5EF4-FFF2-40B4-BE49-F238E27FC236}">
                <a16:creationId xmlns:a16="http://schemas.microsoft.com/office/drawing/2014/main" id="{FF44AB0B-6332-4D6F-84DC-88F05A53EBC9}"/>
              </a:ext>
            </a:extLst>
          </p:cNvPr>
          <p:cNvSpPr txBox="1"/>
          <p:nvPr/>
        </p:nvSpPr>
        <p:spPr>
          <a:xfrm>
            <a:off x="9882153" y="3389224"/>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sp>
        <p:nvSpPr>
          <p:cNvPr id="33" name="Freeform 19">
            <a:extLst>
              <a:ext uri="{FF2B5EF4-FFF2-40B4-BE49-F238E27FC236}">
                <a16:creationId xmlns:a16="http://schemas.microsoft.com/office/drawing/2014/main" id="{031BB328-4699-47F6-819A-60B9B524C2C4}"/>
              </a:ext>
            </a:extLst>
          </p:cNvPr>
          <p:cNvSpPr>
            <a:spLocks noEditPoints="1"/>
          </p:cNvSpPr>
          <p:nvPr/>
        </p:nvSpPr>
        <p:spPr bwMode="auto">
          <a:xfrm>
            <a:off x="9611487" y="3829120"/>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34" name="TextBox 33">
            <a:extLst>
              <a:ext uri="{FF2B5EF4-FFF2-40B4-BE49-F238E27FC236}">
                <a16:creationId xmlns:a16="http://schemas.microsoft.com/office/drawing/2014/main" id="{E23EA32F-9C7D-4B2D-BE37-A87C1F9FC0A5}"/>
              </a:ext>
            </a:extLst>
          </p:cNvPr>
          <p:cNvSpPr txBox="1"/>
          <p:nvPr/>
        </p:nvSpPr>
        <p:spPr>
          <a:xfrm>
            <a:off x="9882153" y="3730423"/>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cxnSp>
        <p:nvCxnSpPr>
          <p:cNvPr id="35" name="Straight Connector 34">
            <a:extLst>
              <a:ext uri="{FF2B5EF4-FFF2-40B4-BE49-F238E27FC236}">
                <a16:creationId xmlns:a16="http://schemas.microsoft.com/office/drawing/2014/main" id="{F00A0FE7-2A53-46D5-82FF-E18AD6BEF365}"/>
              </a:ext>
            </a:extLst>
          </p:cNvPr>
          <p:cNvCxnSpPr>
            <a:cxnSpLocks/>
          </p:cNvCxnSpPr>
          <p:nvPr/>
        </p:nvCxnSpPr>
        <p:spPr>
          <a:xfrm flipH="1">
            <a:off x="9600268" y="2898644"/>
            <a:ext cx="1646113" cy="0"/>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Freeform 20">
            <a:extLst>
              <a:ext uri="{FF2B5EF4-FFF2-40B4-BE49-F238E27FC236}">
                <a16:creationId xmlns:a16="http://schemas.microsoft.com/office/drawing/2014/main" id="{A7E626D3-A04E-4767-A613-F552A6E16DB9}"/>
              </a:ext>
            </a:extLst>
          </p:cNvPr>
          <p:cNvSpPr>
            <a:spLocks noEditPoints="1"/>
          </p:cNvSpPr>
          <p:nvPr/>
        </p:nvSpPr>
        <p:spPr bwMode="auto">
          <a:xfrm>
            <a:off x="10182192" y="1646150"/>
            <a:ext cx="538570" cy="492443"/>
          </a:xfrm>
          <a:custGeom>
            <a:avLst/>
            <a:gdLst>
              <a:gd name="T0" fmla="*/ 247 w 266"/>
              <a:gd name="T1" fmla="*/ 74 h 243"/>
              <a:gd name="T2" fmla="*/ 247 w 266"/>
              <a:gd name="T3" fmla="*/ 237 h 243"/>
              <a:gd name="T4" fmla="*/ 241 w 266"/>
              <a:gd name="T5" fmla="*/ 243 h 243"/>
              <a:gd name="T6" fmla="*/ 194 w 266"/>
              <a:gd name="T7" fmla="*/ 243 h 243"/>
              <a:gd name="T8" fmla="*/ 189 w 266"/>
              <a:gd name="T9" fmla="*/ 237 h 243"/>
              <a:gd name="T10" fmla="*/ 189 w 266"/>
              <a:gd name="T11" fmla="*/ 101 h 243"/>
              <a:gd name="T12" fmla="*/ 235 w 266"/>
              <a:gd name="T13" fmla="*/ 65 h 243"/>
              <a:gd name="T14" fmla="*/ 245 w 266"/>
              <a:gd name="T15" fmla="*/ 77 h 243"/>
              <a:gd name="T16" fmla="*/ 247 w 266"/>
              <a:gd name="T17" fmla="*/ 74 h 243"/>
              <a:gd name="T18" fmla="*/ 266 w 266"/>
              <a:gd name="T19" fmla="*/ 0 h 243"/>
              <a:gd name="T20" fmla="*/ 256 w 266"/>
              <a:gd name="T21" fmla="*/ 30 h 243"/>
              <a:gd name="T22" fmla="*/ 245 w 266"/>
              <a:gd name="T23" fmla="*/ 59 h 243"/>
              <a:gd name="T24" fmla="*/ 235 w 266"/>
              <a:gd name="T25" fmla="*/ 47 h 243"/>
              <a:gd name="T26" fmla="*/ 148 w 266"/>
              <a:gd name="T27" fmla="*/ 115 h 243"/>
              <a:gd name="T28" fmla="*/ 134 w 266"/>
              <a:gd name="T29" fmla="*/ 117 h 243"/>
              <a:gd name="T30" fmla="*/ 70 w 266"/>
              <a:gd name="T31" fmla="*/ 82 h 243"/>
              <a:gd name="T32" fmla="*/ 22 w 266"/>
              <a:gd name="T33" fmla="*/ 123 h 243"/>
              <a:gd name="T34" fmla="*/ 4 w 266"/>
              <a:gd name="T35" fmla="*/ 122 h 243"/>
              <a:gd name="T36" fmla="*/ 6 w 266"/>
              <a:gd name="T37" fmla="*/ 104 h 243"/>
              <a:gd name="T38" fmla="*/ 60 w 266"/>
              <a:gd name="T39" fmla="*/ 58 h 243"/>
              <a:gd name="T40" fmla="*/ 74 w 266"/>
              <a:gd name="T41" fmla="*/ 56 h 243"/>
              <a:gd name="T42" fmla="*/ 138 w 266"/>
              <a:gd name="T43" fmla="*/ 91 h 243"/>
              <a:gd name="T44" fmla="*/ 219 w 266"/>
              <a:gd name="T45" fmla="*/ 28 h 243"/>
              <a:gd name="T46" fmla="*/ 204 w 266"/>
              <a:gd name="T47" fmla="*/ 11 h 243"/>
              <a:gd name="T48" fmla="*/ 235 w 266"/>
              <a:gd name="T49" fmla="*/ 6 h 243"/>
              <a:gd name="T50" fmla="*/ 266 w 266"/>
              <a:gd name="T51" fmla="*/ 0 h 243"/>
              <a:gd name="T52" fmla="*/ 66 w 266"/>
              <a:gd name="T53" fmla="*/ 103 h 243"/>
              <a:gd name="T54" fmla="*/ 76 w 266"/>
              <a:gd name="T55" fmla="*/ 103 h 243"/>
              <a:gd name="T56" fmla="*/ 85 w 266"/>
              <a:gd name="T57" fmla="*/ 108 h 243"/>
              <a:gd name="T58" fmla="*/ 85 w 266"/>
              <a:gd name="T59" fmla="*/ 108 h 243"/>
              <a:gd name="T60" fmla="*/ 85 w 266"/>
              <a:gd name="T61" fmla="*/ 237 h 243"/>
              <a:gd name="T62" fmla="*/ 80 w 266"/>
              <a:gd name="T63" fmla="*/ 243 h 243"/>
              <a:gd name="T64" fmla="*/ 33 w 266"/>
              <a:gd name="T65" fmla="*/ 243 h 243"/>
              <a:gd name="T66" fmla="*/ 27 w 266"/>
              <a:gd name="T67" fmla="*/ 237 h 243"/>
              <a:gd name="T68" fmla="*/ 27 w 266"/>
              <a:gd name="T69" fmla="*/ 136 h 243"/>
              <a:gd name="T70" fmla="*/ 66 w 266"/>
              <a:gd name="T71" fmla="*/ 103 h 243"/>
              <a:gd name="T72" fmla="*/ 166 w 266"/>
              <a:gd name="T73" fmla="*/ 119 h 243"/>
              <a:gd name="T74" fmla="*/ 166 w 266"/>
              <a:gd name="T75" fmla="*/ 237 h 243"/>
              <a:gd name="T76" fmla="*/ 160 w 266"/>
              <a:gd name="T77" fmla="*/ 243 h 243"/>
              <a:gd name="T78" fmla="*/ 114 w 266"/>
              <a:gd name="T79" fmla="*/ 243 h 243"/>
              <a:gd name="T80" fmla="*/ 108 w 266"/>
              <a:gd name="T81" fmla="*/ 237 h 243"/>
              <a:gd name="T82" fmla="*/ 108 w 266"/>
              <a:gd name="T83" fmla="*/ 121 h 243"/>
              <a:gd name="T84" fmla="*/ 134 w 266"/>
              <a:gd name="T85" fmla="*/ 135 h 243"/>
              <a:gd name="T86" fmla="*/ 148 w 266"/>
              <a:gd name="T87" fmla="*/ 133 h 243"/>
              <a:gd name="T88" fmla="*/ 166 w 266"/>
              <a:gd name="T89" fmla="*/ 119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6" h="243">
                <a:moveTo>
                  <a:pt x="247" y="74"/>
                </a:moveTo>
                <a:cubicBezTo>
                  <a:pt x="247" y="237"/>
                  <a:pt x="247" y="237"/>
                  <a:pt x="247" y="237"/>
                </a:cubicBezTo>
                <a:cubicBezTo>
                  <a:pt x="247" y="240"/>
                  <a:pt x="244" y="243"/>
                  <a:pt x="241" y="243"/>
                </a:cubicBezTo>
                <a:cubicBezTo>
                  <a:pt x="194" y="243"/>
                  <a:pt x="194" y="243"/>
                  <a:pt x="194" y="243"/>
                </a:cubicBezTo>
                <a:cubicBezTo>
                  <a:pt x="191" y="243"/>
                  <a:pt x="189" y="240"/>
                  <a:pt x="189" y="237"/>
                </a:cubicBezTo>
                <a:cubicBezTo>
                  <a:pt x="189" y="101"/>
                  <a:pt x="189" y="101"/>
                  <a:pt x="189" y="101"/>
                </a:cubicBezTo>
                <a:cubicBezTo>
                  <a:pt x="235" y="65"/>
                  <a:pt x="235" y="65"/>
                  <a:pt x="235" y="65"/>
                </a:cubicBezTo>
                <a:cubicBezTo>
                  <a:pt x="245" y="77"/>
                  <a:pt x="245" y="77"/>
                  <a:pt x="245" y="77"/>
                </a:cubicBezTo>
                <a:lnTo>
                  <a:pt x="247" y="74"/>
                </a:lnTo>
                <a:close/>
                <a:moveTo>
                  <a:pt x="266" y="0"/>
                </a:moveTo>
                <a:cubicBezTo>
                  <a:pt x="256" y="30"/>
                  <a:pt x="256" y="30"/>
                  <a:pt x="256" y="30"/>
                </a:cubicBezTo>
                <a:cubicBezTo>
                  <a:pt x="245" y="59"/>
                  <a:pt x="245" y="59"/>
                  <a:pt x="245" y="59"/>
                </a:cubicBezTo>
                <a:cubicBezTo>
                  <a:pt x="235" y="47"/>
                  <a:pt x="235" y="47"/>
                  <a:pt x="235" y="47"/>
                </a:cubicBezTo>
                <a:cubicBezTo>
                  <a:pt x="148" y="115"/>
                  <a:pt x="148" y="115"/>
                  <a:pt x="148" y="115"/>
                </a:cubicBezTo>
                <a:cubicBezTo>
                  <a:pt x="144" y="119"/>
                  <a:pt x="138" y="120"/>
                  <a:pt x="134" y="117"/>
                </a:cubicBezTo>
                <a:cubicBezTo>
                  <a:pt x="70" y="82"/>
                  <a:pt x="70" y="82"/>
                  <a:pt x="70" y="82"/>
                </a:cubicBezTo>
                <a:cubicBezTo>
                  <a:pt x="22" y="123"/>
                  <a:pt x="22" y="123"/>
                  <a:pt x="22" y="123"/>
                </a:cubicBezTo>
                <a:cubicBezTo>
                  <a:pt x="16" y="127"/>
                  <a:pt x="9" y="127"/>
                  <a:pt x="4" y="122"/>
                </a:cubicBezTo>
                <a:cubicBezTo>
                  <a:pt x="0" y="116"/>
                  <a:pt x="0" y="109"/>
                  <a:pt x="6" y="104"/>
                </a:cubicBezTo>
                <a:cubicBezTo>
                  <a:pt x="60" y="58"/>
                  <a:pt x="60" y="58"/>
                  <a:pt x="60" y="58"/>
                </a:cubicBezTo>
                <a:cubicBezTo>
                  <a:pt x="64" y="54"/>
                  <a:pt x="70" y="54"/>
                  <a:pt x="74" y="56"/>
                </a:cubicBezTo>
                <a:cubicBezTo>
                  <a:pt x="138" y="91"/>
                  <a:pt x="138" y="91"/>
                  <a:pt x="138" y="91"/>
                </a:cubicBezTo>
                <a:cubicBezTo>
                  <a:pt x="219" y="28"/>
                  <a:pt x="219" y="28"/>
                  <a:pt x="219" y="28"/>
                </a:cubicBezTo>
                <a:cubicBezTo>
                  <a:pt x="204" y="11"/>
                  <a:pt x="204" y="11"/>
                  <a:pt x="204" y="11"/>
                </a:cubicBezTo>
                <a:cubicBezTo>
                  <a:pt x="235" y="6"/>
                  <a:pt x="235" y="6"/>
                  <a:pt x="235" y="6"/>
                </a:cubicBezTo>
                <a:lnTo>
                  <a:pt x="266" y="0"/>
                </a:lnTo>
                <a:close/>
                <a:moveTo>
                  <a:pt x="66" y="103"/>
                </a:moveTo>
                <a:cubicBezTo>
                  <a:pt x="76" y="103"/>
                  <a:pt x="76" y="103"/>
                  <a:pt x="76" y="103"/>
                </a:cubicBezTo>
                <a:cubicBezTo>
                  <a:pt x="85" y="108"/>
                  <a:pt x="85" y="108"/>
                  <a:pt x="85" y="108"/>
                </a:cubicBezTo>
                <a:cubicBezTo>
                  <a:pt x="85" y="108"/>
                  <a:pt x="85" y="108"/>
                  <a:pt x="85" y="108"/>
                </a:cubicBezTo>
                <a:cubicBezTo>
                  <a:pt x="85" y="237"/>
                  <a:pt x="85" y="237"/>
                  <a:pt x="85" y="237"/>
                </a:cubicBezTo>
                <a:cubicBezTo>
                  <a:pt x="85" y="240"/>
                  <a:pt x="83" y="243"/>
                  <a:pt x="80" y="243"/>
                </a:cubicBezTo>
                <a:cubicBezTo>
                  <a:pt x="33" y="243"/>
                  <a:pt x="33" y="243"/>
                  <a:pt x="33" y="243"/>
                </a:cubicBezTo>
                <a:cubicBezTo>
                  <a:pt x="30" y="243"/>
                  <a:pt x="27" y="240"/>
                  <a:pt x="27" y="237"/>
                </a:cubicBezTo>
                <a:cubicBezTo>
                  <a:pt x="27" y="136"/>
                  <a:pt x="27" y="136"/>
                  <a:pt x="27" y="136"/>
                </a:cubicBezTo>
                <a:lnTo>
                  <a:pt x="66" y="103"/>
                </a:lnTo>
                <a:close/>
                <a:moveTo>
                  <a:pt x="166" y="119"/>
                </a:moveTo>
                <a:cubicBezTo>
                  <a:pt x="166" y="237"/>
                  <a:pt x="166" y="237"/>
                  <a:pt x="166" y="237"/>
                </a:cubicBezTo>
                <a:cubicBezTo>
                  <a:pt x="166" y="240"/>
                  <a:pt x="163" y="243"/>
                  <a:pt x="160" y="243"/>
                </a:cubicBezTo>
                <a:cubicBezTo>
                  <a:pt x="114" y="243"/>
                  <a:pt x="114" y="243"/>
                  <a:pt x="114" y="243"/>
                </a:cubicBezTo>
                <a:cubicBezTo>
                  <a:pt x="110" y="243"/>
                  <a:pt x="108" y="240"/>
                  <a:pt x="108" y="237"/>
                </a:cubicBezTo>
                <a:cubicBezTo>
                  <a:pt x="108" y="121"/>
                  <a:pt x="108" y="121"/>
                  <a:pt x="108" y="121"/>
                </a:cubicBezTo>
                <a:cubicBezTo>
                  <a:pt x="134" y="135"/>
                  <a:pt x="134" y="135"/>
                  <a:pt x="134" y="135"/>
                </a:cubicBezTo>
                <a:cubicBezTo>
                  <a:pt x="138" y="138"/>
                  <a:pt x="144" y="137"/>
                  <a:pt x="148" y="133"/>
                </a:cubicBezTo>
                <a:lnTo>
                  <a:pt x="166" y="119"/>
                </a:lnTo>
                <a:close/>
              </a:path>
            </a:pathLst>
          </a:custGeom>
          <a:solidFill>
            <a:schemeClr val="accent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sp>
        <p:nvSpPr>
          <p:cNvPr id="38" name="Justify Text Body">
            <a:extLst>
              <a:ext uri="{FF2B5EF4-FFF2-40B4-BE49-F238E27FC236}">
                <a16:creationId xmlns:a16="http://schemas.microsoft.com/office/drawing/2014/main" id="{BC1616DB-3FF0-49AD-A097-0C92057D5E32}"/>
              </a:ext>
            </a:extLst>
          </p:cNvPr>
          <p:cNvSpPr txBox="1"/>
          <p:nvPr/>
        </p:nvSpPr>
        <p:spPr>
          <a:xfrm>
            <a:off x="7098671" y="5080323"/>
            <a:ext cx="4006902" cy="619400"/>
          </a:xfrm>
          <a:prstGeom prst="rect">
            <a:avLst/>
          </a:prstGeom>
          <a:noFill/>
        </p:spPr>
        <p:txBody>
          <a:bodyPr wrap="square" lIns="0" tIns="0" rIns="0" bIns="0" rtlCol="0">
            <a:spAutoFit/>
          </a:bodyPr>
          <a:lstStyle/>
          <a:p>
            <a:pPr algn="ctr">
              <a:lnSpc>
                <a:spcPct val="150000"/>
              </a:lnSpc>
            </a:pPr>
            <a:r>
              <a:rPr lang="en-US" sz="1400" i="1">
                <a:solidFill>
                  <a:schemeClr val="bg1"/>
                </a:solidFill>
              </a:rPr>
              <a:t>“tincidunt dapibus integer mollis da vel magna hendrerit eleifend dictum pellentesque“</a:t>
            </a:r>
            <a:endParaRPr lang="en-ID" sz="1400" i="1">
              <a:solidFill>
                <a:schemeClr val="bg1"/>
              </a:solidFill>
            </a:endParaRPr>
          </a:p>
        </p:txBody>
      </p:sp>
    </p:spTree>
    <p:extLst>
      <p:ext uri="{BB962C8B-B14F-4D97-AF65-F5344CB8AC3E}">
        <p14:creationId xmlns:p14="http://schemas.microsoft.com/office/powerpoint/2010/main" val="739849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7" name="PpHolder3">
            <a:extLst>
              <a:ext uri="{FF2B5EF4-FFF2-40B4-BE49-F238E27FC236}">
                <a16:creationId xmlns:a16="http://schemas.microsoft.com/office/drawing/2014/main" id="{CDCF3FCD-9589-45A1-B527-3A7702F2F74F}"/>
              </a:ext>
            </a:extLst>
          </p:cNvPr>
          <p:cNvSpPr>
            <a:spLocks noGrp="1"/>
          </p:cNvSpPr>
          <p:nvPr>
            <p:ph type="pic" sz="quarter" idx="10"/>
          </p:nvPr>
        </p:nvSpPr>
        <p:spPr/>
      </p:sp>
      <p:sp>
        <p:nvSpPr>
          <p:cNvPr id="5" name="Grand Title">
            <a:extLst>
              <a:ext uri="{FF2B5EF4-FFF2-40B4-BE49-F238E27FC236}">
                <a16:creationId xmlns:a16="http://schemas.microsoft.com/office/drawing/2014/main" id="{3A92D73E-1C90-474C-B19F-0D9C07EA367E}"/>
              </a:ext>
            </a:extLst>
          </p:cNvPr>
          <p:cNvSpPr txBox="1"/>
          <p:nvPr/>
        </p:nvSpPr>
        <p:spPr>
          <a:xfrm>
            <a:off x="513284" y="1338901"/>
            <a:ext cx="3322758"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ACHIEVEMENTS</a:t>
            </a:r>
            <a:endParaRPr lang="en-ID" sz="3200">
              <a:solidFill>
                <a:schemeClr val="accent1"/>
              </a:solidFill>
              <a:latin typeface="+mj-lt"/>
            </a:endParaRPr>
          </a:p>
        </p:txBody>
      </p:sp>
      <p:sp>
        <p:nvSpPr>
          <p:cNvPr id="6" name="Justify Text Body">
            <a:extLst>
              <a:ext uri="{FF2B5EF4-FFF2-40B4-BE49-F238E27FC236}">
                <a16:creationId xmlns:a16="http://schemas.microsoft.com/office/drawing/2014/main" id="{51763040-FB6C-4E78-802A-5B6649C4C2A1}"/>
              </a:ext>
            </a:extLst>
          </p:cNvPr>
          <p:cNvSpPr txBox="1"/>
          <p:nvPr/>
        </p:nvSpPr>
        <p:spPr>
          <a:xfrm>
            <a:off x="513284" y="1936663"/>
            <a:ext cx="4006902"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praesent turpis antes dolor elementum</a:t>
            </a:r>
            <a:endParaRPr lang="en-ID" sz="1400">
              <a:solidFill>
                <a:schemeClr val="tx1">
                  <a:lumMod val="50000"/>
                  <a:lumOff val="50000"/>
                </a:schemeClr>
              </a:solidFill>
            </a:endParaRPr>
          </a:p>
        </p:txBody>
      </p:sp>
      <p:sp>
        <p:nvSpPr>
          <p:cNvPr id="12" name="TextBox">
            <a:extLst>
              <a:ext uri="{FF2B5EF4-FFF2-40B4-BE49-F238E27FC236}">
                <a16:creationId xmlns:a16="http://schemas.microsoft.com/office/drawing/2014/main" id="{83388FA9-1101-45EF-B056-E2F79695444C}"/>
              </a:ext>
            </a:extLst>
          </p:cNvPr>
          <p:cNvSpPr txBox="1"/>
          <p:nvPr/>
        </p:nvSpPr>
        <p:spPr>
          <a:xfrm>
            <a:off x="5056188" y="1720700"/>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13" name="RightSub">
            <a:extLst>
              <a:ext uri="{FF2B5EF4-FFF2-40B4-BE49-F238E27FC236}">
                <a16:creationId xmlns:a16="http://schemas.microsoft.com/office/drawing/2014/main" id="{CF5DA983-7B10-405E-A489-56D7743B9876}"/>
              </a:ext>
            </a:extLst>
          </p:cNvPr>
          <p:cNvSpPr txBox="1"/>
          <p:nvPr/>
        </p:nvSpPr>
        <p:spPr>
          <a:xfrm>
            <a:off x="7030394" y="1341164"/>
            <a:ext cx="1069203"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Description</a:t>
            </a:r>
            <a:endParaRPr lang="en-ID" sz="1600" b="1">
              <a:solidFill>
                <a:schemeClr val="tx1">
                  <a:lumMod val="65000"/>
                  <a:lumOff val="35000"/>
                </a:schemeClr>
              </a:solidFill>
              <a:latin typeface="+mj-lt"/>
            </a:endParaRPr>
          </a:p>
        </p:txBody>
      </p:sp>
      <p:sp>
        <p:nvSpPr>
          <p:cNvPr id="14" name="Grand Title">
            <a:extLst>
              <a:ext uri="{FF2B5EF4-FFF2-40B4-BE49-F238E27FC236}">
                <a16:creationId xmlns:a16="http://schemas.microsoft.com/office/drawing/2014/main" id="{077E6567-065F-4D9A-BEAC-7D205D2303AF}"/>
              </a:ext>
            </a:extLst>
          </p:cNvPr>
          <p:cNvSpPr txBox="1"/>
          <p:nvPr/>
        </p:nvSpPr>
        <p:spPr>
          <a:xfrm>
            <a:off x="6750563" y="2353215"/>
            <a:ext cx="1357743" cy="369332"/>
          </a:xfrm>
          <a:prstGeom prst="rect">
            <a:avLst/>
          </a:prstGeom>
          <a:noFill/>
        </p:spPr>
        <p:txBody>
          <a:bodyPr wrap="none" lIns="0" tIns="0" rIns="0" bIns="0" rtlCol="0" anchor="t" anchorCtr="0">
            <a:spAutoFit/>
          </a:bodyPr>
          <a:lstStyle/>
          <a:p>
            <a:pPr algn="r"/>
            <a:r>
              <a:rPr lang="en-US" sz="2400" b="1">
                <a:solidFill>
                  <a:schemeClr val="bg1">
                    <a:lumMod val="85000"/>
                    <a:alpha val="70000"/>
                  </a:schemeClr>
                </a:solidFill>
                <a:latin typeface="+mj-lt"/>
              </a:rPr>
              <a:t>12,617 PTS</a:t>
            </a:r>
            <a:endParaRPr lang="en-ID" sz="2400" b="1">
              <a:solidFill>
                <a:schemeClr val="bg1">
                  <a:lumMod val="85000"/>
                  <a:alpha val="70000"/>
                </a:schemeClr>
              </a:solidFill>
              <a:latin typeface="+mj-lt"/>
            </a:endParaRPr>
          </a:p>
        </p:txBody>
      </p:sp>
      <p:sp>
        <p:nvSpPr>
          <p:cNvPr id="15" name="Rectangle 14">
            <a:extLst>
              <a:ext uri="{FF2B5EF4-FFF2-40B4-BE49-F238E27FC236}">
                <a16:creationId xmlns:a16="http://schemas.microsoft.com/office/drawing/2014/main" id="{7F4E00FF-7E37-44C9-88C0-F2A64432C477}"/>
              </a:ext>
            </a:extLst>
          </p:cNvPr>
          <p:cNvSpPr/>
          <p:nvPr/>
        </p:nvSpPr>
        <p:spPr>
          <a:xfrm>
            <a:off x="8317912" y="1476657"/>
            <a:ext cx="747779" cy="7477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8" name="Freeform 25">
            <a:extLst>
              <a:ext uri="{FF2B5EF4-FFF2-40B4-BE49-F238E27FC236}">
                <a16:creationId xmlns:a16="http://schemas.microsoft.com/office/drawing/2014/main" id="{77AD7A4C-0935-4611-AF3C-14DABDCF6FB1}"/>
              </a:ext>
            </a:extLst>
          </p:cNvPr>
          <p:cNvSpPr>
            <a:spLocks noEditPoints="1"/>
          </p:cNvSpPr>
          <p:nvPr/>
        </p:nvSpPr>
        <p:spPr bwMode="auto">
          <a:xfrm>
            <a:off x="8551655" y="1720102"/>
            <a:ext cx="280293" cy="316308"/>
          </a:xfrm>
          <a:custGeom>
            <a:avLst/>
            <a:gdLst>
              <a:gd name="T0" fmla="*/ 145 w 221"/>
              <a:gd name="T1" fmla="*/ 43 h 248"/>
              <a:gd name="T2" fmla="*/ 116 w 221"/>
              <a:gd name="T3" fmla="*/ 119 h 248"/>
              <a:gd name="T4" fmla="*/ 145 w 221"/>
              <a:gd name="T5" fmla="*/ 84 h 248"/>
              <a:gd name="T6" fmla="*/ 198 w 221"/>
              <a:gd name="T7" fmla="*/ 0 h 248"/>
              <a:gd name="T8" fmla="*/ 203 w 221"/>
              <a:gd name="T9" fmla="*/ 97 h 248"/>
              <a:gd name="T10" fmla="*/ 130 w 221"/>
              <a:gd name="T11" fmla="*/ 141 h 248"/>
              <a:gd name="T12" fmla="*/ 4 w 221"/>
              <a:gd name="T13" fmla="*/ 162 h 248"/>
              <a:gd name="T14" fmla="*/ 0 w 221"/>
              <a:gd name="T15" fmla="*/ 5 h 248"/>
              <a:gd name="T16" fmla="*/ 180 w 221"/>
              <a:gd name="T17" fmla="*/ 111 h 248"/>
              <a:gd name="T18" fmla="*/ 180 w 221"/>
              <a:gd name="T19" fmla="*/ 173 h 248"/>
              <a:gd name="T20" fmla="*/ 180 w 221"/>
              <a:gd name="T21" fmla="*/ 111 h 248"/>
              <a:gd name="T22" fmla="*/ 210 w 221"/>
              <a:gd name="T23" fmla="*/ 169 h 248"/>
              <a:gd name="T24" fmla="*/ 180 w 221"/>
              <a:gd name="T25" fmla="*/ 229 h 248"/>
              <a:gd name="T26" fmla="*/ 149 w 221"/>
              <a:gd name="T27" fmla="*/ 169 h 248"/>
              <a:gd name="T28" fmla="*/ 138 w 221"/>
              <a:gd name="T29" fmla="*/ 141 h 248"/>
              <a:gd name="T30" fmla="*/ 221 w 221"/>
              <a:gd name="T31" fmla="*/ 141 h 248"/>
              <a:gd name="T32" fmla="*/ 172 w 221"/>
              <a:gd name="T33" fmla="*/ 181 h 248"/>
              <a:gd name="T34" fmla="*/ 172 w 221"/>
              <a:gd name="T35" fmla="*/ 181 h 248"/>
              <a:gd name="T36" fmla="*/ 187 w 221"/>
              <a:gd name="T37" fmla="*/ 181 h 248"/>
              <a:gd name="T38" fmla="*/ 199 w 221"/>
              <a:gd name="T39" fmla="*/ 177 h 248"/>
              <a:gd name="T40" fmla="*/ 199 w 221"/>
              <a:gd name="T41" fmla="*/ 177 h 248"/>
              <a:gd name="T42" fmla="*/ 30 w 221"/>
              <a:gd name="T43" fmla="*/ 119 h 248"/>
              <a:gd name="T44" fmla="*/ 116 w 221"/>
              <a:gd name="T45" fmla="*/ 117 h 248"/>
              <a:gd name="T46" fmla="*/ 116 w 221"/>
              <a:gd name="T47" fmla="*/ 121 h 248"/>
              <a:gd name="T48" fmla="*/ 32 w 221"/>
              <a:gd name="T49" fmla="*/ 86 h 248"/>
              <a:gd name="T50" fmla="*/ 32 w 221"/>
              <a:gd name="T51" fmla="*/ 82 h 248"/>
              <a:gd name="T52" fmla="*/ 148 w 221"/>
              <a:gd name="T53" fmla="*/ 84 h 248"/>
              <a:gd name="T54" fmla="*/ 32 w 221"/>
              <a:gd name="T55" fmla="*/ 86 h 248"/>
              <a:gd name="T56" fmla="*/ 30 w 221"/>
              <a:gd name="T57" fmla="*/ 43 h 248"/>
              <a:gd name="T58" fmla="*/ 49 w 221"/>
              <a:gd name="T59" fmla="*/ 41 h 248"/>
              <a:gd name="T60" fmla="*/ 148 w 221"/>
              <a:gd name="T61" fmla="*/ 43 h 248"/>
              <a:gd name="T62" fmla="*/ 32 w 221"/>
              <a:gd name="T63" fmla="*/ 4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1" h="248">
                <a:moveTo>
                  <a:pt x="32" y="43"/>
                </a:moveTo>
                <a:cubicBezTo>
                  <a:pt x="145" y="43"/>
                  <a:pt x="145" y="43"/>
                  <a:pt x="145" y="43"/>
                </a:cubicBezTo>
                <a:moveTo>
                  <a:pt x="32" y="119"/>
                </a:moveTo>
                <a:cubicBezTo>
                  <a:pt x="116" y="119"/>
                  <a:pt x="116" y="119"/>
                  <a:pt x="116" y="119"/>
                </a:cubicBezTo>
                <a:moveTo>
                  <a:pt x="32" y="84"/>
                </a:moveTo>
                <a:cubicBezTo>
                  <a:pt x="145" y="84"/>
                  <a:pt x="145" y="84"/>
                  <a:pt x="145" y="84"/>
                </a:cubicBezTo>
                <a:moveTo>
                  <a:pt x="4" y="0"/>
                </a:moveTo>
                <a:cubicBezTo>
                  <a:pt x="198" y="0"/>
                  <a:pt x="198" y="0"/>
                  <a:pt x="198" y="0"/>
                </a:cubicBezTo>
                <a:cubicBezTo>
                  <a:pt x="201" y="0"/>
                  <a:pt x="203" y="2"/>
                  <a:pt x="203" y="5"/>
                </a:cubicBezTo>
                <a:cubicBezTo>
                  <a:pt x="203" y="97"/>
                  <a:pt x="203" y="97"/>
                  <a:pt x="203" y="97"/>
                </a:cubicBezTo>
                <a:cubicBezTo>
                  <a:pt x="196" y="94"/>
                  <a:pt x="188" y="92"/>
                  <a:pt x="180" y="92"/>
                </a:cubicBezTo>
                <a:cubicBezTo>
                  <a:pt x="152" y="92"/>
                  <a:pt x="130" y="114"/>
                  <a:pt x="130" y="141"/>
                </a:cubicBezTo>
                <a:cubicBezTo>
                  <a:pt x="130" y="148"/>
                  <a:pt x="132" y="156"/>
                  <a:pt x="135" y="162"/>
                </a:cubicBezTo>
                <a:cubicBezTo>
                  <a:pt x="4" y="162"/>
                  <a:pt x="4" y="162"/>
                  <a:pt x="4" y="162"/>
                </a:cubicBezTo>
                <a:cubicBezTo>
                  <a:pt x="1" y="162"/>
                  <a:pt x="0" y="160"/>
                  <a:pt x="0" y="158"/>
                </a:cubicBezTo>
                <a:cubicBezTo>
                  <a:pt x="0" y="5"/>
                  <a:pt x="0" y="5"/>
                  <a:pt x="0" y="5"/>
                </a:cubicBezTo>
                <a:cubicBezTo>
                  <a:pt x="0" y="2"/>
                  <a:pt x="1" y="0"/>
                  <a:pt x="4" y="0"/>
                </a:cubicBezTo>
                <a:close/>
                <a:moveTo>
                  <a:pt x="180" y="111"/>
                </a:moveTo>
                <a:cubicBezTo>
                  <a:pt x="197" y="111"/>
                  <a:pt x="211" y="125"/>
                  <a:pt x="211" y="142"/>
                </a:cubicBezTo>
                <a:cubicBezTo>
                  <a:pt x="211" y="159"/>
                  <a:pt x="197" y="173"/>
                  <a:pt x="180" y="173"/>
                </a:cubicBezTo>
                <a:cubicBezTo>
                  <a:pt x="162" y="173"/>
                  <a:pt x="148" y="159"/>
                  <a:pt x="148" y="142"/>
                </a:cubicBezTo>
                <a:cubicBezTo>
                  <a:pt x="148" y="125"/>
                  <a:pt x="162" y="111"/>
                  <a:pt x="180" y="111"/>
                </a:cubicBezTo>
                <a:close/>
                <a:moveTo>
                  <a:pt x="210" y="169"/>
                </a:moveTo>
                <a:cubicBezTo>
                  <a:pt x="210" y="169"/>
                  <a:pt x="210" y="169"/>
                  <a:pt x="210" y="169"/>
                </a:cubicBezTo>
                <a:cubicBezTo>
                  <a:pt x="210" y="248"/>
                  <a:pt x="210" y="248"/>
                  <a:pt x="210" y="248"/>
                </a:cubicBezTo>
                <a:cubicBezTo>
                  <a:pt x="180" y="229"/>
                  <a:pt x="180" y="229"/>
                  <a:pt x="180" y="229"/>
                </a:cubicBezTo>
                <a:cubicBezTo>
                  <a:pt x="149" y="248"/>
                  <a:pt x="149" y="248"/>
                  <a:pt x="149" y="248"/>
                </a:cubicBezTo>
                <a:cubicBezTo>
                  <a:pt x="149" y="169"/>
                  <a:pt x="149" y="169"/>
                  <a:pt x="149" y="169"/>
                </a:cubicBezTo>
                <a:cubicBezTo>
                  <a:pt x="149" y="169"/>
                  <a:pt x="149" y="169"/>
                  <a:pt x="149" y="169"/>
                </a:cubicBezTo>
                <a:cubicBezTo>
                  <a:pt x="143" y="161"/>
                  <a:pt x="138" y="152"/>
                  <a:pt x="138" y="141"/>
                </a:cubicBezTo>
                <a:cubicBezTo>
                  <a:pt x="138" y="118"/>
                  <a:pt x="157" y="100"/>
                  <a:pt x="180" y="100"/>
                </a:cubicBezTo>
                <a:cubicBezTo>
                  <a:pt x="202" y="100"/>
                  <a:pt x="221" y="118"/>
                  <a:pt x="221" y="141"/>
                </a:cubicBezTo>
                <a:cubicBezTo>
                  <a:pt x="221" y="152"/>
                  <a:pt x="216" y="161"/>
                  <a:pt x="210" y="169"/>
                </a:cubicBezTo>
                <a:close/>
                <a:moveTo>
                  <a:pt x="172" y="181"/>
                </a:moveTo>
                <a:cubicBezTo>
                  <a:pt x="173" y="181"/>
                  <a:pt x="174" y="182"/>
                  <a:pt x="174" y="182"/>
                </a:cubicBezTo>
                <a:cubicBezTo>
                  <a:pt x="174" y="182"/>
                  <a:pt x="173" y="181"/>
                  <a:pt x="172" y="181"/>
                </a:cubicBezTo>
                <a:close/>
                <a:moveTo>
                  <a:pt x="185" y="182"/>
                </a:moveTo>
                <a:cubicBezTo>
                  <a:pt x="185" y="182"/>
                  <a:pt x="186" y="182"/>
                  <a:pt x="187" y="181"/>
                </a:cubicBezTo>
                <a:cubicBezTo>
                  <a:pt x="186" y="182"/>
                  <a:pt x="185" y="182"/>
                  <a:pt x="185" y="182"/>
                </a:cubicBezTo>
                <a:close/>
                <a:moveTo>
                  <a:pt x="199" y="177"/>
                </a:moveTo>
                <a:cubicBezTo>
                  <a:pt x="199" y="177"/>
                  <a:pt x="200" y="177"/>
                  <a:pt x="200" y="176"/>
                </a:cubicBezTo>
                <a:lnTo>
                  <a:pt x="199" y="177"/>
                </a:lnTo>
                <a:close/>
                <a:moveTo>
                  <a:pt x="32" y="121"/>
                </a:moveTo>
                <a:cubicBezTo>
                  <a:pt x="31" y="121"/>
                  <a:pt x="30" y="120"/>
                  <a:pt x="30" y="119"/>
                </a:cubicBezTo>
                <a:cubicBezTo>
                  <a:pt x="30" y="118"/>
                  <a:pt x="31" y="117"/>
                  <a:pt x="32" y="117"/>
                </a:cubicBezTo>
                <a:cubicBezTo>
                  <a:pt x="116" y="117"/>
                  <a:pt x="116" y="117"/>
                  <a:pt x="116" y="117"/>
                </a:cubicBezTo>
                <a:cubicBezTo>
                  <a:pt x="117" y="117"/>
                  <a:pt x="118" y="118"/>
                  <a:pt x="118" y="119"/>
                </a:cubicBezTo>
                <a:cubicBezTo>
                  <a:pt x="118" y="120"/>
                  <a:pt x="117" y="121"/>
                  <a:pt x="116" y="121"/>
                </a:cubicBezTo>
                <a:lnTo>
                  <a:pt x="32" y="121"/>
                </a:lnTo>
                <a:close/>
                <a:moveTo>
                  <a:pt x="32" y="86"/>
                </a:moveTo>
                <a:cubicBezTo>
                  <a:pt x="31" y="86"/>
                  <a:pt x="30" y="85"/>
                  <a:pt x="30" y="84"/>
                </a:cubicBezTo>
                <a:cubicBezTo>
                  <a:pt x="30" y="82"/>
                  <a:pt x="31" y="82"/>
                  <a:pt x="32" y="82"/>
                </a:cubicBezTo>
                <a:cubicBezTo>
                  <a:pt x="145" y="82"/>
                  <a:pt x="145" y="82"/>
                  <a:pt x="145" y="82"/>
                </a:cubicBezTo>
                <a:cubicBezTo>
                  <a:pt x="147" y="82"/>
                  <a:pt x="148" y="82"/>
                  <a:pt x="148" y="84"/>
                </a:cubicBezTo>
                <a:cubicBezTo>
                  <a:pt x="148" y="85"/>
                  <a:pt x="147" y="86"/>
                  <a:pt x="145" y="86"/>
                </a:cubicBezTo>
                <a:lnTo>
                  <a:pt x="32" y="86"/>
                </a:lnTo>
                <a:close/>
                <a:moveTo>
                  <a:pt x="32" y="45"/>
                </a:moveTo>
                <a:cubicBezTo>
                  <a:pt x="31" y="45"/>
                  <a:pt x="30" y="44"/>
                  <a:pt x="30" y="43"/>
                </a:cubicBezTo>
                <a:cubicBezTo>
                  <a:pt x="30" y="42"/>
                  <a:pt x="31" y="41"/>
                  <a:pt x="32" y="41"/>
                </a:cubicBezTo>
                <a:cubicBezTo>
                  <a:pt x="49" y="41"/>
                  <a:pt x="49" y="41"/>
                  <a:pt x="49" y="41"/>
                </a:cubicBezTo>
                <a:cubicBezTo>
                  <a:pt x="145" y="41"/>
                  <a:pt x="145" y="41"/>
                  <a:pt x="145" y="41"/>
                </a:cubicBezTo>
                <a:cubicBezTo>
                  <a:pt x="147" y="41"/>
                  <a:pt x="148" y="42"/>
                  <a:pt x="148" y="43"/>
                </a:cubicBezTo>
                <a:cubicBezTo>
                  <a:pt x="148" y="44"/>
                  <a:pt x="147" y="45"/>
                  <a:pt x="145" y="45"/>
                </a:cubicBezTo>
                <a:lnTo>
                  <a:pt x="32" y="45"/>
                </a:lnTo>
                <a:close/>
              </a:path>
            </a:pathLst>
          </a:custGeom>
          <a:solidFill>
            <a:schemeClr val="bg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sp>
        <p:nvSpPr>
          <p:cNvPr id="23" name="TextBox">
            <a:extLst>
              <a:ext uri="{FF2B5EF4-FFF2-40B4-BE49-F238E27FC236}">
                <a16:creationId xmlns:a16="http://schemas.microsoft.com/office/drawing/2014/main" id="{3877AD51-5885-40DB-8DAF-485A72781267}"/>
              </a:ext>
            </a:extLst>
          </p:cNvPr>
          <p:cNvSpPr txBox="1"/>
          <p:nvPr/>
        </p:nvSpPr>
        <p:spPr>
          <a:xfrm>
            <a:off x="5056188" y="3330616"/>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24" name="RightSub">
            <a:extLst>
              <a:ext uri="{FF2B5EF4-FFF2-40B4-BE49-F238E27FC236}">
                <a16:creationId xmlns:a16="http://schemas.microsoft.com/office/drawing/2014/main" id="{A1A26432-4FB0-4487-8C78-F6439FB6387D}"/>
              </a:ext>
            </a:extLst>
          </p:cNvPr>
          <p:cNvSpPr txBox="1"/>
          <p:nvPr/>
        </p:nvSpPr>
        <p:spPr>
          <a:xfrm>
            <a:off x="7030394" y="2951080"/>
            <a:ext cx="1069203"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Description</a:t>
            </a:r>
            <a:endParaRPr lang="en-ID" sz="1600" b="1">
              <a:solidFill>
                <a:schemeClr val="tx1">
                  <a:lumMod val="65000"/>
                  <a:lumOff val="35000"/>
                </a:schemeClr>
              </a:solidFill>
              <a:latin typeface="+mj-lt"/>
            </a:endParaRPr>
          </a:p>
        </p:txBody>
      </p:sp>
      <p:sp>
        <p:nvSpPr>
          <p:cNvPr id="25" name="Grand Title">
            <a:extLst>
              <a:ext uri="{FF2B5EF4-FFF2-40B4-BE49-F238E27FC236}">
                <a16:creationId xmlns:a16="http://schemas.microsoft.com/office/drawing/2014/main" id="{CB186385-32DA-48D5-AD4D-276745A1B30F}"/>
              </a:ext>
            </a:extLst>
          </p:cNvPr>
          <p:cNvSpPr txBox="1"/>
          <p:nvPr/>
        </p:nvSpPr>
        <p:spPr>
          <a:xfrm>
            <a:off x="6750563" y="3963131"/>
            <a:ext cx="1357743" cy="369332"/>
          </a:xfrm>
          <a:prstGeom prst="rect">
            <a:avLst/>
          </a:prstGeom>
          <a:noFill/>
        </p:spPr>
        <p:txBody>
          <a:bodyPr wrap="none" lIns="0" tIns="0" rIns="0" bIns="0" rtlCol="0" anchor="t" anchorCtr="0">
            <a:spAutoFit/>
          </a:bodyPr>
          <a:lstStyle/>
          <a:p>
            <a:pPr algn="r"/>
            <a:r>
              <a:rPr lang="en-US" sz="2400" b="1">
                <a:solidFill>
                  <a:schemeClr val="bg1">
                    <a:lumMod val="85000"/>
                    <a:alpha val="70000"/>
                  </a:schemeClr>
                </a:solidFill>
                <a:latin typeface="+mj-lt"/>
              </a:rPr>
              <a:t>12,617 PTS</a:t>
            </a:r>
            <a:endParaRPr lang="en-ID" sz="2400" b="1">
              <a:solidFill>
                <a:schemeClr val="bg1">
                  <a:lumMod val="85000"/>
                  <a:alpha val="70000"/>
                </a:schemeClr>
              </a:solidFill>
              <a:latin typeface="+mj-lt"/>
            </a:endParaRPr>
          </a:p>
        </p:txBody>
      </p:sp>
      <p:sp>
        <p:nvSpPr>
          <p:cNvPr id="26" name="Rectangle 25">
            <a:extLst>
              <a:ext uri="{FF2B5EF4-FFF2-40B4-BE49-F238E27FC236}">
                <a16:creationId xmlns:a16="http://schemas.microsoft.com/office/drawing/2014/main" id="{42F36B8B-F505-41DA-96AF-0550CE44AEDC}"/>
              </a:ext>
            </a:extLst>
          </p:cNvPr>
          <p:cNvSpPr/>
          <p:nvPr/>
        </p:nvSpPr>
        <p:spPr>
          <a:xfrm>
            <a:off x="8317912" y="3086573"/>
            <a:ext cx="747779" cy="7477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9" name="TextBox">
            <a:extLst>
              <a:ext uri="{FF2B5EF4-FFF2-40B4-BE49-F238E27FC236}">
                <a16:creationId xmlns:a16="http://schemas.microsoft.com/office/drawing/2014/main" id="{8CD705FF-2E49-4FB7-9141-2B2DD265346C}"/>
              </a:ext>
            </a:extLst>
          </p:cNvPr>
          <p:cNvSpPr txBox="1"/>
          <p:nvPr/>
        </p:nvSpPr>
        <p:spPr>
          <a:xfrm>
            <a:off x="5056188" y="4940532"/>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30" name="RightSub">
            <a:extLst>
              <a:ext uri="{FF2B5EF4-FFF2-40B4-BE49-F238E27FC236}">
                <a16:creationId xmlns:a16="http://schemas.microsoft.com/office/drawing/2014/main" id="{E025FDCC-921F-4737-9BDE-F05E6EC848E0}"/>
              </a:ext>
            </a:extLst>
          </p:cNvPr>
          <p:cNvSpPr txBox="1"/>
          <p:nvPr/>
        </p:nvSpPr>
        <p:spPr>
          <a:xfrm>
            <a:off x="7030394" y="4560996"/>
            <a:ext cx="1069203"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Description</a:t>
            </a:r>
            <a:endParaRPr lang="en-ID" sz="1600" b="1">
              <a:solidFill>
                <a:schemeClr val="tx1">
                  <a:lumMod val="65000"/>
                  <a:lumOff val="35000"/>
                </a:schemeClr>
              </a:solidFill>
              <a:latin typeface="+mj-lt"/>
            </a:endParaRPr>
          </a:p>
        </p:txBody>
      </p:sp>
      <p:sp>
        <p:nvSpPr>
          <p:cNvPr id="31" name="Grand Title">
            <a:extLst>
              <a:ext uri="{FF2B5EF4-FFF2-40B4-BE49-F238E27FC236}">
                <a16:creationId xmlns:a16="http://schemas.microsoft.com/office/drawing/2014/main" id="{886EF7D2-895B-40B7-A0DA-794EC7BE205F}"/>
              </a:ext>
            </a:extLst>
          </p:cNvPr>
          <p:cNvSpPr txBox="1"/>
          <p:nvPr/>
        </p:nvSpPr>
        <p:spPr>
          <a:xfrm>
            <a:off x="6750563" y="5573047"/>
            <a:ext cx="1357743" cy="369332"/>
          </a:xfrm>
          <a:prstGeom prst="rect">
            <a:avLst/>
          </a:prstGeom>
          <a:noFill/>
        </p:spPr>
        <p:txBody>
          <a:bodyPr wrap="none" lIns="0" tIns="0" rIns="0" bIns="0" rtlCol="0" anchor="t" anchorCtr="0">
            <a:spAutoFit/>
          </a:bodyPr>
          <a:lstStyle/>
          <a:p>
            <a:pPr algn="r"/>
            <a:r>
              <a:rPr lang="en-US" sz="2400" b="1">
                <a:solidFill>
                  <a:schemeClr val="bg1">
                    <a:lumMod val="85000"/>
                    <a:alpha val="70000"/>
                  </a:schemeClr>
                </a:solidFill>
                <a:latin typeface="+mj-lt"/>
              </a:rPr>
              <a:t>12,617 PTS</a:t>
            </a:r>
            <a:endParaRPr lang="en-ID" sz="2400" b="1">
              <a:solidFill>
                <a:schemeClr val="bg1">
                  <a:lumMod val="85000"/>
                  <a:alpha val="70000"/>
                </a:schemeClr>
              </a:solidFill>
              <a:latin typeface="+mj-lt"/>
            </a:endParaRPr>
          </a:p>
        </p:txBody>
      </p:sp>
      <p:sp>
        <p:nvSpPr>
          <p:cNvPr id="32" name="Rectangle 31">
            <a:extLst>
              <a:ext uri="{FF2B5EF4-FFF2-40B4-BE49-F238E27FC236}">
                <a16:creationId xmlns:a16="http://schemas.microsoft.com/office/drawing/2014/main" id="{A3C64A09-A420-41C2-B7C2-FE25688C9C53}"/>
              </a:ext>
            </a:extLst>
          </p:cNvPr>
          <p:cNvSpPr/>
          <p:nvPr/>
        </p:nvSpPr>
        <p:spPr>
          <a:xfrm>
            <a:off x="8317912" y="4696489"/>
            <a:ext cx="747779" cy="7477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nvGrpSpPr>
          <p:cNvPr id="44" name="Shape">
            <a:extLst>
              <a:ext uri="{FF2B5EF4-FFF2-40B4-BE49-F238E27FC236}">
                <a16:creationId xmlns:a16="http://schemas.microsoft.com/office/drawing/2014/main" id="{11D94AD4-9457-4652-8B4C-C65EBA5DB6C3}"/>
              </a:ext>
            </a:extLst>
          </p:cNvPr>
          <p:cNvGrpSpPr>
            <a:grpSpLocks noChangeAspect="1"/>
          </p:cNvGrpSpPr>
          <p:nvPr/>
        </p:nvGrpSpPr>
        <p:grpSpPr>
          <a:xfrm>
            <a:off x="513284" y="3082242"/>
            <a:ext cx="1424891" cy="225225"/>
            <a:chOff x="6299994" y="4158518"/>
            <a:chExt cx="1424891" cy="225225"/>
          </a:xfrm>
        </p:grpSpPr>
        <p:sp>
          <p:nvSpPr>
            <p:cNvPr id="45" name="Rectangle 44">
              <a:extLst>
                <a:ext uri="{FF2B5EF4-FFF2-40B4-BE49-F238E27FC236}">
                  <a16:creationId xmlns:a16="http://schemas.microsoft.com/office/drawing/2014/main" id="{CCE6D6CD-0B0B-4A36-9942-BBE253B6F552}"/>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46" name="Freeform: Shape 45">
              <a:extLst>
                <a:ext uri="{FF2B5EF4-FFF2-40B4-BE49-F238E27FC236}">
                  <a16:creationId xmlns:a16="http://schemas.microsoft.com/office/drawing/2014/main" id="{A7D7C620-7578-4CB6-BF80-A0DCCC7A2288}"/>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47" name="TextBox 46">
              <a:extLst>
                <a:ext uri="{FF2B5EF4-FFF2-40B4-BE49-F238E27FC236}">
                  <a16:creationId xmlns:a16="http://schemas.microsoft.com/office/drawing/2014/main" id="{0A639F3E-EE70-4DA5-9D04-0F0135894572}"/>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48" name="Freeform 447">
              <a:extLst>
                <a:ext uri="{FF2B5EF4-FFF2-40B4-BE49-F238E27FC236}">
                  <a16:creationId xmlns:a16="http://schemas.microsoft.com/office/drawing/2014/main" id="{44FDD352-DB42-412C-9B73-1AA9A8A4AEFB}"/>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1" name="Freeform 11">
            <a:extLst>
              <a:ext uri="{FF2B5EF4-FFF2-40B4-BE49-F238E27FC236}">
                <a16:creationId xmlns:a16="http://schemas.microsoft.com/office/drawing/2014/main" id="{930FC5E7-EE98-4EE6-AEF7-550B811C61B5}"/>
              </a:ext>
            </a:extLst>
          </p:cNvPr>
          <p:cNvSpPr>
            <a:spLocks noEditPoints="1"/>
          </p:cNvSpPr>
          <p:nvPr/>
        </p:nvSpPr>
        <p:spPr bwMode="auto">
          <a:xfrm>
            <a:off x="8550089" y="3330885"/>
            <a:ext cx="283424" cy="259153"/>
          </a:xfrm>
          <a:custGeom>
            <a:avLst/>
            <a:gdLst>
              <a:gd name="T0" fmla="*/ 54 w 223"/>
              <a:gd name="T1" fmla="*/ 0 h 204"/>
              <a:gd name="T2" fmla="*/ 173 w 223"/>
              <a:gd name="T3" fmla="*/ 0 h 204"/>
              <a:gd name="T4" fmla="*/ 173 w 223"/>
              <a:gd name="T5" fmla="*/ 32 h 204"/>
              <a:gd name="T6" fmla="*/ 213 w 223"/>
              <a:gd name="T7" fmla="*/ 32 h 204"/>
              <a:gd name="T8" fmla="*/ 223 w 223"/>
              <a:gd name="T9" fmla="*/ 42 h 204"/>
              <a:gd name="T10" fmla="*/ 223 w 223"/>
              <a:gd name="T11" fmla="*/ 67 h 204"/>
              <a:gd name="T12" fmla="*/ 0 w 223"/>
              <a:gd name="T13" fmla="*/ 67 h 204"/>
              <a:gd name="T14" fmla="*/ 0 w 223"/>
              <a:gd name="T15" fmla="*/ 42 h 204"/>
              <a:gd name="T16" fmla="*/ 10 w 223"/>
              <a:gd name="T17" fmla="*/ 32 h 204"/>
              <a:gd name="T18" fmla="*/ 51 w 223"/>
              <a:gd name="T19" fmla="*/ 32 h 204"/>
              <a:gd name="T20" fmla="*/ 51 w 223"/>
              <a:gd name="T21" fmla="*/ 0 h 204"/>
              <a:gd name="T22" fmla="*/ 54 w 223"/>
              <a:gd name="T23" fmla="*/ 0 h 204"/>
              <a:gd name="T24" fmla="*/ 56 w 223"/>
              <a:gd name="T25" fmla="*/ 32 h 204"/>
              <a:gd name="T26" fmla="*/ 167 w 223"/>
              <a:gd name="T27" fmla="*/ 32 h 204"/>
              <a:gd name="T28" fmla="*/ 167 w 223"/>
              <a:gd name="T29" fmla="*/ 6 h 204"/>
              <a:gd name="T30" fmla="*/ 56 w 223"/>
              <a:gd name="T31" fmla="*/ 6 h 204"/>
              <a:gd name="T32" fmla="*/ 56 w 223"/>
              <a:gd name="T33" fmla="*/ 32 h 204"/>
              <a:gd name="T34" fmla="*/ 223 w 223"/>
              <a:gd name="T35" fmla="*/ 87 h 204"/>
              <a:gd name="T36" fmla="*/ 223 w 223"/>
              <a:gd name="T37" fmla="*/ 194 h 204"/>
              <a:gd name="T38" fmla="*/ 213 w 223"/>
              <a:gd name="T39" fmla="*/ 204 h 204"/>
              <a:gd name="T40" fmla="*/ 10 w 223"/>
              <a:gd name="T41" fmla="*/ 204 h 204"/>
              <a:gd name="T42" fmla="*/ 0 w 223"/>
              <a:gd name="T43" fmla="*/ 194 h 204"/>
              <a:gd name="T44" fmla="*/ 0 w 223"/>
              <a:gd name="T45" fmla="*/ 87 h 204"/>
              <a:gd name="T46" fmla="*/ 23 w 223"/>
              <a:gd name="T47" fmla="*/ 87 h 204"/>
              <a:gd name="T48" fmla="*/ 23 w 223"/>
              <a:gd name="T49" fmla="*/ 96 h 204"/>
              <a:gd name="T50" fmla="*/ 54 w 223"/>
              <a:gd name="T51" fmla="*/ 96 h 204"/>
              <a:gd name="T52" fmla="*/ 54 w 223"/>
              <a:gd name="T53" fmla="*/ 87 h 204"/>
              <a:gd name="T54" fmla="*/ 169 w 223"/>
              <a:gd name="T55" fmla="*/ 87 h 204"/>
              <a:gd name="T56" fmla="*/ 169 w 223"/>
              <a:gd name="T57" fmla="*/ 96 h 204"/>
              <a:gd name="T58" fmla="*/ 200 w 223"/>
              <a:gd name="T59" fmla="*/ 96 h 204"/>
              <a:gd name="T60" fmla="*/ 200 w 223"/>
              <a:gd name="T61" fmla="*/ 87 h 204"/>
              <a:gd name="T62" fmla="*/ 223 w 223"/>
              <a:gd name="T63" fmla="*/ 8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04">
                <a:moveTo>
                  <a:pt x="54" y="0"/>
                </a:moveTo>
                <a:cubicBezTo>
                  <a:pt x="173" y="0"/>
                  <a:pt x="173" y="0"/>
                  <a:pt x="173" y="0"/>
                </a:cubicBezTo>
                <a:cubicBezTo>
                  <a:pt x="173" y="32"/>
                  <a:pt x="173" y="32"/>
                  <a:pt x="173" y="32"/>
                </a:cubicBezTo>
                <a:cubicBezTo>
                  <a:pt x="213" y="32"/>
                  <a:pt x="213" y="32"/>
                  <a:pt x="213" y="32"/>
                </a:cubicBezTo>
                <a:cubicBezTo>
                  <a:pt x="219" y="32"/>
                  <a:pt x="223" y="36"/>
                  <a:pt x="223" y="42"/>
                </a:cubicBezTo>
                <a:cubicBezTo>
                  <a:pt x="223" y="67"/>
                  <a:pt x="223" y="67"/>
                  <a:pt x="223" y="67"/>
                </a:cubicBezTo>
                <a:cubicBezTo>
                  <a:pt x="0" y="67"/>
                  <a:pt x="0" y="67"/>
                  <a:pt x="0" y="67"/>
                </a:cubicBezTo>
                <a:cubicBezTo>
                  <a:pt x="0" y="42"/>
                  <a:pt x="0" y="42"/>
                  <a:pt x="0" y="42"/>
                </a:cubicBezTo>
                <a:cubicBezTo>
                  <a:pt x="0" y="36"/>
                  <a:pt x="5" y="32"/>
                  <a:pt x="10" y="32"/>
                </a:cubicBezTo>
                <a:cubicBezTo>
                  <a:pt x="51" y="32"/>
                  <a:pt x="51" y="32"/>
                  <a:pt x="51" y="32"/>
                </a:cubicBezTo>
                <a:cubicBezTo>
                  <a:pt x="51" y="0"/>
                  <a:pt x="51" y="0"/>
                  <a:pt x="51" y="0"/>
                </a:cubicBezTo>
                <a:lnTo>
                  <a:pt x="54" y="0"/>
                </a:lnTo>
                <a:close/>
                <a:moveTo>
                  <a:pt x="56" y="32"/>
                </a:moveTo>
                <a:cubicBezTo>
                  <a:pt x="167" y="32"/>
                  <a:pt x="167" y="32"/>
                  <a:pt x="167" y="32"/>
                </a:cubicBezTo>
                <a:cubicBezTo>
                  <a:pt x="167" y="6"/>
                  <a:pt x="167" y="6"/>
                  <a:pt x="167" y="6"/>
                </a:cubicBezTo>
                <a:cubicBezTo>
                  <a:pt x="56" y="6"/>
                  <a:pt x="56" y="6"/>
                  <a:pt x="56" y="6"/>
                </a:cubicBezTo>
                <a:lnTo>
                  <a:pt x="56" y="32"/>
                </a:lnTo>
                <a:close/>
                <a:moveTo>
                  <a:pt x="223" y="87"/>
                </a:moveTo>
                <a:cubicBezTo>
                  <a:pt x="223" y="194"/>
                  <a:pt x="223" y="194"/>
                  <a:pt x="223" y="194"/>
                </a:cubicBezTo>
                <a:cubicBezTo>
                  <a:pt x="223" y="199"/>
                  <a:pt x="219" y="204"/>
                  <a:pt x="213" y="204"/>
                </a:cubicBezTo>
                <a:cubicBezTo>
                  <a:pt x="10" y="204"/>
                  <a:pt x="10" y="204"/>
                  <a:pt x="10" y="204"/>
                </a:cubicBezTo>
                <a:cubicBezTo>
                  <a:pt x="5" y="204"/>
                  <a:pt x="0" y="199"/>
                  <a:pt x="0" y="194"/>
                </a:cubicBezTo>
                <a:cubicBezTo>
                  <a:pt x="0" y="87"/>
                  <a:pt x="0" y="87"/>
                  <a:pt x="0" y="87"/>
                </a:cubicBezTo>
                <a:cubicBezTo>
                  <a:pt x="23" y="87"/>
                  <a:pt x="23" y="87"/>
                  <a:pt x="23" y="87"/>
                </a:cubicBezTo>
                <a:cubicBezTo>
                  <a:pt x="23" y="96"/>
                  <a:pt x="23" y="96"/>
                  <a:pt x="23" y="96"/>
                </a:cubicBezTo>
                <a:cubicBezTo>
                  <a:pt x="54" y="96"/>
                  <a:pt x="54" y="96"/>
                  <a:pt x="54" y="96"/>
                </a:cubicBezTo>
                <a:cubicBezTo>
                  <a:pt x="54" y="87"/>
                  <a:pt x="54" y="87"/>
                  <a:pt x="54" y="87"/>
                </a:cubicBezTo>
                <a:cubicBezTo>
                  <a:pt x="169" y="87"/>
                  <a:pt x="169" y="87"/>
                  <a:pt x="169" y="87"/>
                </a:cubicBezTo>
                <a:cubicBezTo>
                  <a:pt x="169" y="96"/>
                  <a:pt x="169" y="96"/>
                  <a:pt x="169" y="96"/>
                </a:cubicBezTo>
                <a:cubicBezTo>
                  <a:pt x="200" y="96"/>
                  <a:pt x="200" y="96"/>
                  <a:pt x="200" y="96"/>
                </a:cubicBezTo>
                <a:cubicBezTo>
                  <a:pt x="200" y="87"/>
                  <a:pt x="200" y="87"/>
                  <a:pt x="200" y="87"/>
                </a:cubicBezTo>
                <a:lnTo>
                  <a:pt x="223" y="87"/>
                </a:lnTo>
                <a:close/>
              </a:path>
            </a:pathLst>
          </a:custGeom>
          <a:solidFill>
            <a:schemeClr val="bg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sp>
        <p:nvSpPr>
          <p:cNvPr id="20" name="Freeform 8">
            <a:extLst>
              <a:ext uri="{FF2B5EF4-FFF2-40B4-BE49-F238E27FC236}">
                <a16:creationId xmlns:a16="http://schemas.microsoft.com/office/drawing/2014/main" id="{E252448B-7297-426B-88A4-118807FC31D9}"/>
              </a:ext>
            </a:extLst>
          </p:cNvPr>
          <p:cNvSpPr>
            <a:spLocks noEditPoints="1"/>
          </p:cNvSpPr>
          <p:nvPr/>
        </p:nvSpPr>
        <p:spPr bwMode="auto">
          <a:xfrm>
            <a:off x="8515248" y="4926708"/>
            <a:ext cx="353106" cy="287339"/>
          </a:xfrm>
          <a:custGeom>
            <a:avLst/>
            <a:gdLst>
              <a:gd name="T0" fmla="*/ 75 w 278"/>
              <a:gd name="T1" fmla="*/ 10 h 226"/>
              <a:gd name="T2" fmla="*/ 77 w 278"/>
              <a:gd name="T3" fmla="*/ 224 h 226"/>
              <a:gd name="T4" fmla="*/ 2 w 278"/>
              <a:gd name="T5" fmla="*/ 226 h 226"/>
              <a:gd name="T6" fmla="*/ 0 w 278"/>
              <a:gd name="T7" fmla="*/ 12 h 226"/>
              <a:gd name="T8" fmla="*/ 170 w 278"/>
              <a:gd name="T9" fmla="*/ 13 h 226"/>
              <a:gd name="T10" fmla="*/ 241 w 278"/>
              <a:gd name="T11" fmla="*/ 2 h 226"/>
              <a:gd name="T12" fmla="*/ 276 w 278"/>
              <a:gd name="T13" fmla="*/ 213 h 226"/>
              <a:gd name="T14" fmla="*/ 203 w 278"/>
              <a:gd name="T15" fmla="*/ 224 h 226"/>
              <a:gd name="T16" fmla="*/ 170 w 278"/>
              <a:gd name="T17" fmla="*/ 224 h 226"/>
              <a:gd name="T18" fmla="*/ 96 w 278"/>
              <a:gd name="T19" fmla="*/ 226 h 226"/>
              <a:gd name="T20" fmla="*/ 94 w 278"/>
              <a:gd name="T21" fmla="*/ 12 h 226"/>
              <a:gd name="T22" fmla="*/ 168 w 278"/>
              <a:gd name="T23" fmla="*/ 10 h 226"/>
              <a:gd name="T24" fmla="*/ 170 w 278"/>
              <a:gd name="T25" fmla="*/ 13 h 226"/>
              <a:gd name="T26" fmla="*/ 231 w 278"/>
              <a:gd name="T27" fmla="*/ 157 h 226"/>
              <a:gd name="T28" fmla="*/ 255 w 278"/>
              <a:gd name="T29" fmla="*/ 174 h 226"/>
              <a:gd name="T30" fmla="*/ 251 w 278"/>
              <a:gd name="T31" fmla="*/ 190 h 226"/>
              <a:gd name="T32" fmla="*/ 238 w 278"/>
              <a:gd name="T33" fmla="*/ 198 h 226"/>
              <a:gd name="T34" fmla="*/ 214 w 278"/>
              <a:gd name="T35" fmla="*/ 181 h 226"/>
              <a:gd name="T36" fmla="*/ 217 w 278"/>
              <a:gd name="T37" fmla="*/ 166 h 226"/>
              <a:gd name="T38" fmla="*/ 186 w 278"/>
              <a:gd name="T39" fmla="*/ 34 h 226"/>
              <a:gd name="T40" fmla="*/ 247 w 278"/>
              <a:gd name="T41" fmla="*/ 128 h 226"/>
              <a:gd name="T42" fmla="*/ 186 w 278"/>
              <a:gd name="T43" fmla="*/ 34 h 226"/>
              <a:gd name="T44" fmla="*/ 154 w 278"/>
              <a:gd name="T45" fmla="*/ 33 h 226"/>
              <a:gd name="T46" fmla="*/ 110 w 278"/>
              <a:gd name="T47" fmla="*/ 137 h 226"/>
              <a:gd name="T48" fmla="*/ 132 w 278"/>
              <a:gd name="T49" fmla="*/ 165 h 226"/>
              <a:gd name="T50" fmla="*/ 132 w 278"/>
              <a:gd name="T51" fmla="*/ 202 h 226"/>
              <a:gd name="T52" fmla="*/ 132 w 278"/>
              <a:gd name="T53" fmla="*/ 165 h 226"/>
              <a:gd name="T54" fmla="*/ 57 w 278"/>
              <a:gd name="T55" fmla="*/ 184 h 226"/>
              <a:gd name="T56" fmla="*/ 20 w 278"/>
              <a:gd name="T57" fmla="*/ 184 h 226"/>
              <a:gd name="T58" fmla="*/ 17 w 278"/>
              <a:gd name="T59" fmla="*/ 33 h 226"/>
              <a:gd name="T60" fmla="*/ 61 w 278"/>
              <a:gd name="T61" fmla="*/ 137 h 226"/>
              <a:gd name="T62" fmla="*/ 17 w 278"/>
              <a:gd name="T63" fmla="*/ 33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8" h="226">
                <a:moveTo>
                  <a:pt x="2" y="10"/>
                </a:moveTo>
                <a:cubicBezTo>
                  <a:pt x="75" y="10"/>
                  <a:pt x="75" y="10"/>
                  <a:pt x="75" y="10"/>
                </a:cubicBezTo>
                <a:cubicBezTo>
                  <a:pt x="76" y="10"/>
                  <a:pt x="77" y="11"/>
                  <a:pt x="77" y="12"/>
                </a:cubicBezTo>
                <a:cubicBezTo>
                  <a:pt x="77" y="224"/>
                  <a:pt x="77" y="224"/>
                  <a:pt x="77" y="224"/>
                </a:cubicBezTo>
                <a:cubicBezTo>
                  <a:pt x="77" y="225"/>
                  <a:pt x="76" y="226"/>
                  <a:pt x="75" y="226"/>
                </a:cubicBezTo>
                <a:cubicBezTo>
                  <a:pt x="2" y="226"/>
                  <a:pt x="2" y="226"/>
                  <a:pt x="2" y="226"/>
                </a:cubicBezTo>
                <a:cubicBezTo>
                  <a:pt x="1" y="226"/>
                  <a:pt x="0" y="225"/>
                  <a:pt x="0" y="224"/>
                </a:cubicBezTo>
                <a:cubicBezTo>
                  <a:pt x="0" y="12"/>
                  <a:pt x="0" y="12"/>
                  <a:pt x="0" y="12"/>
                </a:cubicBezTo>
                <a:cubicBezTo>
                  <a:pt x="0" y="11"/>
                  <a:pt x="1" y="10"/>
                  <a:pt x="2" y="10"/>
                </a:cubicBezTo>
                <a:close/>
                <a:moveTo>
                  <a:pt x="170" y="13"/>
                </a:moveTo>
                <a:cubicBezTo>
                  <a:pt x="239" y="0"/>
                  <a:pt x="239" y="0"/>
                  <a:pt x="239" y="0"/>
                </a:cubicBezTo>
                <a:cubicBezTo>
                  <a:pt x="240" y="0"/>
                  <a:pt x="241" y="1"/>
                  <a:pt x="241" y="2"/>
                </a:cubicBezTo>
                <a:cubicBezTo>
                  <a:pt x="278" y="211"/>
                  <a:pt x="278" y="211"/>
                  <a:pt x="278" y="211"/>
                </a:cubicBezTo>
                <a:cubicBezTo>
                  <a:pt x="278" y="212"/>
                  <a:pt x="278" y="213"/>
                  <a:pt x="276" y="213"/>
                </a:cubicBezTo>
                <a:cubicBezTo>
                  <a:pt x="205" y="226"/>
                  <a:pt x="205" y="226"/>
                  <a:pt x="205" y="226"/>
                </a:cubicBezTo>
                <a:cubicBezTo>
                  <a:pt x="204" y="226"/>
                  <a:pt x="203" y="225"/>
                  <a:pt x="203" y="224"/>
                </a:cubicBezTo>
                <a:cubicBezTo>
                  <a:pt x="170" y="37"/>
                  <a:pt x="170" y="37"/>
                  <a:pt x="170" y="37"/>
                </a:cubicBezTo>
                <a:cubicBezTo>
                  <a:pt x="170" y="224"/>
                  <a:pt x="170" y="224"/>
                  <a:pt x="170" y="224"/>
                </a:cubicBezTo>
                <a:cubicBezTo>
                  <a:pt x="170" y="225"/>
                  <a:pt x="169" y="226"/>
                  <a:pt x="168" y="226"/>
                </a:cubicBezTo>
                <a:cubicBezTo>
                  <a:pt x="96" y="226"/>
                  <a:pt x="96" y="226"/>
                  <a:pt x="96" y="226"/>
                </a:cubicBezTo>
                <a:cubicBezTo>
                  <a:pt x="95" y="226"/>
                  <a:pt x="94" y="225"/>
                  <a:pt x="94" y="224"/>
                </a:cubicBezTo>
                <a:cubicBezTo>
                  <a:pt x="94" y="12"/>
                  <a:pt x="94" y="12"/>
                  <a:pt x="94" y="12"/>
                </a:cubicBezTo>
                <a:cubicBezTo>
                  <a:pt x="94" y="11"/>
                  <a:pt x="95" y="10"/>
                  <a:pt x="96" y="10"/>
                </a:cubicBezTo>
                <a:cubicBezTo>
                  <a:pt x="168" y="10"/>
                  <a:pt x="168" y="10"/>
                  <a:pt x="168" y="10"/>
                </a:cubicBezTo>
                <a:cubicBezTo>
                  <a:pt x="169" y="10"/>
                  <a:pt x="170" y="11"/>
                  <a:pt x="170" y="12"/>
                </a:cubicBezTo>
                <a:lnTo>
                  <a:pt x="170" y="13"/>
                </a:lnTo>
                <a:close/>
                <a:moveTo>
                  <a:pt x="231" y="157"/>
                </a:moveTo>
                <a:cubicBezTo>
                  <a:pt x="231" y="157"/>
                  <a:pt x="231" y="157"/>
                  <a:pt x="231" y="157"/>
                </a:cubicBezTo>
                <a:cubicBezTo>
                  <a:pt x="236" y="156"/>
                  <a:pt x="242" y="158"/>
                  <a:pt x="246" y="161"/>
                </a:cubicBezTo>
                <a:cubicBezTo>
                  <a:pt x="250" y="164"/>
                  <a:pt x="254" y="168"/>
                  <a:pt x="255" y="174"/>
                </a:cubicBezTo>
                <a:cubicBezTo>
                  <a:pt x="255" y="174"/>
                  <a:pt x="255" y="174"/>
                  <a:pt x="255" y="174"/>
                </a:cubicBezTo>
                <a:cubicBezTo>
                  <a:pt x="256" y="180"/>
                  <a:pt x="254" y="185"/>
                  <a:pt x="251" y="190"/>
                </a:cubicBezTo>
                <a:cubicBezTo>
                  <a:pt x="248" y="194"/>
                  <a:pt x="244" y="197"/>
                  <a:pt x="238" y="198"/>
                </a:cubicBezTo>
                <a:cubicBezTo>
                  <a:pt x="238" y="198"/>
                  <a:pt x="238" y="198"/>
                  <a:pt x="238" y="198"/>
                </a:cubicBezTo>
                <a:cubicBezTo>
                  <a:pt x="232" y="199"/>
                  <a:pt x="227" y="198"/>
                  <a:pt x="222" y="195"/>
                </a:cubicBezTo>
                <a:cubicBezTo>
                  <a:pt x="218" y="192"/>
                  <a:pt x="215" y="187"/>
                  <a:pt x="214" y="181"/>
                </a:cubicBezTo>
                <a:cubicBezTo>
                  <a:pt x="214" y="181"/>
                  <a:pt x="214" y="181"/>
                  <a:pt x="214" y="181"/>
                </a:cubicBezTo>
                <a:cubicBezTo>
                  <a:pt x="213" y="176"/>
                  <a:pt x="214" y="170"/>
                  <a:pt x="217" y="166"/>
                </a:cubicBezTo>
                <a:cubicBezTo>
                  <a:pt x="220" y="161"/>
                  <a:pt x="225" y="158"/>
                  <a:pt x="231" y="157"/>
                </a:cubicBezTo>
                <a:close/>
                <a:moveTo>
                  <a:pt x="186" y="34"/>
                </a:moveTo>
                <a:cubicBezTo>
                  <a:pt x="229" y="26"/>
                  <a:pt x="229" y="26"/>
                  <a:pt x="229" y="26"/>
                </a:cubicBezTo>
                <a:cubicBezTo>
                  <a:pt x="247" y="128"/>
                  <a:pt x="247" y="128"/>
                  <a:pt x="247" y="128"/>
                </a:cubicBezTo>
                <a:cubicBezTo>
                  <a:pt x="204" y="136"/>
                  <a:pt x="204" y="136"/>
                  <a:pt x="204" y="136"/>
                </a:cubicBezTo>
                <a:lnTo>
                  <a:pt x="186" y="34"/>
                </a:lnTo>
                <a:close/>
                <a:moveTo>
                  <a:pt x="110" y="33"/>
                </a:moveTo>
                <a:cubicBezTo>
                  <a:pt x="154" y="33"/>
                  <a:pt x="154" y="33"/>
                  <a:pt x="154" y="33"/>
                </a:cubicBezTo>
                <a:cubicBezTo>
                  <a:pt x="154" y="137"/>
                  <a:pt x="154" y="137"/>
                  <a:pt x="154" y="137"/>
                </a:cubicBezTo>
                <a:cubicBezTo>
                  <a:pt x="110" y="137"/>
                  <a:pt x="110" y="137"/>
                  <a:pt x="110" y="137"/>
                </a:cubicBezTo>
                <a:lnTo>
                  <a:pt x="110" y="33"/>
                </a:lnTo>
                <a:close/>
                <a:moveTo>
                  <a:pt x="132" y="165"/>
                </a:moveTo>
                <a:cubicBezTo>
                  <a:pt x="142" y="165"/>
                  <a:pt x="151" y="173"/>
                  <a:pt x="151" y="184"/>
                </a:cubicBezTo>
                <a:cubicBezTo>
                  <a:pt x="151" y="194"/>
                  <a:pt x="142" y="202"/>
                  <a:pt x="132" y="202"/>
                </a:cubicBezTo>
                <a:cubicBezTo>
                  <a:pt x="121" y="202"/>
                  <a:pt x="113" y="194"/>
                  <a:pt x="113" y="184"/>
                </a:cubicBezTo>
                <a:cubicBezTo>
                  <a:pt x="113" y="173"/>
                  <a:pt x="121" y="165"/>
                  <a:pt x="132" y="165"/>
                </a:cubicBezTo>
                <a:close/>
                <a:moveTo>
                  <a:pt x="38" y="165"/>
                </a:moveTo>
                <a:cubicBezTo>
                  <a:pt x="49" y="165"/>
                  <a:pt x="57" y="173"/>
                  <a:pt x="57" y="184"/>
                </a:cubicBezTo>
                <a:cubicBezTo>
                  <a:pt x="57" y="194"/>
                  <a:pt x="49" y="202"/>
                  <a:pt x="38" y="202"/>
                </a:cubicBezTo>
                <a:cubicBezTo>
                  <a:pt x="28" y="202"/>
                  <a:pt x="20" y="194"/>
                  <a:pt x="20" y="184"/>
                </a:cubicBezTo>
                <a:cubicBezTo>
                  <a:pt x="20" y="173"/>
                  <a:pt x="28" y="165"/>
                  <a:pt x="38" y="165"/>
                </a:cubicBezTo>
                <a:close/>
                <a:moveTo>
                  <a:pt x="17" y="33"/>
                </a:moveTo>
                <a:cubicBezTo>
                  <a:pt x="61" y="33"/>
                  <a:pt x="61" y="33"/>
                  <a:pt x="61" y="33"/>
                </a:cubicBezTo>
                <a:cubicBezTo>
                  <a:pt x="61" y="137"/>
                  <a:pt x="61" y="137"/>
                  <a:pt x="61" y="137"/>
                </a:cubicBezTo>
                <a:cubicBezTo>
                  <a:pt x="17" y="137"/>
                  <a:pt x="17" y="137"/>
                  <a:pt x="17" y="137"/>
                </a:cubicBezTo>
                <a:lnTo>
                  <a:pt x="17" y="33"/>
                </a:lnTo>
                <a:close/>
              </a:path>
            </a:pathLst>
          </a:custGeom>
          <a:solidFill>
            <a:schemeClr val="bg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grpSp>
        <p:nvGrpSpPr>
          <p:cNvPr id="41" name="Group 40">
            <a:extLst>
              <a:ext uri="{FF2B5EF4-FFF2-40B4-BE49-F238E27FC236}">
                <a16:creationId xmlns:a16="http://schemas.microsoft.com/office/drawing/2014/main" id="{6CEA65BC-47D3-46EA-80AC-2561B395D010}"/>
              </a:ext>
            </a:extLst>
          </p:cNvPr>
          <p:cNvGrpSpPr/>
          <p:nvPr/>
        </p:nvGrpSpPr>
        <p:grpSpPr>
          <a:xfrm>
            <a:off x="705117" y="3991457"/>
            <a:ext cx="2723883" cy="2866543"/>
            <a:chOff x="8792837" y="3759897"/>
            <a:chExt cx="2956251" cy="3111080"/>
          </a:xfrm>
        </p:grpSpPr>
        <p:sp>
          <p:nvSpPr>
            <p:cNvPr id="42" name="Graphic 447" descr="Trophy">
              <a:extLst>
                <a:ext uri="{FF2B5EF4-FFF2-40B4-BE49-F238E27FC236}">
                  <a16:creationId xmlns:a16="http://schemas.microsoft.com/office/drawing/2014/main" id="{F6E6AAAD-D628-4EFC-A89E-D74FDB53E9E4}"/>
                </a:ext>
              </a:extLst>
            </p:cNvPr>
            <p:cNvSpPr/>
            <p:nvPr/>
          </p:nvSpPr>
          <p:spPr>
            <a:xfrm>
              <a:off x="9940101" y="4855250"/>
              <a:ext cx="1808987" cy="2015727"/>
            </a:xfrm>
            <a:custGeom>
              <a:avLst/>
              <a:gdLst>
                <a:gd name="connsiteX0" fmla="*/ 197487 w 230785"/>
                <a:gd name="connsiteY0" fmla="*/ 125284 h 257161"/>
                <a:gd name="connsiteX1" fmla="*/ 151329 w 230785"/>
                <a:gd name="connsiteY1" fmla="*/ 147373 h 257161"/>
                <a:gd name="connsiteX2" fmla="*/ 171111 w 230785"/>
                <a:gd name="connsiteY2" fmla="*/ 127262 h 257161"/>
                <a:gd name="connsiteX3" fmla="*/ 178694 w 230785"/>
                <a:gd name="connsiteY3" fmla="*/ 117371 h 257161"/>
                <a:gd name="connsiteX4" fmla="*/ 187596 w 230785"/>
                <a:gd name="connsiteY4" fmla="*/ 86050 h 257161"/>
                <a:gd name="connsiteX5" fmla="*/ 187596 w 230785"/>
                <a:gd name="connsiteY5" fmla="*/ 43190 h 257161"/>
                <a:gd name="connsiteX6" fmla="*/ 210674 w 230785"/>
                <a:gd name="connsiteY6" fmla="*/ 43190 h 257161"/>
                <a:gd name="connsiteX7" fmla="*/ 210674 w 230785"/>
                <a:gd name="connsiteY7" fmla="*/ 93303 h 257161"/>
                <a:gd name="connsiteX8" fmla="*/ 197487 w 230785"/>
                <a:gd name="connsiteY8" fmla="*/ 125284 h 257161"/>
                <a:gd name="connsiteX9" fmla="*/ 33629 w 230785"/>
                <a:gd name="connsiteY9" fmla="*/ 125284 h 257161"/>
                <a:gd name="connsiteX10" fmla="*/ 19782 w 230785"/>
                <a:gd name="connsiteY10" fmla="*/ 93303 h 257161"/>
                <a:gd name="connsiteX11" fmla="*/ 19782 w 230785"/>
                <a:gd name="connsiteY11" fmla="*/ 42860 h 257161"/>
                <a:gd name="connsiteX12" fmla="*/ 42860 w 230785"/>
                <a:gd name="connsiteY12" fmla="*/ 42860 h 257161"/>
                <a:gd name="connsiteX13" fmla="*/ 42860 w 230785"/>
                <a:gd name="connsiteY13" fmla="*/ 85720 h 257161"/>
                <a:gd name="connsiteX14" fmla="*/ 51762 w 230785"/>
                <a:gd name="connsiteY14" fmla="*/ 117041 h 257161"/>
                <a:gd name="connsiteX15" fmla="*/ 59345 w 230785"/>
                <a:gd name="connsiteY15" fmla="*/ 126932 h 257161"/>
                <a:gd name="connsiteX16" fmla="*/ 79127 w 230785"/>
                <a:gd name="connsiteY16" fmla="*/ 147043 h 257161"/>
                <a:gd name="connsiteX17" fmla="*/ 33629 w 230785"/>
                <a:gd name="connsiteY17" fmla="*/ 125284 h 257161"/>
                <a:gd name="connsiteX18" fmla="*/ 230786 w 230785"/>
                <a:gd name="connsiteY18" fmla="*/ 92314 h 257161"/>
                <a:gd name="connsiteX19" fmla="*/ 230786 w 230785"/>
                <a:gd name="connsiteY19" fmla="*/ 23079 h 257161"/>
                <a:gd name="connsiteX20" fmla="*/ 187925 w 230785"/>
                <a:gd name="connsiteY20" fmla="*/ 23079 h 257161"/>
                <a:gd name="connsiteX21" fmla="*/ 187925 w 230785"/>
                <a:gd name="connsiteY21" fmla="*/ 0 h 257161"/>
                <a:gd name="connsiteX22" fmla="*/ 115393 w 230785"/>
                <a:gd name="connsiteY22" fmla="*/ 0 h 257161"/>
                <a:gd name="connsiteX23" fmla="*/ 42860 w 230785"/>
                <a:gd name="connsiteY23" fmla="*/ 0 h 257161"/>
                <a:gd name="connsiteX24" fmla="*/ 42860 w 230785"/>
                <a:gd name="connsiteY24" fmla="*/ 23079 h 257161"/>
                <a:gd name="connsiteX25" fmla="*/ 0 w 230785"/>
                <a:gd name="connsiteY25" fmla="*/ 23079 h 257161"/>
                <a:gd name="connsiteX26" fmla="*/ 0 w 230785"/>
                <a:gd name="connsiteY26" fmla="*/ 91985 h 257161"/>
                <a:gd name="connsiteX27" fmla="*/ 18793 w 230785"/>
                <a:gd name="connsiteY27" fmla="*/ 138142 h 257161"/>
                <a:gd name="connsiteX28" fmla="*/ 97589 w 230785"/>
                <a:gd name="connsiteY28" fmla="*/ 167814 h 257161"/>
                <a:gd name="connsiteX29" fmla="*/ 102205 w 230785"/>
                <a:gd name="connsiteY29" fmla="*/ 184299 h 257161"/>
                <a:gd name="connsiteX30" fmla="*/ 102205 w 230785"/>
                <a:gd name="connsiteY30" fmla="*/ 227159 h 257161"/>
                <a:gd name="connsiteX31" fmla="*/ 85720 w 230785"/>
                <a:gd name="connsiteY31" fmla="*/ 227159 h 257161"/>
                <a:gd name="connsiteX32" fmla="*/ 72533 w 230785"/>
                <a:gd name="connsiteY32" fmla="*/ 240347 h 257161"/>
                <a:gd name="connsiteX33" fmla="*/ 56048 w 230785"/>
                <a:gd name="connsiteY33" fmla="*/ 240347 h 257161"/>
                <a:gd name="connsiteX34" fmla="*/ 42860 w 230785"/>
                <a:gd name="connsiteY34" fmla="*/ 253535 h 257161"/>
                <a:gd name="connsiteX35" fmla="*/ 42860 w 230785"/>
                <a:gd name="connsiteY35" fmla="*/ 260128 h 257161"/>
                <a:gd name="connsiteX36" fmla="*/ 187925 w 230785"/>
                <a:gd name="connsiteY36" fmla="*/ 260128 h 257161"/>
                <a:gd name="connsiteX37" fmla="*/ 187925 w 230785"/>
                <a:gd name="connsiteY37" fmla="*/ 253535 h 257161"/>
                <a:gd name="connsiteX38" fmla="*/ 174738 w 230785"/>
                <a:gd name="connsiteY38" fmla="*/ 240347 h 257161"/>
                <a:gd name="connsiteX39" fmla="*/ 158253 w 230785"/>
                <a:gd name="connsiteY39" fmla="*/ 240347 h 257161"/>
                <a:gd name="connsiteX40" fmla="*/ 145065 w 230785"/>
                <a:gd name="connsiteY40" fmla="*/ 227159 h 257161"/>
                <a:gd name="connsiteX41" fmla="*/ 128581 w 230785"/>
                <a:gd name="connsiteY41" fmla="*/ 227159 h 257161"/>
                <a:gd name="connsiteX42" fmla="*/ 128581 w 230785"/>
                <a:gd name="connsiteY42" fmla="*/ 184629 h 257161"/>
                <a:gd name="connsiteX43" fmla="*/ 133196 w 230785"/>
                <a:gd name="connsiteY43" fmla="*/ 168144 h 257161"/>
                <a:gd name="connsiteX44" fmla="*/ 211993 w 230785"/>
                <a:gd name="connsiteY44" fmla="*/ 138471 h 257161"/>
                <a:gd name="connsiteX45" fmla="*/ 230786 w 230785"/>
                <a:gd name="connsiteY45" fmla="*/ 92314 h 25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30785" h="257161">
                  <a:moveTo>
                    <a:pt x="197487" y="125284"/>
                  </a:moveTo>
                  <a:cubicBezTo>
                    <a:pt x="185947" y="137153"/>
                    <a:pt x="175067" y="144736"/>
                    <a:pt x="151329" y="147373"/>
                  </a:cubicBezTo>
                  <a:cubicBezTo>
                    <a:pt x="157594" y="141109"/>
                    <a:pt x="164847" y="134845"/>
                    <a:pt x="171111" y="127262"/>
                  </a:cubicBezTo>
                  <a:cubicBezTo>
                    <a:pt x="173749" y="124295"/>
                    <a:pt x="178694" y="117701"/>
                    <a:pt x="178694" y="117371"/>
                  </a:cubicBezTo>
                  <a:cubicBezTo>
                    <a:pt x="184299" y="108140"/>
                    <a:pt x="187596" y="97589"/>
                    <a:pt x="187596" y="86050"/>
                  </a:cubicBezTo>
                  <a:lnTo>
                    <a:pt x="187596" y="43190"/>
                  </a:lnTo>
                  <a:lnTo>
                    <a:pt x="210674" y="43190"/>
                  </a:lnTo>
                  <a:lnTo>
                    <a:pt x="210674" y="93303"/>
                  </a:lnTo>
                  <a:cubicBezTo>
                    <a:pt x="211004" y="93963"/>
                    <a:pt x="211663" y="110447"/>
                    <a:pt x="197487" y="125284"/>
                  </a:cubicBezTo>
                  <a:close/>
                  <a:moveTo>
                    <a:pt x="33629" y="125284"/>
                  </a:moveTo>
                  <a:cubicBezTo>
                    <a:pt x="19122" y="110447"/>
                    <a:pt x="19782" y="93963"/>
                    <a:pt x="19782" y="93303"/>
                  </a:cubicBezTo>
                  <a:lnTo>
                    <a:pt x="19782" y="42860"/>
                  </a:lnTo>
                  <a:lnTo>
                    <a:pt x="42860" y="42860"/>
                  </a:lnTo>
                  <a:lnTo>
                    <a:pt x="42860" y="85720"/>
                  </a:lnTo>
                  <a:cubicBezTo>
                    <a:pt x="42860" y="97260"/>
                    <a:pt x="46157" y="107810"/>
                    <a:pt x="51762" y="117041"/>
                  </a:cubicBezTo>
                  <a:cubicBezTo>
                    <a:pt x="51762" y="117371"/>
                    <a:pt x="56707" y="124295"/>
                    <a:pt x="59345" y="126932"/>
                  </a:cubicBezTo>
                  <a:cubicBezTo>
                    <a:pt x="65939" y="134515"/>
                    <a:pt x="72862" y="140779"/>
                    <a:pt x="79127" y="147043"/>
                  </a:cubicBezTo>
                  <a:cubicBezTo>
                    <a:pt x="56048" y="144406"/>
                    <a:pt x="44838" y="136823"/>
                    <a:pt x="33629" y="125284"/>
                  </a:cubicBezTo>
                  <a:close/>
                  <a:moveTo>
                    <a:pt x="230786" y="92314"/>
                  </a:moveTo>
                  <a:lnTo>
                    <a:pt x="230786" y="23079"/>
                  </a:lnTo>
                  <a:lnTo>
                    <a:pt x="187925" y="23079"/>
                  </a:lnTo>
                  <a:lnTo>
                    <a:pt x="187925" y="0"/>
                  </a:lnTo>
                  <a:lnTo>
                    <a:pt x="115393" y="0"/>
                  </a:lnTo>
                  <a:lnTo>
                    <a:pt x="42860" y="0"/>
                  </a:lnTo>
                  <a:lnTo>
                    <a:pt x="42860" y="23079"/>
                  </a:lnTo>
                  <a:lnTo>
                    <a:pt x="0" y="23079"/>
                  </a:lnTo>
                  <a:lnTo>
                    <a:pt x="0" y="91985"/>
                  </a:lnTo>
                  <a:cubicBezTo>
                    <a:pt x="0" y="95282"/>
                    <a:pt x="0" y="118030"/>
                    <a:pt x="18793" y="138142"/>
                  </a:cubicBezTo>
                  <a:cubicBezTo>
                    <a:pt x="36926" y="157264"/>
                    <a:pt x="59015" y="167155"/>
                    <a:pt x="97589" y="167814"/>
                  </a:cubicBezTo>
                  <a:cubicBezTo>
                    <a:pt x="100557" y="172760"/>
                    <a:pt x="102205" y="178364"/>
                    <a:pt x="102205" y="184299"/>
                  </a:cubicBezTo>
                  <a:lnTo>
                    <a:pt x="102205" y="227159"/>
                  </a:lnTo>
                  <a:lnTo>
                    <a:pt x="85720" y="227159"/>
                  </a:lnTo>
                  <a:cubicBezTo>
                    <a:pt x="78467" y="227159"/>
                    <a:pt x="72533" y="233093"/>
                    <a:pt x="72533" y="240347"/>
                  </a:cubicBezTo>
                  <a:lnTo>
                    <a:pt x="56048" y="240347"/>
                  </a:lnTo>
                  <a:cubicBezTo>
                    <a:pt x="48795" y="240347"/>
                    <a:pt x="42860" y="246281"/>
                    <a:pt x="42860" y="253535"/>
                  </a:cubicBezTo>
                  <a:lnTo>
                    <a:pt x="42860" y="260128"/>
                  </a:lnTo>
                  <a:lnTo>
                    <a:pt x="187925" y="260128"/>
                  </a:lnTo>
                  <a:lnTo>
                    <a:pt x="187925" y="253535"/>
                  </a:lnTo>
                  <a:cubicBezTo>
                    <a:pt x="187925" y="246281"/>
                    <a:pt x="181991" y="240347"/>
                    <a:pt x="174738" y="240347"/>
                  </a:cubicBezTo>
                  <a:lnTo>
                    <a:pt x="158253" y="240347"/>
                  </a:lnTo>
                  <a:cubicBezTo>
                    <a:pt x="158253" y="233093"/>
                    <a:pt x="152319" y="227159"/>
                    <a:pt x="145065" y="227159"/>
                  </a:cubicBezTo>
                  <a:lnTo>
                    <a:pt x="128581" y="227159"/>
                  </a:lnTo>
                  <a:lnTo>
                    <a:pt x="128581" y="184629"/>
                  </a:lnTo>
                  <a:cubicBezTo>
                    <a:pt x="128581" y="178694"/>
                    <a:pt x="130229" y="173089"/>
                    <a:pt x="133196" y="168144"/>
                  </a:cubicBezTo>
                  <a:cubicBezTo>
                    <a:pt x="171770" y="167484"/>
                    <a:pt x="193860" y="157264"/>
                    <a:pt x="211993" y="138471"/>
                  </a:cubicBezTo>
                  <a:cubicBezTo>
                    <a:pt x="230786" y="118690"/>
                    <a:pt x="230786" y="95611"/>
                    <a:pt x="230786" y="92314"/>
                  </a:cubicBezTo>
                  <a:close/>
                </a:path>
              </a:pathLst>
            </a:custGeom>
            <a:solidFill>
              <a:schemeClr val="tx1">
                <a:lumMod val="50000"/>
                <a:lumOff val="50000"/>
                <a:alpha val="1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lt1"/>
                </a:solidFill>
              </a:endParaRPr>
            </a:p>
          </p:txBody>
        </p:sp>
        <p:sp>
          <p:nvSpPr>
            <p:cNvPr id="43" name="Graphic 447" descr="Trophy">
              <a:extLst>
                <a:ext uri="{FF2B5EF4-FFF2-40B4-BE49-F238E27FC236}">
                  <a16:creationId xmlns:a16="http://schemas.microsoft.com/office/drawing/2014/main" id="{D5E80F32-B3E9-4795-A6E2-8893554022D1}"/>
                </a:ext>
              </a:extLst>
            </p:cNvPr>
            <p:cNvSpPr/>
            <p:nvPr/>
          </p:nvSpPr>
          <p:spPr>
            <a:xfrm>
              <a:off x="8792837" y="3759897"/>
              <a:ext cx="2780352" cy="3098103"/>
            </a:xfrm>
            <a:custGeom>
              <a:avLst/>
              <a:gdLst>
                <a:gd name="connsiteX0" fmla="*/ 197487 w 230785"/>
                <a:gd name="connsiteY0" fmla="*/ 125284 h 257161"/>
                <a:gd name="connsiteX1" fmla="*/ 151329 w 230785"/>
                <a:gd name="connsiteY1" fmla="*/ 147373 h 257161"/>
                <a:gd name="connsiteX2" fmla="*/ 171111 w 230785"/>
                <a:gd name="connsiteY2" fmla="*/ 127262 h 257161"/>
                <a:gd name="connsiteX3" fmla="*/ 178694 w 230785"/>
                <a:gd name="connsiteY3" fmla="*/ 117371 h 257161"/>
                <a:gd name="connsiteX4" fmla="*/ 187596 w 230785"/>
                <a:gd name="connsiteY4" fmla="*/ 86050 h 257161"/>
                <a:gd name="connsiteX5" fmla="*/ 187596 w 230785"/>
                <a:gd name="connsiteY5" fmla="*/ 43190 h 257161"/>
                <a:gd name="connsiteX6" fmla="*/ 210674 w 230785"/>
                <a:gd name="connsiteY6" fmla="*/ 43190 h 257161"/>
                <a:gd name="connsiteX7" fmla="*/ 210674 w 230785"/>
                <a:gd name="connsiteY7" fmla="*/ 93303 h 257161"/>
                <a:gd name="connsiteX8" fmla="*/ 197487 w 230785"/>
                <a:gd name="connsiteY8" fmla="*/ 125284 h 257161"/>
                <a:gd name="connsiteX9" fmla="*/ 33629 w 230785"/>
                <a:gd name="connsiteY9" fmla="*/ 125284 h 257161"/>
                <a:gd name="connsiteX10" fmla="*/ 19782 w 230785"/>
                <a:gd name="connsiteY10" fmla="*/ 93303 h 257161"/>
                <a:gd name="connsiteX11" fmla="*/ 19782 w 230785"/>
                <a:gd name="connsiteY11" fmla="*/ 42860 h 257161"/>
                <a:gd name="connsiteX12" fmla="*/ 42860 w 230785"/>
                <a:gd name="connsiteY12" fmla="*/ 42860 h 257161"/>
                <a:gd name="connsiteX13" fmla="*/ 42860 w 230785"/>
                <a:gd name="connsiteY13" fmla="*/ 85720 h 257161"/>
                <a:gd name="connsiteX14" fmla="*/ 51762 w 230785"/>
                <a:gd name="connsiteY14" fmla="*/ 117041 h 257161"/>
                <a:gd name="connsiteX15" fmla="*/ 59345 w 230785"/>
                <a:gd name="connsiteY15" fmla="*/ 126932 h 257161"/>
                <a:gd name="connsiteX16" fmla="*/ 79127 w 230785"/>
                <a:gd name="connsiteY16" fmla="*/ 147043 h 257161"/>
                <a:gd name="connsiteX17" fmla="*/ 33629 w 230785"/>
                <a:gd name="connsiteY17" fmla="*/ 125284 h 257161"/>
                <a:gd name="connsiteX18" fmla="*/ 230786 w 230785"/>
                <a:gd name="connsiteY18" fmla="*/ 92314 h 257161"/>
                <a:gd name="connsiteX19" fmla="*/ 230786 w 230785"/>
                <a:gd name="connsiteY19" fmla="*/ 23079 h 257161"/>
                <a:gd name="connsiteX20" fmla="*/ 187925 w 230785"/>
                <a:gd name="connsiteY20" fmla="*/ 23079 h 257161"/>
                <a:gd name="connsiteX21" fmla="*/ 187925 w 230785"/>
                <a:gd name="connsiteY21" fmla="*/ 0 h 257161"/>
                <a:gd name="connsiteX22" fmla="*/ 115393 w 230785"/>
                <a:gd name="connsiteY22" fmla="*/ 0 h 257161"/>
                <a:gd name="connsiteX23" fmla="*/ 42860 w 230785"/>
                <a:gd name="connsiteY23" fmla="*/ 0 h 257161"/>
                <a:gd name="connsiteX24" fmla="*/ 42860 w 230785"/>
                <a:gd name="connsiteY24" fmla="*/ 23079 h 257161"/>
                <a:gd name="connsiteX25" fmla="*/ 0 w 230785"/>
                <a:gd name="connsiteY25" fmla="*/ 23079 h 257161"/>
                <a:gd name="connsiteX26" fmla="*/ 0 w 230785"/>
                <a:gd name="connsiteY26" fmla="*/ 91985 h 257161"/>
                <a:gd name="connsiteX27" fmla="*/ 18793 w 230785"/>
                <a:gd name="connsiteY27" fmla="*/ 138142 h 257161"/>
                <a:gd name="connsiteX28" fmla="*/ 97589 w 230785"/>
                <a:gd name="connsiteY28" fmla="*/ 167814 h 257161"/>
                <a:gd name="connsiteX29" fmla="*/ 102205 w 230785"/>
                <a:gd name="connsiteY29" fmla="*/ 184299 h 257161"/>
                <a:gd name="connsiteX30" fmla="*/ 102205 w 230785"/>
                <a:gd name="connsiteY30" fmla="*/ 227159 h 257161"/>
                <a:gd name="connsiteX31" fmla="*/ 85720 w 230785"/>
                <a:gd name="connsiteY31" fmla="*/ 227159 h 257161"/>
                <a:gd name="connsiteX32" fmla="*/ 72533 w 230785"/>
                <a:gd name="connsiteY32" fmla="*/ 240347 h 257161"/>
                <a:gd name="connsiteX33" fmla="*/ 56048 w 230785"/>
                <a:gd name="connsiteY33" fmla="*/ 240347 h 257161"/>
                <a:gd name="connsiteX34" fmla="*/ 42860 w 230785"/>
                <a:gd name="connsiteY34" fmla="*/ 253535 h 257161"/>
                <a:gd name="connsiteX35" fmla="*/ 42860 w 230785"/>
                <a:gd name="connsiteY35" fmla="*/ 260128 h 257161"/>
                <a:gd name="connsiteX36" fmla="*/ 187925 w 230785"/>
                <a:gd name="connsiteY36" fmla="*/ 260128 h 257161"/>
                <a:gd name="connsiteX37" fmla="*/ 187925 w 230785"/>
                <a:gd name="connsiteY37" fmla="*/ 253535 h 257161"/>
                <a:gd name="connsiteX38" fmla="*/ 174738 w 230785"/>
                <a:gd name="connsiteY38" fmla="*/ 240347 h 257161"/>
                <a:gd name="connsiteX39" fmla="*/ 158253 w 230785"/>
                <a:gd name="connsiteY39" fmla="*/ 240347 h 257161"/>
                <a:gd name="connsiteX40" fmla="*/ 145065 w 230785"/>
                <a:gd name="connsiteY40" fmla="*/ 227159 h 257161"/>
                <a:gd name="connsiteX41" fmla="*/ 128581 w 230785"/>
                <a:gd name="connsiteY41" fmla="*/ 227159 h 257161"/>
                <a:gd name="connsiteX42" fmla="*/ 128581 w 230785"/>
                <a:gd name="connsiteY42" fmla="*/ 184629 h 257161"/>
                <a:gd name="connsiteX43" fmla="*/ 133196 w 230785"/>
                <a:gd name="connsiteY43" fmla="*/ 168144 h 257161"/>
                <a:gd name="connsiteX44" fmla="*/ 211993 w 230785"/>
                <a:gd name="connsiteY44" fmla="*/ 138471 h 257161"/>
                <a:gd name="connsiteX45" fmla="*/ 230786 w 230785"/>
                <a:gd name="connsiteY45" fmla="*/ 92314 h 25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30785" h="257161">
                  <a:moveTo>
                    <a:pt x="197487" y="125284"/>
                  </a:moveTo>
                  <a:cubicBezTo>
                    <a:pt x="185947" y="137153"/>
                    <a:pt x="175067" y="144736"/>
                    <a:pt x="151329" y="147373"/>
                  </a:cubicBezTo>
                  <a:cubicBezTo>
                    <a:pt x="157594" y="141109"/>
                    <a:pt x="164847" y="134845"/>
                    <a:pt x="171111" y="127262"/>
                  </a:cubicBezTo>
                  <a:cubicBezTo>
                    <a:pt x="173749" y="124295"/>
                    <a:pt x="178694" y="117701"/>
                    <a:pt x="178694" y="117371"/>
                  </a:cubicBezTo>
                  <a:cubicBezTo>
                    <a:pt x="184299" y="108140"/>
                    <a:pt x="187596" y="97589"/>
                    <a:pt x="187596" y="86050"/>
                  </a:cubicBezTo>
                  <a:lnTo>
                    <a:pt x="187596" y="43190"/>
                  </a:lnTo>
                  <a:lnTo>
                    <a:pt x="210674" y="43190"/>
                  </a:lnTo>
                  <a:lnTo>
                    <a:pt x="210674" y="93303"/>
                  </a:lnTo>
                  <a:cubicBezTo>
                    <a:pt x="211004" y="93963"/>
                    <a:pt x="211663" y="110447"/>
                    <a:pt x="197487" y="125284"/>
                  </a:cubicBezTo>
                  <a:close/>
                  <a:moveTo>
                    <a:pt x="33629" y="125284"/>
                  </a:moveTo>
                  <a:cubicBezTo>
                    <a:pt x="19122" y="110447"/>
                    <a:pt x="19782" y="93963"/>
                    <a:pt x="19782" y="93303"/>
                  </a:cubicBezTo>
                  <a:lnTo>
                    <a:pt x="19782" y="42860"/>
                  </a:lnTo>
                  <a:lnTo>
                    <a:pt x="42860" y="42860"/>
                  </a:lnTo>
                  <a:lnTo>
                    <a:pt x="42860" y="85720"/>
                  </a:lnTo>
                  <a:cubicBezTo>
                    <a:pt x="42860" y="97260"/>
                    <a:pt x="46157" y="107810"/>
                    <a:pt x="51762" y="117041"/>
                  </a:cubicBezTo>
                  <a:cubicBezTo>
                    <a:pt x="51762" y="117371"/>
                    <a:pt x="56707" y="124295"/>
                    <a:pt x="59345" y="126932"/>
                  </a:cubicBezTo>
                  <a:cubicBezTo>
                    <a:pt x="65939" y="134515"/>
                    <a:pt x="72862" y="140779"/>
                    <a:pt x="79127" y="147043"/>
                  </a:cubicBezTo>
                  <a:cubicBezTo>
                    <a:pt x="56048" y="144406"/>
                    <a:pt x="44838" y="136823"/>
                    <a:pt x="33629" y="125284"/>
                  </a:cubicBezTo>
                  <a:close/>
                  <a:moveTo>
                    <a:pt x="230786" y="92314"/>
                  </a:moveTo>
                  <a:lnTo>
                    <a:pt x="230786" y="23079"/>
                  </a:lnTo>
                  <a:lnTo>
                    <a:pt x="187925" y="23079"/>
                  </a:lnTo>
                  <a:lnTo>
                    <a:pt x="187925" y="0"/>
                  </a:lnTo>
                  <a:lnTo>
                    <a:pt x="115393" y="0"/>
                  </a:lnTo>
                  <a:lnTo>
                    <a:pt x="42860" y="0"/>
                  </a:lnTo>
                  <a:lnTo>
                    <a:pt x="42860" y="23079"/>
                  </a:lnTo>
                  <a:lnTo>
                    <a:pt x="0" y="23079"/>
                  </a:lnTo>
                  <a:lnTo>
                    <a:pt x="0" y="91985"/>
                  </a:lnTo>
                  <a:cubicBezTo>
                    <a:pt x="0" y="95282"/>
                    <a:pt x="0" y="118030"/>
                    <a:pt x="18793" y="138142"/>
                  </a:cubicBezTo>
                  <a:cubicBezTo>
                    <a:pt x="36926" y="157264"/>
                    <a:pt x="59015" y="167155"/>
                    <a:pt x="97589" y="167814"/>
                  </a:cubicBezTo>
                  <a:cubicBezTo>
                    <a:pt x="100557" y="172760"/>
                    <a:pt x="102205" y="178364"/>
                    <a:pt x="102205" y="184299"/>
                  </a:cubicBezTo>
                  <a:lnTo>
                    <a:pt x="102205" y="227159"/>
                  </a:lnTo>
                  <a:lnTo>
                    <a:pt x="85720" y="227159"/>
                  </a:lnTo>
                  <a:cubicBezTo>
                    <a:pt x="78467" y="227159"/>
                    <a:pt x="72533" y="233093"/>
                    <a:pt x="72533" y="240347"/>
                  </a:cubicBezTo>
                  <a:lnTo>
                    <a:pt x="56048" y="240347"/>
                  </a:lnTo>
                  <a:cubicBezTo>
                    <a:pt x="48795" y="240347"/>
                    <a:pt x="42860" y="246281"/>
                    <a:pt x="42860" y="253535"/>
                  </a:cubicBezTo>
                  <a:lnTo>
                    <a:pt x="42860" y="260128"/>
                  </a:lnTo>
                  <a:lnTo>
                    <a:pt x="187925" y="260128"/>
                  </a:lnTo>
                  <a:lnTo>
                    <a:pt x="187925" y="253535"/>
                  </a:lnTo>
                  <a:cubicBezTo>
                    <a:pt x="187925" y="246281"/>
                    <a:pt x="181991" y="240347"/>
                    <a:pt x="174738" y="240347"/>
                  </a:cubicBezTo>
                  <a:lnTo>
                    <a:pt x="158253" y="240347"/>
                  </a:lnTo>
                  <a:cubicBezTo>
                    <a:pt x="158253" y="233093"/>
                    <a:pt x="152319" y="227159"/>
                    <a:pt x="145065" y="227159"/>
                  </a:cubicBezTo>
                  <a:lnTo>
                    <a:pt x="128581" y="227159"/>
                  </a:lnTo>
                  <a:lnTo>
                    <a:pt x="128581" y="184629"/>
                  </a:lnTo>
                  <a:cubicBezTo>
                    <a:pt x="128581" y="178694"/>
                    <a:pt x="130229" y="173089"/>
                    <a:pt x="133196" y="168144"/>
                  </a:cubicBezTo>
                  <a:cubicBezTo>
                    <a:pt x="171770" y="167484"/>
                    <a:pt x="193860" y="157264"/>
                    <a:pt x="211993" y="138471"/>
                  </a:cubicBezTo>
                  <a:cubicBezTo>
                    <a:pt x="230786" y="118690"/>
                    <a:pt x="230786" y="95611"/>
                    <a:pt x="230786" y="9231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solidFill>
                  <a:schemeClr val="lt1"/>
                </a:solidFill>
              </a:endParaRPr>
            </a:p>
          </p:txBody>
        </p:sp>
      </p:grpSp>
    </p:spTree>
    <p:extLst>
      <p:ext uri="{BB962C8B-B14F-4D97-AF65-F5344CB8AC3E}">
        <p14:creationId xmlns:p14="http://schemas.microsoft.com/office/powerpoint/2010/main" val="5456455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Shape 31">
            <a:extLst>
              <a:ext uri="{FF2B5EF4-FFF2-40B4-BE49-F238E27FC236}">
                <a16:creationId xmlns:a16="http://schemas.microsoft.com/office/drawing/2014/main" id="{7E8FC344-8B36-482A-A2DB-0CCCC6D0BE11}"/>
              </a:ext>
            </a:extLst>
          </p:cNvPr>
          <p:cNvSpPr/>
          <p:nvPr/>
        </p:nvSpPr>
        <p:spPr>
          <a:xfrm flipH="1">
            <a:off x="-831849" y="-838344"/>
            <a:ext cx="3633787" cy="3633787"/>
          </a:xfrm>
          <a:custGeom>
            <a:avLst/>
            <a:gdLst>
              <a:gd name="connsiteX0" fmla="*/ 1581933 w 3633787"/>
              <a:gd name="connsiteY0" fmla="*/ 1967395 h 3633787"/>
              <a:gd name="connsiteX1" fmla="*/ 1537669 w 3633787"/>
              <a:gd name="connsiteY1" fmla="*/ 2011659 h 3633787"/>
              <a:gd name="connsiteX2" fmla="*/ 1540619 w 3633787"/>
              <a:gd name="connsiteY2" fmla="*/ 2091337 h 3633787"/>
              <a:gd name="connsiteX3" fmla="*/ 1620298 w 3633787"/>
              <a:gd name="connsiteY3" fmla="*/ 2094287 h 3633787"/>
              <a:gd name="connsiteX4" fmla="*/ 1664562 w 3633787"/>
              <a:gd name="connsiteY4" fmla="*/ 2050023 h 3633787"/>
              <a:gd name="connsiteX5" fmla="*/ 1581933 w 3633787"/>
              <a:gd name="connsiteY5" fmla="*/ 1967395 h 3633787"/>
              <a:gd name="connsiteX6" fmla="*/ 1847528 w 3633787"/>
              <a:gd name="connsiteY6" fmla="*/ 1610317 h 3633787"/>
              <a:gd name="connsiteX7" fmla="*/ 1877038 w 3633787"/>
              <a:gd name="connsiteY7" fmla="*/ 1639831 h 3633787"/>
              <a:gd name="connsiteX8" fmla="*/ 1877038 w 3633787"/>
              <a:gd name="connsiteY8" fmla="*/ 1757869 h 3633787"/>
              <a:gd name="connsiteX9" fmla="*/ 1992131 w 3633787"/>
              <a:gd name="connsiteY9" fmla="*/ 1757869 h 3633787"/>
              <a:gd name="connsiteX10" fmla="*/ 2021640 w 3633787"/>
              <a:gd name="connsiteY10" fmla="*/ 1787383 h 3633787"/>
              <a:gd name="connsiteX11" fmla="*/ 1992131 w 3633787"/>
              <a:gd name="connsiteY11" fmla="*/ 1816893 h 3633787"/>
              <a:gd name="connsiteX12" fmla="*/ 1874088 w 3633787"/>
              <a:gd name="connsiteY12" fmla="*/ 1816893 h 3633787"/>
              <a:gd name="connsiteX13" fmla="*/ 1874088 w 3633787"/>
              <a:gd name="connsiteY13" fmla="*/ 1934935 h 3633787"/>
              <a:gd name="connsiteX14" fmla="*/ 1844578 w 3633787"/>
              <a:gd name="connsiteY14" fmla="*/ 1964445 h 3633787"/>
              <a:gd name="connsiteX15" fmla="*/ 1815069 w 3633787"/>
              <a:gd name="connsiteY15" fmla="*/ 1934935 h 3633787"/>
              <a:gd name="connsiteX16" fmla="*/ 1815069 w 3633787"/>
              <a:gd name="connsiteY16" fmla="*/ 1816893 h 3633787"/>
              <a:gd name="connsiteX17" fmla="*/ 1697026 w 3633787"/>
              <a:gd name="connsiteY17" fmla="*/ 1816893 h 3633787"/>
              <a:gd name="connsiteX18" fmla="*/ 1667517 w 3633787"/>
              <a:gd name="connsiteY18" fmla="*/ 1787383 h 3633787"/>
              <a:gd name="connsiteX19" fmla="*/ 1699976 w 3633787"/>
              <a:gd name="connsiteY19" fmla="*/ 1757869 h 3633787"/>
              <a:gd name="connsiteX20" fmla="*/ 1818019 w 3633787"/>
              <a:gd name="connsiteY20" fmla="*/ 1757869 h 3633787"/>
              <a:gd name="connsiteX21" fmla="*/ 1818019 w 3633787"/>
              <a:gd name="connsiteY21" fmla="*/ 1639831 h 3633787"/>
              <a:gd name="connsiteX22" fmla="*/ 1847528 w 3633787"/>
              <a:gd name="connsiteY22" fmla="*/ 1610317 h 3633787"/>
              <a:gd name="connsiteX23" fmla="*/ 1844573 w 3633787"/>
              <a:gd name="connsiteY23" fmla="*/ 1518833 h 3633787"/>
              <a:gd name="connsiteX24" fmla="*/ 1578984 w 3633787"/>
              <a:gd name="connsiteY24" fmla="*/ 1784428 h 3633787"/>
              <a:gd name="connsiteX25" fmla="*/ 1844573 w 3633787"/>
              <a:gd name="connsiteY25" fmla="*/ 2050023 h 3633787"/>
              <a:gd name="connsiteX26" fmla="*/ 2110173 w 3633787"/>
              <a:gd name="connsiteY26" fmla="*/ 1784428 h 3633787"/>
              <a:gd name="connsiteX27" fmla="*/ 2033445 w 3633787"/>
              <a:gd name="connsiteY27" fmla="*/ 1595562 h 3633787"/>
              <a:gd name="connsiteX28" fmla="*/ 1844573 w 3633787"/>
              <a:gd name="connsiteY28" fmla="*/ 1518833 h 3633787"/>
              <a:gd name="connsiteX29" fmla="*/ 1850478 w 3633787"/>
              <a:gd name="connsiteY29" fmla="*/ 1459814 h 3633787"/>
              <a:gd name="connsiteX30" fmla="*/ 2077709 w 3633787"/>
              <a:gd name="connsiteY30" fmla="*/ 1554248 h 3633787"/>
              <a:gd name="connsiteX31" fmla="*/ 2169192 w 3633787"/>
              <a:gd name="connsiteY31" fmla="*/ 1787383 h 3633787"/>
              <a:gd name="connsiteX32" fmla="*/ 1844573 w 3633787"/>
              <a:gd name="connsiteY32" fmla="*/ 2111997 h 3633787"/>
              <a:gd name="connsiteX33" fmla="*/ 1714731 w 3633787"/>
              <a:gd name="connsiteY33" fmla="*/ 2085437 h 3633787"/>
              <a:gd name="connsiteX34" fmla="*/ 1658662 w 3633787"/>
              <a:gd name="connsiteY34" fmla="*/ 2141506 h 3633787"/>
              <a:gd name="connsiteX35" fmla="*/ 1581933 w 3633787"/>
              <a:gd name="connsiteY35" fmla="*/ 2173966 h 3633787"/>
              <a:gd name="connsiteX36" fmla="*/ 1499305 w 3633787"/>
              <a:gd name="connsiteY36" fmla="*/ 2135601 h 3633787"/>
              <a:gd name="connsiteX37" fmla="*/ 1496355 w 3633787"/>
              <a:gd name="connsiteY37" fmla="*/ 1970345 h 3633787"/>
              <a:gd name="connsiteX38" fmla="*/ 1552424 w 3633787"/>
              <a:gd name="connsiteY38" fmla="*/ 1914276 h 3633787"/>
              <a:gd name="connsiteX39" fmla="*/ 1525865 w 3633787"/>
              <a:gd name="connsiteY39" fmla="*/ 1784428 h 3633787"/>
              <a:gd name="connsiteX40" fmla="*/ 1850478 w 3633787"/>
              <a:gd name="connsiteY40" fmla="*/ 1459814 h 3633787"/>
              <a:gd name="connsiteX41" fmla="*/ 99473 w 3633787"/>
              <a:gd name="connsiteY41" fmla="*/ 1249202 h 3633787"/>
              <a:gd name="connsiteX42" fmla="*/ 36912 w 3633787"/>
              <a:gd name="connsiteY42" fmla="*/ 1450728 h 3633787"/>
              <a:gd name="connsiteX43" fmla="*/ 0 w 3633787"/>
              <a:gd name="connsiteY43" fmla="*/ 1816894 h 3633787"/>
              <a:gd name="connsiteX44" fmla="*/ 1816893 w 3633787"/>
              <a:gd name="connsiteY44" fmla="*/ 3633787 h 3633787"/>
              <a:gd name="connsiteX45" fmla="*/ 2183064 w 3633787"/>
              <a:gd name="connsiteY45" fmla="*/ 3596875 h 3633787"/>
              <a:gd name="connsiteX46" fmla="*/ 2384590 w 3633787"/>
              <a:gd name="connsiteY46" fmla="*/ 3534319 h 3633787"/>
              <a:gd name="connsiteX47" fmla="*/ 2325658 w 3633787"/>
              <a:gd name="connsiteY47" fmla="*/ 3475387 h 3633787"/>
              <a:gd name="connsiteX48" fmla="*/ 2168127 w 3633787"/>
              <a:gd name="connsiteY48" fmla="*/ 3524286 h 3633787"/>
              <a:gd name="connsiteX49" fmla="*/ 1816893 w 3633787"/>
              <a:gd name="connsiteY49" fmla="*/ 3559695 h 3633787"/>
              <a:gd name="connsiteX50" fmla="*/ 74092 w 3633787"/>
              <a:gd name="connsiteY50" fmla="*/ 1816894 h 3633787"/>
              <a:gd name="connsiteX51" fmla="*/ 109501 w 3633787"/>
              <a:gd name="connsiteY51" fmla="*/ 1465660 h 3633787"/>
              <a:gd name="connsiteX52" fmla="*/ 158400 w 3633787"/>
              <a:gd name="connsiteY52" fmla="*/ 1308129 h 3633787"/>
              <a:gd name="connsiteX53" fmla="*/ 1816900 w 3633787"/>
              <a:gd name="connsiteY53" fmla="*/ 1037018 h 3633787"/>
              <a:gd name="connsiteX54" fmla="*/ 1037020 w 3633787"/>
              <a:gd name="connsiteY54" fmla="*/ 1816893 h 3633787"/>
              <a:gd name="connsiteX55" fmla="*/ 1816900 w 3633787"/>
              <a:gd name="connsiteY55" fmla="*/ 2596768 h 3633787"/>
              <a:gd name="connsiteX56" fmla="*/ 2596780 w 3633787"/>
              <a:gd name="connsiteY56" fmla="*/ 1816893 h 3633787"/>
              <a:gd name="connsiteX57" fmla="*/ 1816900 w 3633787"/>
              <a:gd name="connsiteY57" fmla="*/ 1037018 h 3633787"/>
              <a:gd name="connsiteX58" fmla="*/ 1816893 w 3633787"/>
              <a:gd name="connsiteY58" fmla="*/ 442267 h 3633787"/>
              <a:gd name="connsiteX59" fmla="*/ 3191520 w 3633787"/>
              <a:gd name="connsiteY59" fmla="*/ 1816894 h 3633787"/>
              <a:gd name="connsiteX60" fmla="*/ 1816893 w 3633787"/>
              <a:gd name="connsiteY60" fmla="*/ 3191520 h 3633787"/>
              <a:gd name="connsiteX61" fmla="*/ 442267 w 3633787"/>
              <a:gd name="connsiteY61" fmla="*/ 1816894 h 3633787"/>
              <a:gd name="connsiteX62" fmla="*/ 1816893 w 3633787"/>
              <a:gd name="connsiteY62" fmla="*/ 442267 h 3633787"/>
              <a:gd name="connsiteX63" fmla="*/ 1816893 w 3633787"/>
              <a:gd name="connsiteY63" fmla="*/ 205635 h 3633787"/>
              <a:gd name="connsiteX64" fmla="*/ 205635 w 3633787"/>
              <a:gd name="connsiteY64" fmla="*/ 1816894 h 3633787"/>
              <a:gd name="connsiteX65" fmla="*/ 1816893 w 3633787"/>
              <a:gd name="connsiteY65" fmla="*/ 3428152 h 3633787"/>
              <a:gd name="connsiteX66" fmla="*/ 3428152 w 3633787"/>
              <a:gd name="connsiteY66" fmla="*/ 1816894 h 3633787"/>
              <a:gd name="connsiteX67" fmla="*/ 1816893 w 3633787"/>
              <a:gd name="connsiteY67" fmla="*/ 205635 h 3633787"/>
              <a:gd name="connsiteX68" fmla="*/ 1816893 w 3633787"/>
              <a:gd name="connsiteY68" fmla="*/ 0 h 3633787"/>
              <a:gd name="connsiteX69" fmla="*/ 1450728 w 3633787"/>
              <a:gd name="connsiteY69" fmla="*/ 36912 h 3633787"/>
              <a:gd name="connsiteX70" fmla="*/ 1249202 w 3633787"/>
              <a:gd name="connsiteY70" fmla="*/ 99473 h 3633787"/>
              <a:gd name="connsiteX71" fmla="*/ 1308129 w 3633787"/>
              <a:gd name="connsiteY71" fmla="*/ 158401 h 3633787"/>
              <a:gd name="connsiteX72" fmla="*/ 1465660 w 3633787"/>
              <a:gd name="connsiteY72" fmla="*/ 109502 h 3633787"/>
              <a:gd name="connsiteX73" fmla="*/ 1816893 w 3633787"/>
              <a:gd name="connsiteY73" fmla="*/ 74092 h 3633787"/>
              <a:gd name="connsiteX74" fmla="*/ 3559695 w 3633787"/>
              <a:gd name="connsiteY74" fmla="*/ 1816894 h 3633787"/>
              <a:gd name="connsiteX75" fmla="*/ 3524286 w 3633787"/>
              <a:gd name="connsiteY75" fmla="*/ 2168128 h 3633787"/>
              <a:gd name="connsiteX76" fmla="*/ 3475387 w 3633787"/>
              <a:gd name="connsiteY76" fmla="*/ 2325658 h 3633787"/>
              <a:gd name="connsiteX77" fmla="*/ 3534314 w 3633787"/>
              <a:gd name="connsiteY77" fmla="*/ 2384596 h 3633787"/>
              <a:gd name="connsiteX78" fmla="*/ 3596875 w 3633787"/>
              <a:gd name="connsiteY78" fmla="*/ 2183064 h 3633787"/>
              <a:gd name="connsiteX79" fmla="*/ 3633787 w 3633787"/>
              <a:gd name="connsiteY79" fmla="*/ 1816894 h 3633787"/>
              <a:gd name="connsiteX80" fmla="*/ 1816893 w 3633787"/>
              <a:gd name="connsiteY80" fmla="*/ 0 h 363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633787" h="3633787">
                <a:moveTo>
                  <a:pt x="1581933" y="1967395"/>
                </a:moveTo>
                <a:lnTo>
                  <a:pt x="1537669" y="2011659"/>
                </a:lnTo>
                <a:cubicBezTo>
                  <a:pt x="1517010" y="2032318"/>
                  <a:pt x="1517010" y="2067728"/>
                  <a:pt x="1540619" y="2091337"/>
                </a:cubicBezTo>
                <a:cubicBezTo>
                  <a:pt x="1564229" y="2114947"/>
                  <a:pt x="1599638" y="2114947"/>
                  <a:pt x="1620298" y="2094287"/>
                </a:cubicBezTo>
                <a:lnTo>
                  <a:pt x="1664562" y="2050023"/>
                </a:lnTo>
                <a:cubicBezTo>
                  <a:pt x="1632103" y="2026413"/>
                  <a:pt x="1602593" y="1999854"/>
                  <a:pt x="1581933" y="1967395"/>
                </a:cubicBezTo>
                <a:close/>
                <a:moveTo>
                  <a:pt x="1847528" y="1610317"/>
                </a:moveTo>
                <a:cubicBezTo>
                  <a:pt x="1862283" y="1610317"/>
                  <a:pt x="1877038" y="1625076"/>
                  <a:pt x="1877038" y="1639831"/>
                </a:cubicBezTo>
                <a:lnTo>
                  <a:pt x="1877038" y="1757869"/>
                </a:lnTo>
                <a:lnTo>
                  <a:pt x="1992131" y="1757869"/>
                </a:lnTo>
                <a:cubicBezTo>
                  <a:pt x="2006885" y="1757869"/>
                  <a:pt x="2021640" y="1772623"/>
                  <a:pt x="2021640" y="1787383"/>
                </a:cubicBezTo>
                <a:cubicBezTo>
                  <a:pt x="2021640" y="1802138"/>
                  <a:pt x="2006885" y="1816893"/>
                  <a:pt x="1992131" y="1816893"/>
                </a:cubicBezTo>
                <a:lnTo>
                  <a:pt x="1874088" y="1816893"/>
                </a:lnTo>
                <a:lnTo>
                  <a:pt x="1874088" y="1934935"/>
                </a:lnTo>
                <a:cubicBezTo>
                  <a:pt x="1874088" y="1949685"/>
                  <a:pt x="1859333" y="1964445"/>
                  <a:pt x="1844578" y="1964445"/>
                </a:cubicBezTo>
                <a:cubicBezTo>
                  <a:pt x="1829824" y="1964445"/>
                  <a:pt x="1815069" y="1949685"/>
                  <a:pt x="1815069" y="1934935"/>
                </a:cubicBezTo>
                <a:lnTo>
                  <a:pt x="1815069" y="1816893"/>
                </a:lnTo>
                <a:lnTo>
                  <a:pt x="1697026" y="1816893"/>
                </a:lnTo>
                <a:cubicBezTo>
                  <a:pt x="1682272" y="1816893"/>
                  <a:pt x="1667517" y="1802138"/>
                  <a:pt x="1667517" y="1787383"/>
                </a:cubicBezTo>
                <a:cubicBezTo>
                  <a:pt x="1670467" y="1772623"/>
                  <a:pt x="1685221" y="1757869"/>
                  <a:pt x="1699976" y="1757869"/>
                </a:cubicBezTo>
                <a:lnTo>
                  <a:pt x="1818019" y="1757869"/>
                </a:lnTo>
                <a:lnTo>
                  <a:pt x="1818019" y="1639831"/>
                </a:lnTo>
                <a:cubicBezTo>
                  <a:pt x="1818019" y="1625076"/>
                  <a:pt x="1832774" y="1610317"/>
                  <a:pt x="1847528" y="1610317"/>
                </a:cubicBezTo>
                <a:close/>
                <a:moveTo>
                  <a:pt x="1844573" y="1518833"/>
                </a:moveTo>
                <a:cubicBezTo>
                  <a:pt x="1697021" y="1518833"/>
                  <a:pt x="1578984" y="1636876"/>
                  <a:pt x="1578984" y="1784428"/>
                </a:cubicBezTo>
                <a:cubicBezTo>
                  <a:pt x="1581933" y="1931980"/>
                  <a:pt x="1699976" y="2050023"/>
                  <a:pt x="1844573" y="2050023"/>
                </a:cubicBezTo>
                <a:cubicBezTo>
                  <a:pt x="1992131" y="2050023"/>
                  <a:pt x="2110173" y="1931980"/>
                  <a:pt x="2110173" y="1784428"/>
                </a:cubicBezTo>
                <a:cubicBezTo>
                  <a:pt x="2110173" y="1713605"/>
                  <a:pt x="2083609" y="1645731"/>
                  <a:pt x="2033445" y="1595562"/>
                </a:cubicBezTo>
                <a:cubicBezTo>
                  <a:pt x="1983276" y="1545398"/>
                  <a:pt x="1915402" y="1518833"/>
                  <a:pt x="1844573" y="1518833"/>
                </a:cubicBezTo>
                <a:close/>
                <a:moveTo>
                  <a:pt x="1850478" y="1459814"/>
                </a:moveTo>
                <a:cubicBezTo>
                  <a:pt x="1933112" y="1459814"/>
                  <a:pt x="2015735" y="1492274"/>
                  <a:pt x="2077709" y="1554248"/>
                </a:cubicBezTo>
                <a:cubicBezTo>
                  <a:pt x="2136733" y="1619171"/>
                  <a:pt x="2169192" y="1701800"/>
                  <a:pt x="2169192" y="1787383"/>
                </a:cubicBezTo>
                <a:cubicBezTo>
                  <a:pt x="2169192" y="1967395"/>
                  <a:pt x="2024590" y="2111997"/>
                  <a:pt x="1844573" y="2111997"/>
                </a:cubicBezTo>
                <a:cubicBezTo>
                  <a:pt x="1797359" y="2111997"/>
                  <a:pt x="1753095" y="2103142"/>
                  <a:pt x="1714731" y="2085437"/>
                </a:cubicBezTo>
                <a:lnTo>
                  <a:pt x="1658662" y="2141506"/>
                </a:lnTo>
                <a:cubicBezTo>
                  <a:pt x="1638002" y="2162161"/>
                  <a:pt x="1608493" y="2173966"/>
                  <a:pt x="1581933" y="2173966"/>
                </a:cubicBezTo>
                <a:cubicBezTo>
                  <a:pt x="1555374" y="2171016"/>
                  <a:pt x="1522915" y="2159211"/>
                  <a:pt x="1499305" y="2135601"/>
                </a:cubicBezTo>
                <a:cubicBezTo>
                  <a:pt x="1455041" y="2085437"/>
                  <a:pt x="1452086" y="2014614"/>
                  <a:pt x="1496355" y="1970345"/>
                </a:cubicBezTo>
                <a:lnTo>
                  <a:pt x="1552424" y="1914276"/>
                </a:lnTo>
                <a:cubicBezTo>
                  <a:pt x="1534719" y="1872961"/>
                  <a:pt x="1525865" y="1831647"/>
                  <a:pt x="1525865" y="1784428"/>
                </a:cubicBezTo>
                <a:cubicBezTo>
                  <a:pt x="1525865" y="1604417"/>
                  <a:pt x="1670467" y="1459814"/>
                  <a:pt x="1850478" y="1459814"/>
                </a:cubicBezTo>
                <a:close/>
                <a:moveTo>
                  <a:pt x="99473" y="1249202"/>
                </a:moveTo>
                <a:lnTo>
                  <a:pt x="36912" y="1450728"/>
                </a:lnTo>
                <a:cubicBezTo>
                  <a:pt x="12710" y="1569003"/>
                  <a:pt x="0" y="1691463"/>
                  <a:pt x="0" y="1816894"/>
                </a:cubicBezTo>
                <a:cubicBezTo>
                  <a:pt x="0" y="2820340"/>
                  <a:pt x="813447" y="3633787"/>
                  <a:pt x="1816893" y="3633787"/>
                </a:cubicBezTo>
                <a:cubicBezTo>
                  <a:pt x="1942324" y="3633787"/>
                  <a:pt x="2064784" y="3621082"/>
                  <a:pt x="2183064" y="3596875"/>
                </a:cubicBezTo>
                <a:lnTo>
                  <a:pt x="2384590" y="3534319"/>
                </a:lnTo>
                <a:lnTo>
                  <a:pt x="2325658" y="3475387"/>
                </a:lnTo>
                <a:lnTo>
                  <a:pt x="2168127" y="3524286"/>
                </a:lnTo>
                <a:cubicBezTo>
                  <a:pt x="2054674" y="3547505"/>
                  <a:pt x="1937208" y="3559695"/>
                  <a:pt x="1816893" y="3559695"/>
                </a:cubicBezTo>
                <a:cubicBezTo>
                  <a:pt x="854371" y="3559695"/>
                  <a:pt x="74092" y="2779416"/>
                  <a:pt x="74092" y="1816894"/>
                </a:cubicBezTo>
                <a:cubicBezTo>
                  <a:pt x="74092" y="1696579"/>
                  <a:pt x="86287" y="1579113"/>
                  <a:pt x="109501" y="1465660"/>
                </a:cubicBezTo>
                <a:lnTo>
                  <a:pt x="158400" y="1308129"/>
                </a:lnTo>
                <a:close/>
                <a:moveTo>
                  <a:pt x="1816900" y="1037018"/>
                </a:moveTo>
                <a:cubicBezTo>
                  <a:pt x="1386184" y="1037018"/>
                  <a:pt x="1037020" y="1386180"/>
                  <a:pt x="1037020" y="1816893"/>
                </a:cubicBezTo>
                <a:cubicBezTo>
                  <a:pt x="1037020" y="2247606"/>
                  <a:pt x="1386184" y="2596768"/>
                  <a:pt x="1816900" y="2596768"/>
                </a:cubicBezTo>
                <a:cubicBezTo>
                  <a:pt x="2247616" y="2596768"/>
                  <a:pt x="2596780" y="2247606"/>
                  <a:pt x="2596780" y="1816893"/>
                </a:cubicBezTo>
                <a:cubicBezTo>
                  <a:pt x="2596780" y="1386180"/>
                  <a:pt x="2247616" y="1037018"/>
                  <a:pt x="1816900" y="1037018"/>
                </a:cubicBezTo>
                <a:close/>
                <a:moveTo>
                  <a:pt x="1816893" y="442267"/>
                </a:moveTo>
                <a:cubicBezTo>
                  <a:pt x="2576078" y="442267"/>
                  <a:pt x="3191520" y="1057709"/>
                  <a:pt x="3191520" y="1816894"/>
                </a:cubicBezTo>
                <a:cubicBezTo>
                  <a:pt x="3191520" y="2576078"/>
                  <a:pt x="2576078" y="3191520"/>
                  <a:pt x="1816893" y="3191520"/>
                </a:cubicBezTo>
                <a:cubicBezTo>
                  <a:pt x="1057709" y="3191520"/>
                  <a:pt x="442267" y="2576078"/>
                  <a:pt x="442267" y="1816894"/>
                </a:cubicBezTo>
                <a:cubicBezTo>
                  <a:pt x="442267" y="1057709"/>
                  <a:pt x="1057709" y="442267"/>
                  <a:pt x="1816893" y="442267"/>
                </a:cubicBezTo>
                <a:close/>
                <a:moveTo>
                  <a:pt x="1816893" y="205635"/>
                </a:moveTo>
                <a:cubicBezTo>
                  <a:pt x="927022" y="205635"/>
                  <a:pt x="205635" y="927022"/>
                  <a:pt x="205635" y="1816894"/>
                </a:cubicBezTo>
                <a:cubicBezTo>
                  <a:pt x="205635" y="2706765"/>
                  <a:pt x="927022" y="3428152"/>
                  <a:pt x="1816893" y="3428152"/>
                </a:cubicBezTo>
                <a:cubicBezTo>
                  <a:pt x="2706765" y="3428152"/>
                  <a:pt x="3428152" y="2706765"/>
                  <a:pt x="3428152" y="1816894"/>
                </a:cubicBezTo>
                <a:cubicBezTo>
                  <a:pt x="3428152" y="927022"/>
                  <a:pt x="2706765" y="205635"/>
                  <a:pt x="1816893" y="205635"/>
                </a:cubicBezTo>
                <a:close/>
                <a:moveTo>
                  <a:pt x="1816893" y="0"/>
                </a:moveTo>
                <a:cubicBezTo>
                  <a:pt x="1691463" y="0"/>
                  <a:pt x="1569003" y="12710"/>
                  <a:pt x="1450728" y="36912"/>
                </a:cubicBezTo>
                <a:lnTo>
                  <a:pt x="1249202" y="99473"/>
                </a:lnTo>
                <a:lnTo>
                  <a:pt x="1308129" y="158401"/>
                </a:lnTo>
                <a:lnTo>
                  <a:pt x="1465660" y="109502"/>
                </a:lnTo>
                <a:cubicBezTo>
                  <a:pt x="1579113" y="86287"/>
                  <a:pt x="1696579" y="74092"/>
                  <a:pt x="1816893" y="74092"/>
                </a:cubicBezTo>
                <a:cubicBezTo>
                  <a:pt x="2779415" y="74092"/>
                  <a:pt x="3559695" y="854371"/>
                  <a:pt x="3559695" y="1816894"/>
                </a:cubicBezTo>
                <a:cubicBezTo>
                  <a:pt x="3559695" y="1937208"/>
                  <a:pt x="3547500" y="2054674"/>
                  <a:pt x="3524286" y="2168128"/>
                </a:cubicBezTo>
                <a:lnTo>
                  <a:pt x="3475387" y="2325658"/>
                </a:lnTo>
                <a:lnTo>
                  <a:pt x="3534314" y="2384596"/>
                </a:lnTo>
                <a:lnTo>
                  <a:pt x="3596875" y="2183064"/>
                </a:lnTo>
                <a:cubicBezTo>
                  <a:pt x="3621082" y="2064789"/>
                  <a:pt x="3633787" y="1942324"/>
                  <a:pt x="3633787" y="1816894"/>
                </a:cubicBezTo>
                <a:cubicBezTo>
                  <a:pt x="3633787" y="813447"/>
                  <a:pt x="2820340" y="0"/>
                  <a:pt x="1816893" y="0"/>
                </a:cubicBezTo>
                <a:close/>
              </a:path>
            </a:pathLst>
          </a:custGeom>
          <a:solidFill>
            <a:schemeClr val="bg1">
              <a:lumMod val="95000"/>
              <a:alpha val="70000"/>
            </a:schemeClr>
          </a:solidFill>
          <a:ln w="13328" cap="flat">
            <a:noFill/>
            <a:prstDash val="solid"/>
            <a:miter/>
          </a:ln>
        </p:spPr>
        <p:txBody>
          <a:bodyPr wrap="square" rtlCol="0" anchor="ctr">
            <a:noAutofit/>
          </a:bodyPr>
          <a:lstStyle/>
          <a:p>
            <a:endParaRPr lang="en-ID"/>
          </a:p>
        </p:txBody>
      </p:sp>
      <p:sp>
        <p:nvSpPr>
          <p:cNvPr id="5" name="PpFooter">
            <a:extLst>
              <a:ext uri="{FF2B5EF4-FFF2-40B4-BE49-F238E27FC236}">
                <a16:creationId xmlns:a16="http://schemas.microsoft.com/office/drawing/2014/main" id="{A3B499A3-9302-4AD3-B33F-EA3414A715DF}"/>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8" name="PpHeader">
            <a:extLst>
              <a:ext uri="{FF2B5EF4-FFF2-40B4-BE49-F238E27FC236}">
                <a16:creationId xmlns:a16="http://schemas.microsoft.com/office/drawing/2014/main" id="{13B2BB7A-F527-4314-A249-A811EFF0AE48}"/>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6" name="PpHolder4">
            <a:extLst>
              <a:ext uri="{FF2B5EF4-FFF2-40B4-BE49-F238E27FC236}">
                <a16:creationId xmlns:a16="http://schemas.microsoft.com/office/drawing/2014/main" id="{FF2AC28B-5DF7-4B6D-BE30-8AEF706B6F76}"/>
              </a:ext>
            </a:extLst>
          </p:cNvPr>
          <p:cNvSpPr>
            <a:spLocks noGrp="1"/>
          </p:cNvSpPr>
          <p:nvPr>
            <p:ph type="pic" sz="quarter" idx="10"/>
          </p:nvPr>
        </p:nvSpPr>
        <p:spPr/>
      </p:sp>
      <p:sp>
        <p:nvSpPr>
          <p:cNvPr id="3" name="Oval 2">
            <a:extLst>
              <a:ext uri="{FF2B5EF4-FFF2-40B4-BE49-F238E27FC236}">
                <a16:creationId xmlns:a16="http://schemas.microsoft.com/office/drawing/2014/main" id="{C121EAD7-EC64-4E26-9837-03984E185F8C}"/>
              </a:ext>
            </a:extLst>
          </p:cNvPr>
          <p:cNvSpPr/>
          <p:nvPr/>
        </p:nvSpPr>
        <p:spPr>
          <a:xfrm>
            <a:off x="6230938" y="742950"/>
            <a:ext cx="1657350" cy="1657350"/>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CCB29BE9-3CE7-4C45-9037-F23F54937981}"/>
              </a:ext>
            </a:extLst>
          </p:cNvPr>
          <p:cNvSpPr txBox="1"/>
          <p:nvPr/>
        </p:nvSpPr>
        <p:spPr>
          <a:xfrm>
            <a:off x="4501017" y="2604943"/>
            <a:ext cx="3262580" cy="2215991"/>
          </a:xfrm>
          <a:prstGeom prst="rect">
            <a:avLst/>
          </a:prstGeom>
          <a:noFill/>
        </p:spPr>
        <p:txBody>
          <a:bodyPr wrap="square" lIns="0" tIns="0" rIns="0" bIns="0" rtlCol="0" anchor="t" anchorCtr="0">
            <a:spAutoFit/>
          </a:bodyPr>
          <a:lstStyle/>
          <a:p>
            <a:pPr algn="r"/>
            <a:r>
              <a:rPr lang="en-US" sz="4800">
                <a:solidFill>
                  <a:schemeClr val="tx1">
                    <a:lumMod val="75000"/>
                    <a:lumOff val="25000"/>
                  </a:schemeClr>
                </a:solidFill>
                <a:latin typeface="+mj-lt"/>
              </a:rPr>
              <a:t>02.</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MEET OUR</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TEAM</a:t>
            </a:r>
            <a:endParaRPr lang="en-ID" sz="4800">
              <a:solidFill>
                <a:schemeClr val="accent1"/>
              </a:solidFill>
              <a:latin typeface="+mj-lt"/>
            </a:endParaRPr>
          </a:p>
        </p:txBody>
      </p:sp>
      <p:sp>
        <p:nvSpPr>
          <p:cNvPr id="7" name="Justify Text Body">
            <a:extLst>
              <a:ext uri="{FF2B5EF4-FFF2-40B4-BE49-F238E27FC236}">
                <a16:creationId xmlns:a16="http://schemas.microsoft.com/office/drawing/2014/main" id="{44336235-C19E-4582-B328-5C00BBF77803}"/>
              </a:ext>
            </a:extLst>
          </p:cNvPr>
          <p:cNvSpPr txBox="1"/>
          <p:nvPr/>
        </p:nvSpPr>
        <p:spPr>
          <a:xfrm>
            <a:off x="517070" y="3429000"/>
            <a:ext cx="3948770" cy="807913"/>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metus auctor id dapibus quam aliquam sied turpis antes elementum ipsum istes volutpat dapibus tincidunt dapibus integer</a:t>
            </a:r>
            <a:endParaRPr lang="en-ID" sz="1200">
              <a:solidFill>
                <a:schemeClr val="tx1">
                  <a:lumMod val="50000"/>
                  <a:lumOff val="50000"/>
                </a:schemeClr>
              </a:solidFill>
            </a:endParaRPr>
          </a:p>
        </p:txBody>
      </p:sp>
      <p:grpSp>
        <p:nvGrpSpPr>
          <p:cNvPr id="15" name="Shape">
            <a:extLst>
              <a:ext uri="{FF2B5EF4-FFF2-40B4-BE49-F238E27FC236}">
                <a16:creationId xmlns:a16="http://schemas.microsoft.com/office/drawing/2014/main" id="{8AB2D7C1-52E6-4A8D-B391-59D5F9EEFD7D}"/>
              </a:ext>
            </a:extLst>
          </p:cNvPr>
          <p:cNvGrpSpPr>
            <a:grpSpLocks noChangeAspect="1"/>
          </p:cNvGrpSpPr>
          <p:nvPr/>
        </p:nvGrpSpPr>
        <p:grpSpPr>
          <a:xfrm>
            <a:off x="3040949" y="4381090"/>
            <a:ext cx="1424891" cy="225225"/>
            <a:chOff x="6299994" y="4158518"/>
            <a:chExt cx="1424891" cy="225225"/>
          </a:xfrm>
        </p:grpSpPr>
        <p:sp>
          <p:nvSpPr>
            <p:cNvPr id="16" name="Rectangle 15">
              <a:extLst>
                <a:ext uri="{FF2B5EF4-FFF2-40B4-BE49-F238E27FC236}">
                  <a16:creationId xmlns:a16="http://schemas.microsoft.com/office/drawing/2014/main" id="{98783FD2-751B-4D25-8AA4-0EE3E43D67A0}"/>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7" name="Freeform: Shape 16">
              <a:extLst>
                <a:ext uri="{FF2B5EF4-FFF2-40B4-BE49-F238E27FC236}">
                  <a16:creationId xmlns:a16="http://schemas.microsoft.com/office/drawing/2014/main" id="{C1986569-3F39-47FF-AB0D-AD12816E2C16}"/>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8" name="TextBox 17">
              <a:extLst>
                <a:ext uri="{FF2B5EF4-FFF2-40B4-BE49-F238E27FC236}">
                  <a16:creationId xmlns:a16="http://schemas.microsoft.com/office/drawing/2014/main" id="{E1855C39-4390-42BB-A2C1-C27A54280944}"/>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9" name="Freeform 447">
              <a:extLst>
                <a:ext uri="{FF2B5EF4-FFF2-40B4-BE49-F238E27FC236}">
                  <a16:creationId xmlns:a16="http://schemas.microsoft.com/office/drawing/2014/main" id="{60475477-3C76-48A3-AAD6-C2B78CCE316E}"/>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33" name="Freeform 47">
            <a:extLst>
              <a:ext uri="{FF2B5EF4-FFF2-40B4-BE49-F238E27FC236}">
                <a16:creationId xmlns:a16="http://schemas.microsoft.com/office/drawing/2014/main" id="{391CF5D9-5944-4D3C-8C8E-DB781996F6DD}"/>
              </a:ext>
            </a:extLst>
          </p:cNvPr>
          <p:cNvSpPr>
            <a:spLocks noEditPoints="1"/>
          </p:cNvSpPr>
          <p:nvPr/>
        </p:nvSpPr>
        <p:spPr bwMode="auto">
          <a:xfrm>
            <a:off x="6779900" y="1273225"/>
            <a:ext cx="559425" cy="596800"/>
          </a:xfrm>
          <a:custGeom>
            <a:avLst/>
            <a:gdLst>
              <a:gd name="T0" fmla="*/ 34 w 190"/>
              <a:gd name="T1" fmla="*/ 145 h 202"/>
              <a:gd name="T2" fmla="*/ 78 w 190"/>
              <a:gd name="T3" fmla="*/ 30 h 202"/>
              <a:gd name="T4" fmla="*/ 181 w 190"/>
              <a:gd name="T5" fmla="*/ 60 h 202"/>
              <a:gd name="T6" fmla="*/ 127 w 190"/>
              <a:gd name="T7" fmla="*/ 109 h 202"/>
              <a:gd name="T8" fmla="*/ 69 w 190"/>
              <a:gd name="T9" fmla="*/ 39 h 202"/>
              <a:gd name="T10" fmla="*/ 78 w 190"/>
              <a:gd name="T11" fmla="*/ 47 h 202"/>
              <a:gd name="T12" fmla="*/ 127 w 190"/>
              <a:gd name="T13" fmla="*/ 103 h 202"/>
              <a:gd name="T14" fmla="*/ 173 w 190"/>
              <a:gd name="T15" fmla="*/ 75 h 202"/>
              <a:gd name="T16" fmla="*/ 177 w 190"/>
              <a:gd name="T17" fmla="*/ 65 h 202"/>
              <a:gd name="T18" fmla="*/ 175 w 190"/>
              <a:gd name="T19" fmla="*/ 69 h 202"/>
              <a:gd name="T20" fmla="*/ 78 w 190"/>
              <a:gd name="T21" fmla="*/ 44 h 202"/>
              <a:gd name="T22" fmla="*/ 79 w 190"/>
              <a:gd name="T23" fmla="*/ 36 h 202"/>
              <a:gd name="T24" fmla="*/ 76 w 190"/>
              <a:gd name="T25" fmla="*/ 46 h 202"/>
              <a:gd name="T26" fmla="*/ 96 w 190"/>
              <a:gd name="T27" fmla="*/ 64 h 202"/>
              <a:gd name="T28" fmla="*/ 143 w 190"/>
              <a:gd name="T29" fmla="*/ 187 h 202"/>
              <a:gd name="T30" fmla="*/ 190 w 190"/>
              <a:gd name="T31" fmla="*/ 185 h 202"/>
              <a:gd name="T32" fmla="*/ 121 w 190"/>
              <a:gd name="T33" fmla="*/ 197 h 202"/>
              <a:gd name="T34" fmla="*/ 93 w 190"/>
              <a:gd name="T35" fmla="*/ 173 h 202"/>
              <a:gd name="T36" fmla="*/ 87 w 190"/>
              <a:gd name="T37" fmla="*/ 150 h 202"/>
              <a:gd name="T38" fmla="*/ 127 w 190"/>
              <a:gd name="T39" fmla="*/ 113 h 202"/>
              <a:gd name="T40" fmla="*/ 189 w 190"/>
              <a:gd name="T41" fmla="*/ 142 h 202"/>
              <a:gd name="T42" fmla="*/ 190 w 190"/>
              <a:gd name="T43" fmla="*/ 185 h 202"/>
              <a:gd name="T44" fmla="*/ 179 w 190"/>
              <a:gd name="T45" fmla="*/ 139 h 202"/>
              <a:gd name="T46" fmla="*/ 180 w 190"/>
              <a:gd name="T47" fmla="*/ 143 h 202"/>
              <a:gd name="T48" fmla="*/ 92 w 190"/>
              <a:gd name="T49" fmla="*/ 159 h 202"/>
              <a:gd name="T50" fmla="*/ 89 w 190"/>
              <a:gd name="T51" fmla="*/ 160 h 202"/>
              <a:gd name="T52" fmla="*/ 94 w 190"/>
              <a:gd name="T53" fmla="*/ 164 h 202"/>
              <a:gd name="T54" fmla="*/ 136 w 190"/>
              <a:gd name="T55" fmla="*/ 194 h 202"/>
              <a:gd name="T56" fmla="*/ 179 w 190"/>
              <a:gd name="T57" fmla="*/ 148 h 202"/>
              <a:gd name="T58" fmla="*/ 183 w 190"/>
              <a:gd name="T59" fmla="*/ 143 h 202"/>
              <a:gd name="T60" fmla="*/ 52 w 190"/>
              <a:gd name="T61" fmla="*/ 165 h 202"/>
              <a:gd name="T62" fmla="*/ 12 w 190"/>
              <a:gd name="T63" fmla="*/ 140 h 202"/>
              <a:gd name="T64" fmla="*/ 7 w 190"/>
              <a:gd name="T65" fmla="*/ 137 h 202"/>
              <a:gd name="T66" fmla="*/ 8 w 190"/>
              <a:gd name="T67" fmla="*/ 132 h 202"/>
              <a:gd name="T68" fmla="*/ 11 w 190"/>
              <a:gd name="T69" fmla="*/ 139 h 202"/>
              <a:gd name="T70" fmla="*/ 95 w 190"/>
              <a:gd name="T71" fmla="*/ 109 h 202"/>
              <a:gd name="T72" fmla="*/ 98 w 190"/>
              <a:gd name="T73" fmla="*/ 109 h 202"/>
              <a:gd name="T74" fmla="*/ 95 w 190"/>
              <a:gd name="T75" fmla="*/ 115 h 202"/>
              <a:gd name="T76" fmla="*/ 104 w 190"/>
              <a:gd name="T77" fmla="*/ 109 h 202"/>
              <a:gd name="T78" fmla="*/ 52 w 190"/>
              <a:gd name="T79" fmla="*/ 73 h 202"/>
              <a:gd name="T80" fmla="*/ 2 w 190"/>
              <a:gd name="T81" fmla="*/ 129 h 202"/>
              <a:gd name="T82" fmla="*/ 52 w 190"/>
              <a:gd name="T83" fmla="*/ 171 h 202"/>
              <a:gd name="T84" fmla="*/ 79 w 190"/>
              <a:gd name="T85" fmla="*/ 16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0" h="202">
                <a:moveTo>
                  <a:pt x="80" y="130"/>
                </a:moveTo>
                <a:cubicBezTo>
                  <a:pt x="83" y="141"/>
                  <a:pt x="76" y="153"/>
                  <a:pt x="63" y="157"/>
                </a:cubicBezTo>
                <a:cubicBezTo>
                  <a:pt x="50" y="161"/>
                  <a:pt x="37" y="155"/>
                  <a:pt x="34" y="145"/>
                </a:cubicBezTo>
                <a:lnTo>
                  <a:pt x="80" y="130"/>
                </a:lnTo>
                <a:close/>
                <a:moveTo>
                  <a:pt x="69" y="39"/>
                </a:moveTo>
                <a:cubicBezTo>
                  <a:pt x="70" y="34"/>
                  <a:pt x="74" y="30"/>
                  <a:pt x="78" y="30"/>
                </a:cubicBezTo>
                <a:cubicBezTo>
                  <a:pt x="88" y="12"/>
                  <a:pt x="106" y="0"/>
                  <a:pt x="126" y="0"/>
                </a:cubicBezTo>
                <a:cubicBezTo>
                  <a:pt x="132" y="0"/>
                  <a:pt x="137" y="1"/>
                  <a:pt x="142" y="3"/>
                </a:cubicBezTo>
                <a:cubicBezTo>
                  <a:pt x="167" y="10"/>
                  <a:pt x="183" y="34"/>
                  <a:pt x="181" y="60"/>
                </a:cubicBezTo>
                <a:cubicBezTo>
                  <a:pt x="184" y="62"/>
                  <a:pt x="185" y="67"/>
                  <a:pt x="184" y="72"/>
                </a:cubicBezTo>
                <a:cubicBezTo>
                  <a:pt x="182" y="78"/>
                  <a:pt x="178" y="81"/>
                  <a:pt x="174" y="81"/>
                </a:cubicBezTo>
                <a:cubicBezTo>
                  <a:pt x="164" y="98"/>
                  <a:pt x="146" y="109"/>
                  <a:pt x="127" y="109"/>
                </a:cubicBezTo>
                <a:cubicBezTo>
                  <a:pt x="121" y="109"/>
                  <a:pt x="116" y="108"/>
                  <a:pt x="111" y="107"/>
                </a:cubicBezTo>
                <a:cubicBezTo>
                  <a:pt x="87" y="100"/>
                  <a:pt x="71" y="77"/>
                  <a:pt x="72" y="51"/>
                </a:cubicBezTo>
                <a:cubicBezTo>
                  <a:pt x="69" y="49"/>
                  <a:pt x="67" y="44"/>
                  <a:pt x="69" y="39"/>
                </a:cubicBezTo>
                <a:close/>
                <a:moveTo>
                  <a:pt x="76" y="46"/>
                </a:moveTo>
                <a:cubicBezTo>
                  <a:pt x="76" y="46"/>
                  <a:pt x="76" y="46"/>
                  <a:pt x="76" y="46"/>
                </a:cubicBezTo>
                <a:cubicBezTo>
                  <a:pt x="77" y="46"/>
                  <a:pt x="78" y="46"/>
                  <a:pt x="78" y="47"/>
                </a:cubicBezTo>
                <a:cubicBezTo>
                  <a:pt x="78" y="47"/>
                  <a:pt x="79" y="48"/>
                  <a:pt x="79" y="49"/>
                </a:cubicBezTo>
                <a:cubicBezTo>
                  <a:pt x="76" y="72"/>
                  <a:pt x="90" y="94"/>
                  <a:pt x="113" y="101"/>
                </a:cubicBezTo>
                <a:cubicBezTo>
                  <a:pt x="117" y="102"/>
                  <a:pt x="122" y="103"/>
                  <a:pt x="127" y="103"/>
                </a:cubicBezTo>
                <a:cubicBezTo>
                  <a:pt x="145" y="103"/>
                  <a:pt x="162" y="92"/>
                  <a:pt x="170" y="75"/>
                </a:cubicBezTo>
                <a:cubicBezTo>
                  <a:pt x="170" y="75"/>
                  <a:pt x="171" y="74"/>
                  <a:pt x="171" y="74"/>
                </a:cubicBezTo>
                <a:cubicBezTo>
                  <a:pt x="172" y="74"/>
                  <a:pt x="173" y="74"/>
                  <a:pt x="173" y="75"/>
                </a:cubicBezTo>
                <a:cubicBezTo>
                  <a:pt x="173" y="75"/>
                  <a:pt x="174" y="75"/>
                  <a:pt x="174" y="75"/>
                </a:cubicBezTo>
                <a:cubicBezTo>
                  <a:pt x="175" y="75"/>
                  <a:pt x="177" y="73"/>
                  <a:pt x="178" y="71"/>
                </a:cubicBezTo>
                <a:cubicBezTo>
                  <a:pt x="179" y="68"/>
                  <a:pt x="178" y="65"/>
                  <a:pt x="177" y="65"/>
                </a:cubicBezTo>
                <a:cubicBezTo>
                  <a:pt x="177" y="65"/>
                  <a:pt x="176" y="65"/>
                  <a:pt x="176" y="65"/>
                </a:cubicBezTo>
                <a:cubicBezTo>
                  <a:pt x="176" y="65"/>
                  <a:pt x="176" y="65"/>
                  <a:pt x="176" y="65"/>
                </a:cubicBezTo>
                <a:cubicBezTo>
                  <a:pt x="175" y="66"/>
                  <a:pt x="175" y="67"/>
                  <a:pt x="175" y="69"/>
                </a:cubicBezTo>
                <a:cubicBezTo>
                  <a:pt x="174" y="70"/>
                  <a:pt x="174" y="71"/>
                  <a:pt x="174" y="72"/>
                </a:cubicBezTo>
                <a:cubicBezTo>
                  <a:pt x="155" y="63"/>
                  <a:pt x="141" y="46"/>
                  <a:pt x="135" y="27"/>
                </a:cubicBezTo>
                <a:cubicBezTo>
                  <a:pt x="119" y="40"/>
                  <a:pt x="99" y="46"/>
                  <a:pt x="78" y="44"/>
                </a:cubicBezTo>
                <a:cubicBezTo>
                  <a:pt x="78" y="43"/>
                  <a:pt x="78" y="42"/>
                  <a:pt x="79" y="41"/>
                </a:cubicBezTo>
                <a:cubicBezTo>
                  <a:pt x="79" y="39"/>
                  <a:pt x="79" y="38"/>
                  <a:pt x="80" y="37"/>
                </a:cubicBezTo>
                <a:cubicBezTo>
                  <a:pt x="80" y="36"/>
                  <a:pt x="79" y="36"/>
                  <a:pt x="79" y="36"/>
                </a:cubicBezTo>
                <a:cubicBezTo>
                  <a:pt x="79" y="36"/>
                  <a:pt x="79" y="36"/>
                  <a:pt x="79" y="36"/>
                </a:cubicBezTo>
                <a:cubicBezTo>
                  <a:pt x="77" y="36"/>
                  <a:pt x="76" y="38"/>
                  <a:pt x="75" y="40"/>
                </a:cubicBezTo>
                <a:cubicBezTo>
                  <a:pt x="74" y="43"/>
                  <a:pt x="75" y="46"/>
                  <a:pt x="76" y="46"/>
                </a:cubicBezTo>
                <a:close/>
                <a:moveTo>
                  <a:pt x="115" y="94"/>
                </a:moveTo>
                <a:cubicBezTo>
                  <a:pt x="130" y="98"/>
                  <a:pt x="144" y="91"/>
                  <a:pt x="147" y="79"/>
                </a:cubicBezTo>
                <a:cubicBezTo>
                  <a:pt x="96" y="64"/>
                  <a:pt x="96" y="64"/>
                  <a:pt x="96" y="64"/>
                </a:cubicBezTo>
                <a:cubicBezTo>
                  <a:pt x="92" y="76"/>
                  <a:pt x="101" y="89"/>
                  <a:pt x="115" y="94"/>
                </a:cubicBezTo>
                <a:close/>
                <a:moveTo>
                  <a:pt x="115" y="171"/>
                </a:moveTo>
                <a:cubicBezTo>
                  <a:pt x="117" y="182"/>
                  <a:pt x="130" y="189"/>
                  <a:pt x="143" y="187"/>
                </a:cubicBezTo>
                <a:cubicBezTo>
                  <a:pt x="156" y="184"/>
                  <a:pt x="165" y="173"/>
                  <a:pt x="163" y="162"/>
                </a:cubicBezTo>
                <a:lnTo>
                  <a:pt x="115" y="171"/>
                </a:lnTo>
                <a:close/>
                <a:moveTo>
                  <a:pt x="190" y="185"/>
                </a:moveTo>
                <a:cubicBezTo>
                  <a:pt x="167" y="189"/>
                  <a:pt x="167" y="189"/>
                  <a:pt x="167" y="189"/>
                </a:cubicBezTo>
                <a:cubicBezTo>
                  <a:pt x="160" y="194"/>
                  <a:pt x="153" y="197"/>
                  <a:pt x="145" y="199"/>
                </a:cubicBezTo>
                <a:cubicBezTo>
                  <a:pt x="137" y="200"/>
                  <a:pt x="129" y="200"/>
                  <a:pt x="121" y="197"/>
                </a:cubicBezTo>
                <a:cubicBezTo>
                  <a:pt x="98" y="202"/>
                  <a:pt x="98" y="202"/>
                  <a:pt x="98" y="202"/>
                </a:cubicBezTo>
                <a:cubicBezTo>
                  <a:pt x="98" y="200"/>
                  <a:pt x="98" y="200"/>
                  <a:pt x="98" y="200"/>
                </a:cubicBezTo>
                <a:cubicBezTo>
                  <a:pt x="98" y="200"/>
                  <a:pt x="97" y="198"/>
                  <a:pt x="93" y="173"/>
                </a:cubicBezTo>
                <a:cubicBezTo>
                  <a:pt x="92" y="172"/>
                  <a:pt x="92" y="171"/>
                  <a:pt x="91" y="171"/>
                </a:cubicBezTo>
                <a:cubicBezTo>
                  <a:pt x="88" y="170"/>
                  <a:pt x="84" y="166"/>
                  <a:pt x="83" y="161"/>
                </a:cubicBezTo>
                <a:cubicBezTo>
                  <a:pt x="83" y="157"/>
                  <a:pt x="84" y="152"/>
                  <a:pt x="87" y="150"/>
                </a:cubicBezTo>
                <a:cubicBezTo>
                  <a:pt x="87" y="134"/>
                  <a:pt x="96" y="119"/>
                  <a:pt x="109" y="110"/>
                </a:cubicBezTo>
                <a:cubicBezTo>
                  <a:pt x="109" y="111"/>
                  <a:pt x="110" y="111"/>
                  <a:pt x="110" y="111"/>
                </a:cubicBezTo>
                <a:cubicBezTo>
                  <a:pt x="115" y="112"/>
                  <a:pt x="121" y="113"/>
                  <a:pt x="127" y="113"/>
                </a:cubicBezTo>
                <a:cubicBezTo>
                  <a:pt x="136" y="113"/>
                  <a:pt x="146" y="110"/>
                  <a:pt x="155" y="106"/>
                </a:cubicBezTo>
                <a:cubicBezTo>
                  <a:pt x="167" y="111"/>
                  <a:pt x="176" y="120"/>
                  <a:pt x="181" y="133"/>
                </a:cubicBezTo>
                <a:cubicBezTo>
                  <a:pt x="185" y="133"/>
                  <a:pt x="188" y="137"/>
                  <a:pt x="189" y="142"/>
                </a:cubicBezTo>
                <a:cubicBezTo>
                  <a:pt x="190" y="147"/>
                  <a:pt x="188" y="151"/>
                  <a:pt x="185" y="153"/>
                </a:cubicBezTo>
                <a:cubicBezTo>
                  <a:pt x="185" y="154"/>
                  <a:pt x="185" y="155"/>
                  <a:pt x="185" y="156"/>
                </a:cubicBezTo>
                <a:lnTo>
                  <a:pt x="190" y="185"/>
                </a:lnTo>
                <a:close/>
                <a:moveTo>
                  <a:pt x="183" y="143"/>
                </a:moveTo>
                <a:cubicBezTo>
                  <a:pt x="183" y="140"/>
                  <a:pt x="181" y="139"/>
                  <a:pt x="180" y="139"/>
                </a:cubicBezTo>
                <a:cubicBezTo>
                  <a:pt x="180" y="139"/>
                  <a:pt x="180" y="139"/>
                  <a:pt x="179" y="139"/>
                </a:cubicBezTo>
                <a:cubicBezTo>
                  <a:pt x="179" y="139"/>
                  <a:pt x="179" y="139"/>
                  <a:pt x="179" y="139"/>
                </a:cubicBezTo>
                <a:cubicBezTo>
                  <a:pt x="180" y="140"/>
                  <a:pt x="180" y="141"/>
                  <a:pt x="180" y="143"/>
                </a:cubicBezTo>
                <a:cubicBezTo>
                  <a:pt x="180" y="143"/>
                  <a:pt x="180" y="143"/>
                  <a:pt x="180" y="143"/>
                </a:cubicBezTo>
                <a:cubicBezTo>
                  <a:pt x="166" y="141"/>
                  <a:pt x="153" y="134"/>
                  <a:pt x="143" y="123"/>
                </a:cubicBezTo>
                <a:cubicBezTo>
                  <a:pt x="134" y="143"/>
                  <a:pt x="116" y="159"/>
                  <a:pt x="93" y="163"/>
                </a:cubicBezTo>
                <a:cubicBezTo>
                  <a:pt x="93" y="162"/>
                  <a:pt x="92" y="160"/>
                  <a:pt x="92" y="159"/>
                </a:cubicBezTo>
                <a:cubicBezTo>
                  <a:pt x="92" y="158"/>
                  <a:pt x="92" y="157"/>
                  <a:pt x="92" y="155"/>
                </a:cubicBezTo>
                <a:cubicBezTo>
                  <a:pt x="91" y="155"/>
                  <a:pt x="91" y="155"/>
                  <a:pt x="91" y="155"/>
                </a:cubicBezTo>
                <a:cubicBezTo>
                  <a:pt x="90" y="156"/>
                  <a:pt x="89" y="158"/>
                  <a:pt x="89" y="160"/>
                </a:cubicBezTo>
                <a:cubicBezTo>
                  <a:pt x="90" y="163"/>
                  <a:pt x="91" y="164"/>
                  <a:pt x="92" y="164"/>
                </a:cubicBezTo>
                <a:cubicBezTo>
                  <a:pt x="92" y="164"/>
                  <a:pt x="93" y="164"/>
                  <a:pt x="93" y="164"/>
                </a:cubicBezTo>
                <a:cubicBezTo>
                  <a:pt x="93" y="164"/>
                  <a:pt x="94" y="164"/>
                  <a:pt x="94" y="164"/>
                </a:cubicBezTo>
                <a:cubicBezTo>
                  <a:pt x="94" y="164"/>
                  <a:pt x="94" y="164"/>
                  <a:pt x="95" y="164"/>
                </a:cubicBezTo>
                <a:cubicBezTo>
                  <a:pt x="95" y="164"/>
                  <a:pt x="96" y="165"/>
                  <a:pt x="96" y="165"/>
                </a:cubicBezTo>
                <a:cubicBezTo>
                  <a:pt x="102" y="182"/>
                  <a:pt x="118" y="194"/>
                  <a:pt x="136" y="194"/>
                </a:cubicBezTo>
                <a:cubicBezTo>
                  <a:pt x="139" y="194"/>
                  <a:pt x="141" y="193"/>
                  <a:pt x="144" y="193"/>
                </a:cubicBezTo>
                <a:cubicBezTo>
                  <a:pt x="164" y="189"/>
                  <a:pt x="179" y="171"/>
                  <a:pt x="179" y="150"/>
                </a:cubicBezTo>
                <a:cubicBezTo>
                  <a:pt x="179" y="149"/>
                  <a:pt x="179" y="149"/>
                  <a:pt x="179" y="148"/>
                </a:cubicBezTo>
                <a:cubicBezTo>
                  <a:pt x="180" y="148"/>
                  <a:pt x="181" y="148"/>
                  <a:pt x="181" y="148"/>
                </a:cubicBezTo>
                <a:cubicBezTo>
                  <a:pt x="181" y="148"/>
                  <a:pt x="182" y="148"/>
                  <a:pt x="182" y="148"/>
                </a:cubicBezTo>
                <a:cubicBezTo>
                  <a:pt x="183" y="147"/>
                  <a:pt x="183" y="145"/>
                  <a:pt x="183" y="143"/>
                </a:cubicBezTo>
                <a:close/>
                <a:moveTo>
                  <a:pt x="65" y="163"/>
                </a:moveTo>
                <a:cubicBezTo>
                  <a:pt x="61" y="164"/>
                  <a:pt x="56" y="165"/>
                  <a:pt x="52" y="165"/>
                </a:cubicBezTo>
                <a:cubicBezTo>
                  <a:pt x="52" y="165"/>
                  <a:pt x="52" y="165"/>
                  <a:pt x="52" y="165"/>
                </a:cubicBezTo>
                <a:cubicBezTo>
                  <a:pt x="36" y="165"/>
                  <a:pt x="21" y="155"/>
                  <a:pt x="14" y="141"/>
                </a:cubicBezTo>
                <a:cubicBezTo>
                  <a:pt x="14" y="140"/>
                  <a:pt x="13" y="140"/>
                  <a:pt x="12" y="140"/>
                </a:cubicBezTo>
                <a:cubicBezTo>
                  <a:pt x="12" y="140"/>
                  <a:pt x="12" y="140"/>
                  <a:pt x="12" y="140"/>
                </a:cubicBezTo>
                <a:cubicBezTo>
                  <a:pt x="12" y="140"/>
                  <a:pt x="11" y="140"/>
                  <a:pt x="11" y="140"/>
                </a:cubicBezTo>
                <a:cubicBezTo>
                  <a:pt x="10" y="140"/>
                  <a:pt x="10" y="140"/>
                  <a:pt x="10" y="140"/>
                </a:cubicBezTo>
                <a:cubicBezTo>
                  <a:pt x="9" y="140"/>
                  <a:pt x="8" y="139"/>
                  <a:pt x="7" y="137"/>
                </a:cubicBezTo>
                <a:cubicBezTo>
                  <a:pt x="6" y="135"/>
                  <a:pt x="7" y="133"/>
                  <a:pt x="7" y="132"/>
                </a:cubicBezTo>
                <a:cubicBezTo>
                  <a:pt x="7" y="132"/>
                  <a:pt x="7" y="132"/>
                  <a:pt x="8" y="132"/>
                </a:cubicBezTo>
                <a:cubicBezTo>
                  <a:pt x="8" y="132"/>
                  <a:pt x="8" y="132"/>
                  <a:pt x="8" y="132"/>
                </a:cubicBezTo>
                <a:cubicBezTo>
                  <a:pt x="8" y="132"/>
                  <a:pt x="8" y="132"/>
                  <a:pt x="9" y="132"/>
                </a:cubicBezTo>
                <a:cubicBezTo>
                  <a:pt x="9" y="133"/>
                  <a:pt x="9" y="134"/>
                  <a:pt x="10" y="135"/>
                </a:cubicBezTo>
                <a:cubicBezTo>
                  <a:pt x="10" y="137"/>
                  <a:pt x="10" y="138"/>
                  <a:pt x="11" y="139"/>
                </a:cubicBezTo>
                <a:cubicBezTo>
                  <a:pt x="33" y="132"/>
                  <a:pt x="49" y="115"/>
                  <a:pt x="55" y="94"/>
                </a:cubicBezTo>
                <a:cubicBezTo>
                  <a:pt x="67" y="103"/>
                  <a:pt x="80" y="109"/>
                  <a:pt x="95" y="109"/>
                </a:cubicBezTo>
                <a:cubicBezTo>
                  <a:pt x="95" y="109"/>
                  <a:pt x="95" y="109"/>
                  <a:pt x="95" y="109"/>
                </a:cubicBezTo>
                <a:cubicBezTo>
                  <a:pt x="95" y="108"/>
                  <a:pt x="94" y="107"/>
                  <a:pt x="94" y="106"/>
                </a:cubicBezTo>
                <a:cubicBezTo>
                  <a:pt x="94" y="105"/>
                  <a:pt x="94" y="105"/>
                  <a:pt x="95" y="105"/>
                </a:cubicBezTo>
                <a:cubicBezTo>
                  <a:pt x="95" y="105"/>
                  <a:pt x="97" y="106"/>
                  <a:pt x="98" y="109"/>
                </a:cubicBezTo>
                <a:cubicBezTo>
                  <a:pt x="98" y="110"/>
                  <a:pt x="98" y="112"/>
                  <a:pt x="98" y="113"/>
                </a:cubicBezTo>
                <a:cubicBezTo>
                  <a:pt x="97" y="114"/>
                  <a:pt x="97" y="114"/>
                  <a:pt x="97" y="114"/>
                </a:cubicBezTo>
                <a:cubicBezTo>
                  <a:pt x="97" y="114"/>
                  <a:pt x="95" y="114"/>
                  <a:pt x="95" y="115"/>
                </a:cubicBezTo>
                <a:cubicBezTo>
                  <a:pt x="94" y="115"/>
                  <a:pt x="94" y="116"/>
                  <a:pt x="94" y="116"/>
                </a:cubicBezTo>
                <a:cubicBezTo>
                  <a:pt x="94" y="117"/>
                  <a:pt x="94" y="118"/>
                  <a:pt x="94" y="118"/>
                </a:cubicBezTo>
                <a:cubicBezTo>
                  <a:pt x="97" y="115"/>
                  <a:pt x="100" y="112"/>
                  <a:pt x="104" y="109"/>
                </a:cubicBezTo>
                <a:cubicBezTo>
                  <a:pt x="104" y="109"/>
                  <a:pt x="104" y="109"/>
                  <a:pt x="104" y="109"/>
                </a:cubicBezTo>
                <a:cubicBezTo>
                  <a:pt x="90" y="103"/>
                  <a:pt x="79" y="92"/>
                  <a:pt x="73" y="78"/>
                </a:cubicBezTo>
                <a:cubicBezTo>
                  <a:pt x="67" y="75"/>
                  <a:pt x="60" y="73"/>
                  <a:pt x="52" y="73"/>
                </a:cubicBezTo>
                <a:cubicBezTo>
                  <a:pt x="47" y="73"/>
                  <a:pt x="43" y="74"/>
                  <a:pt x="38" y="76"/>
                </a:cubicBezTo>
                <a:cubicBezTo>
                  <a:pt x="16" y="82"/>
                  <a:pt x="1" y="104"/>
                  <a:pt x="4" y="127"/>
                </a:cubicBezTo>
                <a:cubicBezTo>
                  <a:pt x="3" y="128"/>
                  <a:pt x="2" y="128"/>
                  <a:pt x="2" y="129"/>
                </a:cubicBezTo>
                <a:cubicBezTo>
                  <a:pt x="0" y="132"/>
                  <a:pt x="0" y="135"/>
                  <a:pt x="1" y="139"/>
                </a:cubicBezTo>
                <a:cubicBezTo>
                  <a:pt x="3" y="143"/>
                  <a:pt x="6" y="147"/>
                  <a:pt x="10" y="147"/>
                </a:cubicBezTo>
                <a:cubicBezTo>
                  <a:pt x="19" y="162"/>
                  <a:pt x="35" y="171"/>
                  <a:pt x="52" y="171"/>
                </a:cubicBezTo>
                <a:cubicBezTo>
                  <a:pt x="57" y="171"/>
                  <a:pt x="62" y="170"/>
                  <a:pt x="66" y="169"/>
                </a:cubicBezTo>
                <a:cubicBezTo>
                  <a:pt x="71" y="167"/>
                  <a:pt x="75" y="165"/>
                  <a:pt x="79" y="163"/>
                </a:cubicBezTo>
                <a:cubicBezTo>
                  <a:pt x="79" y="162"/>
                  <a:pt x="79" y="162"/>
                  <a:pt x="79" y="162"/>
                </a:cubicBezTo>
                <a:cubicBezTo>
                  <a:pt x="79" y="160"/>
                  <a:pt x="79" y="157"/>
                  <a:pt x="80" y="155"/>
                </a:cubicBezTo>
                <a:cubicBezTo>
                  <a:pt x="75" y="158"/>
                  <a:pt x="70" y="161"/>
                  <a:pt x="65" y="163"/>
                </a:cubicBez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Tree>
    <p:extLst>
      <p:ext uri="{BB962C8B-B14F-4D97-AF65-F5344CB8AC3E}">
        <p14:creationId xmlns:p14="http://schemas.microsoft.com/office/powerpoint/2010/main" val="38490699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Grand Title">
            <a:extLst>
              <a:ext uri="{FF2B5EF4-FFF2-40B4-BE49-F238E27FC236}">
                <a16:creationId xmlns:a16="http://schemas.microsoft.com/office/drawing/2014/main" id="{6365DD19-26DA-4A8D-905E-DA1224AF13E4}"/>
              </a:ext>
            </a:extLst>
          </p:cNvPr>
          <p:cNvSpPr txBox="1"/>
          <p:nvPr/>
        </p:nvSpPr>
        <p:spPr>
          <a:xfrm>
            <a:off x="837134" y="1053151"/>
            <a:ext cx="3322758" cy="984885"/>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PEOPLE BEHIND THE PROJECT</a:t>
            </a:r>
            <a:endParaRPr lang="en-ID" sz="3200">
              <a:solidFill>
                <a:schemeClr val="accent1"/>
              </a:solidFill>
              <a:latin typeface="+mj-lt"/>
            </a:endParaRPr>
          </a:p>
        </p:txBody>
      </p:sp>
      <p:sp>
        <p:nvSpPr>
          <p:cNvPr id="19" name="PpHolder4">
            <a:extLst>
              <a:ext uri="{FF2B5EF4-FFF2-40B4-BE49-F238E27FC236}">
                <a16:creationId xmlns:a16="http://schemas.microsoft.com/office/drawing/2014/main" id="{00315200-7B29-458C-BCB2-152E19C816E6}"/>
              </a:ext>
            </a:extLst>
          </p:cNvPr>
          <p:cNvSpPr>
            <a:spLocks noGrp="1"/>
          </p:cNvSpPr>
          <p:nvPr>
            <p:ph type="pic" sz="quarter" idx="16"/>
          </p:nvPr>
        </p:nvSpPr>
        <p:spPr/>
      </p:sp>
      <p:sp>
        <p:nvSpPr>
          <p:cNvPr id="17" name="PpHolder5">
            <a:extLst>
              <a:ext uri="{FF2B5EF4-FFF2-40B4-BE49-F238E27FC236}">
                <a16:creationId xmlns:a16="http://schemas.microsoft.com/office/drawing/2014/main" id="{7BEA091F-B6C3-46A1-83C0-1453373F5FBE}"/>
              </a:ext>
            </a:extLst>
          </p:cNvPr>
          <p:cNvSpPr>
            <a:spLocks noGrp="1"/>
          </p:cNvSpPr>
          <p:nvPr>
            <p:ph type="pic" sz="quarter" idx="15"/>
          </p:nvPr>
        </p:nvSpPr>
        <p:spPr/>
      </p:sp>
      <p:sp>
        <p:nvSpPr>
          <p:cNvPr id="32" name="Shapes">
            <a:extLst>
              <a:ext uri="{FF2B5EF4-FFF2-40B4-BE49-F238E27FC236}">
                <a16:creationId xmlns:a16="http://schemas.microsoft.com/office/drawing/2014/main" id="{4E2B7A8F-BD58-4618-BE10-B6C9A7554E46}"/>
              </a:ext>
            </a:extLst>
          </p:cNvPr>
          <p:cNvSpPr/>
          <p:nvPr/>
        </p:nvSpPr>
        <p:spPr>
          <a:xfrm>
            <a:off x="2763209" y="2240068"/>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 name="connsiteX4" fmla="*/ 0 w 1848255"/>
              <a:gd name="connsiteY4" fmla="*/ 0 h 18482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8255" h="1848255">
                <a:moveTo>
                  <a:pt x="0" y="0"/>
                </a:moveTo>
                <a:lnTo>
                  <a:pt x="1848255" y="0"/>
                </a:lnTo>
                <a:lnTo>
                  <a:pt x="1848255" y="1848255"/>
                </a:lnTo>
                <a:lnTo>
                  <a:pt x="0" y="1848255"/>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PpHolder7">
            <a:extLst>
              <a:ext uri="{FF2B5EF4-FFF2-40B4-BE49-F238E27FC236}">
                <a16:creationId xmlns:a16="http://schemas.microsoft.com/office/drawing/2014/main" id="{8D8A7283-B57A-4DBA-963C-7450B91CFFFA}"/>
              </a:ext>
            </a:extLst>
          </p:cNvPr>
          <p:cNvSpPr>
            <a:spLocks noGrp="1"/>
          </p:cNvSpPr>
          <p:nvPr>
            <p:ph type="pic" sz="quarter" idx="14"/>
          </p:nvPr>
        </p:nvSpPr>
        <p:spPr/>
      </p:sp>
      <p:sp>
        <p:nvSpPr>
          <p:cNvPr id="12" name="PpHolder8">
            <a:extLst>
              <a:ext uri="{FF2B5EF4-FFF2-40B4-BE49-F238E27FC236}">
                <a16:creationId xmlns:a16="http://schemas.microsoft.com/office/drawing/2014/main" id="{4ABCD5A8-8485-489F-8914-C5E68FAF05CA}"/>
              </a:ext>
            </a:extLst>
          </p:cNvPr>
          <p:cNvSpPr>
            <a:spLocks noGrp="1"/>
          </p:cNvSpPr>
          <p:nvPr>
            <p:ph type="pic" sz="quarter" idx="13"/>
          </p:nvPr>
        </p:nvSpPr>
        <p:spPr/>
      </p:sp>
      <p:sp>
        <p:nvSpPr>
          <p:cNvPr id="10" name="PpHolder9">
            <a:extLst>
              <a:ext uri="{FF2B5EF4-FFF2-40B4-BE49-F238E27FC236}">
                <a16:creationId xmlns:a16="http://schemas.microsoft.com/office/drawing/2014/main" id="{8A418DBA-2C19-4690-A177-D3376C7CFC63}"/>
              </a:ext>
            </a:extLst>
          </p:cNvPr>
          <p:cNvSpPr>
            <a:spLocks noGrp="1"/>
          </p:cNvSpPr>
          <p:nvPr>
            <p:ph type="pic" sz="quarter" idx="12"/>
          </p:nvPr>
        </p:nvSpPr>
        <p:spPr/>
      </p:sp>
      <p:sp>
        <p:nvSpPr>
          <p:cNvPr id="8" name="PpHolder10">
            <a:extLst>
              <a:ext uri="{FF2B5EF4-FFF2-40B4-BE49-F238E27FC236}">
                <a16:creationId xmlns:a16="http://schemas.microsoft.com/office/drawing/2014/main" id="{16A9D67E-2C6D-466B-A039-9FCA02A10454}"/>
              </a:ext>
            </a:extLst>
          </p:cNvPr>
          <p:cNvSpPr>
            <a:spLocks noGrp="1"/>
          </p:cNvSpPr>
          <p:nvPr>
            <p:ph type="pic" sz="quarter" idx="11"/>
          </p:nvPr>
        </p:nvSpPr>
        <p:spPr/>
      </p:sp>
      <p:sp>
        <p:nvSpPr>
          <p:cNvPr id="16" name="Shapes">
            <a:extLst>
              <a:ext uri="{FF2B5EF4-FFF2-40B4-BE49-F238E27FC236}">
                <a16:creationId xmlns:a16="http://schemas.microsoft.com/office/drawing/2014/main" id="{8FB954D8-44F5-4CBB-96BA-DCBD8A4E9ABF}"/>
              </a:ext>
            </a:extLst>
          </p:cNvPr>
          <p:cNvSpPr/>
          <p:nvPr/>
        </p:nvSpPr>
        <p:spPr>
          <a:xfrm>
            <a:off x="4689284" y="4166144"/>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 name="connsiteX4" fmla="*/ 0 w 1848255"/>
              <a:gd name="connsiteY4" fmla="*/ 0 h 18482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8255" h="1848255">
                <a:moveTo>
                  <a:pt x="0" y="0"/>
                </a:moveTo>
                <a:lnTo>
                  <a:pt x="1848255" y="0"/>
                </a:lnTo>
                <a:lnTo>
                  <a:pt x="1848255" y="1848255"/>
                </a:lnTo>
                <a:lnTo>
                  <a:pt x="0" y="1848255"/>
                </a:lnTo>
                <a:lnTo>
                  <a:pt x="0" y="0"/>
                </a:lnTo>
                <a:close/>
              </a:path>
            </a:pathLst>
          </a:custGeom>
          <a:solidFill>
            <a:schemeClr val="accent1"/>
          </a:soli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 name="PpHolder12">
            <a:extLst>
              <a:ext uri="{FF2B5EF4-FFF2-40B4-BE49-F238E27FC236}">
                <a16:creationId xmlns:a16="http://schemas.microsoft.com/office/drawing/2014/main" id="{5B3E04F1-782E-40D5-A3AD-29AB57C27734}"/>
              </a:ext>
            </a:extLst>
          </p:cNvPr>
          <p:cNvSpPr>
            <a:spLocks noGrp="1"/>
          </p:cNvSpPr>
          <p:nvPr>
            <p:ph type="pic" sz="quarter" idx="10"/>
          </p:nvPr>
        </p:nvSpPr>
        <p:spPr/>
      </p:sp>
      <p:sp>
        <p:nvSpPr>
          <p:cNvPr id="24" name="Justify Text Body">
            <a:extLst>
              <a:ext uri="{FF2B5EF4-FFF2-40B4-BE49-F238E27FC236}">
                <a16:creationId xmlns:a16="http://schemas.microsoft.com/office/drawing/2014/main" id="{DDE6E6C1-D0EB-4F05-9D04-2CCE1AC5B6CC}"/>
              </a:ext>
            </a:extLst>
          </p:cNvPr>
          <p:cNvSpPr txBox="1"/>
          <p:nvPr/>
        </p:nvSpPr>
        <p:spPr>
          <a:xfrm>
            <a:off x="8802140" y="4625223"/>
            <a:ext cx="2787290"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id pretium viverra ornare praesent ipsum volutpat tincidunt dapibus</a:t>
            </a:r>
            <a:endParaRPr lang="en-ID" sz="1400">
              <a:solidFill>
                <a:schemeClr val="tx1">
                  <a:lumMod val="50000"/>
                  <a:lumOff val="50000"/>
                </a:schemeClr>
              </a:solidFill>
            </a:endParaRPr>
          </a:p>
        </p:txBody>
      </p:sp>
      <p:grpSp>
        <p:nvGrpSpPr>
          <p:cNvPr id="37" name="Shape">
            <a:extLst>
              <a:ext uri="{FF2B5EF4-FFF2-40B4-BE49-F238E27FC236}">
                <a16:creationId xmlns:a16="http://schemas.microsoft.com/office/drawing/2014/main" id="{A04E4B25-B654-43FC-B0D7-415F22A72938}"/>
              </a:ext>
            </a:extLst>
          </p:cNvPr>
          <p:cNvGrpSpPr>
            <a:grpSpLocks noChangeAspect="1"/>
          </p:cNvGrpSpPr>
          <p:nvPr/>
        </p:nvGrpSpPr>
        <p:grpSpPr>
          <a:xfrm>
            <a:off x="8802140" y="5779650"/>
            <a:ext cx="1424891" cy="225225"/>
            <a:chOff x="6299994" y="4158518"/>
            <a:chExt cx="1424891" cy="225225"/>
          </a:xfrm>
        </p:grpSpPr>
        <p:sp>
          <p:nvSpPr>
            <p:cNvPr id="38" name="Rectangle 37">
              <a:extLst>
                <a:ext uri="{FF2B5EF4-FFF2-40B4-BE49-F238E27FC236}">
                  <a16:creationId xmlns:a16="http://schemas.microsoft.com/office/drawing/2014/main" id="{52D98C60-143F-498D-8B59-71154EA2FC94}"/>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39" name="Freeform: Shape 38">
              <a:extLst>
                <a:ext uri="{FF2B5EF4-FFF2-40B4-BE49-F238E27FC236}">
                  <a16:creationId xmlns:a16="http://schemas.microsoft.com/office/drawing/2014/main" id="{92A15454-E5E1-4354-9F18-B7541C3E069C}"/>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40" name="TextBox 39">
              <a:extLst>
                <a:ext uri="{FF2B5EF4-FFF2-40B4-BE49-F238E27FC236}">
                  <a16:creationId xmlns:a16="http://schemas.microsoft.com/office/drawing/2014/main" id="{F2233783-9205-4785-8B68-3DA4012A3839}"/>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41" name="Freeform 447">
              <a:extLst>
                <a:ext uri="{FF2B5EF4-FFF2-40B4-BE49-F238E27FC236}">
                  <a16:creationId xmlns:a16="http://schemas.microsoft.com/office/drawing/2014/main" id="{DE6E1CD0-A3A2-4039-997F-7A200EEBD8E8}"/>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30" name="Freeform 11">
            <a:extLst>
              <a:ext uri="{FF2B5EF4-FFF2-40B4-BE49-F238E27FC236}">
                <a16:creationId xmlns:a16="http://schemas.microsoft.com/office/drawing/2014/main" id="{F7FFF91B-6FE4-42A7-88DB-47C6271D5B46}"/>
              </a:ext>
            </a:extLst>
          </p:cNvPr>
          <p:cNvSpPr>
            <a:spLocks noEditPoints="1"/>
          </p:cNvSpPr>
          <p:nvPr/>
        </p:nvSpPr>
        <p:spPr bwMode="auto">
          <a:xfrm>
            <a:off x="8830715" y="4212619"/>
            <a:ext cx="310758" cy="256742"/>
          </a:xfrm>
          <a:custGeom>
            <a:avLst/>
            <a:gdLst>
              <a:gd name="T0" fmla="*/ 260 w 287"/>
              <a:gd name="T1" fmla="*/ 78 h 237"/>
              <a:gd name="T2" fmla="*/ 244 w 287"/>
              <a:gd name="T3" fmla="*/ 94 h 237"/>
              <a:gd name="T4" fmla="*/ 260 w 287"/>
              <a:gd name="T5" fmla="*/ 111 h 237"/>
              <a:gd name="T6" fmla="*/ 277 w 287"/>
              <a:gd name="T7" fmla="*/ 94 h 237"/>
              <a:gd name="T8" fmla="*/ 260 w 287"/>
              <a:gd name="T9" fmla="*/ 78 h 237"/>
              <a:gd name="T10" fmla="*/ 27 w 287"/>
              <a:gd name="T11" fmla="*/ 78 h 237"/>
              <a:gd name="T12" fmla="*/ 11 w 287"/>
              <a:gd name="T13" fmla="*/ 94 h 237"/>
              <a:gd name="T14" fmla="*/ 27 w 287"/>
              <a:gd name="T15" fmla="*/ 111 h 237"/>
              <a:gd name="T16" fmla="*/ 43 w 287"/>
              <a:gd name="T17" fmla="*/ 94 h 237"/>
              <a:gd name="T18" fmla="*/ 27 w 287"/>
              <a:gd name="T19" fmla="*/ 78 h 237"/>
              <a:gd name="T20" fmla="*/ 212 w 287"/>
              <a:gd name="T21" fmla="*/ 49 h 237"/>
              <a:gd name="T22" fmla="*/ 188 w 287"/>
              <a:gd name="T23" fmla="*/ 73 h 237"/>
              <a:gd name="T24" fmla="*/ 212 w 287"/>
              <a:gd name="T25" fmla="*/ 97 h 237"/>
              <a:gd name="T26" fmla="*/ 236 w 287"/>
              <a:gd name="T27" fmla="*/ 73 h 237"/>
              <a:gd name="T28" fmla="*/ 212 w 287"/>
              <a:gd name="T29" fmla="*/ 49 h 237"/>
              <a:gd name="T30" fmla="*/ 287 w 287"/>
              <a:gd name="T31" fmla="*/ 196 h 237"/>
              <a:gd name="T32" fmla="*/ 259 w 287"/>
              <a:gd name="T33" fmla="*/ 196 h 237"/>
              <a:gd name="T34" fmla="*/ 259 w 287"/>
              <a:gd name="T35" fmla="*/ 145 h 237"/>
              <a:gd name="T36" fmla="*/ 253 w 287"/>
              <a:gd name="T37" fmla="*/ 121 h 237"/>
              <a:gd name="T38" fmla="*/ 260 w 287"/>
              <a:gd name="T39" fmla="*/ 120 h 237"/>
              <a:gd name="T40" fmla="*/ 287 w 287"/>
              <a:gd name="T41" fmla="*/ 147 h 237"/>
              <a:gd name="T42" fmla="*/ 287 w 287"/>
              <a:gd name="T43" fmla="*/ 196 h 237"/>
              <a:gd name="T44" fmla="*/ 75 w 287"/>
              <a:gd name="T45" fmla="*/ 49 h 237"/>
              <a:gd name="T46" fmla="*/ 51 w 287"/>
              <a:gd name="T47" fmla="*/ 73 h 237"/>
              <a:gd name="T48" fmla="*/ 75 w 287"/>
              <a:gd name="T49" fmla="*/ 97 h 237"/>
              <a:gd name="T50" fmla="*/ 99 w 287"/>
              <a:gd name="T51" fmla="*/ 73 h 237"/>
              <a:gd name="T52" fmla="*/ 75 w 287"/>
              <a:gd name="T53" fmla="*/ 49 h 237"/>
              <a:gd name="T54" fmla="*/ 27 w 287"/>
              <a:gd name="T55" fmla="*/ 120 h 237"/>
              <a:gd name="T56" fmla="*/ 34 w 287"/>
              <a:gd name="T57" fmla="*/ 121 h 237"/>
              <a:gd name="T58" fmla="*/ 28 w 287"/>
              <a:gd name="T59" fmla="*/ 145 h 237"/>
              <a:gd name="T60" fmla="*/ 28 w 287"/>
              <a:gd name="T61" fmla="*/ 196 h 237"/>
              <a:gd name="T62" fmla="*/ 0 w 287"/>
              <a:gd name="T63" fmla="*/ 196 h 237"/>
              <a:gd name="T64" fmla="*/ 0 w 287"/>
              <a:gd name="T65" fmla="*/ 147 h 237"/>
              <a:gd name="T66" fmla="*/ 27 w 287"/>
              <a:gd name="T67" fmla="*/ 120 h 237"/>
              <a:gd name="T68" fmla="*/ 144 w 287"/>
              <a:gd name="T69" fmla="*/ 0 h 237"/>
              <a:gd name="T70" fmla="*/ 108 w 287"/>
              <a:gd name="T71" fmla="*/ 36 h 237"/>
              <a:gd name="T72" fmla="*/ 144 w 287"/>
              <a:gd name="T73" fmla="*/ 72 h 237"/>
              <a:gd name="T74" fmla="*/ 179 w 287"/>
              <a:gd name="T75" fmla="*/ 36 h 237"/>
              <a:gd name="T76" fmla="*/ 144 w 287"/>
              <a:gd name="T77" fmla="*/ 0 h 237"/>
              <a:gd name="T78" fmla="*/ 251 w 287"/>
              <a:gd name="T79" fmla="*/ 214 h 237"/>
              <a:gd name="T80" fmla="*/ 208 w 287"/>
              <a:gd name="T81" fmla="*/ 214 h 237"/>
              <a:gd name="T82" fmla="*/ 208 w 287"/>
              <a:gd name="T83" fmla="*/ 137 h 237"/>
              <a:gd name="T84" fmla="*/ 201 w 287"/>
              <a:gd name="T85" fmla="*/ 108 h 237"/>
              <a:gd name="T86" fmla="*/ 212 w 287"/>
              <a:gd name="T87" fmla="*/ 106 h 237"/>
              <a:gd name="T88" fmla="*/ 251 w 287"/>
              <a:gd name="T89" fmla="*/ 145 h 237"/>
              <a:gd name="T90" fmla="*/ 251 w 287"/>
              <a:gd name="T91" fmla="*/ 214 h 237"/>
              <a:gd name="T92" fmla="*/ 79 w 287"/>
              <a:gd name="T93" fmla="*/ 137 h 237"/>
              <a:gd name="T94" fmla="*/ 79 w 287"/>
              <a:gd name="T95" fmla="*/ 214 h 237"/>
              <a:gd name="T96" fmla="*/ 37 w 287"/>
              <a:gd name="T97" fmla="*/ 214 h 237"/>
              <a:gd name="T98" fmla="*/ 37 w 287"/>
              <a:gd name="T99" fmla="*/ 145 h 237"/>
              <a:gd name="T100" fmla="*/ 75 w 287"/>
              <a:gd name="T101" fmla="*/ 106 h 237"/>
              <a:gd name="T102" fmla="*/ 86 w 287"/>
              <a:gd name="T103" fmla="*/ 108 h 237"/>
              <a:gd name="T104" fmla="*/ 79 w 287"/>
              <a:gd name="T105" fmla="*/ 137 h 237"/>
              <a:gd name="T106" fmla="*/ 88 w 287"/>
              <a:gd name="T107" fmla="*/ 237 h 237"/>
              <a:gd name="T108" fmla="*/ 200 w 287"/>
              <a:gd name="T109" fmla="*/ 237 h 237"/>
              <a:gd name="T110" fmla="*/ 200 w 287"/>
              <a:gd name="T111" fmla="*/ 137 h 237"/>
              <a:gd name="T112" fmla="*/ 144 w 287"/>
              <a:gd name="T113" fmla="*/ 81 h 237"/>
              <a:gd name="T114" fmla="*/ 88 w 287"/>
              <a:gd name="T115" fmla="*/ 137 h 237"/>
              <a:gd name="T116" fmla="*/ 88 w 287"/>
              <a:gd name="T11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ightSub">
            <a:extLst>
              <a:ext uri="{FF2B5EF4-FFF2-40B4-BE49-F238E27FC236}">
                <a16:creationId xmlns:a16="http://schemas.microsoft.com/office/drawing/2014/main" id="{CBA3FE26-66A6-4078-9806-54C5ED1A84EC}"/>
              </a:ext>
            </a:extLst>
          </p:cNvPr>
          <p:cNvSpPr txBox="1"/>
          <p:nvPr/>
        </p:nvSpPr>
        <p:spPr>
          <a:xfrm>
            <a:off x="9280587" y="4168035"/>
            <a:ext cx="1069203" cy="325345"/>
          </a:xfrm>
          <a:prstGeom prst="rect">
            <a:avLst/>
          </a:prstGeom>
          <a:noFill/>
        </p:spPr>
        <p:txBody>
          <a:bodyPr wrap="none" lIns="0" tIns="0" rIns="0" bIns="0" rtlCol="0">
            <a:spAutoFit/>
          </a:bodyPr>
          <a:lstStyle/>
          <a:p>
            <a:pPr>
              <a:lnSpc>
                <a:spcPct val="150000"/>
              </a:lnSpc>
            </a:pPr>
            <a:r>
              <a:rPr lang="en-US" sz="1600" b="1">
                <a:solidFill>
                  <a:schemeClr val="tx1">
                    <a:lumMod val="65000"/>
                    <a:lumOff val="35000"/>
                  </a:schemeClr>
                </a:solidFill>
                <a:latin typeface="+mj-lt"/>
              </a:rPr>
              <a:t>Description</a:t>
            </a:r>
            <a:endParaRPr lang="en-ID" sz="1600" b="1">
              <a:solidFill>
                <a:schemeClr val="tx1">
                  <a:lumMod val="65000"/>
                  <a:lumOff val="35000"/>
                </a:schemeClr>
              </a:solidFill>
              <a:latin typeface="+mj-lt"/>
            </a:endParaRPr>
          </a:p>
        </p:txBody>
      </p:sp>
      <p:sp>
        <p:nvSpPr>
          <p:cNvPr id="33" name="Freeform 118">
            <a:extLst>
              <a:ext uri="{FF2B5EF4-FFF2-40B4-BE49-F238E27FC236}">
                <a16:creationId xmlns:a16="http://schemas.microsoft.com/office/drawing/2014/main" id="{B6E65321-ADBE-4D43-B640-C54BAFE95C45}"/>
              </a:ext>
            </a:extLst>
          </p:cNvPr>
          <p:cNvSpPr>
            <a:spLocks noEditPoints="1"/>
          </p:cNvSpPr>
          <p:nvPr/>
        </p:nvSpPr>
        <p:spPr bwMode="auto">
          <a:xfrm>
            <a:off x="3383448" y="2786686"/>
            <a:ext cx="607776" cy="455330"/>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34" name="RightSub">
            <a:extLst>
              <a:ext uri="{FF2B5EF4-FFF2-40B4-BE49-F238E27FC236}">
                <a16:creationId xmlns:a16="http://schemas.microsoft.com/office/drawing/2014/main" id="{8730F5CD-7171-41E5-83FA-CB89F4E35AEC}"/>
              </a:ext>
            </a:extLst>
          </p:cNvPr>
          <p:cNvSpPr txBox="1"/>
          <p:nvPr/>
        </p:nvSpPr>
        <p:spPr>
          <a:xfrm>
            <a:off x="3209642" y="3401290"/>
            <a:ext cx="955390" cy="284693"/>
          </a:xfrm>
          <a:prstGeom prst="rect">
            <a:avLst/>
          </a:prstGeom>
          <a:noFill/>
        </p:spPr>
        <p:txBody>
          <a:bodyPr wrap="none" lIns="0" tIns="0" rIns="0" bIns="0" rtlCol="0">
            <a:spAutoFit/>
          </a:bodyPr>
          <a:lstStyle/>
          <a:p>
            <a:pPr algn="ctr">
              <a:lnSpc>
                <a:spcPct val="150000"/>
              </a:lnSpc>
            </a:pPr>
            <a:r>
              <a:rPr lang="en-US" sz="1400" b="1">
                <a:solidFill>
                  <a:schemeClr val="bg1"/>
                </a:solidFill>
                <a:latin typeface="+mj-lt"/>
              </a:rPr>
              <a:t>Best Person</a:t>
            </a:r>
            <a:endParaRPr lang="en-ID" sz="1400" b="1">
              <a:solidFill>
                <a:schemeClr val="bg1"/>
              </a:solidFill>
              <a:latin typeface="+mj-lt"/>
            </a:endParaRPr>
          </a:p>
        </p:txBody>
      </p:sp>
      <p:sp>
        <p:nvSpPr>
          <p:cNvPr id="35" name="TextBox">
            <a:extLst>
              <a:ext uri="{FF2B5EF4-FFF2-40B4-BE49-F238E27FC236}">
                <a16:creationId xmlns:a16="http://schemas.microsoft.com/office/drawing/2014/main" id="{ABB9C32F-A91D-4849-AD59-55DD78A98793}"/>
              </a:ext>
            </a:extLst>
          </p:cNvPr>
          <p:cNvSpPr txBox="1"/>
          <p:nvPr/>
        </p:nvSpPr>
        <p:spPr>
          <a:xfrm>
            <a:off x="4949973" y="5111329"/>
            <a:ext cx="1326876" cy="46455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050">
                <a:solidFill>
                  <a:schemeClr val="bg1"/>
                </a:solidFill>
              </a:rPr>
              <a:t>ornare praesent antes sit elementum ipsum</a:t>
            </a:r>
            <a:endParaRPr lang="en-ID" sz="1050">
              <a:solidFill>
                <a:schemeClr val="bg1"/>
              </a:solidFill>
            </a:endParaRPr>
          </a:p>
        </p:txBody>
      </p:sp>
      <p:sp>
        <p:nvSpPr>
          <p:cNvPr id="36" name="RightSub">
            <a:extLst>
              <a:ext uri="{FF2B5EF4-FFF2-40B4-BE49-F238E27FC236}">
                <a16:creationId xmlns:a16="http://schemas.microsoft.com/office/drawing/2014/main" id="{C9635D5C-38B0-42BD-9CA1-3DB5B7875DDB}"/>
              </a:ext>
            </a:extLst>
          </p:cNvPr>
          <p:cNvSpPr txBox="1"/>
          <p:nvPr/>
        </p:nvSpPr>
        <p:spPr>
          <a:xfrm>
            <a:off x="5190218" y="4615681"/>
            <a:ext cx="846386"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10,527 K</a:t>
            </a:r>
            <a:endParaRPr lang="en-ID" b="1">
              <a:solidFill>
                <a:schemeClr val="bg1"/>
              </a:solidFill>
              <a:latin typeface="+mj-lt"/>
            </a:endParaRPr>
          </a:p>
        </p:txBody>
      </p:sp>
    </p:spTree>
    <p:extLst>
      <p:ext uri="{BB962C8B-B14F-4D97-AF65-F5344CB8AC3E}">
        <p14:creationId xmlns:p14="http://schemas.microsoft.com/office/powerpoint/2010/main" val="3670955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15FD2D5D-BEE2-4EFF-BC4A-E1952413C6AD}"/>
              </a:ext>
            </a:extLst>
          </p:cNvPr>
          <p:cNvSpPr>
            <a:spLocks noGrp="1"/>
          </p:cNvSpPr>
          <p:nvPr>
            <p:ph type="pic" sz="quarter" idx="11"/>
          </p:nvPr>
        </p:nvSpPr>
        <p:spPr/>
      </p:sp>
      <p:sp>
        <p:nvSpPr>
          <p:cNvPr id="7" name="PpHolder2">
            <a:extLst>
              <a:ext uri="{FF2B5EF4-FFF2-40B4-BE49-F238E27FC236}">
                <a16:creationId xmlns:a16="http://schemas.microsoft.com/office/drawing/2014/main" id="{29CDA034-3E96-48B1-BA94-6224C137196F}"/>
              </a:ext>
            </a:extLst>
          </p:cNvPr>
          <p:cNvSpPr>
            <a:spLocks noGrp="1"/>
          </p:cNvSpPr>
          <p:nvPr>
            <p:ph type="pic" sz="quarter" idx="10"/>
          </p:nvPr>
        </p:nvSpPr>
        <p:spPr/>
      </p:sp>
      <p:sp>
        <p:nvSpPr>
          <p:cNvPr id="5" name="PpHolder3">
            <a:extLst>
              <a:ext uri="{FF2B5EF4-FFF2-40B4-BE49-F238E27FC236}">
                <a16:creationId xmlns:a16="http://schemas.microsoft.com/office/drawing/2014/main" id="{65C7FB5D-F34B-4693-8CC6-A2E9987E7C6A}"/>
              </a:ext>
            </a:extLst>
          </p:cNvPr>
          <p:cNvSpPr>
            <a:spLocks noGrp="1"/>
          </p:cNvSpPr>
          <p:nvPr>
            <p:ph type="pic" sz="quarter" idx="12"/>
          </p:nvPr>
        </p:nvSpPr>
        <p:spPr/>
      </p:sp>
      <p:sp>
        <p:nvSpPr>
          <p:cNvPr id="32" name="Shapes">
            <a:extLst>
              <a:ext uri="{FF2B5EF4-FFF2-40B4-BE49-F238E27FC236}">
                <a16:creationId xmlns:a16="http://schemas.microsoft.com/office/drawing/2014/main" id="{B5BD2665-D11A-4D9D-8510-0F181A774EF1}"/>
              </a:ext>
            </a:extLst>
          </p:cNvPr>
          <p:cNvSpPr/>
          <p:nvPr/>
        </p:nvSpPr>
        <p:spPr>
          <a:xfrm>
            <a:off x="3860800" y="4779818"/>
            <a:ext cx="8331200" cy="163685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8" name="Grand Title">
            <a:extLst>
              <a:ext uri="{FF2B5EF4-FFF2-40B4-BE49-F238E27FC236}">
                <a16:creationId xmlns:a16="http://schemas.microsoft.com/office/drawing/2014/main" id="{CEB66223-9F94-41CC-AF38-52258FA5112C}"/>
              </a:ext>
            </a:extLst>
          </p:cNvPr>
          <p:cNvSpPr txBox="1"/>
          <p:nvPr/>
        </p:nvSpPr>
        <p:spPr>
          <a:xfrm>
            <a:off x="527630" y="1856508"/>
            <a:ext cx="2777067"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OUR EXPERT</a:t>
            </a:r>
            <a:endParaRPr lang="en-ID" sz="3200">
              <a:solidFill>
                <a:schemeClr val="accent1"/>
              </a:solidFill>
              <a:latin typeface="+mj-lt"/>
            </a:endParaRPr>
          </a:p>
        </p:txBody>
      </p:sp>
      <p:sp>
        <p:nvSpPr>
          <p:cNvPr id="9" name="Justify Text Body">
            <a:extLst>
              <a:ext uri="{FF2B5EF4-FFF2-40B4-BE49-F238E27FC236}">
                <a16:creationId xmlns:a16="http://schemas.microsoft.com/office/drawing/2014/main" id="{13261510-E3A9-414C-AADB-B57D110050A4}"/>
              </a:ext>
            </a:extLst>
          </p:cNvPr>
          <p:cNvSpPr txBox="1"/>
          <p:nvPr/>
        </p:nvSpPr>
        <p:spPr>
          <a:xfrm>
            <a:off x="527630" y="2425242"/>
            <a:ext cx="3157682"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dapibus quam aliquam sied pretium viverra ornare praesent turpis antes dolor elementum lorem ipsum</a:t>
            </a:r>
            <a:endParaRPr lang="en-ID" sz="1400">
              <a:solidFill>
                <a:schemeClr val="tx1">
                  <a:lumMod val="50000"/>
                  <a:lumOff val="50000"/>
                </a:schemeClr>
              </a:solidFill>
            </a:endParaRPr>
          </a:p>
        </p:txBody>
      </p:sp>
      <p:grpSp>
        <p:nvGrpSpPr>
          <p:cNvPr id="61" name="Shape">
            <a:extLst>
              <a:ext uri="{FF2B5EF4-FFF2-40B4-BE49-F238E27FC236}">
                <a16:creationId xmlns:a16="http://schemas.microsoft.com/office/drawing/2014/main" id="{6AEEC6A5-EA17-4D79-B5DC-B3C466C97D44}"/>
              </a:ext>
            </a:extLst>
          </p:cNvPr>
          <p:cNvGrpSpPr>
            <a:grpSpLocks noChangeAspect="1"/>
          </p:cNvGrpSpPr>
          <p:nvPr/>
        </p:nvGrpSpPr>
        <p:grpSpPr>
          <a:xfrm>
            <a:off x="527630" y="3557876"/>
            <a:ext cx="1424891" cy="225225"/>
            <a:chOff x="6299994" y="4158518"/>
            <a:chExt cx="1424891" cy="225225"/>
          </a:xfrm>
        </p:grpSpPr>
        <p:sp>
          <p:nvSpPr>
            <p:cNvPr id="62" name="Rectangle 61">
              <a:extLst>
                <a:ext uri="{FF2B5EF4-FFF2-40B4-BE49-F238E27FC236}">
                  <a16:creationId xmlns:a16="http://schemas.microsoft.com/office/drawing/2014/main" id="{DC854B3F-65B9-4E08-9780-F56A6617BF6D}"/>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63" name="Freeform: Shape 62">
              <a:extLst>
                <a:ext uri="{FF2B5EF4-FFF2-40B4-BE49-F238E27FC236}">
                  <a16:creationId xmlns:a16="http://schemas.microsoft.com/office/drawing/2014/main" id="{100B3367-A800-4245-A3CE-9BFC2425D152}"/>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64" name="TextBox 63">
              <a:extLst>
                <a:ext uri="{FF2B5EF4-FFF2-40B4-BE49-F238E27FC236}">
                  <a16:creationId xmlns:a16="http://schemas.microsoft.com/office/drawing/2014/main" id="{CBD8AA77-6E9B-428B-89C9-C056D53CFE35}"/>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65" name="Freeform 447">
              <a:extLst>
                <a:ext uri="{FF2B5EF4-FFF2-40B4-BE49-F238E27FC236}">
                  <a16:creationId xmlns:a16="http://schemas.microsoft.com/office/drawing/2014/main" id="{0B1AB804-C137-4C70-BAD2-526DBFFDFD02}"/>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6" name="TextBox">
            <a:extLst>
              <a:ext uri="{FF2B5EF4-FFF2-40B4-BE49-F238E27FC236}">
                <a16:creationId xmlns:a16="http://schemas.microsoft.com/office/drawing/2014/main" id="{9EA5C0D9-DA4C-48D6-BF67-7068B8552E61}"/>
              </a:ext>
            </a:extLst>
          </p:cNvPr>
          <p:cNvSpPr txBox="1"/>
          <p:nvPr/>
        </p:nvSpPr>
        <p:spPr>
          <a:xfrm>
            <a:off x="6953521" y="5397939"/>
            <a:ext cx="2005270" cy="48667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100">
                <a:solidFill>
                  <a:schemeClr val="bg1"/>
                </a:solidFill>
              </a:rPr>
              <a:t>aliquam sied pretium viverra amet praesent turpis antes</a:t>
            </a:r>
            <a:endParaRPr lang="en-ID" sz="1100">
              <a:solidFill>
                <a:schemeClr val="bg1"/>
              </a:solidFill>
            </a:endParaRPr>
          </a:p>
        </p:txBody>
      </p:sp>
      <p:sp>
        <p:nvSpPr>
          <p:cNvPr id="17" name="RightSub">
            <a:extLst>
              <a:ext uri="{FF2B5EF4-FFF2-40B4-BE49-F238E27FC236}">
                <a16:creationId xmlns:a16="http://schemas.microsoft.com/office/drawing/2014/main" id="{66EB9432-4513-409E-B24B-BF2138231617}"/>
              </a:ext>
            </a:extLst>
          </p:cNvPr>
          <p:cNvSpPr txBox="1"/>
          <p:nvPr/>
        </p:nvSpPr>
        <p:spPr>
          <a:xfrm>
            <a:off x="7450411" y="4959441"/>
            <a:ext cx="1011495" cy="325345"/>
          </a:xfrm>
          <a:prstGeom prst="rect">
            <a:avLst/>
          </a:prstGeom>
          <a:noFill/>
        </p:spPr>
        <p:txBody>
          <a:bodyPr wrap="none" lIns="0" tIns="0" rIns="0" bIns="0" rtlCol="0">
            <a:spAutoFit/>
          </a:bodyPr>
          <a:lstStyle/>
          <a:p>
            <a:pPr algn="ctr">
              <a:lnSpc>
                <a:spcPct val="150000"/>
              </a:lnSpc>
            </a:pPr>
            <a:r>
              <a:rPr lang="en-US" sz="1600" b="1">
                <a:solidFill>
                  <a:schemeClr val="bg1"/>
                </a:solidFill>
                <a:latin typeface="+mj-lt"/>
              </a:rPr>
              <a:t>Name Here</a:t>
            </a:r>
            <a:endParaRPr lang="en-ID" sz="1600" b="1">
              <a:solidFill>
                <a:schemeClr val="bg1"/>
              </a:solidFill>
              <a:latin typeface="+mj-lt"/>
            </a:endParaRPr>
          </a:p>
        </p:txBody>
      </p:sp>
      <p:grpSp>
        <p:nvGrpSpPr>
          <p:cNvPr id="21" name="Group 20">
            <a:extLst>
              <a:ext uri="{FF2B5EF4-FFF2-40B4-BE49-F238E27FC236}">
                <a16:creationId xmlns:a16="http://schemas.microsoft.com/office/drawing/2014/main" id="{36F23ED2-383A-4AE5-880C-DA5434DA38B5}"/>
              </a:ext>
            </a:extLst>
          </p:cNvPr>
          <p:cNvGrpSpPr/>
          <p:nvPr/>
        </p:nvGrpSpPr>
        <p:grpSpPr>
          <a:xfrm>
            <a:off x="7680233" y="6028464"/>
            <a:ext cx="692334" cy="162316"/>
            <a:chOff x="4903626" y="6053864"/>
            <a:chExt cx="692334" cy="162316"/>
          </a:xfrm>
          <a:solidFill>
            <a:schemeClr val="bg1"/>
          </a:solidFill>
        </p:grpSpPr>
        <p:sp>
          <p:nvSpPr>
            <p:cNvPr id="18" name="Freeform 50">
              <a:extLst>
                <a:ext uri="{FF2B5EF4-FFF2-40B4-BE49-F238E27FC236}">
                  <a16:creationId xmlns:a16="http://schemas.microsoft.com/office/drawing/2014/main" id="{174A51D7-EA00-426C-BA3B-20FA0DC6C6CE}"/>
                </a:ext>
              </a:extLst>
            </p:cNvPr>
            <p:cNvSpPr>
              <a:spLocks noEditPoints="1"/>
            </p:cNvSpPr>
            <p:nvPr/>
          </p:nvSpPr>
          <p:spPr bwMode="auto">
            <a:xfrm>
              <a:off x="4903626" y="6053864"/>
              <a:ext cx="161846" cy="162316"/>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277 w 437"/>
                <a:gd name="T19" fmla="*/ 219 h 438"/>
                <a:gd name="T20" fmla="*/ 241 w 437"/>
                <a:gd name="T21" fmla="*/ 219 h 438"/>
                <a:gd name="T22" fmla="*/ 241 w 437"/>
                <a:gd name="T23" fmla="*/ 345 h 438"/>
                <a:gd name="T24" fmla="*/ 189 w 437"/>
                <a:gd name="T25" fmla="*/ 345 h 438"/>
                <a:gd name="T26" fmla="*/ 189 w 437"/>
                <a:gd name="T27" fmla="*/ 219 h 438"/>
                <a:gd name="T28" fmla="*/ 164 w 437"/>
                <a:gd name="T29" fmla="*/ 219 h 438"/>
                <a:gd name="T30" fmla="*/ 164 w 437"/>
                <a:gd name="T31" fmla="*/ 174 h 438"/>
                <a:gd name="T32" fmla="*/ 189 w 437"/>
                <a:gd name="T33" fmla="*/ 174 h 438"/>
                <a:gd name="T34" fmla="*/ 189 w 437"/>
                <a:gd name="T35" fmla="*/ 145 h 438"/>
                <a:gd name="T36" fmla="*/ 241 w 437"/>
                <a:gd name="T37" fmla="*/ 93 h 438"/>
                <a:gd name="T38" fmla="*/ 279 w 437"/>
                <a:gd name="T39" fmla="*/ 93 h 438"/>
                <a:gd name="T40" fmla="*/ 279 w 437"/>
                <a:gd name="T41" fmla="*/ 137 h 438"/>
                <a:gd name="T42" fmla="*/ 253 w 437"/>
                <a:gd name="T43" fmla="*/ 137 h 438"/>
                <a:gd name="T44" fmla="*/ 241 w 437"/>
                <a:gd name="T45" fmla="*/ 149 h 438"/>
                <a:gd name="T46" fmla="*/ 241 w 437"/>
                <a:gd name="T47" fmla="*/ 174 h 438"/>
                <a:gd name="T48" fmla="*/ 281 w 437"/>
                <a:gd name="T49" fmla="*/ 174 h 438"/>
                <a:gd name="T50" fmla="*/ 277 w 437"/>
                <a:gd name="T51"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277" y="219"/>
                  </a:moveTo>
                  <a:cubicBezTo>
                    <a:pt x="241" y="219"/>
                    <a:pt x="241" y="219"/>
                    <a:pt x="241" y="219"/>
                  </a:cubicBezTo>
                  <a:cubicBezTo>
                    <a:pt x="241" y="275"/>
                    <a:pt x="241" y="345"/>
                    <a:pt x="241" y="345"/>
                  </a:cubicBezTo>
                  <a:cubicBezTo>
                    <a:pt x="189" y="345"/>
                    <a:pt x="189" y="345"/>
                    <a:pt x="189" y="345"/>
                  </a:cubicBezTo>
                  <a:cubicBezTo>
                    <a:pt x="189" y="345"/>
                    <a:pt x="189" y="276"/>
                    <a:pt x="189" y="219"/>
                  </a:cubicBezTo>
                  <a:cubicBezTo>
                    <a:pt x="164" y="219"/>
                    <a:pt x="164" y="219"/>
                    <a:pt x="164" y="219"/>
                  </a:cubicBezTo>
                  <a:cubicBezTo>
                    <a:pt x="164" y="174"/>
                    <a:pt x="164" y="174"/>
                    <a:pt x="164" y="174"/>
                  </a:cubicBezTo>
                  <a:cubicBezTo>
                    <a:pt x="189" y="174"/>
                    <a:pt x="189" y="174"/>
                    <a:pt x="189" y="174"/>
                  </a:cubicBezTo>
                  <a:cubicBezTo>
                    <a:pt x="189" y="145"/>
                    <a:pt x="189" y="145"/>
                    <a:pt x="189" y="145"/>
                  </a:cubicBezTo>
                  <a:cubicBezTo>
                    <a:pt x="189" y="125"/>
                    <a:pt x="199" y="93"/>
                    <a:pt x="241" y="93"/>
                  </a:cubicBezTo>
                  <a:cubicBezTo>
                    <a:pt x="279" y="93"/>
                    <a:pt x="279" y="93"/>
                    <a:pt x="279" y="93"/>
                  </a:cubicBezTo>
                  <a:cubicBezTo>
                    <a:pt x="279" y="137"/>
                    <a:pt x="279" y="137"/>
                    <a:pt x="279" y="137"/>
                  </a:cubicBezTo>
                  <a:cubicBezTo>
                    <a:pt x="279" y="137"/>
                    <a:pt x="256" y="137"/>
                    <a:pt x="253" y="137"/>
                  </a:cubicBezTo>
                  <a:cubicBezTo>
                    <a:pt x="248" y="137"/>
                    <a:pt x="241" y="138"/>
                    <a:pt x="241" y="149"/>
                  </a:cubicBezTo>
                  <a:cubicBezTo>
                    <a:pt x="241" y="174"/>
                    <a:pt x="241" y="174"/>
                    <a:pt x="241" y="174"/>
                  </a:cubicBezTo>
                  <a:cubicBezTo>
                    <a:pt x="281" y="174"/>
                    <a:pt x="281" y="174"/>
                    <a:pt x="281" y="174"/>
                  </a:cubicBezTo>
                  <a:cubicBezTo>
                    <a:pt x="277" y="219"/>
                    <a:pt x="277" y="219"/>
                    <a:pt x="277" y="219"/>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19" name="Shape">
              <a:extLst>
                <a:ext uri="{FF2B5EF4-FFF2-40B4-BE49-F238E27FC236}">
                  <a16:creationId xmlns:a16="http://schemas.microsoft.com/office/drawing/2014/main" id="{6C5623EA-68C6-4225-92A1-460FC2770024}"/>
                </a:ext>
              </a:extLst>
            </p:cNvPr>
            <p:cNvSpPr>
              <a:spLocks noChangeAspect="1" noEditPoints="1"/>
            </p:cNvSpPr>
            <p:nvPr/>
          </p:nvSpPr>
          <p:spPr bwMode="auto">
            <a:xfrm>
              <a:off x="5168870" y="6053864"/>
              <a:ext cx="161689" cy="162316"/>
            </a:xfrm>
            <a:custGeom>
              <a:avLst/>
              <a:gdLst>
                <a:gd name="T0" fmla="*/ 164 w 437"/>
                <a:gd name="T1" fmla="*/ 175 h 438"/>
                <a:gd name="T2" fmla="*/ 179 w 437"/>
                <a:gd name="T3" fmla="*/ 159 h 438"/>
                <a:gd name="T4" fmla="*/ 221 w 437"/>
                <a:gd name="T5" fmla="*/ 159 h 438"/>
                <a:gd name="T6" fmla="*/ 237 w 437"/>
                <a:gd name="T7" fmla="*/ 175 h 438"/>
                <a:gd name="T8" fmla="*/ 221 w 437"/>
                <a:gd name="T9" fmla="*/ 189 h 438"/>
                <a:gd name="T10" fmla="*/ 179 w 437"/>
                <a:gd name="T11" fmla="*/ 189 h 438"/>
                <a:gd name="T12" fmla="*/ 164 w 437"/>
                <a:gd name="T13" fmla="*/ 175 h 438"/>
                <a:gd name="T14" fmla="*/ 267 w 437"/>
                <a:gd name="T15" fmla="*/ 247 h 438"/>
                <a:gd name="T16" fmla="*/ 179 w 437"/>
                <a:gd name="T17" fmla="*/ 247 h 438"/>
                <a:gd name="T18" fmla="*/ 164 w 437"/>
                <a:gd name="T19" fmla="*/ 263 h 438"/>
                <a:gd name="T20" fmla="*/ 179 w 437"/>
                <a:gd name="T21" fmla="*/ 276 h 438"/>
                <a:gd name="T22" fmla="*/ 267 w 437"/>
                <a:gd name="T23" fmla="*/ 276 h 438"/>
                <a:gd name="T24" fmla="*/ 280 w 437"/>
                <a:gd name="T25" fmla="*/ 263 h 438"/>
                <a:gd name="T26" fmla="*/ 267 w 437"/>
                <a:gd name="T27" fmla="*/ 247 h 438"/>
                <a:gd name="T28" fmla="*/ 437 w 437"/>
                <a:gd name="T29" fmla="*/ 61 h 438"/>
                <a:gd name="T30" fmla="*/ 437 w 437"/>
                <a:gd name="T31" fmla="*/ 377 h 438"/>
                <a:gd name="T32" fmla="*/ 377 w 437"/>
                <a:gd name="T33" fmla="*/ 438 h 438"/>
                <a:gd name="T34" fmla="*/ 60 w 437"/>
                <a:gd name="T35" fmla="*/ 438 h 438"/>
                <a:gd name="T36" fmla="*/ 0 w 437"/>
                <a:gd name="T37" fmla="*/ 377 h 438"/>
                <a:gd name="T38" fmla="*/ 0 w 437"/>
                <a:gd name="T39" fmla="*/ 61 h 438"/>
                <a:gd name="T40" fmla="*/ 60 w 437"/>
                <a:gd name="T41" fmla="*/ 0 h 438"/>
                <a:gd name="T42" fmla="*/ 377 w 437"/>
                <a:gd name="T43" fmla="*/ 0 h 438"/>
                <a:gd name="T44" fmla="*/ 437 w 437"/>
                <a:gd name="T45" fmla="*/ 61 h 438"/>
                <a:gd name="T46" fmla="*/ 343 w 437"/>
                <a:gd name="T47" fmla="*/ 200 h 438"/>
                <a:gd name="T48" fmla="*/ 342 w 437"/>
                <a:gd name="T49" fmla="*/ 199 h 438"/>
                <a:gd name="T50" fmla="*/ 341 w 437"/>
                <a:gd name="T51" fmla="*/ 194 h 438"/>
                <a:gd name="T52" fmla="*/ 338 w 437"/>
                <a:gd name="T53" fmla="*/ 191 h 438"/>
                <a:gd name="T54" fmla="*/ 305 w 437"/>
                <a:gd name="T55" fmla="*/ 186 h 438"/>
                <a:gd name="T56" fmla="*/ 298 w 437"/>
                <a:gd name="T57" fmla="*/ 165 h 438"/>
                <a:gd name="T58" fmla="*/ 292 w 437"/>
                <a:gd name="T59" fmla="*/ 140 h 438"/>
                <a:gd name="T60" fmla="*/ 232 w 437"/>
                <a:gd name="T61" fmla="*/ 97 h 438"/>
                <a:gd name="T62" fmla="*/ 178 w 437"/>
                <a:gd name="T63" fmla="*/ 97 h 438"/>
                <a:gd name="T64" fmla="*/ 102 w 437"/>
                <a:gd name="T65" fmla="*/ 174 h 438"/>
                <a:gd name="T66" fmla="*/ 102 w 437"/>
                <a:gd name="T67" fmla="*/ 264 h 438"/>
                <a:gd name="T68" fmla="*/ 178 w 437"/>
                <a:gd name="T69" fmla="*/ 341 h 438"/>
                <a:gd name="T70" fmla="*/ 267 w 437"/>
                <a:gd name="T71" fmla="*/ 341 h 438"/>
                <a:gd name="T72" fmla="*/ 342 w 437"/>
                <a:gd name="T73" fmla="*/ 264 h 438"/>
                <a:gd name="T74" fmla="*/ 343 w 437"/>
                <a:gd name="T75" fmla="*/ 20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7" h="438">
                  <a:moveTo>
                    <a:pt x="164" y="175"/>
                  </a:moveTo>
                  <a:cubicBezTo>
                    <a:pt x="164" y="166"/>
                    <a:pt x="172" y="159"/>
                    <a:pt x="179" y="159"/>
                  </a:cubicBezTo>
                  <a:cubicBezTo>
                    <a:pt x="221" y="159"/>
                    <a:pt x="221" y="159"/>
                    <a:pt x="221" y="159"/>
                  </a:cubicBezTo>
                  <a:cubicBezTo>
                    <a:pt x="229" y="159"/>
                    <a:pt x="237" y="166"/>
                    <a:pt x="237" y="175"/>
                  </a:cubicBezTo>
                  <a:cubicBezTo>
                    <a:pt x="237" y="182"/>
                    <a:pt x="229" y="189"/>
                    <a:pt x="221" y="189"/>
                  </a:cubicBezTo>
                  <a:cubicBezTo>
                    <a:pt x="179" y="189"/>
                    <a:pt x="179" y="189"/>
                    <a:pt x="179" y="189"/>
                  </a:cubicBezTo>
                  <a:cubicBezTo>
                    <a:pt x="172" y="189"/>
                    <a:pt x="164" y="182"/>
                    <a:pt x="164" y="175"/>
                  </a:cubicBezTo>
                  <a:close/>
                  <a:moveTo>
                    <a:pt x="267" y="247"/>
                  </a:moveTo>
                  <a:cubicBezTo>
                    <a:pt x="267" y="247"/>
                    <a:pt x="267" y="247"/>
                    <a:pt x="179" y="247"/>
                  </a:cubicBezTo>
                  <a:cubicBezTo>
                    <a:pt x="172" y="247"/>
                    <a:pt x="164" y="253"/>
                    <a:pt x="164" y="263"/>
                  </a:cubicBezTo>
                  <a:cubicBezTo>
                    <a:pt x="164" y="271"/>
                    <a:pt x="172" y="276"/>
                    <a:pt x="179" y="276"/>
                  </a:cubicBezTo>
                  <a:cubicBezTo>
                    <a:pt x="179" y="276"/>
                    <a:pt x="179" y="276"/>
                    <a:pt x="267" y="276"/>
                  </a:cubicBezTo>
                  <a:cubicBezTo>
                    <a:pt x="273" y="276"/>
                    <a:pt x="280" y="271"/>
                    <a:pt x="280" y="263"/>
                  </a:cubicBezTo>
                  <a:cubicBezTo>
                    <a:pt x="280" y="253"/>
                    <a:pt x="273" y="247"/>
                    <a:pt x="267" y="247"/>
                  </a:cubicBezTo>
                  <a:close/>
                  <a:moveTo>
                    <a:pt x="437" y="61"/>
                  </a:moveTo>
                  <a:cubicBezTo>
                    <a:pt x="437" y="377"/>
                    <a:pt x="437" y="377"/>
                    <a:pt x="437" y="377"/>
                  </a:cubicBezTo>
                  <a:cubicBezTo>
                    <a:pt x="437" y="410"/>
                    <a:pt x="410" y="438"/>
                    <a:pt x="377" y="438"/>
                  </a:cubicBezTo>
                  <a:cubicBezTo>
                    <a:pt x="60" y="438"/>
                    <a:pt x="60" y="438"/>
                    <a:pt x="60" y="438"/>
                  </a:cubicBezTo>
                  <a:cubicBezTo>
                    <a:pt x="27" y="438"/>
                    <a:pt x="0" y="410"/>
                    <a:pt x="0" y="377"/>
                  </a:cubicBezTo>
                  <a:cubicBezTo>
                    <a:pt x="0" y="61"/>
                    <a:pt x="0" y="61"/>
                    <a:pt x="0" y="61"/>
                  </a:cubicBezTo>
                  <a:cubicBezTo>
                    <a:pt x="0" y="27"/>
                    <a:pt x="27" y="0"/>
                    <a:pt x="60" y="0"/>
                  </a:cubicBezTo>
                  <a:cubicBezTo>
                    <a:pt x="377" y="0"/>
                    <a:pt x="377" y="0"/>
                    <a:pt x="377" y="0"/>
                  </a:cubicBezTo>
                  <a:cubicBezTo>
                    <a:pt x="410" y="0"/>
                    <a:pt x="437" y="27"/>
                    <a:pt x="437" y="61"/>
                  </a:cubicBezTo>
                  <a:close/>
                  <a:moveTo>
                    <a:pt x="343" y="200"/>
                  </a:moveTo>
                  <a:cubicBezTo>
                    <a:pt x="342" y="199"/>
                    <a:pt x="342" y="199"/>
                    <a:pt x="342" y="199"/>
                  </a:cubicBezTo>
                  <a:cubicBezTo>
                    <a:pt x="341" y="194"/>
                    <a:pt x="341" y="194"/>
                    <a:pt x="341" y="194"/>
                  </a:cubicBezTo>
                  <a:cubicBezTo>
                    <a:pt x="338" y="191"/>
                    <a:pt x="338" y="191"/>
                    <a:pt x="338" y="191"/>
                  </a:cubicBezTo>
                  <a:cubicBezTo>
                    <a:pt x="333" y="187"/>
                    <a:pt x="310" y="191"/>
                    <a:pt x="305" y="186"/>
                  </a:cubicBezTo>
                  <a:cubicBezTo>
                    <a:pt x="300" y="182"/>
                    <a:pt x="300" y="175"/>
                    <a:pt x="298" y="165"/>
                  </a:cubicBezTo>
                  <a:cubicBezTo>
                    <a:pt x="296" y="146"/>
                    <a:pt x="293" y="146"/>
                    <a:pt x="292" y="140"/>
                  </a:cubicBezTo>
                  <a:cubicBezTo>
                    <a:pt x="281" y="117"/>
                    <a:pt x="252" y="100"/>
                    <a:pt x="232" y="97"/>
                  </a:cubicBezTo>
                  <a:cubicBezTo>
                    <a:pt x="178" y="97"/>
                    <a:pt x="178" y="97"/>
                    <a:pt x="178" y="97"/>
                  </a:cubicBezTo>
                  <a:cubicBezTo>
                    <a:pt x="137" y="97"/>
                    <a:pt x="102" y="132"/>
                    <a:pt x="102" y="174"/>
                  </a:cubicBezTo>
                  <a:cubicBezTo>
                    <a:pt x="102" y="264"/>
                    <a:pt x="102" y="264"/>
                    <a:pt x="102" y="264"/>
                  </a:cubicBezTo>
                  <a:cubicBezTo>
                    <a:pt x="102" y="305"/>
                    <a:pt x="137" y="341"/>
                    <a:pt x="178" y="341"/>
                  </a:cubicBezTo>
                  <a:cubicBezTo>
                    <a:pt x="267" y="341"/>
                    <a:pt x="267" y="341"/>
                    <a:pt x="267" y="341"/>
                  </a:cubicBezTo>
                  <a:cubicBezTo>
                    <a:pt x="309" y="341"/>
                    <a:pt x="342" y="305"/>
                    <a:pt x="342" y="264"/>
                  </a:cubicBezTo>
                  <a:cubicBezTo>
                    <a:pt x="343" y="200"/>
                    <a:pt x="343" y="200"/>
                    <a:pt x="343" y="200"/>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20" name="Freeform 53">
              <a:extLst>
                <a:ext uri="{FF2B5EF4-FFF2-40B4-BE49-F238E27FC236}">
                  <a16:creationId xmlns:a16="http://schemas.microsoft.com/office/drawing/2014/main" id="{342E7B44-B947-4BB1-8B99-AAC9C7105D36}"/>
                </a:ext>
              </a:extLst>
            </p:cNvPr>
            <p:cNvSpPr>
              <a:spLocks noEditPoints="1"/>
            </p:cNvSpPr>
            <p:nvPr/>
          </p:nvSpPr>
          <p:spPr bwMode="auto">
            <a:xfrm>
              <a:off x="5433958" y="6053864"/>
              <a:ext cx="162002" cy="162316"/>
            </a:xfrm>
            <a:custGeom>
              <a:avLst/>
              <a:gdLst>
                <a:gd name="T0" fmla="*/ 61 w 438"/>
                <a:gd name="T1" fmla="*/ 0 h 438"/>
                <a:gd name="T2" fmla="*/ 0 w 438"/>
                <a:gd name="T3" fmla="*/ 377 h 438"/>
                <a:gd name="T4" fmla="*/ 377 w 438"/>
                <a:gd name="T5" fmla="*/ 438 h 438"/>
                <a:gd name="T6" fmla="*/ 438 w 438"/>
                <a:gd name="T7" fmla="*/ 61 h 438"/>
                <a:gd name="T8" fmla="*/ 193 w 438"/>
                <a:gd name="T9" fmla="*/ 345 h 438"/>
                <a:gd name="T10" fmla="*/ 125 w 438"/>
                <a:gd name="T11" fmla="*/ 345 h 438"/>
                <a:gd name="T12" fmla="*/ 77 w 438"/>
                <a:gd name="T13" fmla="*/ 297 h 438"/>
                <a:gd name="T14" fmla="*/ 159 w 438"/>
                <a:gd name="T15" fmla="*/ 238 h 438"/>
                <a:gd name="T16" fmla="*/ 154 w 438"/>
                <a:gd name="T17" fmla="*/ 213 h 438"/>
                <a:gd name="T18" fmla="*/ 140 w 438"/>
                <a:gd name="T19" fmla="*/ 94 h 438"/>
                <a:gd name="T20" fmla="*/ 244 w 438"/>
                <a:gd name="T21" fmla="*/ 88 h 438"/>
                <a:gd name="T22" fmla="*/ 247 w 438"/>
                <a:gd name="T23" fmla="*/ 99 h 438"/>
                <a:gd name="T24" fmla="*/ 225 w 438"/>
                <a:gd name="T25" fmla="*/ 114 h 438"/>
                <a:gd name="T26" fmla="*/ 233 w 438"/>
                <a:gd name="T27" fmla="*/ 150 h 438"/>
                <a:gd name="T28" fmla="*/ 196 w 438"/>
                <a:gd name="T29" fmla="*/ 213 h 438"/>
                <a:gd name="T30" fmla="*/ 244 w 438"/>
                <a:gd name="T31" fmla="*/ 286 h 438"/>
                <a:gd name="T32" fmla="*/ 365 w 438"/>
                <a:gd name="T33" fmla="*/ 213 h 438"/>
                <a:gd name="T34" fmla="*/ 317 w 438"/>
                <a:gd name="T35" fmla="*/ 221 h 438"/>
                <a:gd name="T36" fmla="*/ 309 w 438"/>
                <a:gd name="T37" fmla="*/ 268 h 438"/>
                <a:gd name="T38" fmla="*/ 292 w 438"/>
                <a:gd name="T39" fmla="*/ 265 h 438"/>
                <a:gd name="T40" fmla="*/ 247 w 438"/>
                <a:gd name="T41" fmla="*/ 221 h 438"/>
                <a:gd name="T42" fmla="*/ 244 w 438"/>
                <a:gd name="T43" fmla="*/ 201 h 438"/>
                <a:gd name="T44" fmla="*/ 292 w 438"/>
                <a:gd name="T45" fmla="*/ 195 h 438"/>
                <a:gd name="T46" fmla="*/ 298 w 438"/>
                <a:gd name="T47" fmla="*/ 147 h 438"/>
                <a:gd name="T48" fmla="*/ 317 w 438"/>
                <a:gd name="T49" fmla="*/ 150 h 438"/>
                <a:gd name="T50" fmla="*/ 362 w 438"/>
                <a:gd name="T51" fmla="*/ 195 h 438"/>
                <a:gd name="T52" fmla="*/ 365 w 438"/>
                <a:gd name="T53" fmla="*/ 213 h 438"/>
                <a:gd name="T54" fmla="*/ 210 w 438"/>
                <a:gd name="T55" fmla="*/ 291 h 438"/>
                <a:gd name="T56" fmla="*/ 114 w 438"/>
                <a:gd name="T57" fmla="*/ 291 h 438"/>
                <a:gd name="T58" fmla="*/ 185 w 438"/>
                <a:gd name="T59" fmla="*/ 257 h 438"/>
                <a:gd name="T60" fmla="*/ 210 w 438"/>
                <a:gd name="T61" fmla="*/ 283 h 438"/>
                <a:gd name="T62" fmla="*/ 132 w 438"/>
                <a:gd name="T63" fmla="*/ 150 h 438"/>
                <a:gd name="T64" fmla="*/ 154 w 438"/>
                <a:gd name="T65" fmla="*/ 114 h 438"/>
                <a:gd name="T66" fmla="*/ 185 w 438"/>
                <a:gd name="T67" fmla="*/ 18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438">
                  <a:moveTo>
                    <a:pt x="377" y="0"/>
                  </a:moveTo>
                  <a:cubicBezTo>
                    <a:pt x="61" y="0"/>
                    <a:pt x="61" y="0"/>
                    <a:pt x="61" y="0"/>
                  </a:cubicBezTo>
                  <a:cubicBezTo>
                    <a:pt x="28" y="0"/>
                    <a:pt x="0" y="27"/>
                    <a:pt x="0" y="61"/>
                  </a:cubicBezTo>
                  <a:cubicBezTo>
                    <a:pt x="0" y="377"/>
                    <a:pt x="0" y="377"/>
                    <a:pt x="0" y="377"/>
                  </a:cubicBezTo>
                  <a:cubicBezTo>
                    <a:pt x="0" y="410"/>
                    <a:pt x="28" y="438"/>
                    <a:pt x="61" y="438"/>
                  </a:cubicBezTo>
                  <a:cubicBezTo>
                    <a:pt x="377" y="438"/>
                    <a:pt x="377" y="438"/>
                    <a:pt x="377" y="438"/>
                  </a:cubicBezTo>
                  <a:cubicBezTo>
                    <a:pt x="411" y="438"/>
                    <a:pt x="438" y="410"/>
                    <a:pt x="438" y="377"/>
                  </a:cubicBezTo>
                  <a:cubicBezTo>
                    <a:pt x="438" y="61"/>
                    <a:pt x="438" y="61"/>
                    <a:pt x="438" y="61"/>
                  </a:cubicBezTo>
                  <a:cubicBezTo>
                    <a:pt x="438" y="27"/>
                    <a:pt x="411" y="0"/>
                    <a:pt x="377" y="0"/>
                  </a:cubicBezTo>
                  <a:close/>
                  <a:moveTo>
                    <a:pt x="193" y="345"/>
                  </a:moveTo>
                  <a:cubicBezTo>
                    <a:pt x="185" y="350"/>
                    <a:pt x="173" y="350"/>
                    <a:pt x="162" y="350"/>
                  </a:cubicBezTo>
                  <a:cubicBezTo>
                    <a:pt x="148" y="350"/>
                    <a:pt x="137" y="350"/>
                    <a:pt x="125" y="345"/>
                  </a:cubicBezTo>
                  <a:cubicBezTo>
                    <a:pt x="103" y="339"/>
                    <a:pt x="89" y="331"/>
                    <a:pt x="81" y="316"/>
                  </a:cubicBezTo>
                  <a:cubicBezTo>
                    <a:pt x="77" y="313"/>
                    <a:pt x="77" y="305"/>
                    <a:pt x="77" y="297"/>
                  </a:cubicBezTo>
                  <a:cubicBezTo>
                    <a:pt x="77" y="291"/>
                    <a:pt x="77" y="286"/>
                    <a:pt x="81" y="280"/>
                  </a:cubicBezTo>
                  <a:cubicBezTo>
                    <a:pt x="92" y="254"/>
                    <a:pt x="125" y="238"/>
                    <a:pt x="159" y="238"/>
                  </a:cubicBezTo>
                  <a:cubicBezTo>
                    <a:pt x="154" y="232"/>
                    <a:pt x="154" y="227"/>
                    <a:pt x="154" y="221"/>
                  </a:cubicBezTo>
                  <a:cubicBezTo>
                    <a:pt x="154" y="221"/>
                    <a:pt x="154" y="217"/>
                    <a:pt x="154" y="213"/>
                  </a:cubicBezTo>
                  <a:cubicBezTo>
                    <a:pt x="117" y="213"/>
                    <a:pt x="92" y="187"/>
                    <a:pt x="92" y="150"/>
                  </a:cubicBezTo>
                  <a:cubicBezTo>
                    <a:pt x="92" y="128"/>
                    <a:pt x="114" y="102"/>
                    <a:pt x="140" y="94"/>
                  </a:cubicBezTo>
                  <a:cubicBezTo>
                    <a:pt x="148" y="91"/>
                    <a:pt x="159" y="88"/>
                    <a:pt x="165" y="88"/>
                  </a:cubicBezTo>
                  <a:cubicBezTo>
                    <a:pt x="244" y="88"/>
                    <a:pt x="244" y="88"/>
                    <a:pt x="244" y="88"/>
                  </a:cubicBezTo>
                  <a:cubicBezTo>
                    <a:pt x="247" y="88"/>
                    <a:pt x="247" y="91"/>
                    <a:pt x="247" y="94"/>
                  </a:cubicBezTo>
                  <a:cubicBezTo>
                    <a:pt x="250" y="94"/>
                    <a:pt x="247" y="99"/>
                    <a:pt x="247" y="99"/>
                  </a:cubicBezTo>
                  <a:cubicBezTo>
                    <a:pt x="229" y="114"/>
                    <a:pt x="229" y="114"/>
                    <a:pt x="229" y="114"/>
                  </a:cubicBezTo>
                  <a:cubicBezTo>
                    <a:pt x="229" y="114"/>
                    <a:pt x="229" y="114"/>
                    <a:pt x="225" y="114"/>
                  </a:cubicBezTo>
                  <a:cubicBezTo>
                    <a:pt x="221" y="114"/>
                    <a:pt x="221" y="114"/>
                    <a:pt x="221" y="114"/>
                  </a:cubicBezTo>
                  <a:cubicBezTo>
                    <a:pt x="229" y="125"/>
                    <a:pt x="233" y="136"/>
                    <a:pt x="233" y="150"/>
                  </a:cubicBezTo>
                  <a:cubicBezTo>
                    <a:pt x="233" y="168"/>
                    <a:pt x="225" y="184"/>
                    <a:pt x="207" y="198"/>
                  </a:cubicBezTo>
                  <a:cubicBezTo>
                    <a:pt x="196" y="206"/>
                    <a:pt x="196" y="209"/>
                    <a:pt x="196" y="213"/>
                  </a:cubicBezTo>
                  <a:cubicBezTo>
                    <a:pt x="196" y="217"/>
                    <a:pt x="202" y="227"/>
                    <a:pt x="213" y="235"/>
                  </a:cubicBezTo>
                  <a:cubicBezTo>
                    <a:pt x="236" y="249"/>
                    <a:pt x="244" y="265"/>
                    <a:pt x="244" y="286"/>
                  </a:cubicBezTo>
                  <a:cubicBezTo>
                    <a:pt x="244" y="313"/>
                    <a:pt x="225" y="339"/>
                    <a:pt x="193" y="345"/>
                  </a:cubicBezTo>
                  <a:close/>
                  <a:moveTo>
                    <a:pt x="365" y="213"/>
                  </a:moveTo>
                  <a:cubicBezTo>
                    <a:pt x="365" y="217"/>
                    <a:pt x="365" y="221"/>
                    <a:pt x="362" y="221"/>
                  </a:cubicBezTo>
                  <a:cubicBezTo>
                    <a:pt x="317" y="221"/>
                    <a:pt x="317" y="221"/>
                    <a:pt x="317" y="221"/>
                  </a:cubicBezTo>
                  <a:cubicBezTo>
                    <a:pt x="317" y="265"/>
                    <a:pt x="317" y="265"/>
                    <a:pt x="317" y="265"/>
                  </a:cubicBezTo>
                  <a:cubicBezTo>
                    <a:pt x="317" y="268"/>
                    <a:pt x="314" y="268"/>
                    <a:pt x="309" y="268"/>
                  </a:cubicBezTo>
                  <a:cubicBezTo>
                    <a:pt x="298" y="268"/>
                    <a:pt x="298" y="268"/>
                    <a:pt x="298" y="268"/>
                  </a:cubicBezTo>
                  <a:cubicBezTo>
                    <a:pt x="295" y="268"/>
                    <a:pt x="292" y="268"/>
                    <a:pt x="292" y="265"/>
                  </a:cubicBezTo>
                  <a:cubicBezTo>
                    <a:pt x="292" y="221"/>
                    <a:pt x="292" y="221"/>
                    <a:pt x="292" y="221"/>
                  </a:cubicBezTo>
                  <a:cubicBezTo>
                    <a:pt x="247" y="221"/>
                    <a:pt x="247" y="221"/>
                    <a:pt x="247" y="221"/>
                  </a:cubicBezTo>
                  <a:cubicBezTo>
                    <a:pt x="244" y="221"/>
                    <a:pt x="244" y="217"/>
                    <a:pt x="244" y="213"/>
                  </a:cubicBezTo>
                  <a:cubicBezTo>
                    <a:pt x="244" y="201"/>
                    <a:pt x="244" y="201"/>
                    <a:pt x="244" y="201"/>
                  </a:cubicBezTo>
                  <a:cubicBezTo>
                    <a:pt x="244" y="198"/>
                    <a:pt x="244" y="195"/>
                    <a:pt x="247" y="195"/>
                  </a:cubicBezTo>
                  <a:cubicBezTo>
                    <a:pt x="292" y="195"/>
                    <a:pt x="292" y="195"/>
                    <a:pt x="292" y="195"/>
                  </a:cubicBezTo>
                  <a:cubicBezTo>
                    <a:pt x="292" y="150"/>
                    <a:pt x="292" y="150"/>
                    <a:pt x="292" y="150"/>
                  </a:cubicBezTo>
                  <a:cubicBezTo>
                    <a:pt x="292" y="147"/>
                    <a:pt x="295" y="147"/>
                    <a:pt x="298" y="147"/>
                  </a:cubicBezTo>
                  <a:cubicBezTo>
                    <a:pt x="309" y="147"/>
                    <a:pt x="309" y="147"/>
                    <a:pt x="309" y="147"/>
                  </a:cubicBezTo>
                  <a:cubicBezTo>
                    <a:pt x="314" y="147"/>
                    <a:pt x="317" y="147"/>
                    <a:pt x="317" y="150"/>
                  </a:cubicBezTo>
                  <a:cubicBezTo>
                    <a:pt x="317" y="195"/>
                    <a:pt x="317" y="195"/>
                    <a:pt x="317" y="195"/>
                  </a:cubicBezTo>
                  <a:cubicBezTo>
                    <a:pt x="362" y="195"/>
                    <a:pt x="362" y="195"/>
                    <a:pt x="362" y="195"/>
                  </a:cubicBezTo>
                  <a:cubicBezTo>
                    <a:pt x="365" y="195"/>
                    <a:pt x="365" y="198"/>
                    <a:pt x="365" y="201"/>
                  </a:cubicBezTo>
                  <a:cubicBezTo>
                    <a:pt x="365" y="213"/>
                    <a:pt x="365" y="213"/>
                    <a:pt x="365" y="213"/>
                  </a:cubicBezTo>
                  <a:close/>
                  <a:moveTo>
                    <a:pt x="210" y="283"/>
                  </a:moveTo>
                  <a:cubicBezTo>
                    <a:pt x="210" y="286"/>
                    <a:pt x="210" y="291"/>
                    <a:pt x="210" y="291"/>
                  </a:cubicBezTo>
                  <a:cubicBezTo>
                    <a:pt x="210" y="313"/>
                    <a:pt x="196" y="324"/>
                    <a:pt x="162" y="324"/>
                  </a:cubicBezTo>
                  <a:cubicBezTo>
                    <a:pt x="137" y="324"/>
                    <a:pt x="114" y="308"/>
                    <a:pt x="114" y="291"/>
                  </a:cubicBezTo>
                  <a:cubicBezTo>
                    <a:pt x="114" y="272"/>
                    <a:pt x="140" y="257"/>
                    <a:pt x="165" y="257"/>
                  </a:cubicBezTo>
                  <a:cubicBezTo>
                    <a:pt x="173" y="257"/>
                    <a:pt x="177" y="257"/>
                    <a:pt x="185" y="257"/>
                  </a:cubicBezTo>
                  <a:cubicBezTo>
                    <a:pt x="185" y="260"/>
                    <a:pt x="185" y="260"/>
                    <a:pt x="188" y="260"/>
                  </a:cubicBezTo>
                  <a:cubicBezTo>
                    <a:pt x="199" y="272"/>
                    <a:pt x="205" y="275"/>
                    <a:pt x="210" y="283"/>
                  </a:cubicBezTo>
                  <a:close/>
                  <a:moveTo>
                    <a:pt x="169" y="195"/>
                  </a:moveTo>
                  <a:cubicBezTo>
                    <a:pt x="151" y="195"/>
                    <a:pt x="135" y="173"/>
                    <a:pt x="132" y="150"/>
                  </a:cubicBezTo>
                  <a:cubicBezTo>
                    <a:pt x="132" y="139"/>
                    <a:pt x="132" y="128"/>
                    <a:pt x="140" y="120"/>
                  </a:cubicBezTo>
                  <a:cubicBezTo>
                    <a:pt x="143" y="114"/>
                    <a:pt x="151" y="114"/>
                    <a:pt x="154" y="114"/>
                  </a:cubicBezTo>
                  <a:cubicBezTo>
                    <a:pt x="173" y="114"/>
                    <a:pt x="188" y="131"/>
                    <a:pt x="191" y="154"/>
                  </a:cubicBezTo>
                  <a:cubicBezTo>
                    <a:pt x="196" y="169"/>
                    <a:pt x="191" y="181"/>
                    <a:pt x="185" y="187"/>
                  </a:cubicBezTo>
                  <a:cubicBezTo>
                    <a:pt x="180" y="192"/>
                    <a:pt x="177" y="195"/>
                    <a:pt x="169" y="195"/>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grpSp>
      <p:sp>
        <p:nvSpPr>
          <p:cNvPr id="25" name="TextBox">
            <a:extLst>
              <a:ext uri="{FF2B5EF4-FFF2-40B4-BE49-F238E27FC236}">
                <a16:creationId xmlns:a16="http://schemas.microsoft.com/office/drawing/2014/main" id="{7FF178A1-2BA3-4624-B2E1-41AE63BE9DD3}"/>
              </a:ext>
            </a:extLst>
          </p:cNvPr>
          <p:cNvSpPr txBox="1"/>
          <p:nvPr/>
        </p:nvSpPr>
        <p:spPr>
          <a:xfrm>
            <a:off x="9730588" y="5397939"/>
            <a:ext cx="2005270" cy="48667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100">
                <a:solidFill>
                  <a:schemeClr val="bg1"/>
                </a:solidFill>
              </a:rPr>
              <a:t>aliquam sied pretium viverra amet praesent turpis antes</a:t>
            </a:r>
            <a:endParaRPr lang="en-ID" sz="1100">
              <a:solidFill>
                <a:schemeClr val="bg1"/>
              </a:solidFill>
            </a:endParaRPr>
          </a:p>
        </p:txBody>
      </p:sp>
      <p:sp>
        <p:nvSpPr>
          <p:cNvPr id="26" name="RightSub">
            <a:extLst>
              <a:ext uri="{FF2B5EF4-FFF2-40B4-BE49-F238E27FC236}">
                <a16:creationId xmlns:a16="http://schemas.microsoft.com/office/drawing/2014/main" id="{5AD7151D-F184-4544-BFEA-2DC36BAA9298}"/>
              </a:ext>
            </a:extLst>
          </p:cNvPr>
          <p:cNvSpPr txBox="1"/>
          <p:nvPr/>
        </p:nvSpPr>
        <p:spPr>
          <a:xfrm>
            <a:off x="10227478" y="4959441"/>
            <a:ext cx="1011495" cy="325345"/>
          </a:xfrm>
          <a:prstGeom prst="rect">
            <a:avLst/>
          </a:prstGeom>
          <a:noFill/>
        </p:spPr>
        <p:txBody>
          <a:bodyPr wrap="none" lIns="0" tIns="0" rIns="0" bIns="0" rtlCol="0">
            <a:spAutoFit/>
          </a:bodyPr>
          <a:lstStyle/>
          <a:p>
            <a:pPr algn="ctr">
              <a:lnSpc>
                <a:spcPct val="150000"/>
              </a:lnSpc>
            </a:pPr>
            <a:r>
              <a:rPr lang="en-US" sz="1600" b="1">
                <a:solidFill>
                  <a:schemeClr val="bg1"/>
                </a:solidFill>
                <a:latin typeface="+mj-lt"/>
              </a:rPr>
              <a:t>Name Here</a:t>
            </a:r>
            <a:endParaRPr lang="en-ID" sz="1600" b="1">
              <a:solidFill>
                <a:schemeClr val="bg1"/>
              </a:solidFill>
              <a:latin typeface="+mj-lt"/>
            </a:endParaRPr>
          </a:p>
        </p:txBody>
      </p:sp>
      <p:grpSp>
        <p:nvGrpSpPr>
          <p:cNvPr id="27" name="Group 26">
            <a:extLst>
              <a:ext uri="{FF2B5EF4-FFF2-40B4-BE49-F238E27FC236}">
                <a16:creationId xmlns:a16="http://schemas.microsoft.com/office/drawing/2014/main" id="{56EF307D-A519-4303-B244-F61C47BF43B2}"/>
              </a:ext>
            </a:extLst>
          </p:cNvPr>
          <p:cNvGrpSpPr/>
          <p:nvPr/>
        </p:nvGrpSpPr>
        <p:grpSpPr>
          <a:xfrm>
            <a:off x="10457300" y="6028464"/>
            <a:ext cx="692334" cy="162316"/>
            <a:chOff x="4903626" y="6053864"/>
            <a:chExt cx="692334" cy="162316"/>
          </a:xfrm>
          <a:solidFill>
            <a:schemeClr val="bg1"/>
          </a:solidFill>
        </p:grpSpPr>
        <p:sp>
          <p:nvSpPr>
            <p:cNvPr id="28" name="Freeform 50">
              <a:extLst>
                <a:ext uri="{FF2B5EF4-FFF2-40B4-BE49-F238E27FC236}">
                  <a16:creationId xmlns:a16="http://schemas.microsoft.com/office/drawing/2014/main" id="{3F92ABC9-0DDB-41FA-A247-3965277479B1}"/>
                </a:ext>
              </a:extLst>
            </p:cNvPr>
            <p:cNvSpPr>
              <a:spLocks noEditPoints="1"/>
            </p:cNvSpPr>
            <p:nvPr/>
          </p:nvSpPr>
          <p:spPr bwMode="auto">
            <a:xfrm>
              <a:off x="4903626" y="6053864"/>
              <a:ext cx="161846" cy="162316"/>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277 w 437"/>
                <a:gd name="T19" fmla="*/ 219 h 438"/>
                <a:gd name="T20" fmla="*/ 241 w 437"/>
                <a:gd name="T21" fmla="*/ 219 h 438"/>
                <a:gd name="T22" fmla="*/ 241 w 437"/>
                <a:gd name="T23" fmla="*/ 345 h 438"/>
                <a:gd name="T24" fmla="*/ 189 w 437"/>
                <a:gd name="T25" fmla="*/ 345 h 438"/>
                <a:gd name="T26" fmla="*/ 189 w 437"/>
                <a:gd name="T27" fmla="*/ 219 h 438"/>
                <a:gd name="T28" fmla="*/ 164 w 437"/>
                <a:gd name="T29" fmla="*/ 219 h 438"/>
                <a:gd name="T30" fmla="*/ 164 w 437"/>
                <a:gd name="T31" fmla="*/ 174 h 438"/>
                <a:gd name="T32" fmla="*/ 189 w 437"/>
                <a:gd name="T33" fmla="*/ 174 h 438"/>
                <a:gd name="T34" fmla="*/ 189 w 437"/>
                <a:gd name="T35" fmla="*/ 145 h 438"/>
                <a:gd name="T36" fmla="*/ 241 w 437"/>
                <a:gd name="T37" fmla="*/ 93 h 438"/>
                <a:gd name="T38" fmla="*/ 279 w 437"/>
                <a:gd name="T39" fmla="*/ 93 h 438"/>
                <a:gd name="T40" fmla="*/ 279 w 437"/>
                <a:gd name="T41" fmla="*/ 137 h 438"/>
                <a:gd name="T42" fmla="*/ 253 w 437"/>
                <a:gd name="T43" fmla="*/ 137 h 438"/>
                <a:gd name="T44" fmla="*/ 241 w 437"/>
                <a:gd name="T45" fmla="*/ 149 h 438"/>
                <a:gd name="T46" fmla="*/ 241 w 437"/>
                <a:gd name="T47" fmla="*/ 174 h 438"/>
                <a:gd name="T48" fmla="*/ 281 w 437"/>
                <a:gd name="T49" fmla="*/ 174 h 438"/>
                <a:gd name="T50" fmla="*/ 277 w 437"/>
                <a:gd name="T51"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277" y="219"/>
                  </a:moveTo>
                  <a:cubicBezTo>
                    <a:pt x="241" y="219"/>
                    <a:pt x="241" y="219"/>
                    <a:pt x="241" y="219"/>
                  </a:cubicBezTo>
                  <a:cubicBezTo>
                    <a:pt x="241" y="275"/>
                    <a:pt x="241" y="345"/>
                    <a:pt x="241" y="345"/>
                  </a:cubicBezTo>
                  <a:cubicBezTo>
                    <a:pt x="189" y="345"/>
                    <a:pt x="189" y="345"/>
                    <a:pt x="189" y="345"/>
                  </a:cubicBezTo>
                  <a:cubicBezTo>
                    <a:pt x="189" y="345"/>
                    <a:pt x="189" y="276"/>
                    <a:pt x="189" y="219"/>
                  </a:cubicBezTo>
                  <a:cubicBezTo>
                    <a:pt x="164" y="219"/>
                    <a:pt x="164" y="219"/>
                    <a:pt x="164" y="219"/>
                  </a:cubicBezTo>
                  <a:cubicBezTo>
                    <a:pt x="164" y="174"/>
                    <a:pt x="164" y="174"/>
                    <a:pt x="164" y="174"/>
                  </a:cubicBezTo>
                  <a:cubicBezTo>
                    <a:pt x="189" y="174"/>
                    <a:pt x="189" y="174"/>
                    <a:pt x="189" y="174"/>
                  </a:cubicBezTo>
                  <a:cubicBezTo>
                    <a:pt x="189" y="145"/>
                    <a:pt x="189" y="145"/>
                    <a:pt x="189" y="145"/>
                  </a:cubicBezTo>
                  <a:cubicBezTo>
                    <a:pt x="189" y="125"/>
                    <a:pt x="199" y="93"/>
                    <a:pt x="241" y="93"/>
                  </a:cubicBezTo>
                  <a:cubicBezTo>
                    <a:pt x="279" y="93"/>
                    <a:pt x="279" y="93"/>
                    <a:pt x="279" y="93"/>
                  </a:cubicBezTo>
                  <a:cubicBezTo>
                    <a:pt x="279" y="137"/>
                    <a:pt x="279" y="137"/>
                    <a:pt x="279" y="137"/>
                  </a:cubicBezTo>
                  <a:cubicBezTo>
                    <a:pt x="279" y="137"/>
                    <a:pt x="256" y="137"/>
                    <a:pt x="253" y="137"/>
                  </a:cubicBezTo>
                  <a:cubicBezTo>
                    <a:pt x="248" y="137"/>
                    <a:pt x="241" y="138"/>
                    <a:pt x="241" y="149"/>
                  </a:cubicBezTo>
                  <a:cubicBezTo>
                    <a:pt x="241" y="174"/>
                    <a:pt x="241" y="174"/>
                    <a:pt x="241" y="174"/>
                  </a:cubicBezTo>
                  <a:cubicBezTo>
                    <a:pt x="281" y="174"/>
                    <a:pt x="281" y="174"/>
                    <a:pt x="281" y="174"/>
                  </a:cubicBezTo>
                  <a:cubicBezTo>
                    <a:pt x="277" y="219"/>
                    <a:pt x="277" y="219"/>
                    <a:pt x="277" y="219"/>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29" name="Shape">
              <a:extLst>
                <a:ext uri="{FF2B5EF4-FFF2-40B4-BE49-F238E27FC236}">
                  <a16:creationId xmlns:a16="http://schemas.microsoft.com/office/drawing/2014/main" id="{31F4F042-44E5-4B37-99B2-16623E9D80A1}"/>
                </a:ext>
              </a:extLst>
            </p:cNvPr>
            <p:cNvSpPr>
              <a:spLocks noChangeAspect="1" noEditPoints="1"/>
            </p:cNvSpPr>
            <p:nvPr/>
          </p:nvSpPr>
          <p:spPr bwMode="auto">
            <a:xfrm>
              <a:off x="5168870" y="6053864"/>
              <a:ext cx="161689" cy="162316"/>
            </a:xfrm>
            <a:custGeom>
              <a:avLst/>
              <a:gdLst>
                <a:gd name="T0" fmla="*/ 164 w 437"/>
                <a:gd name="T1" fmla="*/ 175 h 438"/>
                <a:gd name="T2" fmla="*/ 179 w 437"/>
                <a:gd name="T3" fmla="*/ 159 h 438"/>
                <a:gd name="T4" fmla="*/ 221 w 437"/>
                <a:gd name="T5" fmla="*/ 159 h 438"/>
                <a:gd name="T6" fmla="*/ 237 w 437"/>
                <a:gd name="T7" fmla="*/ 175 h 438"/>
                <a:gd name="T8" fmla="*/ 221 w 437"/>
                <a:gd name="T9" fmla="*/ 189 h 438"/>
                <a:gd name="T10" fmla="*/ 179 w 437"/>
                <a:gd name="T11" fmla="*/ 189 h 438"/>
                <a:gd name="T12" fmla="*/ 164 w 437"/>
                <a:gd name="T13" fmla="*/ 175 h 438"/>
                <a:gd name="T14" fmla="*/ 267 w 437"/>
                <a:gd name="T15" fmla="*/ 247 h 438"/>
                <a:gd name="T16" fmla="*/ 179 w 437"/>
                <a:gd name="T17" fmla="*/ 247 h 438"/>
                <a:gd name="T18" fmla="*/ 164 w 437"/>
                <a:gd name="T19" fmla="*/ 263 h 438"/>
                <a:gd name="T20" fmla="*/ 179 w 437"/>
                <a:gd name="T21" fmla="*/ 276 h 438"/>
                <a:gd name="T22" fmla="*/ 267 w 437"/>
                <a:gd name="T23" fmla="*/ 276 h 438"/>
                <a:gd name="T24" fmla="*/ 280 w 437"/>
                <a:gd name="T25" fmla="*/ 263 h 438"/>
                <a:gd name="T26" fmla="*/ 267 w 437"/>
                <a:gd name="T27" fmla="*/ 247 h 438"/>
                <a:gd name="T28" fmla="*/ 437 w 437"/>
                <a:gd name="T29" fmla="*/ 61 h 438"/>
                <a:gd name="T30" fmla="*/ 437 w 437"/>
                <a:gd name="T31" fmla="*/ 377 h 438"/>
                <a:gd name="T32" fmla="*/ 377 w 437"/>
                <a:gd name="T33" fmla="*/ 438 h 438"/>
                <a:gd name="T34" fmla="*/ 60 w 437"/>
                <a:gd name="T35" fmla="*/ 438 h 438"/>
                <a:gd name="T36" fmla="*/ 0 w 437"/>
                <a:gd name="T37" fmla="*/ 377 h 438"/>
                <a:gd name="T38" fmla="*/ 0 w 437"/>
                <a:gd name="T39" fmla="*/ 61 h 438"/>
                <a:gd name="T40" fmla="*/ 60 w 437"/>
                <a:gd name="T41" fmla="*/ 0 h 438"/>
                <a:gd name="T42" fmla="*/ 377 w 437"/>
                <a:gd name="T43" fmla="*/ 0 h 438"/>
                <a:gd name="T44" fmla="*/ 437 w 437"/>
                <a:gd name="T45" fmla="*/ 61 h 438"/>
                <a:gd name="T46" fmla="*/ 343 w 437"/>
                <a:gd name="T47" fmla="*/ 200 h 438"/>
                <a:gd name="T48" fmla="*/ 342 w 437"/>
                <a:gd name="T49" fmla="*/ 199 h 438"/>
                <a:gd name="T50" fmla="*/ 341 w 437"/>
                <a:gd name="T51" fmla="*/ 194 h 438"/>
                <a:gd name="T52" fmla="*/ 338 w 437"/>
                <a:gd name="T53" fmla="*/ 191 h 438"/>
                <a:gd name="T54" fmla="*/ 305 w 437"/>
                <a:gd name="T55" fmla="*/ 186 h 438"/>
                <a:gd name="T56" fmla="*/ 298 w 437"/>
                <a:gd name="T57" fmla="*/ 165 h 438"/>
                <a:gd name="T58" fmla="*/ 292 w 437"/>
                <a:gd name="T59" fmla="*/ 140 h 438"/>
                <a:gd name="T60" fmla="*/ 232 w 437"/>
                <a:gd name="T61" fmla="*/ 97 h 438"/>
                <a:gd name="T62" fmla="*/ 178 w 437"/>
                <a:gd name="T63" fmla="*/ 97 h 438"/>
                <a:gd name="T64" fmla="*/ 102 w 437"/>
                <a:gd name="T65" fmla="*/ 174 h 438"/>
                <a:gd name="T66" fmla="*/ 102 w 437"/>
                <a:gd name="T67" fmla="*/ 264 h 438"/>
                <a:gd name="T68" fmla="*/ 178 w 437"/>
                <a:gd name="T69" fmla="*/ 341 h 438"/>
                <a:gd name="T70" fmla="*/ 267 w 437"/>
                <a:gd name="T71" fmla="*/ 341 h 438"/>
                <a:gd name="T72" fmla="*/ 342 w 437"/>
                <a:gd name="T73" fmla="*/ 264 h 438"/>
                <a:gd name="T74" fmla="*/ 343 w 437"/>
                <a:gd name="T75" fmla="*/ 20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7" h="438">
                  <a:moveTo>
                    <a:pt x="164" y="175"/>
                  </a:moveTo>
                  <a:cubicBezTo>
                    <a:pt x="164" y="166"/>
                    <a:pt x="172" y="159"/>
                    <a:pt x="179" y="159"/>
                  </a:cubicBezTo>
                  <a:cubicBezTo>
                    <a:pt x="221" y="159"/>
                    <a:pt x="221" y="159"/>
                    <a:pt x="221" y="159"/>
                  </a:cubicBezTo>
                  <a:cubicBezTo>
                    <a:pt x="229" y="159"/>
                    <a:pt x="237" y="166"/>
                    <a:pt x="237" y="175"/>
                  </a:cubicBezTo>
                  <a:cubicBezTo>
                    <a:pt x="237" y="182"/>
                    <a:pt x="229" y="189"/>
                    <a:pt x="221" y="189"/>
                  </a:cubicBezTo>
                  <a:cubicBezTo>
                    <a:pt x="179" y="189"/>
                    <a:pt x="179" y="189"/>
                    <a:pt x="179" y="189"/>
                  </a:cubicBezTo>
                  <a:cubicBezTo>
                    <a:pt x="172" y="189"/>
                    <a:pt x="164" y="182"/>
                    <a:pt x="164" y="175"/>
                  </a:cubicBezTo>
                  <a:close/>
                  <a:moveTo>
                    <a:pt x="267" y="247"/>
                  </a:moveTo>
                  <a:cubicBezTo>
                    <a:pt x="267" y="247"/>
                    <a:pt x="267" y="247"/>
                    <a:pt x="179" y="247"/>
                  </a:cubicBezTo>
                  <a:cubicBezTo>
                    <a:pt x="172" y="247"/>
                    <a:pt x="164" y="253"/>
                    <a:pt x="164" y="263"/>
                  </a:cubicBezTo>
                  <a:cubicBezTo>
                    <a:pt x="164" y="271"/>
                    <a:pt x="172" y="276"/>
                    <a:pt x="179" y="276"/>
                  </a:cubicBezTo>
                  <a:cubicBezTo>
                    <a:pt x="179" y="276"/>
                    <a:pt x="179" y="276"/>
                    <a:pt x="267" y="276"/>
                  </a:cubicBezTo>
                  <a:cubicBezTo>
                    <a:pt x="273" y="276"/>
                    <a:pt x="280" y="271"/>
                    <a:pt x="280" y="263"/>
                  </a:cubicBezTo>
                  <a:cubicBezTo>
                    <a:pt x="280" y="253"/>
                    <a:pt x="273" y="247"/>
                    <a:pt x="267" y="247"/>
                  </a:cubicBezTo>
                  <a:close/>
                  <a:moveTo>
                    <a:pt x="437" y="61"/>
                  </a:moveTo>
                  <a:cubicBezTo>
                    <a:pt x="437" y="377"/>
                    <a:pt x="437" y="377"/>
                    <a:pt x="437" y="377"/>
                  </a:cubicBezTo>
                  <a:cubicBezTo>
                    <a:pt x="437" y="410"/>
                    <a:pt x="410" y="438"/>
                    <a:pt x="377" y="438"/>
                  </a:cubicBezTo>
                  <a:cubicBezTo>
                    <a:pt x="60" y="438"/>
                    <a:pt x="60" y="438"/>
                    <a:pt x="60" y="438"/>
                  </a:cubicBezTo>
                  <a:cubicBezTo>
                    <a:pt x="27" y="438"/>
                    <a:pt x="0" y="410"/>
                    <a:pt x="0" y="377"/>
                  </a:cubicBezTo>
                  <a:cubicBezTo>
                    <a:pt x="0" y="61"/>
                    <a:pt x="0" y="61"/>
                    <a:pt x="0" y="61"/>
                  </a:cubicBezTo>
                  <a:cubicBezTo>
                    <a:pt x="0" y="27"/>
                    <a:pt x="27" y="0"/>
                    <a:pt x="60" y="0"/>
                  </a:cubicBezTo>
                  <a:cubicBezTo>
                    <a:pt x="377" y="0"/>
                    <a:pt x="377" y="0"/>
                    <a:pt x="377" y="0"/>
                  </a:cubicBezTo>
                  <a:cubicBezTo>
                    <a:pt x="410" y="0"/>
                    <a:pt x="437" y="27"/>
                    <a:pt x="437" y="61"/>
                  </a:cubicBezTo>
                  <a:close/>
                  <a:moveTo>
                    <a:pt x="343" y="200"/>
                  </a:moveTo>
                  <a:cubicBezTo>
                    <a:pt x="342" y="199"/>
                    <a:pt x="342" y="199"/>
                    <a:pt x="342" y="199"/>
                  </a:cubicBezTo>
                  <a:cubicBezTo>
                    <a:pt x="341" y="194"/>
                    <a:pt x="341" y="194"/>
                    <a:pt x="341" y="194"/>
                  </a:cubicBezTo>
                  <a:cubicBezTo>
                    <a:pt x="338" y="191"/>
                    <a:pt x="338" y="191"/>
                    <a:pt x="338" y="191"/>
                  </a:cubicBezTo>
                  <a:cubicBezTo>
                    <a:pt x="333" y="187"/>
                    <a:pt x="310" y="191"/>
                    <a:pt x="305" y="186"/>
                  </a:cubicBezTo>
                  <a:cubicBezTo>
                    <a:pt x="300" y="182"/>
                    <a:pt x="300" y="175"/>
                    <a:pt x="298" y="165"/>
                  </a:cubicBezTo>
                  <a:cubicBezTo>
                    <a:pt x="296" y="146"/>
                    <a:pt x="293" y="146"/>
                    <a:pt x="292" y="140"/>
                  </a:cubicBezTo>
                  <a:cubicBezTo>
                    <a:pt x="281" y="117"/>
                    <a:pt x="252" y="100"/>
                    <a:pt x="232" y="97"/>
                  </a:cubicBezTo>
                  <a:cubicBezTo>
                    <a:pt x="178" y="97"/>
                    <a:pt x="178" y="97"/>
                    <a:pt x="178" y="97"/>
                  </a:cubicBezTo>
                  <a:cubicBezTo>
                    <a:pt x="137" y="97"/>
                    <a:pt x="102" y="132"/>
                    <a:pt x="102" y="174"/>
                  </a:cubicBezTo>
                  <a:cubicBezTo>
                    <a:pt x="102" y="264"/>
                    <a:pt x="102" y="264"/>
                    <a:pt x="102" y="264"/>
                  </a:cubicBezTo>
                  <a:cubicBezTo>
                    <a:pt x="102" y="305"/>
                    <a:pt x="137" y="341"/>
                    <a:pt x="178" y="341"/>
                  </a:cubicBezTo>
                  <a:cubicBezTo>
                    <a:pt x="267" y="341"/>
                    <a:pt x="267" y="341"/>
                    <a:pt x="267" y="341"/>
                  </a:cubicBezTo>
                  <a:cubicBezTo>
                    <a:pt x="309" y="341"/>
                    <a:pt x="342" y="305"/>
                    <a:pt x="342" y="264"/>
                  </a:cubicBezTo>
                  <a:cubicBezTo>
                    <a:pt x="343" y="200"/>
                    <a:pt x="343" y="200"/>
                    <a:pt x="343" y="200"/>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30" name="Freeform 53">
              <a:extLst>
                <a:ext uri="{FF2B5EF4-FFF2-40B4-BE49-F238E27FC236}">
                  <a16:creationId xmlns:a16="http://schemas.microsoft.com/office/drawing/2014/main" id="{E3A97AC1-D494-49C7-B084-3783B973DCF4}"/>
                </a:ext>
              </a:extLst>
            </p:cNvPr>
            <p:cNvSpPr>
              <a:spLocks noEditPoints="1"/>
            </p:cNvSpPr>
            <p:nvPr/>
          </p:nvSpPr>
          <p:spPr bwMode="auto">
            <a:xfrm>
              <a:off x="5433958" y="6053864"/>
              <a:ext cx="162002" cy="162316"/>
            </a:xfrm>
            <a:custGeom>
              <a:avLst/>
              <a:gdLst>
                <a:gd name="T0" fmla="*/ 61 w 438"/>
                <a:gd name="T1" fmla="*/ 0 h 438"/>
                <a:gd name="T2" fmla="*/ 0 w 438"/>
                <a:gd name="T3" fmla="*/ 377 h 438"/>
                <a:gd name="T4" fmla="*/ 377 w 438"/>
                <a:gd name="T5" fmla="*/ 438 h 438"/>
                <a:gd name="T6" fmla="*/ 438 w 438"/>
                <a:gd name="T7" fmla="*/ 61 h 438"/>
                <a:gd name="T8" fmla="*/ 193 w 438"/>
                <a:gd name="T9" fmla="*/ 345 h 438"/>
                <a:gd name="T10" fmla="*/ 125 w 438"/>
                <a:gd name="T11" fmla="*/ 345 h 438"/>
                <a:gd name="T12" fmla="*/ 77 w 438"/>
                <a:gd name="T13" fmla="*/ 297 h 438"/>
                <a:gd name="T14" fmla="*/ 159 w 438"/>
                <a:gd name="T15" fmla="*/ 238 h 438"/>
                <a:gd name="T16" fmla="*/ 154 w 438"/>
                <a:gd name="T17" fmla="*/ 213 h 438"/>
                <a:gd name="T18" fmla="*/ 140 w 438"/>
                <a:gd name="T19" fmla="*/ 94 h 438"/>
                <a:gd name="T20" fmla="*/ 244 w 438"/>
                <a:gd name="T21" fmla="*/ 88 h 438"/>
                <a:gd name="T22" fmla="*/ 247 w 438"/>
                <a:gd name="T23" fmla="*/ 99 h 438"/>
                <a:gd name="T24" fmla="*/ 225 w 438"/>
                <a:gd name="T25" fmla="*/ 114 h 438"/>
                <a:gd name="T26" fmla="*/ 233 w 438"/>
                <a:gd name="T27" fmla="*/ 150 h 438"/>
                <a:gd name="T28" fmla="*/ 196 w 438"/>
                <a:gd name="T29" fmla="*/ 213 h 438"/>
                <a:gd name="T30" fmla="*/ 244 w 438"/>
                <a:gd name="T31" fmla="*/ 286 h 438"/>
                <a:gd name="T32" fmla="*/ 365 w 438"/>
                <a:gd name="T33" fmla="*/ 213 h 438"/>
                <a:gd name="T34" fmla="*/ 317 w 438"/>
                <a:gd name="T35" fmla="*/ 221 h 438"/>
                <a:gd name="T36" fmla="*/ 309 w 438"/>
                <a:gd name="T37" fmla="*/ 268 h 438"/>
                <a:gd name="T38" fmla="*/ 292 w 438"/>
                <a:gd name="T39" fmla="*/ 265 h 438"/>
                <a:gd name="T40" fmla="*/ 247 w 438"/>
                <a:gd name="T41" fmla="*/ 221 h 438"/>
                <a:gd name="T42" fmla="*/ 244 w 438"/>
                <a:gd name="T43" fmla="*/ 201 h 438"/>
                <a:gd name="T44" fmla="*/ 292 w 438"/>
                <a:gd name="T45" fmla="*/ 195 h 438"/>
                <a:gd name="T46" fmla="*/ 298 w 438"/>
                <a:gd name="T47" fmla="*/ 147 h 438"/>
                <a:gd name="T48" fmla="*/ 317 w 438"/>
                <a:gd name="T49" fmla="*/ 150 h 438"/>
                <a:gd name="T50" fmla="*/ 362 w 438"/>
                <a:gd name="T51" fmla="*/ 195 h 438"/>
                <a:gd name="T52" fmla="*/ 365 w 438"/>
                <a:gd name="T53" fmla="*/ 213 h 438"/>
                <a:gd name="T54" fmla="*/ 210 w 438"/>
                <a:gd name="T55" fmla="*/ 291 h 438"/>
                <a:gd name="T56" fmla="*/ 114 w 438"/>
                <a:gd name="T57" fmla="*/ 291 h 438"/>
                <a:gd name="T58" fmla="*/ 185 w 438"/>
                <a:gd name="T59" fmla="*/ 257 h 438"/>
                <a:gd name="T60" fmla="*/ 210 w 438"/>
                <a:gd name="T61" fmla="*/ 283 h 438"/>
                <a:gd name="T62" fmla="*/ 132 w 438"/>
                <a:gd name="T63" fmla="*/ 150 h 438"/>
                <a:gd name="T64" fmla="*/ 154 w 438"/>
                <a:gd name="T65" fmla="*/ 114 h 438"/>
                <a:gd name="T66" fmla="*/ 185 w 438"/>
                <a:gd name="T67" fmla="*/ 18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438">
                  <a:moveTo>
                    <a:pt x="377" y="0"/>
                  </a:moveTo>
                  <a:cubicBezTo>
                    <a:pt x="61" y="0"/>
                    <a:pt x="61" y="0"/>
                    <a:pt x="61" y="0"/>
                  </a:cubicBezTo>
                  <a:cubicBezTo>
                    <a:pt x="28" y="0"/>
                    <a:pt x="0" y="27"/>
                    <a:pt x="0" y="61"/>
                  </a:cubicBezTo>
                  <a:cubicBezTo>
                    <a:pt x="0" y="377"/>
                    <a:pt x="0" y="377"/>
                    <a:pt x="0" y="377"/>
                  </a:cubicBezTo>
                  <a:cubicBezTo>
                    <a:pt x="0" y="410"/>
                    <a:pt x="28" y="438"/>
                    <a:pt x="61" y="438"/>
                  </a:cubicBezTo>
                  <a:cubicBezTo>
                    <a:pt x="377" y="438"/>
                    <a:pt x="377" y="438"/>
                    <a:pt x="377" y="438"/>
                  </a:cubicBezTo>
                  <a:cubicBezTo>
                    <a:pt x="411" y="438"/>
                    <a:pt x="438" y="410"/>
                    <a:pt x="438" y="377"/>
                  </a:cubicBezTo>
                  <a:cubicBezTo>
                    <a:pt x="438" y="61"/>
                    <a:pt x="438" y="61"/>
                    <a:pt x="438" y="61"/>
                  </a:cubicBezTo>
                  <a:cubicBezTo>
                    <a:pt x="438" y="27"/>
                    <a:pt x="411" y="0"/>
                    <a:pt x="377" y="0"/>
                  </a:cubicBezTo>
                  <a:close/>
                  <a:moveTo>
                    <a:pt x="193" y="345"/>
                  </a:moveTo>
                  <a:cubicBezTo>
                    <a:pt x="185" y="350"/>
                    <a:pt x="173" y="350"/>
                    <a:pt x="162" y="350"/>
                  </a:cubicBezTo>
                  <a:cubicBezTo>
                    <a:pt x="148" y="350"/>
                    <a:pt x="137" y="350"/>
                    <a:pt x="125" y="345"/>
                  </a:cubicBezTo>
                  <a:cubicBezTo>
                    <a:pt x="103" y="339"/>
                    <a:pt x="89" y="331"/>
                    <a:pt x="81" y="316"/>
                  </a:cubicBezTo>
                  <a:cubicBezTo>
                    <a:pt x="77" y="313"/>
                    <a:pt x="77" y="305"/>
                    <a:pt x="77" y="297"/>
                  </a:cubicBezTo>
                  <a:cubicBezTo>
                    <a:pt x="77" y="291"/>
                    <a:pt x="77" y="286"/>
                    <a:pt x="81" y="280"/>
                  </a:cubicBezTo>
                  <a:cubicBezTo>
                    <a:pt x="92" y="254"/>
                    <a:pt x="125" y="238"/>
                    <a:pt x="159" y="238"/>
                  </a:cubicBezTo>
                  <a:cubicBezTo>
                    <a:pt x="154" y="232"/>
                    <a:pt x="154" y="227"/>
                    <a:pt x="154" y="221"/>
                  </a:cubicBezTo>
                  <a:cubicBezTo>
                    <a:pt x="154" y="221"/>
                    <a:pt x="154" y="217"/>
                    <a:pt x="154" y="213"/>
                  </a:cubicBezTo>
                  <a:cubicBezTo>
                    <a:pt x="117" y="213"/>
                    <a:pt x="92" y="187"/>
                    <a:pt x="92" y="150"/>
                  </a:cubicBezTo>
                  <a:cubicBezTo>
                    <a:pt x="92" y="128"/>
                    <a:pt x="114" y="102"/>
                    <a:pt x="140" y="94"/>
                  </a:cubicBezTo>
                  <a:cubicBezTo>
                    <a:pt x="148" y="91"/>
                    <a:pt x="159" y="88"/>
                    <a:pt x="165" y="88"/>
                  </a:cubicBezTo>
                  <a:cubicBezTo>
                    <a:pt x="244" y="88"/>
                    <a:pt x="244" y="88"/>
                    <a:pt x="244" y="88"/>
                  </a:cubicBezTo>
                  <a:cubicBezTo>
                    <a:pt x="247" y="88"/>
                    <a:pt x="247" y="91"/>
                    <a:pt x="247" y="94"/>
                  </a:cubicBezTo>
                  <a:cubicBezTo>
                    <a:pt x="250" y="94"/>
                    <a:pt x="247" y="99"/>
                    <a:pt x="247" y="99"/>
                  </a:cubicBezTo>
                  <a:cubicBezTo>
                    <a:pt x="229" y="114"/>
                    <a:pt x="229" y="114"/>
                    <a:pt x="229" y="114"/>
                  </a:cubicBezTo>
                  <a:cubicBezTo>
                    <a:pt x="229" y="114"/>
                    <a:pt x="229" y="114"/>
                    <a:pt x="225" y="114"/>
                  </a:cubicBezTo>
                  <a:cubicBezTo>
                    <a:pt x="221" y="114"/>
                    <a:pt x="221" y="114"/>
                    <a:pt x="221" y="114"/>
                  </a:cubicBezTo>
                  <a:cubicBezTo>
                    <a:pt x="229" y="125"/>
                    <a:pt x="233" y="136"/>
                    <a:pt x="233" y="150"/>
                  </a:cubicBezTo>
                  <a:cubicBezTo>
                    <a:pt x="233" y="168"/>
                    <a:pt x="225" y="184"/>
                    <a:pt x="207" y="198"/>
                  </a:cubicBezTo>
                  <a:cubicBezTo>
                    <a:pt x="196" y="206"/>
                    <a:pt x="196" y="209"/>
                    <a:pt x="196" y="213"/>
                  </a:cubicBezTo>
                  <a:cubicBezTo>
                    <a:pt x="196" y="217"/>
                    <a:pt x="202" y="227"/>
                    <a:pt x="213" y="235"/>
                  </a:cubicBezTo>
                  <a:cubicBezTo>
                    <a:pt x="236" y="249"/>
                    <a:pt x="244" y="265"/>
                    <a:pt x="244" y="286"/>
                  </a:cubicBezTo>
                  <a:cubicBezTo>
                    <a:pt x="244" y="313"/>
                    <a:pt x="225" y="339"/>
                    <a:pt x="193" y="345"/>
                  </a:cubicBezTo>
                  <a:close/>
                  <a:moveTo>
                    <a:pt x="365" y="213"/>
                  </a:moveTo>
                  <a:cubicBezTo>
                    <a:pt x="365" y="217"/>
                    <a:pt x="365" y="221"/>
                    <a:pt x="362" y="221"/>
                  </a:cubicBezTo>
                  <a:cubicBezTo>
                    <a:pt x="317" y="221"/>
                    <a:pt x="317" y="221"/>
                    <a:pt x="317" y="221"/>
                  </a:cubicBezTo>
                  <a:cubicBezTo>
                    <a:pt x="317" y="265"/>
                    <a:pt x="317" y="265"/>
                    <a:pt x="317" y="265"/>
                  </a:cubicBezTo>
                  <a:cubicBezTo>
                    <a:pt x="317" y="268"/>
                    <a:pt x="314" y="268"/>
                    <a:pt x="309" y="268"/>
                  </a:cubicBezTo>
                  <a:cubicBezTo>
                    <a:pt x="298" y="268"/>
                    <a:pt x="298" y="268"/>
                    <a:pt x="298" y="268"/>
                  </a:cubicBezTo>
                  <a:cubicBezTo>
                    <a:pt x="295" y="268"/>
                    <a:pt x="292" y="268"/>
                    <a:pt x="292" y="265"/>
                  </a:cubicBezTo>
                  <a:cubicBezTo>
                    <a:pt x="292" y="221"/>
                    <a:pt x="292" y="221"/>
                    <a:pt x="292" y="221"/>
                  </a:cubicBezTo>
                  <a:cubicBezTo>
                    <a:pt x="247" y="221"/>
                    <a:pt x="247" y="221"/>
                    <a:pt x="247" y="221"/>
                  </a:cubicBezTo>
                  <a:cubicBezTo>
                    <a:pt x="244" y="221"/>
                    <a:pt x="244" y="217"/>
                    <a:pt x="244" y="213"/>
                  </a:cubicBezTo>
                  <a:cubicBezTo>
                    <a:pt x="244" y="201"/>
                    <a:pt x="244" y="201"/>
                    <a:pt x="244" y="201"/>
                  </a:cubicBezTo>
                  <a:cubicBezTo>
                    <a:pt x="244" y="198"/>
                    <a:pt x="244" y="195"/>
                    <a:pt x="247" y="195"/>
                  </a:cubicBezTo>
                  <a:cubicBezTo>
                    <a:pt x="292" y="195"/>
                    <a:pt x="292" y="195"/>
                    <a:pt x="292" y="195"/>
                  </a:cubicBezTo>
                  <a:cubicBezTo>
                    <a:pt x="292" y="150"/>
                    <a:pt x="292" y="150"/>
                    <a:pt x="292" y="150"/>
                  </a:cubicBezTo>
                  <a:cubicBezTo>
                    <a:pt x="292" y="147"/>
                    <a:pt x="295" y="147"/>
                    <a:pt x="298" y="147"/>
                  </a:cubicBezTo>
                  <a:cubicBezTo>
                    <a:pt x="309" y="147"/>
                    <a:pt x="309" y="147"/>
                    <a:pt x="309" y="147"/>
                  </a:cubicBezTo>
                  <a:cubicBezTo>
                    <a:pt x="314" y="147"/>
                    <a:pt x="317" y="147"/>
                    <a:pt x="317" y="150"/>
                  </a:cubicBezTo>
                  <a:cubicBezTo>
                    <a:pt x="317" y="195"/>
                    <a:pt x="317" y="195"/>
                    <a:pt x="317" y="195"/>
                  </a:cubicBezTo>
                  <a:cubicBezTo>
                    <a:pt x="362" y="195"/>
                    <a:pt x="362" y="195"/>
                    <a:pt x="362" y="195"/>
                  </a:cubicBezTo>
                  <a:cubicBezTo>
                    <a:pt x="365" y="195"/>
                    <a:pt x="365" y="198"/>
                    <a:pt x="365" y="201"/>
                  </a:cubicBezTo>
                  <a:cubicBezTo>
                    <a:pt x="365" y="213"/>
                    <a:pt x="365" y="213"/>
                    <a:pt x="365" y="213"/>
                  </a:cubicBezTo>
                  <a:close/>
                  <a:moveTo>
                    <a:pt x="210" y="283"/>
                  </a:moveTo>
                  <a:cubicBezTo>
                    <a:pt x="210" y="286"/>
                    <a:pt x="210" y="291"/>
                    <a:pt x="210" y="291"/>
                  </a:cubicBezTo>
                  <a:cubicBezTo>
                    <a:pt x="210" y="313"/>
                    <a:pt x="196" y="324"/>
                    <a:pt x="162" y="324"/>
                  </a:cubicBezTo>
                  <a:cubicBezTo>
                    <a:pt x="137" y="324"/>
                    <a:pt x="114" y="308"/>
                    <a:pt x="114" y="291"/>
                  </a:cubicBezTo>
                  <a:cubicBezTo>
                    <a:pt x="114" y="272"/>
                    <a:pt x="140" y="257"/>
                    <a:pt x="165" y="257"/>
                  </a:cubicBezTo>
                  <a:cubicBezTo>
                    <a:pt x="173" y="257"/>
                    <a:pt x="177" y="257"/>
                    <a:pt x="185" y="257"/>
                  </a:cubicBezTo>
                  <a:cubicBezTo>
                    <a:pt x="185" y="260"/>
                    <a:pt x="185" y="260"/>
                    <a:pt x="188" y="260"/>
                  </a:cubicBezTo>
                  <a:cubicBezTo>
                    <a:pt x="199" y="272"/>
                    <a:pt x="205" y="275"/>
                    <a:pt x="210" y="283"/>
                  </a:cubicBezTo>
                  <a:close/>
                  <a:moveTo>
                    <a:pt x="169" y="195"/>
                  </a:moveTo>
                  <a:cubicBezTo>
                    <a:pt x="151" y="195"/>
                    <a:pt x="135" y="173"/>
                    <a:pt x="132" y="150"/>
                  </a:cubicBezTo>
                  <a:cubicBezTo>
                    <a:pt x="132" y="139"/>
                    <a:pt x="132" y="128"/>
                    <a:pt x="140" y="120"/>
                  </a:cubicBezTo>
                  <a:cubicBezTo>
                    <a:pt x="143" y="114"/>
                    <a:pt x="151" y="114"/>
                    <a:pt x="154" y="114"/>
                  </a:cubicBezTo>
                  <a:cubicBezTo>
                    <a:pt x="173" y="114"/>
                    <a:pt x="188" y="131"/>
                    <a:pt x="191" y="154"/>
                  </a:cubicBezTo>
                  <a:cubicBezTo>
                    <a:pt x="196" y="169"/>
                    <a:pt x="191" y="181"/>
                    <a:pt x="185" y="187"/>
                  </a:cubicBezTo>
                  <a:cubicBezTo>
                    <a:pt x="180" y="192"/>
                    <a:pt x="177" y="195"/>
                    <a:pt x="169" y="195"/>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grpSp>
      <p:sp>
        <p:nvSpPr>
          <p:cNvPr id="33" name="TextBox">
            <a:extLst>
              <a:ext uri="{FF2B5EF4-FFF2-40B4-BE49-F238E27FC236}">
                <a16:creationId xmlns:a16="http://schemas.microsoft.com/office/drawing/2014/main" id="{9AD1F72C-0A24-483C-9192-930A656BE0FB}"/>
              </a:ext>
            </a:extLst>
          </p:cNvPr>
          <p:cNvSpPr txBox="1"/>
          <p:nvPr/>
        </p:nvSpPr>
        <p:spPr>
          <a:xfrm>
            <a:off x="4176455" y="5397939"/>
            <a:ext cx="2005270" cy="48667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100">
                <a:solidFill>
                  <a:schemeClr val="bg1"/>
                </a:solidFill>
              </a:rPr>
              <a:t>aliquam sied pretium viverra amet praesent turpis antes</a:t>
            </a:r>
            <a:endParaRPr lang="en-ID" sz="1100">
              <a:solidFill>
                <a:schemeClr val="bg1"/>
              </a:solidFill>
            </a:endParaRPr>
          </a:p>
        </p:txBody>
      </p:sp>
      <p:sp>
        <p:nvSpPr>
          <p:cNvPr id="34" name="RightSub">
            <a:extLst>
              <a:ext uri="{FF2B5EF4-FFF2-40B4-BE49-F238E27FC236}">
                <a16:creationId xmlns:a16="http://schemas.microsoft.com/office/drawing/2014/main" id="{CAE07BDF-FB92-463C-AF05-018DF28835F3}"/>
              </a:ext>
            </a:extLst>
          </p:cNvPr>
          <p:cNvSpPr txBox="1"/>
          <p:nvPr/>
        </p:nvSpPr>
        <p:spPr>
          <a:xfrm>
            <a:off x="4673345" y="4959441"/>
            <a:ext cx="1011495" cy="325345"/>
          </a:xfrm>
          <a:prstGeom prst="rect">
            <a:avLst/>
          </a:prstGeom>
          <a:noFill/>
        </p:spPr>
        <p:txBody>
          <a:bodyPr wrap="none" lIns="0" tIns="0" rIns="0" bIns="0" rtlCol="0">
            <a:spAutoFit/>
          </a:bodyPr>
          <a:lstStyle/>
          <a:p>
            <a:pPr algn="ctr">
              <a:lnSpc>
                <a:spcPct val="150000"/>
              </a:lnSpc>
            </a:pPr>
            <a:r>
              <a:rPr lang="en-US" sz="1600" b="1">
                <a:solidFill>
                  <a:schemeClr val="bg1"/>
                </a:solidFill>
                <a:latin typeface="+mj-lt"/>
              </a:rPr>
              <a:t>Name Here</a:t>
            </a:r>
            <a:endParaRPr lang="en-ID" sz="1600" b="1">
              <a:solidFill>
                <a:schemeClr val="bg1"/>
              </a:solidFill>
              <a:latin typeface="+mj-lt"/>
            </a:endParaRPr>
          </a:p>
        </p:txBody>
      </p:sp>
      <p:grpSp>
        <p:nvGrpSpPr>
          <p:cNvPr id="35" name="Group 34">
            <a:extLst>
              <a:ext uri="{FF2B5EF4-FFF2-40B4-BE49-F238E27FC236}">
                <a16:creationId xmlns:a16="http://schemas.microsoft.com/office/drawing/2014/main" id="{0584015A-67CA-4689-8220-45FE11D5FAC6}"/>
              </a:ext>
            </a:extLst>
          </p:cNvPr>
          <p:cNvGrpSpPr/>
          <p:nvPr/>
        </p:nvGrpSpPr>
        <p:grpSpPr>
          <a:xfrm>
            <a:off x="4903167" y="6028464"/>
            <a:ext cx="692334" cy="162316"/>
            <a:chOff x="4903626" y="6053864"/>
            <a:chExt cx="692334" cy="162316"/>
          </a:xfrm>
          <a:solidFill>
            <a:schemeClr val="bg1"/>
          </a:solidFill>
        </p:grpSpPr>
        <p:sp>
          <p:nvSpPr>
            <p:cNvPr id="36" name="Freeform 50">
              <a:extLst>
                <a:ext uri="{FF2B5EF4-FFF2-40B4-BE49-F238E27FC236}">
                  <a16:creationId xmlns:a16="http://schemas.microsoft.com/office/drawing/2014/main" id="{35ECB8C6-7859-4448-978D-E6986B9D5578}"/>
                </a:ext>
              </a:extLst>
            </p:cNvPr>
            <p:cNvSpPr>
              <a:spLocks noEditPoints="1"/>
            </p:cNvSpPr>
            <p:nvPr/>
          </p:nvSpPr>
          <p:spPr bwMode="auto">
            <a:xfrm>
              <a:off x="4903626" y="6053864"/>
              <a:ext cx="161846" cy="162316"/>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277 w 437"/>
                <a:gd name="T19" fmla="*/ 219 h 438"/>
                <a:gd name="T20" fmla="*/ 241 w 437"/>
                <a:gd name="T21" fmla="*/ 219 h 438"/>
                <a:gd name="T22" fmla="*/ 241 w 437"/>
                <a:gd name="T23" fmla="*/ 345 h 438"/>
                <a:gd name="T24" fmla="*/ 189 w 437"/>
                <a:gd name="T25" fmla="*/ 345 h 438"/>
                <a:gd name="T26" fmla="*/ 189 w 437"/>
                <a:gd name="T27" fmla="*/ 219 h 438"/>
                <a:gd name="T28" fmla="*/ 164 w 437"/>
                <a:gd name="T29" fmla="*/ 219 h 438"/>
                <a:gd name="T30" fmla="*/ 164 w 437"/>
                <a:gd name="T31" fmla="*/ 174 h 438"/>
                <a:gd name="T32" fmla="*/ 189 w 437"/>
                <a:gd name="T33" fmla="*/ 174 h 438"/>
                <a:gd name="T34" fmla="*/ 189 w 437"/>
                <a:gd name="T35" fmla="*/ 145 h 438"/>
                <a:gd name="T36" fmla="*/ 241 w 437"/>
                <a:gd name="T37" fmla="*/ 93 h 438"/>
                <a:gd name="T38" fmla="*/ 279 w 437"/>
                <a:gd name="T39" fmla="*/ 93 h 438"/>
                <a:gd name="T40" fmla="*/ 279 w 437"/>
                <a:gd name="T41" fmla="*/ 137 h 438"/>
                <a:gd name="T42" fmla="*/ 253 w 437"/>
                <a:gd name="T43" fmla="*/ 137 h 438"/>
                <a:gd name="T44" fmla="*/ 241 w 437"/>
                <a:gd name="T45" fmla="*/ 149 h 438"/>
                <a:gd name="T46" fmla="*/ 241 w 437"/>
                <a:gd name="T47" fmla="*/ 174 h 438"/>
                <a:gd name="T48" fmla="*/ 281 w 437"/>
                <a:gd name="T49" fmla="*/ 174 h 438"/>
                <a:gd name="T50" fmla="*/ 277 w 437"/>
                <a:gd name="T51"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277" y="219"/>
                  </a:moveTo>
                  <a:cubicBezTo>
                    <a:pt x="241" y="219"/>
                    <a:pt x="241" y="219"/>
                    <a:pt x="241" y="219"/>
                  </a:cubicBezTo>
                  <a:cubicBezTo>
                    <a:pt x="241" y="275"/>
                    <a:pt x="241" y="345"/>
                    <a:pt x="241" y="345"/>
                  </a:cubicBezTo>
                  <a:cubicBezTo>
                    <a:pt x="189" y="345"/>
                    <a:pt x="189" y="345"/>
                    <a:pt x="189" y="345"/>
                  </a:cubicBezTo>
                  <a:cubicBezTo>
                    <a:pt x="189" y="345"/>
                    <a:pt x="189" y="276"/>
                    <a:pt x="189" y="219"/>
                  </a:cubicBezTo>
                  <a:cubicBezTo>
                    <a:pt x="164" y="219"/>
                    <a:pt x="164" y="219"/>
                    <a:pt x="164" y="219"/>
                  </a:cubicBezTo>
                  <a:cubicBezTo>
                    <a:pt x="164" y="174"/>
                    <a:pt x="164" y="174"/>
                    <a:pt x="164" y="174"/>
                  </a:cubicBezTo>
                  <a:cubicBezTo>
                    <a:pt x="189" y="174"/>
                    <a:pt x="189" y="174"/>
                    <a:pt x="189" y="174"/>
                  </a:cubicBezTo>
                  <a:cubicBezTo>
                    <a:pt x="189" y="145"/>
                    <a:pt x="189" y="145"/>
                    <a:pt x="189" y="145"/>
                  </a:cubicBezTo>
                  <a:cubicBezTo>
                    <a:pt x="189" y="125"/>
                    <a:pt x="199" y="93"/>
                    <a:pt x="241" y="93"/>
                  </a:cubicBezTo>
                  <a:cubicBezTo>
                    <a:pt x="279" y="93"/>
                    <a:pt x="279" y="93"/>
                    <a:pt x="279" y="93"/>
                  </a:cubicBezTo>
                  <a:cubicBezTo>
                    <a:pt x="279" y="137"/>
                    <a:pt x="279" y="137"/>
                    <a:pt x="279" y="137"/>
                  </a:cubicBezTo>
                  <a:cubicBezTo>
                    <a:pt x="279" y="137"/>
                    <a:pt x="256" y="137"/>
                    <a:pt x="253" y="137"/>
                  </a:cubicBezTo>
                  <a:cubicBezTo>
                    <a:pt x="248" y="137"/>
                    <a:pt x="241" y="138"/>
                    <a:pt x="241" y="149"/>
                  </a:cubicBezTo>
                  <a:cubicBezTo>
                    <a:pt x="241" y="174"/>
                    <a:pt x="241" y="174"/>
                    <a:pt x="241" y="174"/>
                  </a:cubicBezTo>
                  <a:cubicBezTo>
                    <a:pt x="281" y="174"/>
                    <a:pt x="281" y="174"/>
                    <a:pt x="281" y="174"/>
                  </a:cubicBezTo>
                  <a:cubicBezTo>
                    <a:pt x="277" y="219"/>
                    <a:pt x="277" y="219"/>
                    <a:pt x="277" y="219"/>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37" name="Shape">
              <a:extLst>
                <a:ext uri="{FF2B5EF4-FFF2-40B4-BE49-F238E27FC236}">
                  <a16:creationId xmlns:a16="http://schemas.microsoft.com/office/drawing/2014/main" id="{3D87B313-EB44-4835-ABEA-3B8CDFC55D39}"/>
                </a:ext>
              </a:extLst>
            </p:cNvPr>
            <p:cNvSpPr>
              <a:spLocks noChangeAspect="1" noEditPoints="1"/>
            </p:cNvSpPr>
            <p:nvPr/>
          </p:nvSpPr>
          <p:spPr bwMode="auto">
            <a:xfrm>
              <a:off x="5168870" y="6053864"/>
              <a:ext cx="161689" cy="162316"/>
            </a:xfrm>
            <a:custGeom>
              <a:avLst/>
              <a:gdLst>
                <a:gd name="T0" fmla="*/ 164 w 437"/>
                <a:gd name="T1" fmla="*/ 175 h 438"/>
                <a:gd name="T2" fmla="*/ 179 w 437"/>
                <a:gd name="T3" fmla="*/ 159 h 438"/>
                <a:gd name="T4" fmla="*/ 221 w 437"/>
                <a:gd name="T5" fmla="*/ 159 h 438"/>
                <a:gd name="T6" fmla="*/ 237 w 437"/>
                <a:gd name="T7" fmla="*/ 175 h 438"/>
                <a:gd name="T8" fmla="*/ 221 w 437"/>
                <a:gd name="T9" fmla="*/ 189 h 438"/>
                <a:gd name="T10" fmla="*/ 179 w 437"/>
                <a:gd name="T11" fmla="*/ 189 h 438"/>
                <a:gd name="T12" fmla="*/ 164 w 437"/>
                <a:gd name="T13" fmla="*/ 175 h 438"/>
                <a:gd name="T14" fmla="*/ 267 w 437"/>
                <a:gd name="T15" fmla="*/ 247 h 438"/>
                <a:gd name="T16" fmla="*/ 179 w 437"/>
                <a:gd name="T17" fmla="*/ 247 h 438"/>
                <a:gd name="T18" fmla="*/ 164 w 437"/>
                <a:gd name="T19" fmla="*/ 263 h 438"/>
                <a:gd name="T20" fmla="*/ 179 w 437"/>
                <a:gd name="T21" fmla="*/ 276 h 438"/>
                <a:gd name="T22" fmla="*/ 267 w 437"/>
                <a:gd name="T23" fmla="*/ 276 h 438"/>
                <a:gd name="T24" fmla="*/ 280 w 437"/>
                <a:gd name="T25" fmla="*/ 263 h 438"/>
                <a:gd name="T26" fmla="*/ 267 w 437"/>
                <a:gd name="T27" fmla="*/ 247 h 438"/>
                <a:gd name="T28" fmla="*/ 437 w 437"/>
                <a:gd name="T29" fmla="*/ 61 h 438"/>
                <a:gd name="T30" fmla="*/ 437 w 437"/>
                <a:gd name="T31" fmla="*/ 377 h 438"/>
                <a:gd name="T32" fmla="*/ 377 w 437"/>
                <a:gd name="T33" fmla="*/ 438 h 438"/>
                <a:gd name="T34" fmla="*/ 60 w 437"/>
                <a:gd name="T35" fmla="*/ 438 h 438"/>
                <a:gd name="T36" fmla="*/ 0 w 437"/>
                <a:gd name="T37" fmla="*/ 377 h 438"/>
                <a:gd name="T38" fmla="*/ 0 w 437"/>
                <a:gd name="T39" fmla="*/ 61 h 438"/>
                <a:gd name="T40" fmla="*/ 60 w 437"/>
                <a:gd name="T41" fmla="*/ 0 h 438"/>
                <a:gd name="T42" fmla="*/ 377 w 437"/>
                <a:gd name="T43" fmla="*/ 0 h 438"/>
                <a:gd name="T44" fmla="*/ 437 w 437"/>
                <a:gd name="T45" fmla="*/ 61 h 438"/>
                <a:gd name="T46" fmla="*/ 343 w 437"/>
                <a:gd name="T47" fmla="*/ 200 h 438"/>
                <a:gd name="T48" fmla="*/ 342 w 437"/>
                <a:gd name="T49" fmla="*/ 199 h 438"/>
                <a:gd name="T50" fmla="*/ 341 w 437"/>
                <a:gd name="T51" fmla="*/ 194 h 438"/>
                <a:gd name="T52" fmla="*/ 338 w 437"/>
                <a:gd name="T53" fmla="*/ 191 h 438"/>
                <a:gd name="T54" fmla="*/ 305 w 437"/>
                <a:gd name="T55" fmla="*/ 186 h 438"/>
                <a:gd name="T56" fmla="*/ 298 w 437"/>
                <a:gd name="T57" fmla="*/ 165 h 438"/>
                <a:gd name="T58" fmla="*/ 292 w 437"/>
                <a:gd name="T59" fmla="*/ 140 h 438"/>
                <a:gd name="T60" fmla="*/ 232 w 437"/>
                <a:gd name="T61" fmla="*/ 97 h 438"/>
                <a:gd name="T62" fmla="*/ 178 w 437"/>
                <a:gd name="T63" fmla="*/ 97 h 438"/>
                <a:gd name="T64" fmla="*/ 102 w 437"/>
                <a:gd name="T65" fmla="*/ 174 h 438"/>
                <a:gd name="T66" fmla="*/ 102 w 437"/>
                <a:gd name="T67" fmla="*/ 264 h 438"/>
                <a:gd name="T68" fmla="*/ 178 w 437"/>
                <a:gd name="T69" fmla="*/ 341 h 438"/>
                <a:gd name="T70" fmla="*/ 267 w 437"/>
                <a:gd name="T71" fmla="*/ 341 h 438"/>
                <a:gd name="T72" fmla="*/ 342 w 437"/>
                <a:gd name="T73" fmla="*/ 264 h 438"/>
                <a:gd name="T74" fmla="*/ 343 w 437"/>
                <a:gd name="T75" fmla="*/ 20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7" h="438">
                  <a:moveTo>
                    <a:pt x="164" y="175"/>
                  </a:moveTo>
                  <a:cubicBezTo>
                    <a:pt x="164" y="166"/>
                    <a:pt x="172" y="159"/>
                    <a:pt x="179" y="159"/>
                  </a:cubicBezTo>
                  <a:cubicBezTo>
                    <a:pt x="221" y="159"/>
                    <a:pt x="221" y="159"/>
                    <a:pt x="221" y="159"/>
                  </a:cubicBezTo>
                  <a:cubicBezTo>
                    <a:pt x="229" y="159"/>
                    <a:pt x="237" y="166"/>
                    <a:pt x="237" y="175"/>
                  </a:cubicBezTo>
                  <a:cubicBezTo>
                    <a:pt x="237" y="182"/>
                    <a:pt x="229" y="189"/>
                    <a:pt x="221" y="189"/>
                  </a:cubicBezTo>
                  <a:cubicBezTo>
                    <a:pt x="179" y="189"/>
                    <a:pt x="179" y="189"/>
                    <a:pt x="179" y="189"/>
                  </a:cubicBezTo>
                  <a:cubicBezTo>
                    <a:pt x="172" y="189"/>
                    <a:pt x="164" y="182"/>
                    <a:pt x="164" y="175"/>
                  </a:cubicBezTo>
                  <a:close/>
                  <a:moveTo>
                    <a:pt x="267" y="247"/>
                  </a:moveTo>
                  <a:cubicBezTo>
                    <a:pt x="267" y="247"/>
                    <a:pt x="267" y="247"/>
                    <a:pt x="179" y="247"/>
                  </a:cubicBezTo>
                  <a:cubicBezTo>
                    <a:pt x="172" y="247"/>
                    <a:pt x="164" y="253"/>
                    <a:pt x="164" y="263"/>
                  </a:cubicBezTo>
                  <a:cubicBezTo>
                    <a:pt x="164" y="271"/>
                    <a:pt x="172" y="276"/>
                    <a:pt x="179" y="276"/>
                  </a:cubicBezTo>
                  <a:cubicBezTo>
                    <a:pt x="179" y="276"/>
                    <a:pt x="179" y="276"/>
                    <a:pt x="267" y="276"/>
                  </a:cubicBezTo>
                  <a:cubicBezTo>
                    <a:pt x="273" y="276"/>
                    <a:pt x="280" y="271"/>
                    <a:pt x="280" y="263"/>
                  </a:cubicBezTo>
                  <a:cubicBezTo>
                    <a:pt x="280" y="253"/>
                    <a:pt x="273" y="247"/>
                    <a:pt x="267" y="247"/>
                  </a:cubicBezTo>
                  <a:close/>
                  <a:moveTo>
                    <a:pt x="437" y="61"/>
                  </a:moveTo>
                  <a:cubicBezTo>
                    <a:pt x="437" y="377"/>
                    <a:pt x="437" y="377"/>
                    <a:pt x="437" y="377"/>
                  </a:cubicBezTo>
                  <a:cubicBezTo>
                    <a:pt x="437" y="410"/>
                    <a:pt x="410" y="438"/>
                    <a:pt x="377" y="438"/>
                  </a:cubicBezTo>
                  <a:cubicBezTo>
                    <a:pt x="60" y="438"/>
                    <a:pt x="60" y="438"/>
                    <a:pt x="60" y="438"/>
                  </a:cubicBezTo>
                  <a:cubicBezTo>
                    <a:pt x="27" y="438"/>
                    <a:pt x="0" y="410"/>
                    <a:pt x="0" y="377"/>
                  </a:cubicBezTo>
                  <a:cubicBezTo>
                    <a:pt x="0" y="61"/>
                    <a:pt x="0" y="61"/>
                    <a:pt x="0" y="61"/>
                  </a:cubicBezTo>
                  <a:cubicBezTo>
                    <a:pt x="0" y="27"/>
                    <a:pt x="27" y="0"/>
                    <a:pt x="60" y="0"/>
                  </a:cubicBezTo>
                  <a:cubicBezTo>
                    <a:pt x="377" y="0"/>
                    <a:pt x="377" y="0"/>
                    <a:pt x="377" y="0"/>
                  </a:cubicBezTo>
                  <a:cubicBezTo>
                    <a:pt x="410" y="0"/>
                    <a:pt x="437" y="27"/>
                    <a:pt x="437" y="61"/>
                  </a:cubicBezTo>
                  <a:close/>
                  <a:moveTo>
                    <a:pt x="343" y="200"/>
                  </a:moveTo>
                  <a:cubicBezTo>
                    <a:pt x="342" y="199"/>
                    <a:pt x="342" y="199"/>
                    <a:pt x="342" y="199"/>
                  </a:cubicBezTo>
                  <a:cubicBezTo>
                    <a:pt x="341" y="194"/>
                    <a:pt x="341" y="194"/>
                    <a:pt x="341" y="194"/>
                  </a:cubicBezTo>
                  <a:cubicBezTo>
                    <a:pt x="338" y="191"/>
                    <a:pt x="338" y="191"/>
                    <a:pt x="338" y="191"/>
                  </a:cubicBezTo>
                  <a:cubicBezTo>
                    <a:pt x="333" y="187"/>
                    <a:pt x="310" y="191"/>
                    <a:pt x="305" y="186"/>
                  </a:cubicBezTo>
                  <a:cubicBezTo>
                    <a:pt x="300" y="182"/>
                    <a:pt x="300" y="175"/>
                    <a:pt x="298" y="165"/>
                  </a:cubicBezTo>
                  <a:cubicBezTo>
                    <a:pt x="296" y="146"/>
                    <a:pt x="293" y="146"/>
                    <a:pt x="292" y="140"/>
                  </a:cubicBezTo>
                  <a:cubicBezTo>
                    <a:pt x="281" y="117"/>
                    <a:pt x="252" y="100"/>
                    <a:pt x="232" y="97"/>
                  </a:cubicBezTo>
                  <a:cubicBezTo>
                    <a:pt x="178" y="97"/>
                    <a:pt x="178" y="97"/>
                    <a:pt x="178" y="97"/>
                  </a:cubicBezTo>
                  <a:cubicBezTo>
                    <a:pt x="137" y="97"/>
                    <a:pt x="102" y="132"/>
                    <a:pt x="102" y="174"/>
                  </a:cubicBezTo>
                  <a:cubicBezTo>
                    <a:pt x="102" y="264"/>
                    <a:pt x="102" y="264"/>
                    <a:pt x="102" y="264"/>
                  </a:cubicBezTo>
                  <a:cubicBezTo>
                    <a:pt x="102" y="305"/>
                    <a:pt x="137" y="341"/>
                    <a:pt x="178" y="341"/>
                  </a:cubicBezTo>
                  <a:cubicBezTo>
                    <a:pt x="267" y="341"/>
                    <a:pt x="267" y="341"/>
                    <a:pt x="267" y="341"/>
                  </a:cubicBezTo>
                  <a:cubicBezTo>
                    <a:pt x="309" y="341"/>
                    <a:pt x="342" y="305"/>
                    <a:pt x="342" y="264"/>
                  </a:cubicBezTo>
                  <a:cubicBezTo>
                    <a:pt x="343" y="200"/>
                    <a:pt x="343" y="200"/>
                    <a:pt x="343" y="200"/>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38" name="Freeform 53">
              <a:extLst>
                <a:ext uri="{FF2B5EF4-FFF2-40B4-BE49-F238E27FC236}">
                  <a16:creationId xmlns:a16="http://schemas.microsoft.com/office/drawing/2014/main" id="{CD5879DA-19D6-4A8E-991E-3C9D3BFE948F}"/>
                </a:ext>
              </a:extLst>
            </p:cNvPr>
            <p:cNvSpPr>
              <a:spLocks noEditPoints="1"/>
            </p:cNvSpPr>
            <p:nvPr/>
          </p:nvSpPr>
          <p:spPr bwMode="auto">
            <a:xfrm>
              <a:off x="5433958" y="6053864"/>
              <a:ext cx="162002" cy="162316"/>
            </a:xfrm>
            <a:custGeom>
              <a:avLst/>
              <a:gdLst>
                <a:gd name="T0" fmla="*/ 61 w 438"/>
                <a:gd name="T1" fmla="*/ 0 h 438"/>
                <a:gd name="T2" fmla="*/ 0 w 438"/>
                <a:gd name="T3" fmla="*/ 377 h 438"/>
                <a:gd name="T4" fmla="*/ 377 w 438"/>
                <a:gd name="T5" fmla="*/ 438 h 438"/>
                <a:gd name="T6" fmla="*/ 438 w 438"/>
                <a:gd name="T7" fmla="*/ 61 h 438"/>
                <a:gd name="T8" fmla="*/ 193 w 438"/>
                <a:gd name="T9" fmla="*/ 345 h 438"/>
                <a:gd name="T10" fmla="*/ 125 w 438"/>
                <a:gd name="T11" fmla="*/ 345 h 438"/>
                <a:gd name="T12" fmla="*/ 77 w 438"/>
                <a:gd name="T13" fmla="*/ 297 h 438"/>
                <a:gd name="T14" fmla="*/ 159 w 438"/>
                <a:gd name="T15" fmla="*/ 238 h 438"/>
                <a:gd name="T16" fmla="*/ 154 w 438"/>
                <a:gd name="T17" fmla="*/ 213 h 438"/>
                <a:gd name="T18" fmla="*/ 140 w 438"/>
                <a:gd name="T19" fmla="*/ 94 h 438"/>
                <a:gd name="T20" fmla="*/ 244 w 438"/>
                <a:gd name="T21" fmla="*/ 88 h 438"/>
                <a:gd name="T22" fmla="*/ 247 w 438"/>
                <a:gd name="T23" fmla="*/ 99 h 438"/>
                <a:gd name="T24" fmla="*/ 225 w 438"/>
                <a:gd name="T25" fmla="*/ 114 h 438"/>
                <a:gd name="T26" fmla="*/ 233 w 438"/>
                <a:gd name="T27" fmla="*/ 150 h 438"/>
                <a:gd name="T28" fmla="*/ 196 w 438"/>
                <a:gd name="T29" fmla="*/ 213 h 438"/>
                <a:gd name="T30" fmla="*/ 244 w 438"/>
                <a:gd name="T31" fmla="*/ 286 h 438"/>
                <a:gd name="T32" fmla="*/ 365 w 438"/>
                <a:gd name="T33" fmla="*/ 213 h 438"/>
                <a:gd name="T34" fmla="*/ 317 w 438"/>
                <a:gd name="T35" fmla="*/ 221 h 438"/>
                <a:gd name="T36" fmla="*/ 309 w 438"/>
                <a:gd name="T37" fmla="*/ 268 h 438"/>
                <a:gd name="T38" fmla="*/ 292 w 438"/>
                <a:gd name="T39" fmla="*/ 265 h 438"/>
                <a:gd name="T40" fmla="*/ 247 w 438"/>
                <a:gd name="T41" fmla="*/ 221 h 438"/>
                <a:gd name="T42" fmla="*/ 244 w 438"/>
                <a:gd name="T43" fmla="*/ 201 h 438"/>
                <a:gd name="T44" fmla="*/ 292 w 438"/>
                <a:gd name="T45" fmla="*/ 195 h 438"/>
                <a:gd name="T46" fmla="*/ 298 w 438"/>
                <a:gd name="T47" fmla="*/ 147 h 438"/>
                <a:gd name="T48" fmla="*/ 317 w 438"/>
                <a:gd name="T49" fmla="*/ 150 h 438"/>
                <a:gd name="T50" fmla="*/ 362 w 438"/>
                <a:gd name="T51" fmla="*/ 195 h 438"/>
                <a:gd name="T52" fmla="*/ 365 w 438"/>
                <a:gd name="T53" fmla="*/ 213 h 438"/>
                <a:gd name="T54" fmla="*/ 210 w 438"/>
                <a:gd name="T55" fmla="*/ 291 h 438"/>
                <a:gd name="T56" fmla="*/ 114 w 438"/>
                <a:gd name="T57" fmla="*/ 291 h 438"/>
                <a:gd name="T58" fmla="*/ 185 w 438"/>
                <a:gd name="T59" fmla="*/ 257 h 438"/>
                <a:gd name="T60" fmla="*/ 210 w 438"/>
                <a:gd name="T61" fmla="*/ 283 h 438"/>
                <a:gd name="T62" fmla="*/ 132 w 438"/>
                <a:gd name="T63" fmla="*/ 150 h 438"/>
                <a:gd name="T64" fmla="*/ 154 w 438"/>
                <a:gd name="T65" fmla="*/ 114 h 438"/>
                <a:gd name="T66" fmla="*/ 185 w 438"/>
                <a:gd name="T67" fmla="*/ 18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438">
                  <a:moveTo>
                    <a:pt x="377" y="0"/>
                  </a:moveTo>
                  <a:cubicBezTo>
                    <a:pt x="61" y="0"/>
                    <a:pt x="61" y="0"/>
                    <a:pt x="61" y="0"/>
                  </a:cubicBezTo>
                  <a:cubicBezTo>
                    <a:pt x="28" y="0"/>
                    <a:pt x="0" y="27"/>
                    <a:pt x="0" y="61"/>
                  </a:cubicBezTo>
                  <a:cubicBezTo>
                    <a:pt x="0" y="377"/>
                    <a:pt x="0" y="377"/>
                    <a:pt x="0" y="377"/>
                  </a:cubicBezTo>
                  <a:cubicBezTo>
                    <a:pt x="0" y="410"/>
                    <a:pt x="28" y="438"/>
                    <a:pt x="61" y="438"/>
                  </a:cubicBezTo>
                  <a:cubicBezTo>
                    <a:pt x="377" y="438"/>
                    <a:pt x="377" y="438"/>
                    <a:pt x="377" y="438"/>
                  </a:cubicBezTo>
                  <a:cubicBezTo>
                    <a:pt x="411" y="438"/>
                    <a:pt x="438" y="410"/>
                    <a:pt x="438" y="377"/>
                  </a:cubicBezTo>
                  <a:cubicBezTo>
                    <a:pt x="438" y="61"/>
                    <a:pt x="438" y="61"/>
                    <a:pt x="438" y="61"/>
                  </a:cubicBezTo>
                  <a:cubicBezTo>
                    <a:pt x="438" y="27"/>
                    <a:pt x="411" y="0"/>
                    <a:pt x="377" y="0"/>
                  </a:cubicBezTo>
                  <a:close/>
                  <a:moveTo>
                    <a:pt x="193" y="345"/>
                  </a:moveTo>
                  <a:cubicBezTo>
                    <a:pt x="185" y="350"/>
                    <a:pt x="173" y="350"/>
                    <a:pt x="162" y="350"/>
                  </a:cubicBezTo>
                  <a:cubicBezTo>
                    <a:pt x="148" y="350"/>
                    <a:pt x="137" y="350"/>
                    <a:pt x="125" y="345"/>
                  </a:cubicBezTo>
                  <a:cubicBezTo>
                    <a:pt x="103" y="339"/>
                    <a:pt x="89" y="331"/>
                    <a:pt x="81" y="316"/>
                  </a:cubicBezTo>
                  <a:cubicBezTo>
                    <a:pt x="77" y="313"/>
                    <a:pt x="77" y="305"/>
                    <a:pt x="77" y="297"/>
                  </a:cubicBezTo>
                  <a:cubicBezTo>
                    <a:pt x="77" y="291"/>
                    <a:pt x="77" y="286"/>
                    <a:pt x="81" y="280"/>
                  </a:cubicBezTo>
                  <a:cubicBezTo>
                    <a:pt x="92" y="254"/>
                    <a:pt x="125" y="238"/>
                    <a:pt x="159" y="238"/>
                  </a:cubicBezTo>
                  <a:cubicBezTo>
                    <a:pt x="154" y="232"/>
                    <a:pt x="154" y="227"/>
                    <a:pt x="154" y="221"/>
                  </a:cubicBezTo>
                  <a:cubicBezTo>
                    <a:pt x="154" y="221"/>
                    <a:pt x="154" y="217"/>
                    <a:pt x="154" y="213"/>
                  </a:cubicBezTo>
                  <a:cubicBezTo>
                    <a:pt x="117" y="213"/>
                    <a:pt x="92" y="187"/>
                    <a:pt x="92" y="150"/>
                  </a:cubicBezTo>
                  <a:cubicBezTo>
                    <a:pt x="92" y="128"/>
                    <a:pt x="114" y="102"/>
                    <a:pt x="140" y="94"/>
                  </a:cubicBezTo>
                  <a:cubicBezTo>
                    <a:pt x="148" y="91"/>
                    <a:pt x="159" y="88"/>
                    <a:pt x="165" y="88"/>
                  </a:cubicBezTo>
                  <a:cubicBezTo>
                    <a:pt x="244" y="88"/>
                    <a:pt x="244" y="88"/>
                    <a:pt x="244" y="88"/>
                  </a:cubicBezTo>
                  <a:cubicBezTo>
                    <a:pt x="247" y="88"/>
                    <a:pt x="247" y="91"/>
                    <a:pt x="247" y="94"/>
                  </a:cubicBezTo>
                  <a:cubicBezTo>
                    <a:pt x="250" y="94"/>
                    <a:pt x="247" y="99"/>
                    <a:pt x="247" y="99"/>
                  </a:cubicBezTo>
                  <a:cubicBezTo>
                    <a:pt x="229" y="114"/>
                    <a:pt x="229" y="114"/>
                    <a:pt x="229" y="114"/>
                  </a:cubicBezTo>
                  <a:cubicBezTo>
                    <a:pt x="229" y="114"/>
                    <a:pt x="229" y="114"/>
                    <a:pt x="225" y="114"/>
                  </a:cubicBezTo>
                  <a:cubicBezTo>
                    <a:pt x="221" y="114"/>
                    <a:pt x="221" y="114"/>
                    <a:pt x="221" y="114"/>
                  </a:cubicBezTo>
                  <a:cubicBezTo>
                    <a:pt x="229" y="125"/>
                    <a:pt x="233" y="136"/>
                    <a:pt x="233" y="150"/>
                  </a:cubicBezTo>
                  <a:cubicBezTo>
                    <a:pt x="233" y="168"/>
                    <a:pt x="225" y="184"/>
                    <a:pt x="207" y="198"/>
                  </a:cubicBezTo>
                  <a:cubicBezTo>
                    <a:pt x="196" y="206"/>
                    <a:pt x="196" y="209"/>
                    <a:pt x="196" y="213"/>
                  </a:cubicBezTo>
                  <a:cubicBezTo>
                    <a:pt x="196" y="217"/>
                    <a:pt x="202" y="227"/>
                    <a:pt x="213" y="235"/>
                  </a:cubicBezTo>
                  <a:cubicBezTo>
                    <a:pt x="236" y="249"/>
                    <a:pt x="244" y="265"/>
                    <a:pt x="244" y="286"/>
                  </a:cubicBezTo>
                  <a:cubicBezTo>
                    <a:pt x="244" y="313"/>
                    <a:pt x="225" y="339"/>
                    <a:pt x="193" y="345"/>
                  </a:cubicBezTo>
                  <a:close/>
                  <a:moveTo>
                    <a:pt x="365" y="213"/>
                  </a:moveTo>
                  <a:cubicBezTo>
                    <a:pt x="365" y="217"/>
                    <a:pt x="365" y="221"/>
                    <a:pt x="362" y="221"/>
                  </a:cubicBezTo>
                  <a:cubicBezTo>
                    <a:pt x="317" y="221"/>
                    <a:pt x="317" y="221"/>
                    <a:pt x="317" y="221"/>
                  </a:cubicBezTo>
                  <a:cubicBezTo>
                    <a:pt x="317" y="265"/>
                    <a:pt x="317" y="265"/>
                    <a:pt x="317" y="265"/>
                  </a:cubicBezTo>
                  <a:cubicBezTo>
                    <a:pt x="317" y="268"/>
                    <a:pt x="314" y="268"/>
                    <a:pt x="309" y="268"/>
                  </a:cubicBezTo>
                  <a:cubicBezTo>
                    <a:pt x="298" y="268"/>
                    <a:pt x="298" y="268"/>
                    <a:pt x="298" y="268"/>
                  </a:cubicBezTo>
                  <a:cubicBezTo>
                    <a:pt x="295" y="268"/>
                    <a:pt x="292" y="268"/>
                    <a:pt x="292" y="265"/>
                  </a:cubicBezTo>
                  <a:cubicBezTo>
                    <a:pt x="292" y="221"/>
                    <a:pt x="292" y="221"/>
                    <a:pt x="292" y="221"/>
                  </a:cubicBezTo>
                  <a:cubicBezTo>
                    <a:pt x="247" y="221"/>
                    <a:pt x="247" y="221"/>
                    <a:pt x="247" y="221"/>
                  </a:cubicBezTo>
                  <a:cubicBezTo>
                    <a:pt x="244" y="221"/>
                    <a:pt x="244" y="217"/>
                    <a:pt x="244" y="213"/>
                  </a:cubicBezTo>
                  <a:cubicBezTo>
                    <a:pt x="244" y="201"/>
                    <a:pt x="244" y="201"/>
                    <a:pt x="244" y="201"/>
                  </a:cubicBezTo>
                  <a:cubicBezTo>
                    <a:pt x="244" y="198"/>
                    <a:pt x="244" y="195"/>
                    <a:pt x="247" y="195"/>
                  </a:cubicBezTo>
                  <a:cubicBezTo>
                    <a:pt x="292" y="195"/>
                    <a:pt x="292" y="195"/>
                    <a:pt x="292" y="195"/>
                  </a:cubicBezTo>
                  <a:cubicBezTo>
                    <a:pt x="292" y="150"/>
                    <a:pt x="292" y="150"/>
                    <a:pt x="292" y="150"/>
                  </a:cubicBezTo>
                  <a:cubicBezTo>
                    <a:pt x="292" y="147"/>
                    <a:pt x="295" y="147"/>
                    <a:pt x="298" y="147"/>
                  </a:cubicBezTo>
                  <a:cubicBezTo>
                    <a:pt x="309" y="147"/>
                    <a:pt x="309" y="147"/>
                    <a:pt x="309" y="147"/>
                  </a:cubicBezTo>
                  <a:cubicBezTo>
                    <a:pt x="314" y="147"/>
                    <a:pt x="317" y="147"/>
                    <a:pt x="317" y="150"/>
                  </a:cubicBezTo>
                  <a:cubicBezTo>
                    <a:pt x="317" y="195"/>
                    <a:pt x="317" y="195"/>
                    <a:pt x="317" y="195"/>
                  </a:cubicBezTo>
                  <a:cubicBezTo>
                    <a:pt x="362" y="195"/>
                    <a:pt x="362" y="195"/>
                    <a:pt x="362" y="195"/>
                  </a:cubicBezTo>
                  <a:cubicBezTo>
                    <a:pt x="365" y="195"/>
                    <a:pt x="365" y="198"/>
                    <a:pt x="365" y="201"/>
                  </a:cubicBezTo>
                  <a:cubicBezTo>
                    <a:pt x="365" y="213"/>
                    <a:pt x="365" y="213"/>
                    <a:pt x="365" y="213"/>
                  </a:cubicBezTo>
                  <a:close/>
                  <a:moveTo>
                    <a:pt x="210" y="283"/>
                  </a:moveTo>
                  <a:cubicBezTo>
                    <a:pt x="210" y="286"/>
                    <a:pt x="210" y="291"/>
                    <a:pt x="210" y="291"/>
                  </a:cubicBezTo>
                  <a:cubicBezTo>
                    <a:pt x="210" y="313"/>
                    <a:pt x="196" y="324"/>
                    <a:pt x="162" y="324"/>
                  </a:cubicBezTo>
                  <a:cubicBezTo>
                    <a:pt x="137" y="324"/>
                    <a:pt x="114" y="308"/>
                    <a:pt x="114" y="291"/>
                  </a:cubicBezTo>
                  <a:cubicBezTo>
                    <a:pt x="114" y="272"/>
                    <a:pt x="140" y="257"/>
                    <a:pt x="165" y="257"/>
                  </a:cubicBezTo>
                  <a:cubicBezTo>
                    <a:pt x="173" y="257"/>
                    <a:pt x="177" y="257"/>
                    <a:pt x="185" y="257"/>
                  </a:cubicBezTo>
                  <a:cubicBezTo>
                    <a:pt x="185" y="260"/>
                    <a:pt x="185" y="260"/>
                    <a:pt x="188" y="260"/>
                  </a:cubicBezTo>
                  <a:cubicBezTo>
                    <a:pt x="199" y="272"/>
                    <a:pt x="205" y="275"/>
                    <a:pt x="210" y="283"/>
                  </a:cubicBezTo>
                  <a:close/>
                  <a:moveTo>
                    <a:pt x="169" y="195"/>
                  </a:moveTo>
                  <a:cubicBezTo>
                    <a:pt x="151" y="195"/>
                    <a:pt x="135" y="173"/>
                    <a:pt x="132" y="150"/>
                  </a:cubicBezTo>
                  <a:cubicBezTo>
                    <a:pt x="132" y="139"/>
                    <a:pt x="132" y="128"/>
                    <a:pt x="140" y="120"/>
                  </a:cubicBezTo>
                  <a:cubicBezTo>
                    <a:pt x="143" y="114"/>
                    <a:pt x="151" y="114"/>
                    <a:pt x="154" y="114"/>
                  </a:cubicBezTo>
                  <a:cubicBezTo>
                    <a:pt x="173" y="114"/>
                    <a:pt x="188" y="131"/>
                    <a:pt x="191" y="154"/>
                  </a:cubicBezTo>
                  <a:cubicBezTo>
                    <a:pt x="196" y="169"/>
                    <a:pt x="191" y="181"/>
                    <a:pt x="185" y="187"/>
                  </a:cubicBezTo>
                  <a:cubicBezTo>
                    <a:pt x="180" y="192"/>
                    <a:pt x="177" y="195"/>
                    <a:pt x="169" y="195"/>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grpSp>
      <p:grpSp>
        <p:nvGrpSpPr>
          <p:cNvPr id="41" name="Group 40">
            <a:extLst>
              <a:ext uri="{FF2B5EF4-FFF2-40B4-BE49-F238E27FC236}">
                <a16:creationId xmlns:a16="http://schemas.microsoft.com/office/drawing/2014/main" id="{0A6C57EC-53E2-48BA-8280-380CEE3008B3}"/>
              </a:ext>
            </a:extLst>
          </p:cNvPr>
          <p:cNvGrpSpPr/>
          <p:nvPr/>
        </p:nvGrpSpPr>
        <p:grpSpPr>
          <a:xfrm>
            <a:off x="4807774" y="1414948"/>
            <a:ext cx="883119" cy="883119"/>
            <a:chOff x="4807774" y="1414948"/>
            <a:chExt cx="883119" cy="883119"/>
          </a:xfrm>
        </p:grpSpPr>
        <p:sp>
          <p:nvSpPr>
            <p:cNvPr id="39" name="Oval 38">
              <a:extLst>
                <a:ext uri="{FF2B5EF4-FFF2-40B4-BE49-F238E27FC236}">
                  <a16:creationId xmlns:a16="http://schemas.microsoft.com/office/drawing/2014/main" id="{8F87314A-E768-4E23-890B-A5FEFA7D733B}"/>
                </a:ext>
              </a:extLst>
            </p:cNvPr>
            <p:cNvSpPr/>
            <p:nvPr/>
          </p:nvSpPr>
          <p:spPr>
            <a:xfrm>
              <a:off x="4807774"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0" name="Freeform 60">
              <a:extLst>
                <a:ext uri="{FF2B5EF4-FFF2-40B4-BE49-F238E27FC236}">
                  <a16:creationId xmlns:a16="http://schemas.microsoft.com/office/drawing/2014/main" id="{7BEF70CA-EF3A-436B-BE32-79474CF007F9}"/>
                </a:ext>
              </a:extLst>
            </p:cNvPr>
            <p:cNvSpPr>
              <a:spLocks noEditPoints="1"/>
            </p:cNvSpPr>
            <p:nvPr/>
          </p:nvSpPr>
          <p:spPr bwMode="auto">
            <a:xfrm>
              <a:off x="5084233" y="1678708"/>
              <a:ext cx="330200" cy="355600"/>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3" name="Group 42">
            <a:extLst>
              <a:ext uri="{FF2B5EF4-FFF2-40B4-BE49-F238E27FC236}">
                <a16:creationId xmlns:a16="http://schemas.microsoft.com/office/drawing/2014/main" id="{8C52813C-02D5-420E-84AD-4FBB1346B16D}"/>
              </a:ext>
            </a:extLst>
          </p:cNvPr>
          <p:cNvGrpSpPr/>
          <p:nvPr/>
        </p:nvGrpSpPr>
        <p:grpSpPr>
          <a:xfrm>
            <a:off x="7584840" y="1414948"/>
            <a:ext cx="883119" cy="883119"/>
            <a:chOff x="4807774" y="1414948"/>
            <a:chExt cx="883119" cy="883119"/>
          </a:xfrm>
        </p:grpSpPr>
        <p:sp>
          <p:nvSpPr>
            <p:cNvPr id="44" name="Oval 43">
              <a:extLst>
                <a:ext uri="{FF2B5EF4-FFF2-40B4-BE49-F238E27FC236}">
                  <a16:creationId xmlns:a16="http://schemas.microsoft.com/office/drawing/2014/main" id="{00C90772-3237-44AB-BB68-9F69264556C7}"/>
                </a:ext>
              </a:extLst>
            </p:cNvPr>
            <p:cNvSpPr/>
            <p:nvPr/>
          </p:nvSpPr>
          <p:spPr>
            <a:xfrm>
              <a:off x="4807774"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5" name="Freeform 60">
              <a:extLst>
                <a:ext uri="{FF2B5EF4-FFF2-40B4-BE49-F238E27FC236}">
                  <a16:creationId xmlns:a16="http://schemas.microsoft.com/office/drawing/2014/main" id="{99B24DD8-ADFA-4DB0-8BDC-288975BDDC17}"/>
                </a:ext>
              </a:extLst>
            </p:cNvPr>
            <p:cNvSpPr>
              <a:spLocks noEditPoints="1"/>
            </p:cNvSpPr>
            <p:nvPr/>
          </p:nvSpPr>
          <p:spPr bwMode="auto">
            <a:xfrm>
              <a:off x="5084233" y="1678708"/>
              <a:ext cx="330200" cy="355600"/>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9" name="Group 48">
            <a:extLst>
              <a:ext uri="{FF2B5EF4-FFF2-40B4-BE49-F238E27FC236}">
                <a16:creationId xmlns:a16="http://schemas.microsoft.com/office/drawing/2014/main" id="{7E92E92D-AEE2-46E0-9AE4-93CFFB514DF6}"/>
              </a:ext>
            </a:extLst>
          </p:cNvPr>
          <p:cNvGrpSpPr/>
          <p:nvPr/>
        </p:nvGrpSpPr>
        <p:grpSpPr>
          <a:xfrm>
            <a:off x="10361907" y="1414948"/>
            <a:ext cx="883119" cy="883119"/>
            <a:chOff x="4807774" y="1414948"/>
            <a:chExt cx="883119" cy="883119"/>
          </a:xfrm>
        </p:grpSpPr>
        <p:sp>
          <p:nvSpPr>
            <p:cNvPr id="50" name="Oval 49">
              <a:extLst>
                <a:ext uri="{FF2B5EF4-FFF2-40B4-BE49-F238E27FC236}">
                  <a16:creationId xmlns:a16="http://schemas.microsoft.com/office/drawing/2014/main" id="{F1876400-CA61-4C43-9CAA-6C131B95751A}"/>
                </a:ext>
              </a:extLst>
            </p:cNvPr>
            <p:cNvSpPr/>
            <p:nvPr/>
          </p:nvSpPr>
          <p:spPr>
            <a:xfrm>
              <a:off x="4807774"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1" name="Freeform 60">
              <a:extLst>
                <a:ext uri="{FF2B5EF4-FFF2-40B4-BE49-F238E27FC236}">
                  <a16:creationId xmlns:a16="http://schemas.microsoft.com/office/drawing/2014/main" id="{EDBADF51-3DC0-4CE8-A69C-C2CC6E94F787}"/>
                </a:ext>
              </a:extLst>
            </p:cNvPr>
            <p:cNvSpPr>
              <a:spLocks noEditPoints="1"/>
            </p:cNvSpPr>
            <p:nvPr/>
          </p:nvSpPr>
          <p:spPr bwMode="auto">
            <a:xfrm>
              <a:off x="5084233" y="1678708"/>
              <a:ext cx="330200" cy="355600"/>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3" name="Oval 52">
            <a:extLst>
              <a:ext uri="{FF2B5EF4-FFF2-40B4-BE49-F238E27FC236}">
                <a16:creationId xmlns:a16="http://schemas.microsoft.com/office/drawing/2014/main" id="{696BD5E0-9DA0-4F25-8CDC-D8816569AA56}"/>
              </a:ext>
            </a:extLst>
          </p:cNvPr>
          <p:cNvSpPr/>
          <p:nvPr/>
        </p:nvSpPr>
        <p:spPr>
          <a:xfrm>
            <a:off x="4807695"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4" name="Freeform 60">
            <a:extLst>
              <a:ext uri="{FF2B5EF4-FFF2-40B4-BE49-F238E27FC236}">
                <a16:creationId xmlns:a16="http://schemas.microsoft.com/office/drawing/2014/main" id="{7EE51723-754F-4649-9B00-7B5773E79370}"/>
              </a:ext>
            </a:extLst>
          </p:cNvPr>
          <p:cNvSpPr>
            <a:spLocks noEditPoints="1"/>
          </p:cNvSpPr>
          <p:nvPr/>
        </p:nvSpPr>
        <p:spPr bwMode="auto">
          <a:xfrm>
            <a:off x="5112649" y="1709395"/>
            <a:ext cx="273210" cy="294226"/>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Oval 55">
            <a:extLst>
              <a:ext uri="{FF2B5EF4-FFF2-40B4-BE49-F238E27FC236}">
                <a16:creationId xmlns:a16="http://schemas.microsoft.com/office/drawing/2014/main" id="{3D42F943-863E-4CFD-A825-66A97B6ECF84}"/>
              </a:ext>
            </a:extLst>
          </p:cNvPr>
          <p:cNvSpPr/>
          <p:nvPr/>
        </p:nvSpPr>
        <p:spPr>
          <a:xfrm>
            <a:off x="7584761"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7" name="Freeform 60">
            <a:extLst>
              <a:ext uri="{FF2B5EF4-FFF2-40B4-BE49-F238E27FC236}">
                <a16:creationId xmlns:a16="http://schemas.microsoft.com/office/drawing/2014/main" id="{3FEEC3A4-1FAB-404B-99E1-64981DBABDF8}"/>
              </a:ext>
            </a:extLst>
          </p:cNvPr>
          <p:cNvSpPr>
            <a:spLocks noEditPoints="1"/>
          </p:cNvSpPr>
          <p:nvPr/>
        </p:nvSpPr>
        <p:spPr bwMode="auto">
          <a:xfrm>
            <a:off x="7889715" y="1709395"/>
            <a:ext cx="273210" cy="294226"/>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Oval 58">
            <a:extLst>
              <a:ext uri="{FF2B5EF4-FFF2-40B4-BE49-F238E27FC236}">
                <a16:creationId xmlns:a16="http://schemas.microsoft.com/office/drawing/2014/main" id="{1E3EB1AA-A96D-43AE-B6C3-87C4CB3CC3B9}"/>
              </a:ext>
            </a:extLst>
          </p:cNvPr>
          <p:cNvSpPr/>
          <p:nvPr/>
        </p:nvSpPr>
        <p:spPr>
          <a:xfrm>
            <a:off x="10361828"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0" name="Freeform 60">
            <a:extLst>
              <a:ext uri="{FF2B5EF4-FFF2-40B4-BE49-F238E27FC236}">
                <a16:creationId xmlns:a16="http://schemas.microsoft.com/office/drawing/2014/main" id="{C6C79269-E9B8-4FD0-AB71-F6E85879CF27}"/>
              </a:ext>
            </a:extLst>
          </p:cNvPr>
          <p:cNvSpPr>
            <a:spLocks noEditPoints="1"/>
          </p:cNvSpPr>
          <p:nvPr/>
        </p:nvSpPr>
        <p:spPr bwMode="auto">
          <a:xfrm>
            <a:off x="10666782" y="1709395"/>
            <a:ext cx="273210" cy="294226"/>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64132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pHolder1">
            <a:extLst>
              <a:ext uri="{FF2B5EF4-FFF2-40B4-BE49-F238E27FC236}">
                <a16:creationId xmlns:a16="http://schemas.microsoft.com/office/drawing/2014/main" id="{6D2BF327-719E-4650-AE34-5FA14E7AF7CF}"/>
              </a:ext>
            </a:extLst>
          </p:cNvPr>
          <p:cNvSpPr>
            <a:spLocks noGrp="1"/>
          </p:cNvSpPr>
          <p:nvPr>
            <p:ph type="pic" sz="quarter" idx="10"/>
          </p:nvPr>
        </p:nvSpPr>
        <p:spPr/>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5" name="Grand Title">
            <a:extLst>
              <a:ext uri="{FF2B5EF4-FFF2-40B4-BE49-F238E27FC236}">
                <a16:creationId xmlns:a16="http://schemas.microsoft.com/office/drawing/2014/main" id="{3D7D09FB-8F67-4048-9177-B872C23CACBB}"/>
              </a:ext>
            </a:extLst>
          </p:cNvPr>
          <p:cNvSpPr txBox="1"/>
          <p:nvPr/>
        </p:nvSpPr>
        <p:spPr>
          <a:xfrm>
            <a:off x="7098671" y="1180590"/>
            <a:ext cx="4097968" cy="492443"/>
          </a:xfrm>
          <a:prstGeom prst="rect">
            <a:avLst/>
          </a:prstGeom>
          <a:noFill/>
        </p:spPr>
        <p:txBody>
          <a:bodyPr wrap="square" lIns="0" tIns="0" rIns="0" bIns="0" rtlCol="0" anchor="t" anchorCtr="0">
            <a:spAutoFit/>
          </a:bodyPr>
          <a:lstStyle>
            <a:defPPr>
              <a:defRPr lang="en-US"/>
            </a:defPPr>
            <a:lvl1pPr algn="r">
              <a:defRPr sz="3200">
                <a:solidFill>
                  <a:schemeClr val="tx1">
                    <a:lumMod val="75000"/>
                    <a:lumOff val="25000"/>
                  </a:schemeClr>
                </a:solidFill>
                <a:latin typeface="+mj-lt"/>
              </a:defRPr>
            </a:lvl1pPr>
          </a:lstStyle>
          <a:p>
            <a:r>
              <a:rPr lang="en-US"/>
              <a:t>MEET ADAM MURPHY</a:t>
            </a:r>
            <a:endParaRPr lang="en-ID"/>
          </a:p>
        </p:txBody>
      </p:sp>
      <p:sp>
        <p:nvSpPr>
          <p:cNvPr id="6" name="Justify Text Body">
            <a:extLst>
              <a:ext uri="{FF2B5EF4-FFF2-40B4-BE49-F238E27FC236}">
                <a16:creationId xmlns:a16="http://schemas.microsoft.com/office/drawing/2014/main" id="{6DC30F22-30C7-4410-AE2D-DA1097CF14F4}"/>
              </a:ext>
            </a:extLst>
          </p:cNvPr>
          <p:cNvSpPr txBox="1"/>
          <p:nvPr/>
        </p:nvSpPr>
        <p:spPr>
          <a:xfrm>
            <a:off x="5805061" y="1823120"/>
            <a:ext cx="5391578" cy="1084912"/>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suscipit eros iste metus auctor id dapibus quam aliquam sied pretium viverra ornare praesent turpis antes dolor elementum ipsum volutpat tincidunt dapibus integer mollis da vel magna hendrerit eleifend nulla dictum pellentesque lacus vitae tristique nullam malesuada nulla sed massa feugiat</a:t>
            </a:r>
            <a:endParaRPr lang="en-ID" sz="1200">
              <a:solidFill>
                <a:schemeClr val="tx1">
                  <a:lumMod val="50000"/>
                  <a:lumOff val="50000"/>
                </a:schemeClr>
              </a:solidFill>
            </a:endParaRPr>
          </a:p>
        </p:txBody>
      </p:sp>
      <p:sp>
        <p:nvSpPr>
          <p:cNvPr id="7" name="Shape">
            <a:extLst>
              <a:ext uri="{FF2B5EF4-FFF2-40B4-BE49-F238E27FC236}">
                <a16:creationId xmlns:a16="http://schemas.microsoft.com/office/drawing/2014/main" id="{B5CF219D-6A10-40D0-B735-809A67FD44F8}"/>
              </a:ext>
            </a:extLst>
          </p:cNvPr>
          <p:cNvSpPr>
            <a:spLocks noChangeAspect="1" noEditPoints="1"/>
          </p:cNvSpPr>
          <p:nvPr/>
        </p:nvSpPr>
        <p:spPr bwMode="auto">
          <a:xfrm>
            <a:off x="10960584" y="3865583"/>
            <a:ext cx="236635" cy="237066"/>
          </a:xfrm>
          <a:custGeom>
            <a:avLst/>
            <a:gdLst>
              <a:gd name="T0" fmla="*/ 163 w 326"/>
              <a:gd name="T1" fmla="*/ 78 h 325"/>
              <a:gd name="T2" fmla="*/ 99 w 326"/>
              <a:gd name="T3" fmla="*/ 142 h 325"/>
              <a:gd name="T4" fmla="*/ 163 w 326"/>
              <a:gd name="T5" fmla="*/ 206 h 325"/>
              <a:gd name="T6" fmla="*/ 227 w 326"/>
              <a:gd name="T7" fmla="*/ 142 h 325"/>
              <a:gd name="T8" fmla="*/ 163 w 326"/>
              <a:gd name="T9" fmla="*/ 78 h 325"/>
              <a:gd name="T10" fmla="*/ 281 w 326"/>
              <a:gd name="T11" fmla="*/ 0 h 325"/>
              <a:gd name="T12" fmla="*/ 45 w 326"/>
              <a:gd name="T13" fmla="*/ 0 h 325"/>
              <a:gd name="T14" fmla="*/ 0 w 326"/>
              <a:gd name="T15" fmla="*/ 44 h 325"/>
              <a:gd name="T16" fmla="*/ 0 w 326"/>
              <a:gd name="T17" fmla="*/ 280 h 325"/>
              <a:gd name="T18" fmla="*/ 45 w 326"/>
              <a:gd name="T19" fmla="*/ 325 h 325"/>
              <a:gd name="T20" fmla="*/ 281 w 326"/>
              <a:gd name="T21" fmla="*/ 325 h 325"/>
              <a:gd name="T22" fmla="*/ 326 w 326"/>
              <a:gd name="T23" fmla="*/ 280 h 325"/>
              <a:gd name="T24" fmla="*/ 326 w 326"/>
              <a:gd name="T25" fmla="*/ 44 h 325"/>
              <a:gd name="T26" fmla="*/ 281 w 326"/>
              <a:gd name="T27" fmla="*/ 0 h 325"/>
              <a:gd name="T28" fmla="*/ 232 w 326"/>
              <a:gd name="T29" fmla="*/ 211 h 325"/>
              <a:gd name="T30" fmla="*/ 163 w 326"/>
              <a:gd name="T31" fmla="*/ 280 h 325"/>
              <a:gd name="T32" fmla="*/ 94 w 326"/>
              <a:gd name="T33" fmla="*/ 211 h 325"/>
              <a:gd name="T34" fmla="*/ 94 w 326"/>
              <a:gd name="T35" fmla="*/ 73 h 325"/>
              <a:gd name="T36" fmla="*/ 232 w 326"/>
              <a:gd name="T37" fmla="*/ 73 h 325"/>
              <a:gd name="T38" fmla="*/ 232 w 326"/>
              <a:gd name="T39" fmla="*/ 21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6" h="325">
                <a:moveTo>
                  <a:pt x="163" y="78"/>
                </a:moveTo>
                <a:cubicBezTo>
                  <a:pt x="127" y="78"/>
                  <a:pt x="99" y="107"/>
                  <a:pt x="99" y="142"/>
                </a:cubicBezTo>
                <a:cubicBezTo>
                  <a:pt x="99" y="178"/>
                  <a:pt x="127" y="206"/>
                  <a:pt x="163" y="206"/>
                </a:cubicBezTo>
                <a:cubicBezTo>
                  <a:pt x="198" y="206"/>
                  <a:pt x="227" y="178"/>
                  <a:pt x="227" y="142"/>
                </a:cubicBezTo>
                <a:cubicBezTo>
                  <a:pt x="227" y="107"/>
                  <a:pt x="198" y="78"/>
                  <a:pt x="163" y="78"/>
                </a:cubicBezTo>
                <a:close/>
                <a:moveTo>
                  <a:pt x="281" y="0"/>
                </a:moveTo>
                <a:cubicBezTo>
                  <a:pt x="45" y="0"/>
                  <a:pt x="45" y="0"/>
                  <a:pt x="45" y="0"/>
                </a:cubicBezTo>
                <a:cubicBezTo>
                  <a:pt x="20" y="0"/>
                  <a:pt x="0" y="20"/>
                  <a:pt x="0" y="44"/>
                </a:cubicBezTo>
                <a:cubicBezTo>
                  <a:pt x="0" y="280"/>
                  <a:pt x="0" y="280"/>
                  <a:pt x="0" y="280"/>
                </a:cubicBezTo>
                <a:cubicBezTo>
                  <a:pt x="0" y="305"/>
                  <a:pt x="20" y="325"/>
                  <a:pt x="45" y="325"/>
                </a:cubicBezTo>
                <a:cubicBezTo>
                  <a:pt x="281" y="325"/>
                  <a:pt x="281" y="325"/>
                  <a:pt x="281" y="325"/>
                </a:cubicBezTo>
                <a:cubicBezTo>
                  <a:pt x="305" y="325"/>
                  <a:pt x="326" y="305"/>
                  <a:pt x="326" y="280"/>
                </a:cubicBezTo>
                <a:cubicBezTo>
                  <a:pt x="326" y="44"/>
                  <a:pt x="326" y="44"/>
                  <a:pt x="326" y="44"/>
                </a:cubicBezTo>
                <a:cubicBezTo>
                  <a:pt x="326" y="20"/>
                  <a:pt x="305" y="0"/>
                  <a:pt x="281" y="0"/>
                </a:cubicBezTo>
                <a:close/>
                <a:moveTo>
                  <a:pt x="232" y="211"/>
                </a:moveTo>
                <a:cubicBezTo>
                  <a:pt x="163" y="280"/>
                  <a:pt x="163" y="280"/>
                  <a:pt x="163" y="280"/>
                </a:cubicBezTo>
                <a:cubicBezTo>
                  <a:pt x="94" y="211"/>
                  <a:pt x="94" y="211"/>
                  <a:pt x="94" y="211"/>
                </a:cubicBezTo>
                <a:cubicBezTo>
                  <a:pt x="56" y="173"/>
                  <a:pt x="56" y="111"/>
                  <a:pt x="94" y="73"/>
                </a:cubicBezTo>
                <a:cubicBezTo>
                  <a:pt x="132" y="35"/>
                  <a:pt x="194" y="35"/>
                  <a:pt x="232" y="73"/>
                </a:cubicBezTo>
                <a:cubicBezTo>
                  <a:pt x="270" y="111"/>
                  <a:pt x="270" y="173"/>
                  <a:pt x="232" y="211"/>
                </a:cubicBezTo>
                <a:close/>
              </a:path>
            </a:pathLst>
          </a:custGeom>
          <a:gradFill>
            <a:gsLst>
              <a:gs pos="0">
                <a:schemeClr val="accent1"/>
              </a:gs>
              <a:gs pos="100000">
                <a:schemeClr val="accent2"/>
              </a:gs>
            </a:gsLst>
            <a:lin ang="3600000" scaled="0"/>
          </a:gradFill>
          <a:ln>
            <a:noFill/>
          </a:ln>
        </p:spPr>
        <p:txBody>
          <a:bodyPr vert="horz" wrap="square" lIns="45720" tIns="22860" rIns="45720" bIns="22860" numCol="1" anchor="t" anchorCtr="0" compatLnSpc="1">
            <a:prstTxWarp prst="textNoShape">
              <a:avLst/>
            </a:prstTxWarp>
          </a:bodyPr>
          <a:lstStyle/>
          <a:p>
            <a:endParaRPr lang="en-US" sz="900"/>
          </a:p>
        </p:txBody>
      </p:sp>
      <p:sp>
        <p:nvSpPr>
          <p:cNvPr id="8" name="Shape">
            <a:extLst>
              <a:ext uri="{FF2B5EF4-FFF2-40B4-BE49-F238E27FC236}">
                <a16:creationId xmlns:a16="http://schemas.microsoft.com/office/drawing/2014/main" id="{50968C12-77D1-44D4-B730-847B7848DE2C}"/>
              </a:ext>
            </a:extLst>
          </p:cNvPr>
          <p:cNvSpPr>
            <a:spLocks noChangeAspect="1" noEditPoints="1"/>
          </p:cNvSpPr>
          <p:nvPr/>
        </p:nvSpPr>
        <p:spPr bwMode="auto">
          <a:xfrm>
            <a:off x="10960584" y="4275476"/>
            <a:ext cx="236635" cy="237066"/>
          </a:xfrm>
          <a:custGeom>
            <a:avLst/>
            <a:gdLst>
              <a:gd name="T0" fmla="*/ 200 w 232"/>
              <a:gd name="T1" fmla="*/ 0 h 232"/>
              <a:gd name="T2" fmla="*/ 32 w 232"/>
              <a:gd name="T3" fmla="*/ 0 h 232"/>
              <a:gd name="T4" fmla="*/ 0 w 232"/>
              <a:gd name="T5" fmla="*/ 32 h 232"/>
              <a:gd name="T6" fmla="*/ 0 w 232"/>
              <a:gd name="T7" fmla="*/ 200 h 232"/>
              <a:gd name="T8" fmla="*/ 32 w 232"/>
              <a:gd name="T9" fmla="*/ 232 h 232"/>
              <a:gd name="T10" fmla="*/ 200 w 232"/>
              <a:gd name="T11" fmla="*/ 232 h 232"/>
              <a:gd name="T12" fmla="*/ 232 w 232"/>
              <a:gd name="T13" fmla="*/ 200 h 232"/>
              <a:gd name="T14" fmla="*/ 232 w 232"/>
              <a:gd name="T15" fmla="*/ 32 h 232"/>
              <a:gd name="T16" fmla="*/ 200 w 232"/>
              <a:gd name="T17" fmla="*/ 0 h 232"/>
              <a:gd name="T18" fmla="*/ 158 w 232"/>
              <a:gd name="T19" fmla="*/ 157 h 232"/>
              <a:gd name="T20" fmla="*/ 156 w 232"/>
              <a:gd name="T21" fmla="*/ 162 h 232"/>
              <a:gd name="T22" fmla="*/ 157 w 232"/>
              <a:gd name="T23" fmla="*/ 165 h 232"/>
              <a:gd name="T24" fmla="*/ 155 w 232"/>
              <a:gd name="T25" fmla="*/ 173 h 232"/>
              <a:gd name="T26" fmla="*/ 156 w 232"/>
              <a:gd name="T27" fmla="*/ 177 h 232"/>
              <a:gd name="T28" fmla="*/ 117 w 232"/>
              <a:gd name="T29" fmla="*/ 183 h 232"/>
              <a:gd name="T30" fmla="*/ 52 w 232"/>
              <a:gd name="T31" fmla="*/ 165 h 232"/>
              <a:gd name="T32" fmla="*/ 51 w 232"/>
              <a:gd name="T33" fmla="*/ 165 h 232"/>
              <a:gd name="T34" fmla="*/ 51 w 232"/>
              <a:gd name="T35" fmla="*/ 123 h 232"/>
              <a:gd name="T36" fmla="*/ 116 w 232"/>
              <a:gd name="T37" fmla="*/ 156 h 232"/>
              <a:gd name="T38" fmla="*/ 158 w 232"/>
              <a:gd name="T39" fmla="*/ 135 h 232"/>
              <a:gd name="T40" fmla="*/ 158 w 232"/>
              <a:gd name="T41" fmla="*/ 157 h 232"/>
              <a:gd name="T42" fmla="*/ 163 w 232"/>
              <a:gd name="T43" fmla="*/ 184 h 232"/>
              <a:gd name="T44" fmla="*/ 164 w 232"/>
              <a:gd name="T45" fmla="*/ 180 h 232"/>
              <a:gd name="T46" fmla="*/ 159 w 232"/>
              <a:gd name="T47" fmla="*/ 173 h 232"/>
              <a:gd name="T48" fmla="*/ 162 w 232"/>
              <a:gd name="T49" fmla="*/ 165 h 232"/>
              <a:gd name="T50" fmla="*/ 160 w 232"/>
              <a:gd name="T51" fmla="*/ 162 h 232"/>
              <a:gd name="T52" fmla="*/ 162 w 232"/>
              <a:gd name="T53" fmla="*/ 159 h 232"/>
              <a:gd name="T54" fmla="*/ 162 w 232"/>
              <a:gd name="T55" fmla="*/ 126 h 232"/>
              <a:gd name="T56" fmla="*/ 116 w 232"/>
              <a:gd name="T57" fmla="*/ 103 h 232"/>
              <a:gd name="T58" fmla="*/ 115 w 232"/>
              <a:gd name="T59" fmla="*/ 97 h 232"/>
              <a:gd name="T60" fmla="*/ 122 w 232"/>
              <a:gd name="T61" fmla="*/ 97 h 232"/>
              <a:gd name="T62" fmla="*/ 170 w 232"/>
              <a:gd name="T63" fmla="*/ 122 h 232"/>
              <a:gd name="T64" fmla="*/ 170 w 232"/>
              <a:gd name="T65" fmla="*/ 159 h 232"/>
              <a:gd name="T66" fmla="*/ 172 w 232"/>
              <a:gd name="T67" fmla="*/ 162 h 232"/>
              <a:gd name="T68" fmla="*/ 170 w 232"/>
              <a:gd name="T69" fmla="*/ 165 h 232"/>
              <a:gd name="T70" fmla="*/ 174 w 232"/>
              <a:gd name="T71" fmla="*/ 172 h 232"/>
              <a:gd name="T72" fmla="*/ 163 w 232"/>
              <a:gd name="T73" fmla="*/ 184 h 232"/>
              <a:gd name="T74" fmla="*/ 182 w 232"/>
              <a:gd name="T75" fmla="*/ 165 h 232"/>
              <a:gd name="T76" fmla="*/ 181 w 232"/>
              <a:gd name="T77" fmla="*/ 165 h 232"/>
              <a:gd name="T78" fmla="*/ 177 w 232"/>
              <a:gd name="T79" fmla="*/ 168 h 232"/>
              <a:gd name="T80" fmla="*/ 175 w 232"/>
              <a:gd name="T81" fmla="*/ 165 h 232"/>
              <a:gd name="T82" fmla="*/ 176 w 232"/>
              <a:gd name="T83" fmla="*/ 162 h 232"/>
              <a:gd name="T84" fmla="*/ 174 w 232"/>
              <a:gd name="T85" fmla="*/ 157 h 232"/>
              <a:gd name="T86" fmla="*/ 174 w 232"/>
              <a:gd name="T87" fmla="*/ 127 h 232"/>
              <a:gd name="T88" fmla="*/ 182 w 232"/>
              <a:gd name="T89" fmla="*/ 123 h 232"/>
              <a:gd name="T90" fmla="*/ 182 w 232"/>
              <a:gd name="T91" fmla="*/ 165 h 232"/>
              <a:gd name="T92" fmla="*/ 174 w 232"/>
              <a:gd name="T93" fmla="*/ 120 h 232"/>
              <a:gd name="T94" fmla="*/ 174 w 232"/>
              <a:gd name="T95" fmla="*/ 119 h 232"/>
              <a:gd name="T96" fmla="*/ 124 w 232"/>
              <a:gd name="T97" fmla="*/ 94 h 232"/>
              <a:gd name="T98" fmla="*/ 118 w 232"/>
              <a:gd name="T99" fmla="*/ 92 h 232"/>
              <a:gd name="T100" fmla="*/ 112 w 232"/>
              <a:gd name="T101" fmla="*/ 94 h 232"/>
              <a:gd name="T102" fmla="*/ 110 w 232"/>
              <a:gd name="T103" fmla="*/ 100 h 232"/>
              <a:gd name="T104" fmla="*/ 114 w 232"/>
              <a:gd name="T105" fmla="*/ 107 h 232"/>
              <a:gd name="T106" fmla="*/ 157 w 232"/>
              <a:gd name="T107" fmla="*/ 128 h 232"/>
              <a:gd name="T108" fmla="*/ 116 w 232"/>
              <a:gd name="T109" fmla="*/ 149 h 232"/>
              <a:gd name="T110" fmla="*/ 17 w 232"/>
              <a:gd name="T111" fmla="*/ 99 h 232"/>
              <a:gd name="T112" fmla="*/ 116 w 232"/>
              <a:gd name="T113" fmla="*/ 48 h 232"/>
              <a:gd name="T114" fmla="*/ 216 w 232"/>
              <a:gd name="T115" fmla="*/ 99 h 232"/>
              <a:gd name="T116" fmla="*/ 174 w 232"/>
              <a:gd name="T117" fmla="*/ 12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2" h="232">
                <a:moveTo>
                  <a:pt x="200" y="0"/>
                </a:moveTo>
                <a:cubicBezTo>
                  <a:pt x="32" y="0"/>
                  <a:pt x="32" y="0"/>
                  <a:pt x="32" y="0"/>
                </a:cubicBezTo>
                <a:cubicBezTo>
                  <a:pt x="15" y="0"/>
                  <a:pt x="0" y="14"/>
                  <a:pt x="0" y="32"/>
                </a:cubicBezTo>
                <a:cubicBezTo>
                  <a:pt x="0" y="200"/>
                  <a:pt x="0" y="200"/>
                  <a:pt x="0" y="200"/>
                </a:cubicBezTo>
                <a:cubicBezTo>
                  <a:pt x="0" y="218"/>
                  <a:pt x="15" y="232"/>
                  <a:pt x="32" y="232"/>
                </a:cubicBezTo>
                <a:cubicBezTo>
                  <a:pt x="200" y="232"/>
                  <a:pt x="200" y="232"/>
                  <a:pt x="200" y="232"/>
                </a:cubicBezTo>
                <a:cubicBezTo>
                  <a:pt x="218" y="232"/>
                  <a:pt x="232" y="218"/>
                  <a:pt x="232" y="200"/>
                </a:cubicBezTo>
                <a:cubicBezTo>
                  <a:pt x="232" y="32"/>
                  <a:pt x="232" y="32"/>
                  <a:pt x="232" y="32"/>
                </a:cubicBezTo>
                <a:cubicBezTo>
                  <a:pt x="232" y="14"/>
                  <a:pt x="218" y="0"/>
                  <a:pt x="200" y="0"/>
                </a:cubicBezTo>
                <a:close/>
                <a:moveTo>
                  <a:pt x="158" y="157"/>
                </a:moveTo>
                <a:cubicBezTo>
                  <a:pt x="157" y="158"/>
                  <a:pt x="156" y="160"/>
                  <a:pt x="156" y="162"/>
                </a:cubicBezTo>
                <a:cubicBezTo>
                  <a:pt x="156" y="163"/>
                  <a:pt x="156" y="164"/>
                  <a:pt x="157" y="165"/>
                </a:cubicBezTo>
                <a:cubicBezTo>
                  <a:pt x="156" y="167"/>
                  <a:pt x="155" y="170"/>
                  <a:pt x="155" y="173"/>
                </a:cubicBezTo>
                <a:cubicBezTo>
                  <a:pt x="155" y="174"/>
                  <a:pt x="155" y="176"/>
                  <a:pt x="156" y="177"/>
                </a:cubicBezTo>
                <a:cubicBezTo>
                  <a:pt x="144" y="181"/>
                  <a:pt x="130" y="183"/>
                  <a:pt x="117" y="183"/>
                </a:cubicBezTo>
                <a:cubicBezTo>
                  <a:pt x="93" y="183"/>
                  <a:pt x="70" y="177"/>
                  <a:pt x="52" y="165"/>
                </a:cubicBezTo>
                <a:cubicBezTo>
                  <a:pt x="51" y="165"/>
                  <a:pt x="51" y="165"/>
                  <a:pt x="51" y="165"/>
                </a:cubicBezTo>
                <a:cubicBezTo>
                  <a:pt x="51" y="123"/>
                  <a:pt x="51" y="123"/>
                  <a:pt x="51" y="123"/>
                </a:cubicBezTo>
                <a:cubicBezTo>
                  <a:pt x="116" y="156"/>
                  <a:pt x="116" y="156"/>
                  <a:pt x="116" y="156"/>
                </a:cubicBezTo>
                <a:cubicBezTo>
                  <a:pt x="158" y="135"/>
                  <a:pt x="158" y="135"/>
                  <a:pt x="158" y="135"/>
                </a:cubicBezTo>
                <a:lnTo>
                  <a:pt x="158" y="157"/>
                </a:lnTo>
                <a:close/>
                <a:moveTo>
                  <a:pt x="163" y="184"/>
                </a:moveTo>
                <a:cubicBezTo>
                  <a:pt x="163" y="184"/>
                  <a:pt x="164" y="182"/>
                  <a:pt x="164" y="180"/>
                </a:cubicBezTo>
                <a:cubicBezTo>
                  <a:pt x="164" y="177"/>
                  <a:pt x="159" y="177"/>
                  <a:pt x="159" y="173"/>
                </a:cubicBezTo>
                <a:cubicBezTo>
                  <a:pt x="159" y="169"/>
                  <a:pt x="161" y="166"/>
                  <a:pt x="162" y="165"/>
                </a:cubicBezTo>
                <a:cubicBezTo>
                  <a:pt x="161" y="165"/>
                  <a:pt x="160" y="163"/>
                  <a:pt x="160" y="162"/>
                </a:cubicBezTo>
                <a:cubicBezTo>
                  <a:pt x="160" y="161"/>
                  <a:pt x="161" y="160"/>
                  <a:pt x="162" y="159"/>
                </a:cubicBezTo>
                <a:cubicBezTo>
                  <a:pt x="162" y="126"/>
                  <a:pt x="162" y="126"/>
                  <a:pt x="162" y="126"/>
                </a:cubicBezTo>
                <a:cubicBezTo>
                  <a:pt x="116" y="103"/>
                  <a:pt x="116" y="103"/>
                  <a:pt x="116" y="103"/>
                </a:cubicBezTo>
                <a:cubicBezTo>
                  <a:pt x="116" y="103"/>
                  <a:pt x="111" y="100"/>
                  <a:pt x="115" y="97"/>
                </a:cubicBezTo>
                <a:cubicBezTo>
                  <a:pt x="118" y="94"/>
                  <a:pt x="122" y="97"/>
                  <a:pt x="122" y="97"/>
                </a:cubicBezTo>
                <a:cubicBezTo>
                  <a:pt x="170" y="122"/>
                  <a:pt x="170" y="122"/>
                  <a:pt x="170" y="122"/>
                </a:cubicBezTo>
                <a:cubicBezTo>
                  <a:pt x="170" y="159"/>
                  <a:pt x="170" y="159"/>
                  <a:pt x="170" y="159"/>
                </a:cubicBezTo>
                <a:cubicBezTo>
                  <a:pt x="171" y="160"/>
                  <a:pt x="172" y="161"/>
                  <a:pt x="172" y="162"/>
                </a:cubicBezTo>
                <a:cubicBezTo>
                  <a:pt x="172" y="163"/>
                  <a:pt x="171" y="164"/>
                  <a:pt x="170" y="165"/>
                </a:cubicBezTo>
                <a:cubicBezTo>
                  <a:pt x="171" y="166"/>
                  <a:pt x="174" y="168"/>
                  <a:pt x="174" y="172"/>
                </a:cubicBezTo>
                <a:cubicBezTo>
                  <a:pt x="174" y="180"/>
                  <a:pt x="163" y="184"/>
                  <a:pt x="163" y="184"/>
                </a:cubicBezTo>
                <a:close/>
                <a:moveTo>
                  <a:pt x="182" y="165"/>
                </a:moveTo>
                <a:cubicBezTo>
                  <a:pt x="181" y="165"/>
                  <a:pt x="181" y="165"/>
                  <a:pt x="181" y="165"/>
                </a:cubicBezTo>
                <a:cubicBezTo>
                  <a:pt x="180" y="166"/>
                  <a:pt x="178" y="167"/>
                  <a:pt x="177" y="168"/>
                </a:cubicBezTo>
                <a:cubicBezTo>
                  <a:pt x="176" y="167"/>
                  <a:pt x="176" y="166"/>
                  <a:pt x="175" y="165"/>
                </a:cubicBezTo>
                <a:cubicBezTo>
                  <a:pt x="176" y="164"/>
                  <a:pt x="176" y="163"/>
                  <a:pt x="176" y="162"/>
                </a:cubicBezTo>
                <a:cubicBezTo>
                  <a:pt x="176" y="160"/>
                  <a:pt x="175" y="159"/>
                  <a:pt x="174" y="157"/>
                </a:cubicBezTo>
                <a:cubicBezTo>
                  <a:pt x="174" y="127"/>
                  <a:pt x="174" y="127"/>
                  <a:pt x="174" y="127"/>
                </a:cubicBezTo>
                <a:cubicBezTo>
                  <a:pt x="182" y="123"/>
                  <a:pt x="182" y="123"/>
                  <a:pt x="182" y="123"/>
                </a:cubicBezTo>
                <a:lnTo>
                  <a:pt x="182" y="165"/>
                </a:lnTo>
                <a:close/>
                <a:moveTo>
                  <a:pt x="174" y="120"/>
                </a:moveTo>
                <a:cubicBezTo>
                  <a:pt x="174" y="119"/>
                  <a:pt x="174" y="119"/>
                  <a:pt x="174" y="119"/>
                </a:cubicBezTo>
                <a:cubicBezTo>
                  <a:pt x="124" y="94"/>
                  <a:pt x="124" y="94"/>
                  <a:pt x="124" y="94"/>
                </a:cubicBezTo>
                <a:cubicBezTo>
                  <a:pt x="123" y="93"/>
                  <a:pt x="121" y="92"/>
                  <a:pt x="118" y="92"/>
                </a:cubicBezTo>
                <a:cubicBezTo>
                  <a:pt x="116" y="92"/>
                  <a:pt x="114" y="92"/>
                  <a:pt x="112" y="94"/>
                </a:cubicBezTo>
                <a:cubicBezTo>
                  <a:pt x="110" y="96"/>
                  <a:pt x="109" y="99"/>
                  <a:pt x="110" y="100"/>
                </a:cubicBezTo>
                <a:cubicBezTo>
                  <a:pt x="110" y="104"/>
                  <a:pt x="113" y="106"/>
                  <a:pt x="114" y="107"/>
                </a:cubicBezTo>
                <a:cubicBezTo>
                  <a:pt x="157" y="128"/>
                  <a:pt x="157" y="128"/>
                  <a:pt x="157" y="128"/>
                </a:cubicBezTo>
                <a:cubicBezTo>
                  <a:pt x="116" y="149"/>
                  <a:pt x="116" y="149"/>
                  <a:pt x="116" y="149"/>
                </a:cubicBezTo>
                <a:cubicBezTo>
                  <a:pt x="17" y="99"/>
                  <a:pt x="17" y="99"/>
                  <a:pt x="17" y="99"/>
                </a:cubicBezTo>
                <a:cubicBezTo>
                  <a:pt x="116" y="48"/>
                  <a:pt x="116" y="48"/>
                  <a:pt x="116" y="48"/>
                </a:cubicBezTo>
                <a:cubicBezTo>
                  <a:pt x="216" y="99"/>
                  <a:pt x="216" y="99"/>
                  <a:pt x="216" y="99"/>
                </a:cubicBezTo>
                <a:lnTo>
                  <a:pt x="174" y="120"/>
                </a:lnTo>
                <a:close/>
              </a:path>
            </a:pathLst>
          </a:custGeom>
          <a:gradFill>
            <a:gsLst>
              <a:gs pos="0">
                <a:schemeClr val="accent1"/>
              </a:gs>
              <a:gs pos="100000">
                <a:schemeClr val="accent2"/>
              </a:gs>
            </a:gsLst>
            <a:lin ang="3600000" scaled="0"/>
          </a:gradFill>
          <a:ln>
            <a:noFill/>
          </a:ln>
        </p:spPr>
        <p:txBody>
          <a:bodyPr vert="horz" wrap="square" lIns="91440" tIns="45720" rIns="91440" bIns="45720" numCol="1" anchor="t" anchorCtr="0" compatLnSpc="1">
            <a:prstTxWarp prst="textNoShape">
              <a:avLst/>
            </a:prstTxWarp>
          </a:bodyPr>
          <a:lstStyle/>
          <a:p>
            <a:endParaRPr lang="en-US" sz="3600"/>
          </a:p>
        </p:txBody>
      </p:sp>
      <p:sp>
        <p:nvSpPr>
          <p:cNvPr id="9" name="Shape">
            <a:extLst>
              <a:ext uri="{FF2B5EF4-FFF2-40B4-BE49-F238E27FC236}">
                <a16:creationId xmlns:a16="http://schemas.microsoft.com/office/drawing/2014/main" id="{606782B1-0E90-44DF-9122-AA0364E77200}"/>
              </a:ext>
            </a:extLst>
          </p:cNvPr>
          <p:cNvSpPr>
            <a:spLocks noChangeAspect="1" noEditPoints="1"/>
          </p:cNvSpPr>
          <p:nvPr/>
        </p:nvSpPr>
        <p:spPr bwMode="auto">
          <a:xfrm>
            <a:off x="10960584" y="4685369"/>
            <a:ext cx="236635" cy="237066"/>
          </a:xfrm>
          <a:custGeom>
            <a:avLst/>
            <a:gdLst>
              <a:gd name="T0" fmla="*/ 43 w 232"/>
              <a:gd name="T1" fmla="*/ 159 h 232"/>
              <a:gd name="T2" fmla="*/ 43 w 232"/>
              <a:gd name="T3" fmla="*/ 170 h 232"/>
              <a:gd name="T4" fmla="*/ 232 w 232"/>
              <a:gd name="T5" fmla="*/ 32 h 232"/>
              <a:gd name="T6" fmla="*/ 200 w 232"/>
              <a:gd name="T7" fmla="*/ 232 h 232"/>
              <a:gd name="T8" fmla="*/ 0 w 232"/>
              <a:gd name="T9" fmla="*/ 200 h 232"/>
              <a:gd name="T10" fmla="*/ 32 w 232"/>
              <a:gd name="T11" fmla="*/ 0 h 232"/>
              <a:gd name="T12" fmla="*/ 232 w 232"/>
              <a:gd name="T13" fmla="*/ 32 h 232"/>
              <a:gd name="T14" fmla="*/ 119 w 232"/>
              <a:gd name="T15" fmla="*/ 73 h 232"/>
              <a:gd name="T16" fmla="*/ 151 w 232"/>
              <a:gd name="T17" fmla="*/ 90 h 232"/>
              <a:gd name="T18" fmla="*/ 167 w 232"/>
              <a:gd name="T19" fmla="*/ 54 h 232"/>
              <a:gd name="T20" fmla="*/ 111 w 232"/>
              <a:gd name="T21" fmla="*/ 54 h 232"/>
              <a:gd name="T22" fmla="*/ 131 w 232"/>
              <a:gd name="T23" fmla="*/ 111 h 232"/>
              <a:gd name="T24" fmla="*/ 146 w 232"/>
              <a:gd name="T25" fmla="*/ 113 h 232"/>
              <a:gd name="T26" fmla="*/ 148 w 232"/>
              <a:gd name="T27" fmla="*/ 110 h 232"/>
              <a:gd name="T28" fmla="*/ 152 w 232"/>
              <a:gd name="T29" fmla="*/ 108 h 232"/>
              <a:gd name="T30" fmla="*/ 150 w 232"/>
              <a:gd name="T31" fmla="*/ 104 h 232"/>
              <a:gd name="T32" fmla="*/ 126 w 232"/>
              <a:gd name="T33" fmla="*/ 107 h 232"/>
              <a:gd name="T34" fmla="*/ 129 w 232"/>
              <a:gd name="T35" fmla="*/ 110 h 232"/>
              <a:gd name="T36" fmla="*/ 152 w 232"/>
              <a:gd name="T37" fmla="*/ 101 h 232"/>
              <a:gd name="T38" fmla="*/ 150 w 232"/>
              <a:gd name="T39" fmla="*/ 98 h 232"/>
              <a:gd name="T40" fmla="*/ 126 w 232"/>
              <a:gd name="T41" fmla="*/ 100 h 232"/>
              <a:gd name="T42" fmla="*/ 129 w 232"/>
              <a:gd name="T43" fmla="*/ 103 h 232"/>
              <a:gd name="T44" fmla="*/ 152 w 232"/>
              <a:gd name="T45" fmla="*/ 101 h 232"/>
              <a:gd name="T46" fmla="*/ 152 w 232"/>
              <a:gd name="T47" fmla="*/ 94 h 232"/>
              <a:gd name="T48" fmla="*/ 129 w 232"/>
              <a:gd name="T49" fmla="*/ 92 h 232"/>
              <a:gd name="T50" fmla="*/ 126 w 232"/>
              <a:gd name="T51" fmla="*/ 95 h 232"/>
              <a:gd name="T52" fmla="*/ 150 w 232"/>
              <a:gd name="T53" fmla="*/ 97 h 232"/>
              <a:gd name="T54" fmla="*/ 67 w 232"/>
              <a:gd name="T55" fmla="*/ 118 h 232"/>
              <a:gd name="T56" fmla="*/ 32 w 232"/>
              <a:gd name="T57" fmla="*/ 178 h 232"/>
              <a:gd name="T58" fmla="*/ 67 w 232"/>
              <a:gd name="T59" fmla="*/ 118 h 232"/>
              <a:gd name="T60" fmla="*/ 159 w 232"/>
              <a:gd name="T61" fmla="*/ 135 h 232"/>
              <a:gd name="T62" fmla="*/ 161 w 232"/>
              <a:gd name="T63" fmla="*/ 146 h 232"/>
              <a:gd name="T64" fmla="*/ 116 w 232"/>
              <a:gd name="T65" fmla="*/ 139 h 232"/>
              <a:gd name="T66" fmla="*/ 157 w 232"/>
              <a:gd name="T67" fmla="*/ 140 h 232"/>
              <a:gd name="T68" fmla="*/ 108 w 232"/>
              <a:gd name="T69" fmla="*/ 115 h 232"/>
              <a:gd name="T70" fmla="*/ 72 w 232"/>
              <a:gd name="T71" fmla="*/ 122 h 232"/>
              <a:gd name="T72" fmla="*/ 84 w 232"/>
              <a:gd name="T73" fmla="*/ 162 h 232"/>
              <a:gd name="T74" fmla="*/ 131 w 232"/>
              <a:gd name="T75" fmla="*/ 172 h 232"/>
              <a:gd name="T76" fmla="*/ 175 w 232"/>
              <a:gd name="T77" fmla="*/ 149 h 232"/>
              <a:gd name="T78" fmla="*/ 189 w 232"/>
              <a:gd name="T79" fmla="*/ 118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2" h="232">
                <a:moveTo>
                  <a:pt x="38" y="165"/>
                </a:moveTo>
                <a:cubicBezTo>
                  <a:pt x="38" y="162"/>
                  <a:pt x="41" y="159"/>
                  <a:pt x="43" y="159"/>
                </a:cubicBezTo>
                <a:cubicBezTo>
                  <a:pt x="46" y="159"/>
                  <a:pt x="49" y="162"/>
                  <a:pt x="49" y="165"/>
                </a:cubicBezTo>
                <a:cubicBezTo>
                  <a:pt x="49" y="167"/>
                  <a:pt x="46" y="170"/>
                  <a:pt x="43" y="170"/>
                </a:cubicBezTo>
                <a:cubicBezTo>
                  <a:pt x="41" y="170"/>
                  <a:pt x="38" y="167"/>
                  <a:pt x="38" y="165"/>
                </a:cubicBezTo>
                <a:close/>
                <a:moveTo>
                  <a:pt x="232" y="32"/>
                </a:moveTo>
                <a:cubicBezTo>
                  <a:pt x="232" y="200"/>
                  <a:pt x="232" y="200"/>
                  <a:pt x="232" y="200"/>
                </a:cubicBezTo>
                <a:cubicBezTo>
                  <a:pt x="232" y="218"/>
                  <a:pt x="218" y="232"/>
                  <a:pt x="200" y="232"/>
                </a:cubicBezTo>
                <a:cubicBezTo>
                  <a:pt x="32" y="232"/>
                  <a:pt x="32" y="232"/>
                  <a:pt x="32" y="232"/>
                </a:cubicBezTo>
                <a:cubicBezTo>
                  <a:pt x="14" y="232"/>
                  <a:pt x="0" y="218"/>
                  <a:pt x="0" y="200"/>
                </a:cubicBezTo>
                <a:cubicBezTo>
                  <a:pt x="0" y="32"/>
                  <a:pt x="0" y="32"/>
                  <a:pt x="0" y="32"/>
                </a:cubicBezTo>
                <a:cubicBezTo>
                  <a:pt x="0" y="15"/>
                  <a:pt x="14" y="0"/>
                  <a:pt x="32" y="0"/>
                </a:cubicBezTo>
                <a:cubicBezTo>
                  <a:pt x="200" y="0"/>
                  <a:pt x="200" y="0"/>
                  <a:pt x="200" y="0"/>
                </a:cubicBezTo>
                <a:cubicBezTo>
                  <a:pt x="218" y="0"/>
                  <a:pt x="232" y="15"/>
                  <a:pt x="232" y="32"/>
                </a:cubicBezTo>
                <a:close/>
                <a:moveTo>
                  <a:pt x="111" y="54"/>
                </a:moveTo>
                <a:cubicBezTo>
                  <a:pt x="111" y="61"/>
                  <a:pt x="114" y="68"/>
                  <a:pt x="119" y="73"/>
                </a:cubicBezTo>
                <a:cubicBezTo>
                  <a:pt x="128" y="84"/>
                  <a:pt x="123" y="90"/>
                  <a:pt x="128" y="90"/>
                </a:cubicBezTo>
                <a:cubicBezTo>
                  <a:pt x="151" y="90"/>
                  <a:pt x="151" y="90"/>
                  <a:pt x="151" y="90"/>
                </a:cubicBezTo>
                <a:cubicBezTo>
                  <a:pt x="156" y="90"/>
                  <a:pt x="150" y="84"/>
                  <a:pt x="160" y="73"/>
                </a:cubicBezTo>
                <a:cubicBezTo>
                  <a:pt x="164" y="68"/>
                  <a:pt x="167" y="61"/>
                  <a:pt x="167" y="54"/>
                </a:cubicBezTo>
                <a:cubicBezTo>
                  <a:pt x="167" y="38"/>
                  <a:pt x="155" y="26"/>
                  <a:pt x="139" y="26"/>
                </a:cubicBezTo>
                <a:cubicBezTo>
                  <a:pt x="124" y="26"/>
                  <a:pt x="111" y="38"/>
                  <a:pt x="111" y="54"/>
                </a:cubicBezTo>
                <a:close/>
                <a:moveTo>
                  <a:pt x="131" y="110"/>
                </a:moveTo>
                <a:cubicBezTo>
                  <a:pt x="131" y="111"/>
                  <a:pt x="131" y="111"/>
                  <a:pt x="131" y="111"/>
                </a:cubicBezTo>
                <a:cubicBezTo>
                  <a:pt x="131" y="112"/>
                  <a:pt x="132" y="113"/>
                  <a:pt x="133" y="113"/>
                </a:cubicBezTo>
                <a:cubicBezTo>
                  <a:pt x="146" y="113"/>
                  <a:pt x="146" y="113"/>
                  <a:pt x="146" y="113"/>
                </a:cubicBezTo>
                <a:cubicBezTo>
                  <a:pt x="147" y="113"/>
                  <a:pt x="148" y="112"/>
                  <a:pt x="148" y="111"/>
                </a:cubicBezTo>
                <a:cubicBezTo>
                  <a:pt x="148" y="110"/>
                  <a:pt x="148" y="110"/>
                  <a:pt x="148" y="110"/>
                </a:cubicBezTo>
                <a:cubicBezTo>
                  <a:pt x="150" y="110"/>
                  <a:pt x="150" y="110"/>
                  <a:pt x="150" y="110"/>
                </a:cubicBezTo>
                <a:cubicBezTo>
                  <a:pt x="151" y="110"/>
                  <a:pt x="152" y="109"/>
                  <a:pt x="152" y="108"/>
                </a:cubicBezTo>
                <a:cubicBezTo>
                  <a:pt x="152" y="107"/>
                  <a:pt x="152" y="107"/>
                  <a:pt x="152" y="107"/>
                </a:cubicBezTo>
                <a:cubicBezTo>
                  <a:pt x="152" y="105"/>
                  <a:pt x="151" y="104"/>
                  <a:pt x="150" y="104"/>
                </a:cubicBezTo>
                <a:cubicBezTo>
                  <a:pt x="129" y="104"/>
                  <a:pt x="129" y="104"/>
                  <a:pt x="129" y="104"/>
                </a:cubicBezTo>
                <a:cubicBezTo>
                  <a:pt x="127" y="104"/>
                  <a:pt x="126" y="105"/>
                  <a:pt x="126" y="107"/>
                </a:cubicBezTo>
                <a:cubicBezTo>
                  <a:pt x="126" y="108"/>
                  <a:pt x="126" y="108"/>
                  <a:pt x="126" y="108"/>
                </a:cubicBezTo>
                <a:cubicBezTo>
                  <a:pt x="126" y="109"/>
                  <a:pt x="127" y="110"/>
                  <a:pt x="129" y="110"/>
                </a:cubicBezTo>
                <a:lnTo>
                  <a:pt x="131" y="110"/>
                </a:lnTo>
                <a:close/>
                <a:moveTo>
                  <a:pt x="152" y="101"/>
                </a:moveTo>
                <a:cubicBezTo>
                  <a:pt x="152" y="100"/>
                  <a:pt x="152" y="100"/>
                  <a:pt x="152" y="100"/>
                </a:cubicBezTo>
                <a:cubicBezTo>
                  <a:pt x="152" y="99"/>
                  <a:pt x="151" y="98"/>
                  <a:pt x="150" y="98"/>
                </a:cubicBezTo>
                <a:cubicBezTo>
                  <a:pt x="129" y="98"/>
                  <a:pt x="129" y="98"/>
                  <a:pt x="129" y="98"/>
                </a:cubicBezTo>
                <a:cubicBezTo>
                  <a:pt x="127" y="98"/>
                  <a:pt x="126" y="99"/>
                  <a:pt x="126" y="100"/>
                </a:cubicBezTo>
                <a:cubicBezTo>
                  <a:pt x="126" y="101"/>
                  <a:pt x="126" y="101"/>
                  <a:pt x="126" y="101"/>
                </a:cubicBezTo>
                <a:cubicBezTo>
                  <a:pt x="126" y="102"/>
                  <a:pt x="127" y="103"/>
                  <a:pt x="129" y="103"/>
                </a:cubicBezTo>
                <a:cubicBezTo>
                  <a:pt x="150" y="103"/>
                  <a:pt x="150" y="103"/>
                  <a:pt x="150" y="103"/>
                </a:cubicBezTo>
                <a:cubicBezTo>
                  <a:pt x="151" y="103"/>
                  <a:pt x="152" y="102"/>
                  <a:pt x="152" y="101"/>
                </a:cubicBezTo>
                <a:close/>
                <a:moveTo>
                  <a:pt x="152" y="95"/>
                </a:moveTo>
                <a:cubicBezTo>
                  <a:pt x="152" y="94"/>
                  <a:pt x="152" y="94"/>
                  <a:pt x="152" y="94"/>
                </a:cubicBezTo>
                <a:cubicBezTo>
                  <a:pt x="152" y="93"/>
                  <a:pt x="151" y="92"/>
                  <a:pt x="150" y="92"/>
                </a:cubicBezTo>
                <a:cubicBezTo>
                  <a:pt x="129" y="92"/>
                  <a:pt x="129" y="92"/>
                  <a:pt x="129" y="92"/>
                </a:cubicBezTo>
                <a:cubicBezTo>
                  <a:pt x="127" y="92"/>
                  <a:pt x="126" y="93"/>
                  <a:pt x="126" y="94"/>
                </a:cubicBezTo>
                <a:cubicBezTo>
                  <a:pt x="126" y="95"/>
                  <a:pt x="126" y="95"/>
                  <a:pt x="126" y="95"/>
                </a:cubicBezTo>
                <a:cubicBezTo>
                  <a:pt x="126" y="96"/>
                  <a:pt x="127" y="97"/>
                  <a:pt x="129" y="97"/>
                </a:cubicBezTo>
                <a:cubicBezTo>
                  <a:pt x="150" y="97"/>
                  <a:pt x="150" y="97"/>
                  <a:pt x="150" y="97"/>
                </a:cubicBezTo>
                <a:cubicBezTo>
                  <a:pt x="151" y="97"/>
                  <a:pt x="152" y="96"/>
                  <a:pt x="152" y="95"/>
                </a:cubicBezTo>
                <a:close/>
                <a:moveTo>
                  <a:pt x="67" y="118"/>
                </a:moveTo>
                <a:cubicBezTo>
                  <a:pt x="32" y="118"/>
                  <a:pt x="32" y="118"/>
                  <a:pt x="32" y="118"/>
                </a:cubicBezTo>
                <a:cubicBezTo>
                  <a:pt x="32" y="178"/>
                  <a:pt x="32" y="178"/>
                  <a:pt x="32" y="178"/>
                </a:cubicBezTo>
                <a:cubicBezTo>
                  <a:pt x="67" y="178"/>
                  <a:pt x="67" y="178"/>
                  <a:pt x="67" y="178"/>
                </a:cubicBezTo>
                <a:lnTo>
                  <a:pt x="67" y="118"/>
                </a:lnTo>
                <a:close/>
                <a:moveTo>
                  <a:pt x="189" y="118"/>
                </a:moveTo>
                <a:cubicBezTo>
                  <a:pt x="181" y="117"/>
                  <a:pt x="159" y="135"/>
                  <a:pt x="159" y="135"/>
                </a:cubicBezTo>
                <a:cubicBezTo>
                  <a:pt x="159" y="135"/>
                  <a:pt x="163" y="138"/>
                  <a:pt x="164" y="140"/>
                </a:cubicBezTo>
                <a:cubicBezTo>
                  <a:pt x="166" y="141"/>
                  <a:pt x="164" y="144"/>
                  <a:pt x="161" y="146"/>
                </a:cubicBezTo>
                <a:cubicBezTo>
                  <a:pt x="158" y="148"/>
                  <a:pt x="148" y="154"/>
                  <a:pt x="139" y="151"/>
                </a:cubicBezTo>
                <a:cubicBezTo>
                  <a:pt x="130" y="149"/>
                  <a:pt x="116" y="139"/>
                  <a:pt x="116" y="139"/>
                </a:cubicBezTo>
                <a:cubicBezTo>
                  <a:pt x="116" y="139"/>
                  <a:pt x="130" y="146"/>
                  <a:pt x="137" y="149"/>
                </a:cubicBezTo>
                <a:cubicBezTo>
                  <a:pt x="145" y="151"/>
                  <a:pt x="160" y="143"/>
                  <a:pt x="157" y="140"/>
                </a:cubicBezTo>
                <a:cubicBezTo>
                  <a:pt x="153" y="138"/>
                  <a:pt x="141" y="133"/>
                  <a:pt x="132" y="124"/>
                </a:cubicBezTo>
                <a:cubicBezTo>
                  <a:pt x="128" y="120"/>
                  <a:pt x="116" y="115"/>
                  <a:pt x="108" y="115"/>
                </a:cubicBezTo>
                <a:cubicBezTo>
                  <a:pt x="100" y="115"/>
                  <a:pt x="84" y="122"/>
                  <a:pt x="78" y="122"/>
                </a:cubicBezTo>
                <a:cubicBezTo>
                  <a:pt x="72" y="122"/>
                  <a:pt x="72" y="122"/>
                  <a:pt x="72" y="122"/>
                </a:cubicBezTo>
                <a:cubicBezTo>
                  <a:pt x="72" y="162"/>
                  <a:pt x="72" y="162"/>
                  <a:pt x="72" y="162"/>
                </a:cubicBezTo>
                <a:cubicBezTo>
                  <a:pt x="84" y="162"/>
                  <a:pt x="84" y="162"/>
                  <a:pt x="84" y="162"/>
                </a:cubicBezTo>
                <a:cubicBezTo>
                  <a:pt x="89" y="162"/>
                  <a:pt x="97" y="162"/>
                  <a:pt x="100" y="163"/>
                </a:cubicBezTo>
                <a:cubicBezTo>
                  <a:pt x="104" y="164"/>
                  <a:pt x="125" y="172"/>
                  <a:pt x="131" y="172"/>
                </a:cubicBezTo>
                <a:cubicBezTo>
                  <a:pt x="136" y="172"/>
                  <a:pt x="146" y="170"/>
                  <a:pt x="152" y="165"/>
                </a:cubicBezTo>
                <a:cubicBezTo>
                  <a:pt x="159" y="161"/>
                  <a:pt x="171" y="153"/>
                  <a:pt x="175" y="149"/>
                </a:cubicBezTo>
                <a:cubicBezTo>
                  <a:pt x="180" y="145"/>
                  <a:pt x="197" y="131"/>
                  <a:pt x="200" y="129"/>
                </a:cubicBezTo>
                <a:cubicBezTo>
                  <a:pt x="203" y="126"/>
                  <a:pt x="197" y="119"/>
                  <a:pt x="189" y="118"/>
                </a:cubicBezTo>
                <a:close/>
              </a:path>
            </a:pathLst>
          </a:custGeom>
          <a:gradFill>
            <a:gsLst>
              <a:gs pos="0">
                <a:schemeClr val="accent1"/>
              </a:gs>
              <a:gs pos="100000">
                <a:schemeClr val="accent2"/>
              </a:gs>
            </a:gsLst>
            <a:lin ang="3600000" scaled="0"/>
          </a:gradFill>
          <a:ln>
            <a:noFill/>
          </a:ln>
        </p:spPr>
        <p:txBody>
          <a:bodyPr vert="horz" wrap="square" lIns="45720" tIns="22860" rIns="45720" bIns="22860" numCol="1" anchor="t" anchorCtr="0" compatLnSpc="1">
            <a:prstTxWarp prst="textNoShape">
              <a:avLst/>
            </a:prstTxWarp>
          </a:bodyPr>
          <a:lstStyle/>
          <a:p>
            <a:endParaRPr lang="en-US" sz="900"/>
          </a:p>
        </p:txBody>
      </p:sp>
      <p:sp>
        <p:nvSpPr>
          <p:cNvPr id="10" name="Shape">
            <a:extLst>
              <a:ext uri="{FF2B5EF4-FFF2-40B4-BE49-F238E27FC236}">
                <a16:creationId xmlns:a16="http://schemas.microsoft.com/office/drawing/2014/main" id="{B2BDFFED-2BD5-480B-9F8A-A7C44D43C240}"/>
              </a:ext>
            </a:extLst>
          </p:cNvPr>
          <p:cNvSpPr>
            <a:spLocks noChangeAspect="1" noEditPoints="1"/>
          </p:cNvSpPr>
          <p:nvPr/>
        </p:nvSpPr>
        <p:spPr bwMode="auto">
          <a:xfrm>
            <a:off x="10960584" y="5095263"/>
            <a:ext cx="236635" cy="237066"/>
          </a:xfrm>
          <a:custGeom>
            <a:avLst/>
            <a:gdLst>
              <a:gd name="T0" fmla="*/ 200 w 232"/>
              <a:gd name="T1" fmla="*/ 0 h 232"/>
              <a:gd name="T2" fmla="*/ 32 w 232"/>
              <a:gd name="T3" fmla="*/ 0 h 232"/>
              <a:gd name="T4" fmla="*/ 0 w 232"/>
              <a:gd name="T5" fmla="*/ 32 h 232"/>
              <a:gd name="T6" fmla="*/ 0 w 232"/>
              <a:gd name="T7" fmla="*/ 200 h 232"/>
              <a:gd name="T8" fmla="*/ 32 w 232"/>
              <a:gd name="T9" fmla="*/ 232 h 232"/>
              <a:gd name="T10" fmla="*/ 200 w 232"/>
              <a:gd name="T11" fmla="*/ 232 h 232"/>
              <a:gd name="T12" fmla="*/ 232 w 232"/>
              <a:gd name="T13" fmla="*/ 200 h 232"/>
              <a:gd name="T14" fmla="*/ 232 w 232"/>
              <a:gd name="T15" fmla="*/ 32 h 232"/>
              <a:gd name="T16" fmla="*/ 200 w 232"/>
              <a:gd name="T17" fmla="*/ 0 h 232"/>
              <a:gd name="T18" fmla="*/ 194 w 232"/>
              <a:gd name="T19" fmla="*/ 172 h 232"/>
              <a:gd name="T20" fmla="*/ 174 w 232"/>
              <a:gd name="T21" fmla="*/ 191 h 232"/>
              <a:gd name="T22" fmla="*/ 85 w 232"/>
              <a:gd name="T23" fmla="*/ 148 h 232"/>
              <a:gd name="T24" fmla="*/ 41 w 232"/>
              <a:gd name="T25" fmla="*/ 58 h 232"/>
              <a:gd name="T26" fmla="*/ 60 w 232"/>
              <a:gd name="T27" fmla="*/ 38 h 232"/>
              <a:gd name="T28" fmla="*/ 85 w 232"/>
              <a:gd name="T29" fmla="*/ 55 h 232"/>
              <a:gd name="T30" fmla="*/ 91 w 232"/>
              <a:gd name="T31" fmla="*/ 75 h 232"/>
              <a:gd name="T32" fmla="*/ 72 w 232"/>
              <a:gd name="T33" fmla="*/ 93 h 232"/>
              <a:gd name="T34" fmla="*/ 97 w 232"/>
              <a:gd name="T35" fmla="*/ 135 h 232"/>
              <a:gd name="T36" fmla="*/ 139 w 232"/>
              <a:gd name="T37" fmla="*/ 160 h 232"/>
              <a:gd name="T38" fmla="*/ 157 w 232"/>
              <a:gd name="T39" fmla="*/ 141 h 232"/>
              <a:gd name="T40" fmla="*/ 177 w 232"/>
              <a:gd name="T41" fmla="*/ 147 h 232"/>
              <a:gd name="T42" fmla="*/ 194 w 232"/>
              <a:gd name="T43" fmla="*/ 17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2">
                <a:moveTo>
                  <a:pt x="200" y="0"/>
                </a:moveTo>
                <a:cubicBezTo>
                  <a:pt x="32" y="0"/>
                  <a:pt x="32" y="0"/>
                  <a:pt x="32" y="0"/>
                </a:cubicBezTo>
                <a:cubicBezTo>
                  <a:pt x="15" y="0"/>
                  <a:pt x="0" y="14"/>
                  <a:pt x="0" y="32"/>
                </a:cubicBezTo>
                <a:cubicBezTo>
                  <a:pt x="0" y="200"/>
                  <a:pt x="0" y="200"/>
                  <a:pt x="0" y="200"/>
                </a:cubicBezTo>
                <a:cubicBezTo>
                  <a:pt x="0" y="218"/>
                  <a:pt x="15" y="232"/>
                  <a:pt x="32" y="232"/>
                </a:cubicBezTo>
                <a:cubicBezTo>
                  <a:pt x="200" y="232"/>
                  <a:pt x="200" y="232"/>
                  <a:pt x="200" y="232"/>
                </a:cubicBezTo>
                <a:cubicBezTo>
                  <a:pt x="218" y="232"/>
                  <a:pt x="232" y="218"/>
                  <a:pt x="232" y="200"/>
                </a:cubicBezTo>
                <a:cubicBezTo>
                  <a:pt x="232" y="32"/>
                  <a:pt x="232" y="32"/>
                  <a:pt x="232" y="32"/>
                </a:cubicBezTo>
                <a:cubicBezTo>
                  <a:pt x="232" y="14"/>
                  <a:pt x="218" y="0"/>
                  <a:pt x="200" y="0"/>
                </a:cubicBezTo>
                <a:close/>
                <a:moveTo>
                  <a:pt x="194" y="172"/>
                </a:moveTo>
                <a:cubicBezTo>
                  <a:pt x="186" y="179"/>
                  <a:pt x="174" y="191"/>
                  <a:pt x="174" y="191"/>
                </a:cubicBezTo>
                <a:cubicBezTo>
                  <a:pt x="162" y="204"/>
                  <a:pt x="128" y="191"/>
                  <a:pt x="85" y="148"/>
                </a:cubicBezTo>
                <a:cubicBezTo>
                  <a:pt x="41" y="104"/>
                  <a:pt x="28" y="70"/>
                  <a:pt x="41" y="58"/>
                </a:cubicBezTo>
                <a:cubicBezTo>
                  <a:pt x="41" y="58"/>
                  <a:pt x="53" y="46"/>
                  <a:pt x="60" y="38"/>
                </a:cubicBezTo>
                <a:cubicBezTo>
                  <a:pt x="68" y="30"/>
                  <a:pt x="77" y="44"/>
                  <a:pt x="85" y="55"/>
                </a:cubicBezTo>
                <a:cubicBezTo>
                  <a:pt x="92" y="65"/>
                  <a:pt x="93" y="72"/>
                  <a:pt x="91" y="75"/>
                </a:cubicBezTo>
                <a:cubicBezTo>
                  <a:pt x="89" y="77"/>
                  <a:pt x="79" y="87"/>
                  <a:pt x="72" y="93"/>
                </a:cubicBezTo>
                <a:cubicBezTo>
                  <a:pt x="69" y="96"/>
                  <a:pt x="69" y="107"/>
                  <a:pt x="97" y="135"/>
                </a:cubicBezTo>
                <a:cubicBezTo>
                  <a:pt x="125" y="163"/>
                  <a:pt x="136" y="163"/>
                  <a:pt x="139" y="160"/>
                </a:cubicBezTo>
                <a:cubicBezTo>
                  <a:pt x="145" y="153"/>
                  <a:pt x="155" y="143"/>
                  <a:pt x="157" y="141"/>
                </a:cubicBezTo>
                <a:cubicBezTo>
                  <a:pt x="160" y="139"/>
                  <a:pt x="167" y="140"/>
                  <a:pt x="177" y="147"/>
                </a:cubicBezTo>
                <a:cubicBezTo>
                  <a:pt x="188" y="155"/>
                  <a:pt x="202" y="164"/>
                  <a:pt x="194" y="172"/>
                </a:cubicBezTo>
                <a:close/>
              </a:path>
            </a:pathLst>
          </a:custGeom>
          <a:gradFill>
            <a:gsLst>
              <a:gs pos="0">
                <a:schemeClr val="accent1"/>
              </a:gs>
              <a:gs pos="100000">
                <a:schemeClr val="accent2"/>
              </a:gs>
            </a:gsLst>
            <a:lin ang="3600000" scaled="0"/>
          </a:gradFill>
          <a:ln>
            <a:noFill/>
          </a:ln>
        </p:spPr>
        <p:txBody>
          <a:bodyPr vert="horz" wrap="square" lIns="45720" tIns="22860" rIns="45720" bIns="22860" numCol="1" anchor="t" anchorCtr="0" compatLnSpc="1">
            <a:prstTxWarp prst="textNoShape">
              <a:avLst/>
            </a:prstTxWarp>
          </a:bodyPr>
          <a:lstStyle/>
          <a:p>
            <a:endParaRPr lang="en-US" sz="900"/>
          </a:p>
        </p:txBody>
      </p:sp>
      <p:sp>
        <p:nvSpPr>
          <p:cNvPr id="11" name="TextBox 63">
            <a:extLst>
              <a:ext uri="{FF2B5EF4-FFF2-40B4-BE49-F238E27FC236}">
                <a16:creationId xmlns:a16="http://schemas.microsoft.com/office/drawing/2014/main" id="{B6637A23-0C56-48FF-8DAC-B9779072246B}"/>
              </a:ext>
            </a:extLst>
          </p:cNvPr>
          <p:cNvSpPr txBox="1"/>
          <p:nvPr/>
        </p:nvSpPr>
        <p:spPr>
          <a:xfrm flipH="1">
            <a:off x="9188432" y="3828900"/>
            <a:ext cx="1649491" cy="246542"/>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t>Canberra, Australia</a:t>
            </a:r>
            <a:endParaRPr lang="id-ID" sz="1200"/>
          </a:p>
        </p:txBody>
      </p:sp>
      <p:sp>
        <p:nvSpPr>
          <p:cNvPr id="12" name="TextBox 63">
            <a:extLst>
              <a:ext uri="{FF2B5EF4-FFF2-40B4-BE49-F238E27FC236}">
                <a16:creationId xmlns:a16="http://schemas.microsoft.com/office/drawing/2014/main" id="{2D59B9FA-ECE0-4E78-A225-681978140FC2}"/>
              </a:ext>
            </a:extLst>
          </p:cNvPr>
          <p:cNvSpPr txBox="1"/>
          <p:nvPr/>
        </p:nvSpPr>
        <p:spPr>
          <a:xfrm flipH="1">
            <a:off x="9220494" y="4238793"/>
            <a:ext cx="1617429" cy="246542"/>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t>Harvard University</a:t>
            </a:r>
            <a:endParaRPr lang="id-ID" sz="1200"/>
          </a:p>
        </p:txBody>
      </p:sp>
      <p:sp>
        <p:nvSpPr>
          <p:cNvPr id="13" name="TextBox 63">
            <a:extLst>
              <a:ext uri="{FF2B5EF4-FFF2-40B4-BE49-F238E27FC236}">
                <a16:creationId xmlns:a16="http://schemas.microsoft.com/office/drawing/2014/main" id="{D64993D0-AD08-445E-8864-E15ECF9BDA56}"/>
              </a:ext>
            </a:extLst>
          </p:cNvPr>
          <p:cNvSpPr txBox="1"/>
          <p:nvPr/>
        </p:nvSpPr>
        <p:spPr>
          <a:xfrm flipH="1">
            <a:off x="9364764" y="5058580"/>
            <a:ext cx="1473159" cy="246542"/>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en-US" sz="1200"/>
              <a:t>+61 3 </a:t>
            </a:r>
            <a:r>
              <a:rPr lang="id-ID" sz="1200"/>
              <a:t>00</a:t>
            </a:r>
            <a:r>
              <a:rPr lang="en-US" sz="1200"/>
              <a:t>1 8</a:t>
            </a:r>
            <a:r>
              <a:rPr lang="id-ID" sz="1200"/>
              <a:t>789</a:t>
            </a:r>
            <a:r>
              <a:rPr lang="en-US" sz="1200"/>
              <a:t> 12 </a:t>
            </a:r>
            <a:endParaRPr lang="id-ID" sz="1200"/>
          </a:p>
        </p:txBody>
      </p:sp>
      <p:sp>
        <p:nvSpPr>
          <p:cNvPr id="14" name="TextBox 63">
            <a:extLst>
              <a:ext uri="{FF2B5EF4-FFF2-40B4-BE49-F238E27FC236}">
                <a16:creationId xmlns:a16="http://schemas.microsoft.com/office/drawing/2014/main" id="{55CF1F30-2061-431A-B7B2-606B4E91C2C1}"/>
              </a:ext>
            </a:extLst>
          </p:cNvPr>
          <p:cNvSpPr txBox="1"/>
          <p:nvPr/>
        </p:nvSpPr>
        <p:spPr>
          <a:xfrm flipH="1">
            <a:off x="9446516" y="4648686"/>
            <a:ext cx="1391407" cy="246542"/>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t>UI / UX Designer</a:t>
            </a:r>
            <a:endParaRPr lang="id-ID" sz="1200"/>
          </a:p>
        </p:txBody>
      </p:sp>
      <p:cxnSp>
        <p:nvCxnSpPr>
          <p:cNvPr id="15" name="Straight Connector 14">
            <a:extLst>
              <a:ext uri="{FF2B5EF4-FFF2-40B4-BE49-F238E27FC236}">
                <a16:creationId xmlns:a16="http://schemas.microsoft.com/office/drawing/2014/main" id="{4D5CA503-D96F-4870-A99B-C3BE6B796124}"/>
              </a:ext>
            </a:extLst>
          </p:cNvPr>
          <p:cNvCxnSpPr/>
          <p:nvPr/>
        </p:nvCxnSpPr>
        <p:spPr>
          <a:xfrm>
            <a:off x="8728364" y="3739331"/>
            <a:ext cx="0" cy="1726773"/>
          </a:xfrm>
          <a:prstGeom prst="line">
            <a:avLst/>
          </a:prstGeom>
          <a:ln w="22225">
            <a:solidFill>
              <a:schemeClr val="bg1">
                <a:lumMod val="7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6" name="Shape">
            <a:extLst>
              <a:ext uri="{FF2B5EF4-FFF2-40B4-BE49-F238E27FC236}">
                <a16:creationId xmlns:a16="http://schemas.microsoft.com/office/drawing/2014/main" id="{09E1B4CE-4674-44A8-A05E-963269E1C93D}"/>
              </a:ext>
            </a:extLst>
          </p:cNvPr>
          <p:cNvSpPr>
            <a:spLocks noChangeAspect="1" noEditPoints="1"/>
          </p:cNvSpPr>
          <p:nvPr/>
        </p:nvSpPr>
        <p:spPr bwMode="auto">
          <a:xfrm>
            <a:off x="7377181" y="3865295"/>
            <a:ext cx="790888" cy="646024"/>
          </a:xfrm>
          <a:custGeom>
            <a:avLst/>
            <a:gdLst>
              <a:gd name="T0" fmla="*/ 120 w 176"/>
              <a:gd name="T1" fmla="*/ 16 h 144"/>
              <a:gd name="T2" fmla="*/ 72 w 176"/>
              <a:gd name="T3" fmla="*/ 0 h 144"/>
              <a:gd name="T4" fmla="*/ 8 w 176"/>
              <a:gd name="T5" fmla="*/ 16 h 144"/>
              <a:gd name="T6" fmla="*/ 0 w 176"/>
              <a:gd name="T7" fmla="*/ 64 h 144"/>
              <a:gd name="T8" fmla="*/ 8 w 176"/>
              <a:gd name="T9" fmla="*/ 136 h 144"/>
              <a:gd name="T10" fmla="*/ 160 w 176"/>
              <a:gd name="T11" fmla="*/ 144 h 144"/>
              <a:gd name="T12" fmla="*/ 168 w 176"/>
              <a:gd name="T13" fmla="*/ 72 h 144"/>
              <a:gd name="T14" fmla="*/ 176 w 176"/>
              <a:gd name="T15" fmla="*/ 24 h 144"/>
              <a:gd name="T16" fmla="*/ 72 w 176"/>
              <a:gd name="T17" fmla="*/ 8 h 144"/>
              <a:gd name="T18" fmla="*/ 112 w 176"/>
              <a:gd name="T19" fmla="*/ 16 h 144"/>
              <a:gd name="T20" fmla="*/ 72 w 176"/>
              <a:gd name="T21" fmla="*/ 8 h 144"/>
              <a:gd name="T22" fmla="*/ 16 w 176"/>
              <a:gd name="T23" fmla="*/ 136 h 144"/>
              <a:gd name="T24" fmla="*/ 32 w 176"/>
              <a:gd name="T25" fmla="*/ 72 h 144"/>
              <a:gd name="T26" fmla="*/ 40 w 176"/>
              <a:gd name="T27" fmla="*/ 88 h 144"/>
              <a:gd name="T28" fmla="*/ 64 w 176"/>
              <a:gd name="T29" fmla="*/ 80 h 144"/>
              <a:gd name="T30" fmla="*/ 112 w 176"/>
              <a:gd name="T31" fmla="*/ 72 h 144"/>
              <a:gd name="T32" fmla="*/ 120 w 176"/>
              <a:gd name="T33" fmla="*/ 88 h 144"/>
              <a:gd name="T34" fmla="*/ 144 w 176"/>
              <a:gd name="T35" fmla="*/ 80 h 144"/>
              <a:gd name="T36" fmla="*/ 160 w 176"/>
              <a:gd name="T37" fmla="*/ 72 h 144"/>
              <a:gd name="T38" fmla="*/ 40 w 176"/>
              <a:gd name="T39" fmla="*/ 56 h 144"/>
              <a:gd name="T40" fmla="*/ 56 w 176"/>
              <a:gd name="T41" fmla="*/ 80 h 144"/>
              <a:gd name="T42" fmla="*/ 40 w 176"/>
              <a:gd name="T43" fmla="*/ 56 h 144"/>
              <a:gd name="T44" fmla="*/ 136 w 176"/>
              <a:gd name="T45" fmla="*/ 56 h 144"/>
              <a:gd name="T46" fmla="*/ 120 w 176"/>
              <a:gd name="T47" fmla="*/ 80 h 144"/>
              <a:gd name="T48" fmla="*/ 168 w 176"/>
              <a:gd name="T49" fmla="*/ 64 h 144"/>
              <a:gd name="T50" fmla="*/ 144 w 176"/>
              <a:gd name="T51" fmla="*/ 56 h 144"/>
              <a:gd name="T52" fmla="*/ 120 w 176"/>
              <a:gd name="T53" fmla="*/ 48 h 144"/>
              <a:gd name="T54" fmla="*/ 112 w 176"/>
              <a:gd name="T55" fmla="*/ 64 h 144"/>
              <a:gd name="T56" fmla="*/ 64 w 176"/>
              <a:gd name="T57" fmla="*/ 56 h 144"/>
              <a:gd name="T58" fmla="*/ 40 w 176"/>
              <a:gd name="T59" fmla="*/ 48 h 144"/>
              <a:gd name="T60" fmla="*/ 32 w 176"/>
              <a:gd name="T61" fmla="*/ 64 h 144"/>
              <a:gd name="T62" fmla="*/ 8 w 176"/>
              <a:gd name="T63" fmla="*/ 24 h 144"/>
              <a:gd name="T64" fmla="*/ 168 w 176"/>
              <a:gd name="T65" fmla="*/ 6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44">
                <a:moveTo>
                  <a:pt x="168" y="16"/>
                </a:moveTo>
                <a:cubicBezTo>
                  <a:pt x="120" y="16"/>
                  <a:pt x="120" y="16"/>
                  <a:pt x="120" y="16"/>
                </a:cubicBezTo>
                <a:cubicBezTo>
                  <a:pt x="120" y="7"/>
                  <a:pt x="113" y="0"/>
                  <a:pt x="104" y="0"/>
                </a:cubicBezTo>
                <a:cubicBezTo>
                  <a:pt x="72" y="0"/>
                  <a:pt x="72" y="0"/>
                  <a:pt x="72" y="0"/>
                </a:cubicBezTo>
                <a:cubicBezTo>
                  <a:pt x="63" y="0"/>
                  <a:pt x="56" y="7"/>
                  <a:pt x="56" y="16"/>
                </a:cubicBezTo>
                <a:cubicBezTo>
                  <a:pt x="8" y="16"/>
                  <a:pt x="8" y="16"/>
                  <a:pt x="8" y="16"/>
                </a:cubicBezTo>
                <a:cubicBezTo>
                  <a:pt x="4" y="16"/>
                  <a:pt x="0" y="20"/>
                  <a:pt x="0" y="24"/>
                </a:cubicBezTo>
                <a:cubicBezTo>
                  <a:pt x="0" y="64"/>
                  <a:pt x="0" y="64"/>
                  <a:pt x="0" y="64"/>
                </a:cubicBezTo>
                <a:cubicBezTo>
                  <a:pt x="0" y="68"/>
                  <a:pt x="4" y="72"/>
                  <a:pt x="8" y="72"/>
                </a:cubicBezTo>
                <a:cubicBezTo>
                  <a:pt x="8" y="136"/>
                  <a:pt x="8" y="136"/>
                  <a:pt x="8" y="136"/>
                </a:cubicBezTo>
                <a:cubicBezTo>
                  <a:pt x="8" y="140"/>
                  <a:pt x="12" y="144"/>
                  <a:pt x="16" y="144"/>
                </a:cubicBezTo>
                <a:cubicBezTo>
                  <a:pt x="160" y="144"/>
                  <a:pt x="160" y="144"/>
                  <a:pt x="160" y="144"/>
                </a:cubicBezTo>
                <a:cubicBezTo>
                  <a:pt x="164" y="144"/>
                  <a:pt x="168" y="140"/>
                  <a:pt x="168" y="136"/>
                </a:cubicBezTo>
                <a:cubicBezTo>
                  <a:pt x="168" y="72"/>
                  <a:pt x="168" y="72"/>
                  <a:pt x="168" y="72"/>
                </a:cubicBezTo>
                <a:cubicBezTo>
                  <a:pt x="172" y="72"/>
                  <a:pt x="176" y="68"/>
                  <a:pt x="176" y="64"/>
                </a:cubicBezTo>
                <a:cubicBezTo>
                  <a:pt x="176" y="24"/>
                  <a:pt x="176" y="24"/>
                  <a:pt x="176" y="24"/>
                </a:cubicBezTo>
                <a:cubicBezTo>
                  <a:pt x="176" y="20"/>
                  <a:pt x="172" y="16"/>
                  <a:pt x="168" y="16"/>
                </a:cubicBezTo>
                <a:moveTo>
                  <a:pt x="72" y="8"/>
                </a:moveTo>
                <a:cubicBezTo>
                  <a:pt x="104" y="8"/>
                  <a:pt x="104" y="8"/>
                  <a:pt x="104" y="8"/>
                </a:cubicBezTo>
                <a:cubicBezTo>
                  <a:pt x="108" y="8"/>
                  <a:pt x="112" y="12"/>
                  <a:pt x="112" y="16"/>
                </a:cubicBezTo>
                <a:cubicBezTo>
                  <a:pt x="64" y="16"/>
                  <a:pt x="64" y="16"/>
                  <a:pt x="64" y="16"/>
                </a:cubicBezTo>
                <a:cubicBezTo>
                  <a:pt x="64" y="12"/>
                  <a:pt x="68" y="8"/>
                  <a:pt x="72" y="8"/>
                </a:cubicBezTo>
                <a:moveTo>
                  <a:pt x="160" y="136"/>
                </a:moveTo>
                <a:cubicBezTo>
                  <a:pt x="16" y="136"/>
                  <a:pt x="16" y="136"/>
                  <a:pt x="16" y="136"/>
                </a:cubicBezTo>
                <a:cubicBezTo>
                  <a:pt x="16" y="72"/>
                  <a:pt x="16" y="72"/>
                  <a:pt x="16" y="72"/>
                </a:cubicBezTo>
                <a:cubicBezTo>
                  <a:pt x="32" y="72"/>
                  <a:pt x="32" y="72"/>
                  <a:pt x="32" y="72"/>
                </a:cubicBezTo>
                <a:cubicBezTo>
                  <a:pt x="32" y="80"/>
                  <a:pt x="32" y="80"/>
                  <a:pt x="32" y="80"/>
                </a:cubicBezTo>
                <a:cubicBezTo>
                  <a:pt x="32" y="84"/>
                  <a:pt x="36" y="88"/>
                  <a:pt x="40" y="88"/>
                </a:cubicBezTo>
                <a:cubicBezTo>
                  <a:pt x="56" y="88"/>
                  <a:pt x="56" y="88"/>
                  <a:pt x="56" y="88"/>
                </a:cubicBezTo>
                <a:cubicBezTo>
                  <a:pt x="60" y="88"/>
                  <a:pt x="64" y="84"/>
                  <a:pt x="64" y="80"/>
                </a:cubicBezTo>
                <a:cubicBezTo>
                  <a:pt x="64" y="72"/>
                  <a:pt x="64" y="72"/>
                  <a:pt x="64" y="72"/>
                </a:cubicBezTo>
                <a:cubicBezTo>
                  <a:pt x="112" y="72"/>
                  <a:pt x="112" y="72"/>
                  <a:pt x="112" y="72"/>
                </a:cubicBezTo>
                <a:cubicBezTo>
                  <a:pt x="112" y="80"/>
                  <a:pt x="112" y="80"/>
                  <a:pt x="112" y="80"/>
                </a:cubicBezTo>
                <a:cubicBezTo>
                  <a:pt x="112" y="84"/>
                  <a:pt x="116" y="88"/>
                  <a:pt x="120" y="88"/>
                </a:cubicBezTo>
                <a:cubicBezTo>
                  <a:pt x="136" y="88"/>
                  <a:pt x="136" y="88"/>
                  <a:pt x="136" y="88"/>
                </a:cubicBezTo>
                <a:cubicBezTo>
                  <a:pt x="140" y="88"/>
                  <a:pt x="144" y="84"/>
                  <a:pt x="144" y="80"/>
                </a:cubicBezTo>
                <a:cubicBezTo>
                  <a:pt x="144" y="72"/>
                  <a:pt x="144" y="72"/>
                  <a:pt x="144" y="72"/>
                </a:cubicBezTo>
                <a:cubicBezTo>
                  <a:pt x="160" y="72"/>
                  <a:pt x="160" y="72"/>
                  <a:pt x="160" y="72"/>
                </a:cubicBezTo>
                <a:lnTo>
                  <a:pt x="160" y="136"/>
                </a:lnTo>
                <a:close/>
                <a:moveTo>
                  <a:pt x="40" y="56"/>
                </a:moveTo>
                <a:cubicBezTo>
                  <a:pt x="56" y="56"/>
                  <a:pt x="56" y="56"/>
                  <a:pt x="56" y="56"/>
                </a:cubicBezTo>
                <a:cubicBezTo>
                  <a:pt x="56" y="80"/>
                  <a:pt x="56" y="80"/>
                  <a:pt x="56" y="80"/>
                </a:cubicBezTo>
                <a:cubicBezTo>
                  <a:pt x="40" y="80"/>
                  <a:pt x="40" y="80"/>
                  <a:pt x="40" y="80"/>
                </a:cubicBezTo>
                <a:lnTo>
                  <a:pt x="40" y="56"/>
                </a:lnTo>
                <a:close/>
                <a:moveTo>
                  <a:pt x="120" y="56"/>
                </a:moveTo>
                <a:cubicBezTo>
                  <a:pt x="136" y="56"/>
                  <a:pt x="136" y="56"/>
                  <a:pt x="136" y="56"/>
                </a:cubicBezTo>
                <a:cubicBezTo>
                  <a:pt x="136" y="80"/>
                  <a:pt x="136" y="80"/>
                  <a:pt x="136" y="80"/>
                </a:cubicBezTo>
                <a:cubicBezTo>
                  <a:pt x="120" y="80"/>
                  <a:pt x="120" y="80"/>
                  <a:pt x="120" y="80"/>
                </a:cubicBezTo>
                <a:lnTo>
                  <a:pt x="120" y="56"/>
                </a:lnTo>
                <a:close/>
                <a:moveTo>
                  <a:pt x="168" y="64"/>
                </a:moveTo>
                <a:cubicBezTo>
                  <a:pt x="144" y="64"/>
                  <a:pt x="144" y="64"/>
                  <a:pt x="144" y="64"/>
                </a:cubicBezTo>
                <a:cubicBezTo>
                  <a:pt x="144" y="56"/>
                  <a:pt x="144" y="56"/>
                  <a:pt x="144" y="56"/>
                </a:cubicBezTo>
                <a:cubicBezTo>
                  <a:pt x="144" y="52"/>
                  <a:pt x="140" y="48"/>
                  <a:pt x="136" y="48"/>
                </a:cubicBezTo>
                <a:cubicBezTo>
                  <a:pt x="120" y="48"/>
                  <a:pt x="120" y="48"/>
                  <a:pt x="120" y="48"/>
                </a:cubicBezTo>
                <a:cubicBezTo>
                  <a:pt x="116" y="48"/>
                  <a:pt x="112" y="52"/>
                  <a:pt x="112" y="56"/>
                </a:cubicBezTo>
                <a:cubicBezTo>
                  <a:pt x="112" y="64"/>
                  <a:pt x="112" y="64"/>
                  <a:pt x="112" y="64"/>
                </a:cubicBezTo>
                <a:cubicBezTo>
                  <a:pt x="64" y="64"/>
                  <a:pt x="64" y="64"/>
                  <a:pt x="64" y="64"/>
                </a:cubicBezTo>
                <a:cubicBezTo>
                  <a:pt x="64" y="56"/>
                  <a:pt x="64" y="56"/>
                  <a:pt x="64" y="56"/>
                </a:cubicBezTo>
                <a:cubicBezTo>
                  <a:pt x="64" y="52"/>
                  <a:pt x="60" y="48"/>
                  <a:pt x="56" y="48"/>
                </a:cubicBezTo>
                <a:cubicBezTo>
                  <a:pt x="40" y="48"/>
                  <a:pt x="40" y="48"/>
                  <a:pt x="40" y="48"/>
                </a:cubicBezTo>
                <a:cubicBezTo>
                  <a:pt x="36" y="48"/>
                  <a:pt x="32" y="52"/>
                  <a:pt x="32" y="56"/>
                </a:cubicBezTo>
                <a:cubicBezTo>
                  <a:pt x="32" y="64"/>
                  <a:pt x="32" y="64"/>
                  <a:pt x="32" y="64"/>
                </a:cubicBezTo>
                <a:cubicBezTo>
                  <a:pt x="8" y="64"/>
                  <a:pt x="8" y="64"/>
                  <a:pt x="8" y="64"/>
                </a:cubicBezTo>
                <a:cubicBezTo>
                  <a:pt x="8" y="24"/>
                  <a:pt x="8" y="24"/>
                  <a:pt x="8" y="24"/>
                </a:cubicBezTo>
                <a:cubicBezTo>
                  <a:pt x="168" y="24"/>
                  <a:pt x="168" y="24"/>
                  <a:pt x="168" y="24"/>
                </a:cubicBezTo>
                <a:lnTo>
                  <a:pt x="168" y="64"/>
                </a:lnTo>
                <a:close/>
              </a:path>
            </a:pathLst>
          </a:custGeom>
          <a:gradFill>
            <a:gsLst>
              <a:gs pos="0">
                <a:schemeClr val="accent1"/>
              </a:gs>
              <a:gs pos="100000">
                <a:schemeClr val="accent2"/>
              </a:gs>
            </a:gsLst>
            <a:lin ang="36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TextBox 16">
            <a:extLst>
              <a:ext uri="{FF2B5EF4-FFF2-40B4-BE49-F238E27FC236}">
                <a16:creationId xmlns:a16="http://schemas.microsoft.com/office/drawing/2014/main" id="{B81D2495-2575-4C19-8792-AFB8F6E58184}"/>
              </a:ext>
            </a:extLst>
          </p:cNvPr>
          <p:cNvSpPr txBox="1"/>
          <p:nvPr/>
        </p:nvSpPr>
        <p:spPr>
          <a:xfrm>
            <a:off x="7281305" y="5198959"/>
            <a:ext cx="982640" cy="161583"/>
          </a:xfrm>
          <a:prstGeom prst="rect">
            <a:avLst/>
          </a:prstGeom>
          <a:noFill/>
        </p:spPr>
        <p:txBody>
          <a:bodyPr wrap="none" lIns="0" tIns="0" rIns="0" bIns="0" rtlCol="0">
            <a:spAutoFit/>
          </a:bodyPr>
          <a:lstStyle>
            <a:defPPr>
              <a:defRPr lang="en-US"/>
            </a:defPPr>
            <a:lvl1pPr algn="ctr">
              <a:defRPr sz="1600" b="1">
                <a:solidFill>
                  <a:schemeClr val="tx1">
                    <a:lumMod val="75000"/>
                    <a:lumOff val="25000"/>
                  </a:schemeClr>
                </a:solidFill>
                <a:latin typeface="+mj-lt"/>
              </a:defRPr>
            </a:lvl1pPr>
          </a:lstStyle>
          <a:p>
            <a:r>
              <a:rPr lang="en-US" sz="1050" b="0">
                <a:solidFill>
                  <a:schemeClr val="tx1">
                    <a:lumMod val="65000"/>
                    <a:lumOff val="35000"/>
                  </a:schemeClr>
                </a:solidFill>
              </a:rPr>
              <a:t>Lorem Ipsum</a:t>
            </a:r>
            <a:endParaRPr lang="en-US" sz="1050" b="0" dirty="0">
              <a:solidFill>
                <a:schemeClr val="tx1">
                  <a:lumMod val="65000"/>
                  <a:lumOff val="35000"/>
                </a:schemeClr>
              </a:solidFill>
            </a:endParaRPr>
          </a:p>
        </p:txBody>
      </p:sp>
      <p:sp>
        <p:nvSpPr>
          <p:cNvPr id="18" name="TextBox 17">
            <a:extLst>
              <a:ext uri="{FF2B5EF4-FFF2-40B4-BE49-F238E27FC236}">
                <a16:creationId xmlns:a16="http://schemas.microsoft.com/office/drawing/2014/main" id="{21929D29-AA7B-47E1-B7A9-5DF58379A429}"/>
              </a:ext>
            </a:extLst>
          </p:cNvPr>
          <p:cNvSpPr txBox="1"/>
          <p:nvPr/>
        </p:nvSpPr>
        <p:spPr>
          <a:xfrm>
            <a:off x="7308556" y="4727515"/>
            <a:ext cx="928138" cy="369332"/>
          </a:xfrm>
          <a:prstGeom prst="rect">
            <a:avLst/>
          </a:prstGeom>
          <a:noFill/>
        </p:spPr>
        <p:txBody>
          <a:bodyPr wrap="none" lIns="0" tIns="0" rIns="0" bIns="0" rtlCol="0">
            <a:spAutoFit/>
          </a:bodyPr>
          <a:lstStyle/>
          <a:p>
            <a:pPr algn="ctr"/>
            <a:r>
              <a:rPr lang="en-US" sz="2400" dirty="0">
                <a:solidFill>
                  <a:schemeClr val="tx1">
                    <a:lumMod val="65000"/>
                    <a:lumOff val="35000"/>
                  </a:schemeClr>
                </a:solidFill>
                <a:latin typeface="+mj-lt"/>
              </a:rPr>
              <a:t>12.5K</a:t>
            </a:r>
            <a:endParaRPr lang="en-ID" sz="2400" dirty="0">
              <a:solidFill>
                <a:schemeClr val="tx1">
                  <a:lumMod val="65000"/>
                  <a:lumOff val="35000"/>
                </a:schemeClr>
              </a:solidFill>
              <a:latin typeface="+mj-lt"/>
            </a:endParaRPr>
          </a:p>
        </p:txBody>
      </p:sp>
      <p:grpSp>
        <p:nvGrpSpPr>
          <p:cNvPr id="24" name="Shape">
            <a:extLst>
              <a:ext uri="{FF2B5EF4-FFF2-40B4-BE49-F238E27FC236}">
                <a16:creationId xmlns:a16="http://schemas.microsoft.com/office/drawing/2014/main" id="{CCB7CC6F-64B6-4A93-A078-A24226C4DD6F}"/>
              </a:ext>
            </a:extLst>
          </p:cNvPr>
          <p:cNvGrpSpPr>
            <a:grpSpLocks noChangeAspect="1"/>
          </p:cNvGrpSpPr>
          <p:nvPr/>
        </p:nvGrpSpPr>
        <p:grpSpPr>
          <a:xfrm>
            <a:off x="9771748" y="3150846"/>
            <a:ext cx="1424891" cy="225225"/>
            <a:chOff x="6299994" y="4158518"/>
            <a:chExt cx="1424891" cy="225225"/>
          </a:xfrm>
        </p:grpSpPr>
        <p:sp>
          <p:nvSpPr>
            <p:cNvPr id="25" name="Rectangle 24">
              <a:extLst>
                <a:ext uri="{FF2B5EF4-FFF2-40B4-BE49-F238E27FC236}">
                  <a16:creationId xmlns:a16="http://schemas.microsoft.com/office/drawing/2014/main" id="{3A8EDACC-9BBB-4974-8230-0CEEA0303130}"/>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6" name="Freeform: Shape 25">
              <a:extLst>
                <a:ext uri="{FF2B5EF4-FFF2-40B4-BE49-F238E27FC236}">
                  <a16:creationId xmlns:a16="http://schemas.microsoft.com/office/drawing/2014/main" id="{E4F5BFB7-706E-47EA-ABB0-10ED19DF7855}"/>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7" name="TextBox 26">
              <a:extLst>
                <a:ext uri="{FF2B5EF4-FFF2-40B4-BE49-F238E27FC236}">
                  <a16:creationId xmlns:a16="http://schemas.microsoft.com/office/drawing/2014/main" id="{70361AE0-044F-494F-845E-1DFC9B9A2C8C}"/>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8" name="Freeform 447">
              <a:extLst>
                <a:ext uri="{FF2B5EF4-FFF2-40B4-BE49-F238E27FC236}">
                  <a16:creationId xmlns:a16="http://schemas.microsoft.com/office/drawing/2014/main" id="{C7913BE6-44EE-486A-BA36-7FF18663FC0D}"/>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9" name="Rectangle 28">
            <a:extLst>
              <a:ext uri="{FF2B5EF4-FFF2-40B4-BE49-F238E27FC236}">
                <a16:creationId xmlns:a16="http://schemas.microsoft.com/office/drawing/2014/main" id="{9A9B49A2-A015-48D0-9D97-E7052926E91D}"/>
              </a:ext>
            </a:extLst>
          </p:cNvPr>
          <p:cNvSpPr/>
          <p:nvPr/>
        </p:nvSpPr>
        <p:spPr>
          <a:xfrm>
            <a:off x="454685" y="5068584"/>
            <a:ext cx="4185548" cy="5839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1" name="Userid">
            <a:extLst>
              <a:ext uri="{FF2B5EF4-FFF2-40B4-BE49-F238E27FC236}">
                <a16:creationId xmlns:a16="http://schemas.microsoft.com/office/drawing/2014/main" id="{E9F977A9-3C9B-4F51-81A0-CD6DCE38F350}"/>
              </a:ext>
            </a:extLst>
          </p:cNvPr>
          <p:cNvSpPr txBox="1"/>
          <p:nvPr/>
        </p:nvSpPr>
        <p:spPr>
          <a:xfrm flipH="1">
            <a:off x="1073668" y="5274396"/>
            <a:ext cx="1093248" cy="184666"/>
          </a:xfrm>
          <a:prstGeom prst="rect">
            <a:avLst/>
          </a:prstGeom>
          <a:noFill/>
        </p:spPr>
        <p:txBody>
          <a:bodyPr wrap="none" lIns="0" tIns="0" rIns="0" bIns="0" rtlCol="0">
            <a:spAutoFit/>
          </a:bodyPr>
          <a:lstStyle>
            <a:defPPr>
              <a:defRPr lang="en-US"/>
            </a:defPPr>
            <a:lvl1pPr>
              <a:defRPr sz="1600" b="1">
                <a:solidFill>
                  <a:schemeClr val="tx1">
                    <a:lumMod val="75000"/>
                    <a:lumOff val="2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solidFill>
                  <a:schemeClr val="bg1"/>
                </a:solidFill>
              </a:rPr>
              <a:t>@adam_murphy</a:t>
            </a:r>
            <a:endParaRPr lang="id-ID" sz="1200">
              <a:solidFill>
                <a:schemeClr val="bg1"/>
              </a:solidFill>
            </a:endParaRPr>
          </a:p>
        </p:txBody>
      </p:sp>
      <p:sp>
        <p:nvSpPr>
          <p:cNvPr id="32" name="Twitter Icon">
            <a:extLst>
              <a:ext uri="{FF2B5EF4-FFF2-40B4-BE49-F238E27FC236}">
                <a16:creationId xmlns:a16="http://schemas.microsoft.com/office/drawing/2014/main" id="{8715B68C-8815-4461-8E67-B99B630E6AD0}"/>
              </a:ext>
            </a:extLst>
          </p:cNvPr>
          <p:cNvSpPr>
            <a:spLocks/>
          </p:cNvSpPr>
          <p:nvPr/>
        </p:nvSpPr>
        <p:spPr bwMode="auto">
          <a:xfrm>
            <a:off x="787338" y="5286679"/>
            <a:ext cx="219795" cy="179425"/>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en-US" sz="1351">
              <a:solidFill>
                <a:schemeClr val="tx1">
                  <a:lumMod val="65000"/>
                  <a:lumOff val="35000"/>
                </a:schemeClr>
              </a:solidFill>
            </a:endParaRPr>
          </a:p>
        </p:txBody>
      </p:sp>
      <p:cxnSp>
        <p:nvCxnSpPr>
          <p:cNvPr id="33" name="Straight Connector 32">
            <a:extLst>
              <a:ext uri="{FF2B5EF4-FFF2-40B4-BE49-F238E27FC236}">
                <a16:creationId xmlns:a16="http://schemas.microsoft.com/office/drawing/2014/main" id="{AA4E6BD3-4353-4A1D-8FF5-2AB3781C478F}"/>
              </a:ext>
            </a:extLst>
          </p:cNvPr>
          <p:cNvCxnSpPr>
            <a:cxnSpLocks/>
          </p:cNvCxnSpPr>
          <p:nvPr/>
        </p:nvCxnSpPr>
        <p:spPr>
          <a:xfrm>
            <a:off x="2547459" y="5177493"/>
            <a:ext cx="0" cy="366098"/>
          </a:xfrm>
          <a:prstGeom prst="line">
            <a:avLst/>
          </a:prstGeom>
          <a:ln w="15875">
            <a:solidFill>
              <a:schemeClr val="bg1">
                <a:lumMod val="75000"/>
              </a:schemeClr>
            </a:solidFill>
            <a:prstDash val="solid"/>
            <a:headEnd type="none"/>
          </a:ln>
        </p:spPr>
        <p:style>
          <a:lnRef idx="1">
            <a:schemeClr val="accent1"/>
          </a:lnRef>
          <a:fillRef idx="0">
            <a:schemeClr val="accent1"/>
          </a:fillRef>
          <a:effectRef idx="0">
            <a:schemeClr val="accent1"/>
          </a:effectRef>
          <a:fontRef idx="minor">
            <a:schemeClr val="tx1"/>
          </a:fontRef>
        </p:style>
      </p:cxnSp>
      <p:sp>
        <p:nvSpPr>
          <p:cNvPr id="37" name="Userid">
            <a:extLst>
              <a:ext uri="{FF2B5EF4-FFF2-40B4-BE49-F238E27FC236}">
                <a16:creationId xmlns:a16="http://schemas.microsoft.com/office/drawing/2014/main" id="{F0F8E726-BF60-4B29-87FD-B6CE03A0A19E}"/>
              </a:ext>
            </a:extLst>
          </p:cNvPr>
          <p:cNvSpPr txBox="1"/>
          <p:nvPr/>
        </p:nvSpPr>
        <p:spPr>
          <a:xfrm flipH="1">
            <a:off x="2931124" y="5274396"/>
            <a:ext cx="1239122" cy="184666"/>
          </a:xfrm>
          <a:prstGeom prst="rect">
            <a:avLst/>
          </a:prstGeom>
          <a:noFill/>
        </p:spPr>
        <p:txBody>
          <a:bodyPr wrap="none" lIns="0" tIns="0" rIns="0" bIns="0" rtlCol="0">
            <a:spAutoFit/>
          </a:bodyPr>
          <a:lstStyle>
            <a:defPPr>
              <a:defRPr lang="en-US"/>
            </a:defPPr>
            <a:lvl1pPr>
              <a:defRPr sz="1600" b="1">
                <a:solidFill>
                  <a:schemeClr val="tx1">
                    <a:lumMod val="75000"/>
                    <a:lumOff val="2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solidFill>
                  <a:schemeClr val="bg1"/>
                </a:solidFill>
              </a:rPr>
              <a:t>2,475 M Followers</a:t>
            </a:r>
            <a:endParaRPr lang="id-ID" sz="1200">
              <a:solidFill>
                <a:schemeClr val="bg1"/>
              </a:solidFill>
            </a:endParaRPr>
          </a:p>
        </p:txBody>
      </p:sp>
    </p:spTree>
    <p:extLst>
      <p:ext uri="{BB962C8B-B14F-4D97-AF65-F5344CB8AC3E}">
        <p14:creationId xmlns:p14="http://schemas.microsoft.com/office/powerpoint/2010/main" val="1441416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7">
            <a:extLst>
              <a:ext uri="{FF2B5EF4-FFF2-40B4-BE49-F238E27FC236}">
                <a16:creationId xmlns:a16="http://schemas.microsoft.com/office/drawing/2014/main" id="{C356A4A3-10B7-4FC6-9D10-D60AB3E32421}"/>
              </a:ext>
            </a:extLst>
          </p:cNvPr>
          <p:cNvSpPr/>
          <p:nvPr/>
        </p:nvSpPr>
        <p:spPr>
          <a:xfrm>
            <a:off x="7215413" y="2267766"/>
            <a:ext cx="4040984" cy="653021"/>
          </a:xfrm>
          <a:custGeom>
            <a:avLst/>
            <a:gdLst>
              <a:gd name="connsiteX0" fmla="*/ 3813448 w 4414761"/>
              <a:gd name="connsiteY0" fmla="*/ 20384 h 713423"/>
              <a:gd name="connsiteX1" fmla="*/ 3879694 w 4414761"/>
              <a:gd name="connsiteY1" fmla="*/ 20384 h 713423"/>
              <a:gd name="connsiteX2" fmla="*/ 3959190 w 4414761"/>
              <a:gd name="connsiteY2" fmla="*/ 35671 h 713423"/>
              <a:gd name="connsiteX3" fmla="*/ 4017283 w 4414761"/>
              <a:gd name="connsiteY3" fmla="*/ 81534 h 713423"/>
              <a:gd name="connsiteX4" fmla="*/ 4373994 w 4414761"/>
              <a:gd name="connsiteY4" fmla="*/ 524875 h 713423"/>
              <a:gd name="connsiteX5" fmla="*/ 4373994 w 4414761"/>
              <a:gd name="connsiteY5" fmla="*/ 20384 h 713423"/>
              <a:gd name="connsiteX6" fmla="*/ 4414761 w 4414761"/>
              <a:gd name="connsiteY6" fmla="*/ 20384 h 713423"/>
              <a:gd name="connsiteX7" fmla="*/ 4414761 w 4414761"/>
              <a:gd name="connsiteY7" fmla="*/ 703231 h 713423"/>
              <a:gd name="connsiteX8" fmla="*/ 4394378 w 4414761"/>
              <a:gd name="connsiteY8" fmla="*/ 703231 h 713423"/>
              <a:gd name="connsiteX9" fmla="*/ 3956132 w 4414761"/>
              <a:gd name="connsiteY9" fmla="*/ 157972 h 713423"/>
              <a:gd name="connsiteX10" fmla="*/ 3956132 w 4414761"/>
              <a:gd name="connsiteY10" fmla="*/ 693039 h 713423"/>
              <a:gd name="connsiteX11" fmla="*/ 3915365 w 4414761"/>
              <a:gd name="connsiteY11" fmla="*/ 693039 h 713423"/>
              <a:gd name="connsiteX12" fmla="*/ 3915365 w 4414761"/>
              <a:gd name="connsiteY12" fmla="*/ 142685 h 713423"/>
              <a:gd name="connsiteX13" fmla="*/ 3894472 w 4414761"/>
              <a:gd name="connsiteY13" fmla="*/ 67266 h 713423"/>
              <a:gd name="connsiteX14" fmla="*/ 3823639 w 4414761"/>
              <a:gd name="connsiteY14" fmla="*/ 40767 h 713423"/>
              <a:gd name="connsiteX15" fmla="*/ 3813448 w 4414761"/>
              <a:gd name="connsiteY15" fmla="*/ 40767 h 713423"/>
              <a:gd name="connsiteX16" fmla="*/ 2874788 w 4414761"/>
              <a:gd name="connsiteY16" fmla="*/ 20384 h 713423"/>
              <a:gd name="connsiteX17" fmla="*/ 2966513 w 4414761"/>
              <a:gd name="connsiteY17" fmla="*/ 20384 h 713423"/>
              <a:gd name="connsiteX18" fmla="*/ 2966513 w 4414761"/>
              <a:gd name="connsiteY18" fmla="*/ 570738 h 713423"/>
              <a:gd name="connsiteX19" fmla="*/ 2980782 w 4414761"/>
              <a:gd name="connsiteY19" fmla="*/ 647686 h 713423"/>
              <a:gd name="connsiteX20" fmla="*/ 3037856 w 4414761"/>
              <a:gd name="connsiteY20" fmla="*/ 672656 h 713423"/>
              <a:gd name="connsiteX21" fmla="*/ 3058239 w 4414761"/>
              <a:gd name="connsiteY21" fmla="*/ 672656 h 713423"/>
              <a:gd name="connsiteX22" fmla="*/ 3058239 w 4414761"/>
              <a:gd name="connsiteY22" fmla="*/ 693039 h 713423"/>
              <a:gd name="connsiteX23" fmla="*/ 2966513 w 4414761"/>
              <a:gd name="connsiteY23" fmla="*/ 693039 h 713423"/>
              <a:gd name="connsiteX24" fmla="*/ 2909949 w 4414761"/>
              <a:gd name="connsiteY24" fmla="*/ 683357 h 713423"/>
              <a:gd name="connsiteX25" fmla="*/ 2882941 w 4414761"/>
              <a:gd name="connsiteY25" fmla="*/ 648195 h 713423"/>
              <a:gd name="connsiteX26" fmla="*/ 2874788 w 4414761"/>
              <a:gd name="connsiteY26" fmla="*/ 570738 h 713423"/>
              <a:gd name="connsiteX27" fmla="*/ 2066963 w 4414761"/>
              <a:gd name="connsiteY27" fmla="*/ 20384 h 713423"/>
              <a:gd name="connsiteX28" fmla="*/ 2333987 w 4414761"/>
              <a:gd name="connsiteY28" fmla="*/ 20384 h 713423"/>
              <a:gd name="connsiteX29" fmla="*/ 2633114 w 4414761"/>
              <a:gd name="connsiteY29" fmla="*/ 108033 h 713423"/>
              <a:gd name="connsiteX30" fmla="*/ 2734522 w 4414761"/>
              <a:gd name="connsiteY30" fmla="*/ 352635 h 713423"/>
              <a:gd name="connsiteX31" fmla="*/ 2691717 w 4414761"/>
              <a:gd name="connsiteY31" fmla="*/ 530481 h 713423"/>
              <a:gd name="connsiteX32" fmla="*/ 2564830 w 4414761"/>
              <a:gd name="connsiteY32" fmla="*/ 650234 h 713423"/>
              <a:gd name="connsiteX33" fmla="*/ 2360485 w 4414761"/>
              <a:gd name="connsiteY33" fmla="*/ 693039 h 713423"/>
              <a:gd name="connsiteX34" fmla="*/ 2158689 w 4414761"/>
              <a:gd name="connsiteY34" fmla="*/ 693039 h 713423"/>
              <a:gd name="connsiteX35" fmla="*/ 2158689 w 4414761"/>
              <a:gd name="connsiteY35" fmla="*/ 657368 h 713423"/>
              <a:gd name="connsiteX36" fmla="*/ 2349866 w 4414761"/>
              <a:gd name="connsiteY36" fmla="*/ 657368 h 713423"/>
              <a:gd name="connsiteX37" fmla="*/ 2349866 w 4414761"/>
              <a:gd name="connsiteY37" fmla="*/ 656404 h 713423"/>
              <a:gd name="connsiteX38" fmla="*/ 2357428 w 4414761"/>
              <a:gd name="connsiteY38" fmla="*/ 657368 h 713423"/>
              <a:gd name="connsiteX39" fmla="*/ 2493487 w 4414761"/>
              <a:gd name="connsiteY39" fmla="*/ 620168 h 713423"/>
              <a:gd name="connsiteX40" fmla="*/ 2588780 w 4414761"/>
              <a:gd name="connsiteY40" fmla="*/ 515193 h 713423"/>
              <a:gd name="connsiteX41" fmla="*/ 2623432 w 4414761"/>
              <a:gd name="connsiteY41" fmla="*/ 356711 h 713423"/>
              <a:gd name="connsiteX42" fmla="*/ 2589290 w 4414761"/>
              <a:gd name="connsiteY42" fmla="*/ 199758 h 713423"/>
              <a:gd name="connsiteX43" fmla="*/ 2493997 w 4414761"/>
              <a:gd name="connsiteY43" fmla="*/ 93764 h 713423"/>
              <a:gd name="connsiteX44" fmla="*/ 2355389 w 4414761"/>
              <a:gd name="connsiteY44" fmla="*/ 56055 h 713423"/>
              <a:gd name="connsiteX45" fmla="*/ 2253472 w 4414761"/>
              <a:gd name="connsiteY45" fmla="*/ 72361 h 713423"/>
              <a:gd name="connsiteX46" fmla="*/ 2253472 w 4414761"/>
              <a:gd name="connsiteY46" fmla="*/ 486589 h 713423"/>
              <a:gd name="connsiteX47" fmla="*/ 2253473 w 4414761"/>
              <a:gd name="connsiteY47" fmla="*/ 486589 h 713423"/>
              <a:gd name="connsiteX48" fmla="*/ 2253473 w 4414761"/>
              <a:gd name="connsiteY48" fmla="*/ 611649 h 713423"/>
              <a:gd name="connsiteX49" fmla="*/ 2158690 w 4414761"/>
              <a:gd name="connsiteY49" fmla="*/ 611649 h 713423"/>
              <a:gd name="connsiteX50" fmla="*/ 2158690 w 4414761"/>
              <a:gd name="connsiteY50" fmla="*/ 576405 h 713423"/>
              <a:gd name="connsiteX51" fmla="*/ 2158689 w 4414761"/>
              <a:gd name="connsiteY51" fmla="*/ 576405 h 713423"/>
              <a:gd name="connsiteX52" fmla="*/ 2158689 w 4414761"/>
              <a:gd name="connsiteY52" fmla="*/ 142685 h 713423"/>
              <a:gd name="connsiteX53" fmla="*/ 2144420 w 4414761"/>
              <a:gd name="connsiteY53" fmla="*/ 65737 h 713423"/>
              <a:gd name="connsiteX54" fmla="*/ 2087346 w 4414761"/>
              <a:gd name="connsiteY54" fmla="*/ 40767 h 713423"/>
              <a:gd name="connsiteX55" fmla="*/ 2066963 w 4414761"/>
              <a:gd name="connsiteY55" fmla="*/ 40767 h 713423"/>
              <a:gd name="connsiteX56" fmla="*/ 1365523 w 4414761"/>
              <a:gd name="connsiteY56" fmla="*/ 20384 h 713423"/>
              <a:gd name="connsiteX57" fmla="*/ 1431769 w 4414761"/>
              <a:gd name="connsiteY57" fmla="*/ 20384 h 713423"/>
              <a:gd name="connsiteX58" fmla="*/ 1511265 w 4414761"/>
              <a:gd name="connsiteY58" fmla="*/ 35671 h 713423"/>
              <a:gd name="connsiteX59" fmla="*/ 1569359 w 4414761"/>
              <a:gd name="connsiteY59" fmla="*/ 81534 h 713423"/>
              <a:gd name="connsiteX60" fmla="*/ 1926069 w 4414761"/>
              <a:gd name="connsiteY60" fmla="*/ 524875 h 713423"/>
              <a:gd name="connsiteX61" fmla="*/ 1926069 w 4414761"/>
              <a:gd name="connsiteY61" fmla="*/ 20384 h 713423"/>
              <a:gd name="connsiteX62" fmla="*/ 1966836 w 4414761"/>
              <a:gd name="connsiteY62" fmla="*/ 20384 h 713423"/>
              <a:gd name="connsiteX63" fmla="*/ 1966836 w 4414761"/>
              <a:gd name="connsiteY63" fmla="*/ 703231 h 713423"/>
              <a:gd name="connsiteX64" fmla="*/ 1946453 w 4414761"/>
              <a:gd name="connsiteY64" fmla="*/ 703231 h 713423"/>
              <a:gd name="connsiteX65" fmla="*/ 1508207 w 4414761"/>
              <a:gd name="connsiteY65" fmla="*/ 157972 h 713423"/>
              <a:gd name="connsiteX66" fmla="*/ 1508207 w 4414761"/>
              <a:gd name="connsiteY66" fmla="*/ 693039 h 713423"/>
              <a:gd name="connsiteX67" fmla="*/ 1467440 w 4414761"/>
              <a:gd name="connsiteY67" fmla="*/ 693039 h 713423"/>
              <a:gd name="connsiteX68" fmla="*/ 1467440 w 4414761"/>
              <a:gd name="connsiteY68" fmla="*/ 142685 h 713423"/>
              <a:gd name="connsiteX69" fmla="*/ 1446548 w 4414761"/>
              <a:gd name="connsiteY69" fmla="*/ 67266 h 713423"/>
              <a:gd name="connsiteX70" fmla="*/ 1375715 w 4414761"/>
              <a:gd name="connsiteY70" fmla="*/ 40767 h 713423"/>
              <a:gd name="connsiteX71" fmla="*/ 1365523 w 4414761"/>
              <a:gd name="connsiteY71" fmla="*/ 40767 h 713423"/>
              <a:gd name="connsiteX72" fmla="*/ 3430619 w 4414761"/>
              <a:gd name="connsiteY72" fmla="*/ 0 h 713423"/>
              <a:gd name="connsiteX73" fmla="*/ 3581966 w 4414761"/>
              <a:gd name="connsiteY73" fmla="*/ 22932 h 713423"/>
              <a:gd name="connsiteX74" fmla="*/ 3675221 w 4414761"/>
              <a:gd name="connsiteY74" fmla="*/ 81534 h 713423"/>
              <a:gd name="connsiteX75" fmla="*/ 3696114 w 4414761"/>
              <a:gd name="connsiteY75" fmla="*/ 135550 h 713423"/>
              <a:gd name="connsiteX76" fmla="*/ 3700700 w 4414761"/>
              <a:gd name="connsiteY76" fmla="*/ 219123 h 713423"/>
              <a:gd name="connsiteX77" fmla="*/ 3680317 w 4414761"/>
              <a:gd name="connsiteY77" fmla="*/ 219123 h 713423"/>
              <a:gd name="connsiteX78" fmla="*/ 3606936 w 4414761"/>
              <a:gd name="connsiteY78" fmla="*/ 85101 h 713423"/>
              <a:gd name="connsiteX79" fmla="*/ 3461194 w 4414761"/>
              <a:gd name="connsiteY79" fmla="*/ 40767 h 713423"/>
              <a:gd name="connsiteX80" fmla="*/ 3323606 w 4414761"/>
              <a:gd name="connsiteY80" fmla="*/ 84082 h 713423"/>
              <a:gd name="connsiteX81" fmla="*/ 3242581 w 4414761"/>
              <a:gd name="connsiteY81" fmla="*/ 196701 h 713423"/>
              <a:gd name="connsiteX82" fmla="*/ 3216592 w 4414761"/>
              <a:gd name="connsiteY82" fmla="*/ 346520 h 713423"/>
              <a:gd name="connsiteX83" fmla="*/ 3283858 w 4414761"/>
              <a:gd name="connsiteY83" fmla="*/ 595708 h 713423"/>
              <a:gd name="connsiteX84" fmla="*/ 3461194 w 4414761"/>
              <a:gd name="connsiteY84" fmla="*/ 672656 h 713423"/>
              <a:gd name="connsiteX85" fmla="*/ 3549862 w 4414761"/>
              <a:gd name="connsiteY85" fmla="*/ 663483 h 713423"/>
              <a:gd name="connsiteX86" fmla="*/ 3619166 w 4414761"/>
              <a:gd name="connsiteY86" fmla="*/ 636985 h 713423"/>
              <a:gd name="connsiteX87" fmla="*/ 3619166 w 4414761"/>
              <a:gd name="connsiteY87" fmla="*/ 459648 h 713423"/>
              <a:gd name="connsiteX88" fmla="*/ 3630377 w 4414761"/>
              <a:gd name="connsiteY88" fmla="*/ 399517 h 713423"/>
              <a:gd name="connsiteX89" fmla="*/ 3678788 w 4414761"/>
              <a:gd name="connsiteY89" fmla="*/ 357221 h 713423"/>
              <a:gd name="connsiteX90" fmla="*/ 3787330 w 4414761"/>
              <a:gd name="connsiteY90" fmla="*/ 340405 h 713423"/>
              <a:gd name="connsiteX91" fmla="*/ 3787330 w 4414761"/>
              <a:gd name="connsiteY91" fmla="*/ 360788 h 713423"/>
              <a:gd name="connsiteX92" fmla="*/ 3726180 w 4414761"/>
              <a:gd name="connsiteY92" fmla="*/ 384229 h 713423"/>
              <a:gd name="connsiteX93" fmla="*/ 3710892 w 4414761"/>
              <a:gd name="connsiteY93" fmla="*/ 457610 h 713423"/>
              <a:gd name="connsiteX94" fmla="*/ 3710892 w 4414761"/>
              <a:gd name="connsiteY94" fmla="*/ 649215 h 713423"/>
              <a:gd name="connsiteX95" fmla="*/ 3595725 w 4414761"/>
              <a:gd name="connsiteY95" fmla="*/ 698135 h 713423"/>
              <a:gd name="connsiteX96" fmla="*/ 3461194 w 4414761"/>
              <a:gd name="connsiteY96" fmla="*/ 713423 h 713423"/>
              <a:gd name="connsiteX97" fmla="*/ 3282329 w 4414761"/>
              <a:gd name="connsiteY97" fmla="*/ 664502 h 713423"/>
              <a:gd name="connsiteX98" fmla="*/ 3159009 w 4414761"/>
              <a:gd name="connsiteY98" fmla="*/ 531500 h 713423"/>
              <a:gd name="connsiteX99" fmla="*/ 3114675 w 4414761"/>
              <a:gd name="connsiteY99" fmla="*/ 346520 h 713423"/>
              <a:gd name="connsiteX100" fmla="*/ 3153403 w 4414761"/>
              <a:gd name="connsiteY100" fmla="*/ 170712 h 713423"/>
              <a:gd name="connsiteX101" fmla="*/ 3263984 w 4414761"/>
              <a:gd name="connsiteY101" fmla="*/ 45863 h 713423"/>
              <a:gd name="connsiteX102" fmla="*/ 3430619 w 4414761"/>
              <a:gd name="connsiteY102" fmla="*/ 0 h 713423"/>
              <a:gd name="connsiteX103" fmla="*/ 994258 w 4414761"/>
              <a:gd name="connsiteY103" fmla="*/ 0 h 713423"/>
              <a:gd name="connsiteX104" fmla="*/ 1083308 w 4414761"/>
              <a:gd name="connsiteY104" fmla="*/ 11720 h 713423"/>
              <a:gd name="connsiteX105" fmla="*/ 1147400 w 4414761"/>
              <a:gd name="connsiteY105" fmla="*/ 40767 h 713423"/>
              <a:gd name="connsiteX106" fmla="*/ 1000489 w 4414761"/>
              <a:gd name="connsiteY106" fmla="*/ 40767 h 713423"/>
              <a:gd name="connsiteX107" fmla="*/ 1000489 w 4414761"/>
              <a:gd name="connsiteY107" fmla="*/ 41744 h 713423"/>
              <a:gd name="connsiteX108" fmla="*/ 994258 w 4414761"/>
              <a:gd name="connsiteY108" fmla="*/ 40767 h 713423"/>
              <a:gd name="connsiteX109" fmla="*/ 879600 w 4414761"/>
              <a:gd name="connsiteY109" fmla="*/ 79496 h 713423"/>
              <a:gd name="connsiteX110" fmla="*/ 805710 w 4414761"/>
              <a:gd name="connsiteY110" fmla="*/ 189057 h 713423"/>
              <a:gd name="connsiteX111" fmla="*/ 780231 w 4414761"/>
              <a:gd name="connsiteY111" fmla="*/ 356711 h 713423"/>
              <a:gd name="connsiteX112" fmla="*/ 805710 w 4414761"/>
              <a:gd name="connsiteY112" fmla="*/ 524366 h 713423"/>
              <a:gd name="connsiteX113" fmla="*/ 879600 w 4414761"/>
              <a:gd name="connsiteY113" fmla="*/ 633927 h 713423"/>
              <a:gd name="connsiteX114" fmla="*/ 994258 w 4414761"/>
              <a:gd name="connsiteY114" fmla="*/ 672656 h 713423"/>
              <a:gd name="connsiteX115" fmla="*/ 1108916 w 4414761"/>
              <a:gd name="connsiteY115" fmla="*/ 633927 h 713423"/>
              <a:gd name="connsiteX116" fmla="*/ 1182805 w 4414761"/>
              <a:gd name="connsiteY116" fmla="*/ 524366 h 713423"/>
              <a:gd name="connsiteX117" fmla="*/ 1208284 w 4414761"/>
              <a:gd name="connsiteY117" fmla="*/ 356711 h 713423"/>
              <a:gd name="connsiteX118" fmla="*/ 1182805 w 4414761"/>
              <a:gd name="connsiteY118" fmla="*/ 189057 h 713423"/>
              <a:gd name="connsiteX119" fmla="*/ 1151593 w 4414761"/>
              <a:gd name="connsiteY119" fmla="*/ 126250 h 713423"/>
              <a:gd name="connsiteX120" fmla="*/ 1115296 w 4414761"/>
              <a:gd name="connsiteY120" fmla="*/ 86486 h 713423"/>
              <a:gd name="connsiteX121" fmla="*/ 1206220 w 4414761"/>
              <a:gd name="connsiteY121" fmla="*/ 86486 h 713423"/>
              <a:gd name="connsiteX122" fmla="*/ 1224464 w 4414761"/>
              <a:gd name="connsiteY122" fmla="*/ 102427 h 713423"/>
              <a:gd name="connsiteX123" fmla="*/ 1271473 w 4414761"/>
              <a:gd name="connsiteY123" fmla="*/ 175298 h 713423"/>
              <a:gd name="connsiteX124" fmla="*/ 1310203 w 4414761"/>
              <a:gd name="connsiteY124" fmla="*/ 356711 h 713423"/>
              <a:gd name="connsiteX125" fmla="*/ 1271473 w 4414761"/>
              <a:gd name="connsiteY125" fmla="*/ 538125 h 713423"/>
              <a:gd name="connsiteX126" fmla="*/ 1160893 w 4414761"/>
              <a:gd name="connsiteY126" fmla="*/ 666541 h 713423"/>
              <a:gd name="connsiteX127" fmla="*/ 994258 w 4414761"/>
              <a:gd name="connsiteY127" fmla="*/ 713423 h 713423"/>
              <a:gd name="connsiteX128" fmla="*/ 827622 w 4414761"/>
              <a:gd name="connsiteY128" fmla="*/ 666541 h 713423"/>
              <a:gd name="connsiteX129" fmla="*/ 717042 w 4414761"/>
              <a:gd name="connsiteY129" fmla="*/ 538125 h 713423"/>
              <a:gd name="connsiteX130" fmla="*/ 678313 w 4414761"/>
              <a:gd name="connsiteY130" fmla="*/ 356711 h 713423"/>
              <a:gd name="connsiteX131" fmla="*/ 717042 w 4414761"/>
              <a:gd name="connsiteY131" fmla="*/ 175298 h 713423"/>
              <a:gd name="connsiteX132" fmla="*/ 827622 w 4414761"/>
              <a:gd name="connsiteY132" fmla="*/ 46882 h 713423"/>
              <a:gd name="connsiteX133" fmla="*/ 994258 w 4414761"/>
              <a:gd name="connsiteY133" fmla="*/ 0 h 713423"/>
              <a:gd name="connsiteX134" fmla="*/ 315944 w 4414761"/>
              <a:gd name="connsiteY134" fmla="*/ 0 h 713423"/>
              <a:gd name="connsiteX135" fmla="*/ 459139 w 4414761"/>
              <a:gd name="connsiteY135" fmla="*/ 22932 h 713423"/>
              <a:gd name="connsiteX136" fmla="*/ 550354 w 4414761"/>
              <a:gd name="connsiteY136" fmla="*/ 81534 h 713423"/>
              <a:gd name="connsiteX137" fmla="*/ 571758 w 4414761"/>
              <a:gd name="connsiteY137" fmla="*/ 138098 h 713423"/>
              <a:gd name="connsiteX138" fmla="*/ 575834 w 4414761"/>
              <a:gd name="connsiteY138" fmla="*/ 234410 h 713423"/>
              <a:gd name="connsiteX139" fmla="*/ 555450 w 4414761"/>
              <a:gd name="connsiteY139" fmla="*/ 234410 h 713423"/>
              <a:gd name="connsiteX140" fmla="*/ 484108 w 4414761"/>
              <a:gd name="connsiteY140" fmla="*/ 88159 h 713423"/>
              <a:gd name="connsiteX141" fmla="*/ 346520 w 4414761"/>
              <a:gd name="connsiteY141" fmla="*/ 40767 h 713423"/>
              <a:gd name="connsiteX142" fmla="*/ 169183 w 4414761"/>
              <a:gd name="connsiteY142" fmla="*/ 118224 h 713423"/>
              <a:gd name="connsiteX143" fmla="*/ 101917 w 4414761"/>
              <a:gd name="connsiteY143" fmla="*/ 366903 h 713423"/>
              <a:gd name="connsiteX144" fmla="*/ 127906 w 4414761"/>
              <a:gd name="connsiteY144" fmla="*/ 516722 h 713423"/>
              <a:gd name="connsiteX145" fmla="*/ 208931 w 4414761"/>
              <a:gd name="connsiteY145" fmla="*/ 629341 h 713423"/>
              <a:gd name="connsiteX146" fmla="*/ 346520 w 4414761"/>
              <a:gd name="connsiteY146" fmla="*/ 672656 h 713423"/>
              <a:gd name="connsiteX147" fmla="*/ 476464 w 4414761"/>
              <a:gd name="connsiteY147" fmla="*/ 636985 h 713423"/>
              <a:gd name="connsiteX148" fmla="*/ 575834 w 4414761"/>
              <a:gd name="connsiteY148" fmla="*/ 529971 h 713423"/>
              <a:gd name="connsiteX149" fmla="*/ 596217 w 4414761"/>
              <a:gd name="connsiteY149" fmla="*/ 545259 h 713423"/>
              <a:gd name="connsiteX150" fmla="*/ 480541 w 4414761"/>
              <a:gd name="connsiteY150" fmla="*/ 675204 h 713423"/>
              <a:gd name="connsiteX151" fmla="*/ 315944 w 4414761"/>
              <a:gd name="connsiteY151" fmla="*/ 713423 h 713423"/>
              <a:gd name="connsiteX152" fmla="*/ 149309 w 4414761"/>
              <a:gd name="connsiteY152" fmla="*/ 667560 h 713423"/>
              <a:gd name="connsiteX153" fmla="*/ 38729 w 4414761"/>
              <a:gd name="connsiteY153" fmla="*/ 542711 h 713423"/>
              <a:gd name="connsiteX154" fmla="*/ 0 w 4414761"/>
              <a:gd name="connsiteY154" fmla="*/ 366903 h 713423"/>
              <a:gd name="connsiteX155" fmla="*/ 42296 w 4414761"/>
              <a:gd name="connsiteY155" fmla="*/ 182432 h 713423"/>
              <a:gd name="connsiteX156" fmla="*/ 157462 w 4414761"/>
              <a:gd name="connsiteY156" fmla="*/ 48920 h 713423"/>
              <a:gd name="connsiteX157" fmla="*/ 315944 w 4414761"/>
              <a:gd name="connsiteY157" fmla="*/ 0 h 713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4414761" h="713423">
                <a:moveTo>
                  <a:pt x="3813448" y="20384"/>
                </a:moveTo>
                <a:lnTo>
                  <a:pt x="3879694" y="20384"/>
                </a:lnTo>
                <a:cubicBezTo>
                  <a:pt x="3910949" y="20384"/>
                  <a:pt x="3937448" y="25479"/>
                  <a:pt x="3959190" y="35671"/>
                </a:cubicBezTo>
                <a:cubicBezTo>
                  <a:pt x="3980932" y="45863"/>
                  <a:pt x="4000296" y="61151"/>
                  <a:pt x="4017283" y="81534"/>
                </a:cubicBezTo>
                <a:lnTo>
                  <a:pt x="4373994" y="524875"/>
                </a:lnTo>
                <a:lnTo>
                  <a:pt x="4373994" y="20384"/>
                </a:lnTo>
                <a:lnTo>
                  <a:pt x="4414761" y="20384"/>
                </a:lnTo>
                <a:lnTo>
                  <a:pt x="4414761" y="703231"/>
                </a:lnTo>
                <a:lnTo>
                  <a:pt x="4394378" y="703231"/>
                </a:lnTo>
                <a:lnTo>
                  <a:pt x="3956132" y="157972"/>
                </a:lnTo>
                <a:lnTo>
                  <a:pt x="3956132" y="693039"/>
                </a:lnTo>
                <a:lnTo>
                  <a:pt x="3915365" y="693039"/>
                </a:lnTo>
                <a:lnTo>
                  <a:pt x="3915365" y="142685"/>
                </a:lnTo>
                <a:cubicBezTo>
                  <a:pt x="3915365" y="110071"/>
                  <a:pt x="3908401" y="84931"/>
                  <a:pt x="3894472" y="67266"/>
                </a:cubicBezTo>
                <a:cubicBezTo>
                  <a:pt x="3880543" y="49600"/>
                  <a:pt x="3856933" y="40767"/>
                  <a:pt x="3823639" y="40767"/>
                </a:cubicBezTo>
                <a:lnTo>
                  <a:pt x="3813448" y="40767"/>
                </a:lnTo>
                <a:close/>
                <a:moveTo>
                  <a:pt x="2874788" y="20384"/>
                </a:moveTo>
                <a:lnTo>
                  <a:pt x="2966513" y="20384"/>
                </a:lnTo>
                <a:lnTo>
                  <a:pt x="2966513" y="570738"/>
                </a:lnTo>
                <a:cubicBezTo>
                  <a:pt x="2966513" y="605390"/>
                  <a:pt x="2971270" y="631039"/>
                  <a:pt x="2980782" y="647686"/>
                </a:cubicBezTo>
                <a:cubicBezTo>
                  <a:pt x="2990294" y="664332"/>
                  <a:pt x="3009319" y="672656"/>
                  <a:pt x="3037856" y="672656"/>
                </a:cubicBezTo>
                <a:lnTo>
                  <a:pt x="3058239" y="672656"/>
                </a:lnTo>
                <a:lnTo>
                  <a:pt x="3058239" y="693039"/>
                </a:lnTo>
                <a:lnTo>
                  <a:pt x="2966513" y="693039"/>
                </a:lnTo>
                <a:cubicBezTo>
                  <a:pt x="2941374" y="693039"/>
                  <a:pt x="2922519" y="689812"/>
                  <a:pt x="2909949" y="683357"/>
                </a:cubicBezTo>
                <a:cubicBezTo>
                  <a:pt x="2897379" y="676902"/>
                  <a:pt x="2888376" y="665182"/>
                  <a:pt x="2882941" y="648195"/>
                </a:cubicBezTo>
                <a:cubicBezTo>
                  <a:pt x="2877506" y="631209"/>
                  <a:pt x="2874788" y="605390"/>
                  <a:pt x="2874788" y="570738"/>
                </a:cubicBezTo>
                <a:close/>
                <a:moveTo>
                  <a:pt x="2066963" y="20384"/>
                </a:moveTo>
                <a:lnTo>
                  <a:pt x="2333987" y="20384"/>
                </a:lnTo>
                <a:cubicBezTo>
                  <a:pt x="2465800" y="20384"/>
                  <a:pt x="2565509" y="49600"/>
                  <a:pt x="2633114" y="108033"/>
                </a:cubicBezTo>
                <a:cubicBezTo>
                  <a:pt x="2700720" y="166465"/>
                  <a:pt x="2734522" y="247999"/>
                  <a:pt x="2734522" y="352635"/>
                </a:cubicBezTo>
                <a:cubicBezTo>
                  <a:pt x="2734522" y="419900"/>
                  <a:pt x="2720254" y="479182"/>
                  <a:pt x="2691717" y="530481"/>
                </a:cubicBezTo>
                <a:cubicBezTo>
                  <a:pt x="2663180" y="581779"/>
                  <a:pt x="2620884" y="621697"/>
                  <a:pt x="2564830" y="650234"/>
                </a:cubicBezTo>
                <a:cubicBezTo>
                  <a:pt x="2508775" y="678771"/>
                  <a:pt x="2440660" y="693039"/>
                  <a:pt x="2360485" y="693039"/>
                </a:cubicBezTo>
                <a:lnTo>
                  <a:pt x="2158689" y="693039"/>
                </a:lnTo>
                <a:lnTo>
                  <a:pt x="2158689" y="657368"/>
                </a:lnTo>
                <a:lnTo>
                  <a:pt x="2349866" y="657368"/>
                </a:lnTo>
                <a:lnTo>
                  <a:pt x="2349866" y="656404"/>
                </a:lnTo>
                <a:lnTo>
                  <a:pt x="2357428" y="657368"/>
                </a:lnTo>
                <a:cubicBezTo>
                  <a:pt x="2407707" y="657368"/>
                  <a:pt x="2453061" y="644968"/>
                  <a:pt x="2493487" y="620168"/>
                </a:cubicBezTo>
                <a:cubicBezTo>
                  <a:pt x="2533915" y="595368"/>
                  <a:pt x="2565679" y="560377"/>
                  <a:pt x="2588780" y="515193"/>
                </a:cubicBezTo>
                <a:cubicBezTo>
                  <a:pt x="2611882" y="470010"/>
                  <a:pt x="2623432" y="417182"/>
                  <a:pt x="2623432" y="356711"/>
                </a:cubicBezTo>
                <a:cubicBezTo>
                  <a:pt x="2623432" y="297599"/>
                  <a:pt x="2612051" y="245282"/>
                  <a:pt x="2589290" y="199758"/>
                </a:cubicBezTo>
                <a:cubicBezTo>
                  <a:pt x="2566528" y="154235"/>
                  <a:pt x="2534764" y="118904"/>
                  <a:pt x="2493997" y="93764"/>
                </a:cubicBezTo>
                <a:cubicBezTo>
                  <a:pt x="2453230" y="68625"/>
                  <a:pt x="2407028" y="56055"/>
                  <a:pt x="2355389" y="56055"/>
                </a:cubicBezTo>
                <a:cubicBezTo>
                  <a:pt x="2322776" y="56055"/>
                  <a:pt x="2288803" y="61490"/>
                  <a:pt x="2253472" y="72361"/>
                </a:cubicBezTo>
                <a:lnTo>
                  <a:pt x="2253472" y="486589"/>
                </a:lnTo>
                <a:lnTo>
                  <a:pt x="2253473" y="486589"/>
                </a:lnTo>
                <a:lnTo>
                  <a:pt x="2253473" y="611649"/>
                </a:lnTo>
                <a:lnTo>
                  <a:pt x="2158690" y="611649"/>
                </a:lnTo>
                <a:lnTo>
                  <a:pt x="2158690" y="576405"/>
                </a:lnTo>
                <a:lnTo>
                  <a:pt x="2158689" y="576405"/>
                </a:lnTo>
                <a:lnTo>
                  <a:pt x="2158689" y="142685"/>
                </a:lnTo>
                <a:cubicBezTo>
                  <a:pt x="2158689" y="108033"/>
                  <a:pt x="2153933" y="82383"/>
                  <a:pt x="2144420" y="65737"/>
                </a:cubicBezTo>
                <a:cubicBezTo>
                  <a:pt x="2134908" y="49090"/>
                  <a:pt x="2115883" y="40767"/>
                  <a:pt x="2087346" y="40767"/>
                </a:cubicBezTo>
                <a:lnTo>
                  <a:pt x="2066963" y="40767"/>
                </a:lnTo>
                <a:close/>
                <a:moveTo>
                  <a:pt x="1365523" y="20384"/>
                </a:moveTo>
                <a:lnTo>
                  <a:pt x="1431769" y="20384"/>
                </a:lnTo>
                <a:cubicBezTo>
                  <a:pt x="1463024" y="20384"/>
                  <a:pt x="1489523" y="25479"/>
                  <a:pt x="1511265" y="35671"/>
                </a:cubicBezTo>
                <a:cubicBezTo>
                  <a:pt x="1533007" y="45863"/>
                  <a:pt x="1552372" y="61151"/>
                  <a:pt x="1569359" y="81534"/>
                </a:cubicBezTo>
                <a:lnTo>
                  <a:pt x="1926069" y="524875"/>
                </a:lnTo>
                <a:lnTo>
                  <a:pt x="1926069" y="20384"/>
                </a:lnTo>
                <a:lnTo>
                  <a:pt x="1966836" y="20384"/>
                </a:lnTo>
                <a:lnTo>
                  <a:pt x="1966836" y="703231"/>
                </a:lnTo>
                <a:lnTo>
                  <a:pt x="1946453" y="703231"/>
                </a:lnTo>
                <a:lnTo>
                  <a:pt x="1508207" y="157972"/>
                </a:lnTo>
                <a:lnTo>
                  <a:pt x="1508207" y="693039"/>
                </a:lnTo>
                <a:lnTo>
                  <a:pt x="1467440" y="693039"/>
                </a:lnTo>
                <a:lnTo>
                  <a:pt x="1467440" y="142685"/>
                </a:lnTo>
                <a:cubicBezTo>
                  <a:pt x="1467440" y="110071"/>
                  <a:pt x="1460476" y="84931"/>
                  <a:pt x="1446548" y="67266"/>
                </a:cubicBezTo>
                <a:cubicBezTo>
                  <a:pt x="1432619" y="49600"/>
                  <a:pt x="1409008" y="40767"/>
                  <a:pt x="1375715" y="40767"/>
                </a:cubicBezTo>
                <a:lnTo>
                  <a:pt x="1365523" y="40767"/>
                </a:lnTo>
                <a:close/>
                <a:moveTo>
                  <a:pt x="3430619" y="0"/>
                </a:moveTo>
                <a:cubicBezTo>
                  <a:pt x="3489052" y="0"/>
                  <a:pt x="3539501" y="7644"/>
                  <a:pt x="3581966" y="22932"/>
                </a:cubicBezTo>
                <a:cubicBezTo>
                  <a:pt x="3624432" y="38219"/>
                  <a:pt x="3655517" y="57753"/>
                  <a:pt x="3675221" y="81534"/>
                </a:cubicBezTo>
                <a:cubicBezTo>
                  <a:pt x="3686092" y="95123"/>
                  <a:pt x="3693056" y="113129"/>
                  <a:pt x="3696114" y="135550"/>
                </a:cubicBezTo>
                <a:cubicBezTo>
                  <a:pt x="3699171" y="157972"/>
                  <a:pt x="3700700" y="185830"/>
                  <a:pt x="3700700" y="219123"/>
                </a:cubicBezTo>
                <a:lnTo>
                  <a:pt x="3680317" y="219123"/>
                </a:lnTo>
                <a:cubicBezTo>
                  <a:pt x="3667407" y="159331"/>
                  <a:pt x="3642947" y="114657"/>
                  <a:pt x="3606936" y="85101"/>
                </a:cubicBezTo>
                <a:cubicBezTo>
                  <a:pt x="3570925" y="55545"/>
                  <a:pt x="3522345" y="40767"/>
                  <a:pt x="3461194" y="40767"/>
                </a:cubicBezTo>
                <a:cubicBezTo>
                  <a:pt x="3406159" y="40767"/>
                  <a:pt x="3360296" y="55205"/>
                  <a:pt x="3323606" y="84082"/>
                </a:cubicBezTo>
                <a:cubicBezTo>
                  <a:pt x="3286915" y="112959"/>
                  <a:pt x="3259907" y="150498"/>
                  <a:pt x="3242581" y="196701"/>
                </a:cubicBezTo>
                <a:cubicBezTo>
                  <a:pt x="3225255" y="242904"/>
                  <a:pt x="3216592" y="292843"/>
                  <a:pt x="3216592" y="346520"/>
                </a:cubicBezTo>
                <a:cubicBezTo>
                  <a:pt x="3216592" y="461347"/>
                  <a:pt x="3239014" y="544409"/>
                  <a:pt x="3283858" y="595708"/>
                </a:cubicBezTo>
                <a:cubicBezTo>
                  <a:pt x="3328701" y="647006"/>
                  <a:pt x="3387814" y="672656"/>
                  <a:pt x="3461194" y="672656"/>
                </a:cubicBezTo>
                <a:cubicBezTo>
                  <a:pt x="3495846" y="672656"/>
                  <a:pt x="3525402" y="669598"/>
                  <a:pt x="3549862" y="663483"/>
                </a:cubicBezTo>
                <a:cubicBezTo>
                  <a:pt x="3574323" y="657368"/>
                  <a:pt x="3597424" y="648535"/>
                  <a:pt x="3619166" y="636985"/>
                </a:cubicBezTo>
                <a:lnTo>
                  <a:pt x="3619166" y="459648"/>
                </a:lnTo>
                <a:cubicBezTo>
                  <a:pt x="3619166" y="436547"/>
                  <a:pt x="3622903" y="416503"/>
                  <a:pt x="3630377" y="399517"/>
                </a:cubicBezTo>
                <a:cubicBezTo>
                  <a:pt x="3637851" y="382530"/>
                  <a:pt x="3653988" y="368432"/>
                  <a:pt x="3678788" y="357221"/>
                </a:cubicBezTo>
                <a:cubicBezTo>
                  <a:pt x="3703588" y="346010"/>
                  <a:pt x="3739769" y="340405"/>
                  <a:pt x="3787330" y="340405"/>
                </a:cubicBezTo>
                <a:lnTo>
                  <a:pt x="3787330" y="360788"/>
                </a:lnTo>
                <a:cubicBezTo>
                  <a:pt x="3756755" y="360788"/>
                  <a:pt x="3736371" y="368602"/>
                  <a:pt x="3726180" y="384229"/>
                </a:cubicBezTo>
                <a:cubicBezTo>
                  <a:pt x="3715988" y="399856"/>
                  <a:pt x="3710892" y="424317"/>
                  <a:pt x="3710892" y="457610"/>
                </a:cubicBezTo>
                <a:lnTo>
                  <a:pt x="3710892" y="649215"/>
                </a:lnTo>
                <a:cubicBezTo>
                  <a:pt x="3674202" y="671636"/>
                  <a:pt x="3635813" y="687943"/>
                  <a:pt x="3595725" y="698135"/>
                </a:cubicBezTo>
                <a:cubicBezTo>
                  <a:pt x="3555638" y="708327"/>
                  <a:pt x="3510794" y="713423"/>
                  <a:pt x="3461194" y="713423"/>
                </a:cubicBezTo>
                <a:cubicBezTo>
                  <a:pt x="3394608" y="713423"/>
                  <a:pt x="3334986" y="697116"/>
                  <a:pt x="3282329" y="664502"/>
                </a:cubicBezTo>
                <a:cubicBezTo>
                  <a:pt x="3229672" y="631889"/>
                  <a:pt x="3188565" y="587555"/>
                  <a:pt x="3159009" y="531500"/>
                </a:cubicBezTo>
                <a:cubicBezTo>
                  <a:pt x="3129453" y="475445"/>
                  <a:pt x="3114675" y="413785"/>
                  <a:pt x="3114675" y="346520"/>
                </a:cubicBezTo>
                <a:cubicBezTo>
                  <a:pt x="3114675" y="281972"/>
                  <a:pt x="3127584" y="223369"/>
                  <a:pt x="3153403" y="170712"/>
                </a:cubicBezTo>
                <a:cubicBezTo>
                  <a:pt x="3179223" y="118054"/>
                  <a:pt x="3216083" y="76438"/>
                  <a:pt x="3263984" y="45863"/>
                </a:cubicBezTo>
                <a:cubicBezTo>
                  <a:pt x="3311885" y="15288"/>
                  <a:pt x="3367430" y="0"/>
                  <a:pt x="3430619" y="0"/>
                </a:cubicBezTo>
                <a:close/>
                <a:moveTo>
                  <a:pt x="994258" y="0"/>
                </a:moveTo>
                <a:cubicBezTo>
                  <a:pt x="1025853" y="0"/>
                  <a:pt x="1055536" y="3907"/>
                  <a:pt x="1083308" y="11720"/>
                </a:cubicBezTo>
                <a:lnTo>
                  <a:pt x="1147400" y="40767"/>
                </a:lnTo>
                <a:lnTo>
                  <a:pt x="1000489" y="40767"/>
                </a:lnTo>
                <a:lnTo>
                  <a:pt x="1000489" y="41744"/>
                </a:lnTo>
                <a:lnTo>
                  <a:pt x="994258" y="40767"/>
                </a:lnTo>
                <a:cubicBezTo>
                  <a:pt x="950093" y="40767"/>
                  <a:pt x="911874" y="53677"/>
                  <a:pt x="879600" y="79496"/>
                </a:cubicBezTo>
                <a:cubicBezTo>
                  <a:pt x="847326" y="105315"/>
                  <a:pt x="822697" y="141835"/>
                  <a:pt x="805710" y="189057"/>
                </a:cubicBezTo>
                <a:cubicBezTo>
                  <a:pt x="788724" y="236279"/>
                  <a:pt x="780231" y="292164"/>
                  <a:pt x="780231" y="356711"/>
                </a:cubicBezTo>
                <a:cubicBezTo>
                  <a:pt x="780231" y="421259"/>
                  <a:pt x="788724" y="477144"/>
                  <a:pt x="805710" y="524366"/>
                </a:cubicBezTo>
                <a:cubicBezTo>
                  <a:pt x="822697" y="571587"/>
                  <a:pt x="847326" y="608108"/>
                  <a:pt x="879600" y="633927"/>
                </a:cubicBezTo>
                <a:cubicBezTo>
                  <a:pt x="911874" y="659746"/>
                  <a:pt x="950093" y="672656"/>
                  <a:pt x="994258" y="672656"/>
                </a:cubicBezTo>
                <a:cubicBezTo>
                  <a:pt x="1038422" y="672656"/>
                  <a:pt x="1076641" y="659746"/>
                  <a:pt x="1108916" y="633927"/>
                </a:cubicBezTo>
                <a:cubicBezTo>
                  <a:pt x="1141189" y="608108"/>
                  <a:pt x="1165820" y="571587"/>
                  <a:pt x="1182805" y="524366"/>
                </a:cubicBezTo>
                <a:cubicBezTo>
                  <a:pt x="1199792" y="477144"/>
                  <a:pt x="1208284" y="421259"/>
                  <a:pt x="1208284" y="356711"/>
                </a:cubicBezTo>
                <a:cubicBezTo>
                  <a:pt x="1208284" y="292164"/>
                  <a:pt x="1199792" y="236279"/>
                  <a:pt x="1182805" y="189057"/>
                </a:cubicBezTo>
                <a:cubicBezTo>
                  <a:pt x="1174312" y="165446"/>
                  <a:pt x="1163908" y="144511"/>
                  <a:pt x="1151593" y="126250"/>
                </a:cubicBezTo>
                <a:lnTo>
                  <a:pt x="1115296" y="86486"/>
                </a:lnTo>
                <a:lnTo>
                  <a:pt x="1206220" y="86486"/>
                </a:lnTo>
                <a:lnTo>
                  <a:pt x="1224464" y="102427"/>
                </a:lnTo>
                <a:cubicBezTo>
                  <a:pt x="1242894" y="123830"/>
                  <a:pt x="1258564" y="148120"/>
                  <a:pt x="1271473" y="175298"/>
                </a:cubicBezTo>
                <a:cubicBezTo>
                  <a:pt x="1297292" y="229654"/>
                  <a:pt x="1310203" y="290125"/>
                  <a:pt x="1310203" y="356711"/>
                </a:cubicBezTo>
                <a:cubicBezTo>
                  <a:pt x="1310203" y="423297"/>
                  <a:pt x="1297292" y="483769"/>
                  <a:pt x="1271473" y="538125"/>
                </a:cubicBezTo>
                <a:cubicBezTo>
                  <a:pt x="1245654" y="592481"/>
                  <a:pt x="1208795" y="635286"/>
                  <a:pt x="1160893" y="666541"/>
                </a:cubicBezTo>
                <a:cubicBezTo>
                  <a:pt x="1112991" y="697795"/>
                  <a:pt x="1057446" y="713423"/>
                  <a:pt x="994258" y="713423"/>
                </a:cubicBezTo>
                <a:cubicBezTo>
                  <a:pt x="931069" y="713423"/>
                  <a:pt x="875524" y="697795"/>
                  <a:pt x="827622" y="666541"/>
                </a:cubicBezTo>
                <a:cubicBezTo>
                  <a:pt x="779721" y="635286"/>
                  <a:pt x="742861" y="592481"/>
                  <a:pt x="717042" y="538125"/>
                </a:cubicBezTo>
                <a:cubicBezTo>
                  <a:pt x="691223" y="483769"/>
                  <a:pt x="678313" y="423297"/>
                  <a:pt x="678313" y="356711"/>
                </a:cubicBezTo>
                <a:cubicBezTo>
                  <a:pt x="678313" y="290125"/>
                  <a:pt x="691223" y="229654"/>
                  <a:pt x="717042" y="175298"/>
                </a:cubicBezTo>
                <a:cubicBezTo>
                  <a:pt x="742861" y="120942"/>
                  <a:pt x="779721" y="78137"/>
                  <a:pt x="827622" y="46882"/>
                </a:cubicBezTo>
                <a:cubicBezTo>
                  <a:pt x="875524" y="15627"/>
                  <a:pt x="931069" y="0"/>
                  <a:pt x="994258" y="0"/>
                </a:cubicBezTo>
                <a:close/>
                <a:moveTo>
                  <a:pt x="315944" y="0"/>
                </a:moveTo>
                <a:cubicBezTo>
                  <a:pt x="370300" y="0"/>
                  <a:pt x="418032" y="7644"/>
                  <a:pt x="459139" y="22932"/>
                </a:cubicBezTo>
                <a:cubicBezTo>
                  <a:pt x="500245" y="38219"/>
                  <a:pt x="530651" y="57753"/>
                  <a:pt x="550354" y="81534"/>
                </a:cubicBezTo>
                <a:cubicBezTo>
                  <a:pt x="561905" y="95803"/>
                  <a:pt x="569039" y="114657"/>
                  <a:pt x="571758" y="138098"/>
                </a:cubicBezTo>
                <a:cubicBezTo>
                  <a:pt x="574475" y="161539"/>
                  <a:pt x="575834" y="193643"/>
                  <a:pt x="575834" y="234410"/>
                </a:cubicBezTo>
                <a:lnTo>
                  <a:pt x="555450" y="234410"/>
                </a:lnTo>
                <a:cubicBezTo>
                  <a:pt x="542541" y="168504"/>
                  <a:pt x="518760" y="119753"/>
                  <a:pt x="484108" y="88159"/>
                </a:cubicBezTo>
                <a:cubicBezTo>
                  <a:pt x="449456" y="56564"/>
                  <a:pt x="403593" y="40767"/>
                  <a:pt x="346520" y="40767"/>
                </a:cubicBezTo>
                <a:cubicBezTo>
                  <a:pt x="273139" y="40767"/>
                  <a:pt x="214027" y="66586"/>
                  <a:pt x="169183" y="118224"/>
                </a:cubicBezTo>
                <a:cubicBezTo>
                  <a:pt x="124339" y="169863"/>
                  <a:pt x="101917" y="252756"/>
                  <a:pt x="101917" y="366903"/>
                </a:cubicBezTo>
                <a:cubicBezTo>
                  <a:pt x="101917" y="420580"/>
                  <a:pt x="110580" y="470519"/>
                  <a:pt x="127906" y="516722"/>
                </a:cubicBezTo>
                <a:cubicBezTo>
                  <a:pt x="145232" y="562924"/>
                  <a:pt x="172240" y="600464"/>
                  <a:pt x="208931" y="629341"/>
                </a:cubicBezTo>
                <a:cubicBezTo>
                  <a:pt x="245621" y="658217"/>
                  <a:pt x="291484" y="672656"/>
                  <a:pt x="346520" y="672656"/>
                </a:cubicBezTo>
                <a:cubicBezTo>
                  <a:pt x="396119" y="672656"/>
                  <a:pt x="439434" y="660765"/>
                  <a:pt x="476464" y="636985"/>
                </a:cubicBezTo>
                <a:cubicBezTo>
                  <a:pt x="513494" y="613204"/>
                  <a:pt x="546618" y="577533"/>
                  <a:pt x="575834" y="529971"/>
                </a:cubicBezTo>
                <a:lnTo>
                  <a:pt x="596217" y="545259"/>
                </a:lnTo>
                <a:cubicBezTo>
                  <a:pt x="564963" y="606409"/>
                  <a:pt x="526404" y="649724"/>
                  <a:pt x="480541" y="675204"/>
                </a:cubicBezTo>
                <a:cubicBezTo>
                  <a:pt x="434678" y="700683"/>
                  <a:pt x="379813" y="713423"/>
                  <a:pt x="315944" y="713423"/>
                </a:cubicBezTo>
                <a:cubicBezTo>
                  <a:pt x="252755" y="713423"/>
                  <a:pt x="197210" y="698135"/>
                  <a:pt x="149309" y="667560"/>
                </a:cubicBezTo>
                <a:cubicBezTo>
                  <a:pt x="101408" y="636985"/>
                  <a:pt x="64548" y="595368"/>
                  <a:pt x="38729" y="542711"/>
                </a:cubicBezTo>
                <a:cubicBezTo>
                  <a:pt x="12909" y="490053"/>
                  <a:pt x="0" y="431451"/>
                  <a:pt x="0" y="366903"/>
                </a:cubicBezTo>
                <a:cubicBezTo>
                  <a:pt x="0" y="300317"/>
                  <a:pt x="14099" y="238827"/>
                  <a:pt x="42296" y="182432"/>
                </a:cubicBezTo>
                <a:cubicBezTo>
                  <a:pt x="70493" y="126038"/>
                  <a:pt x="108882" y="81534"/>
                  <a:pt x="157462" y="48920"/>
                </a:cubicBezTo>
                <a:cubicBezTo>
                  <a:pt x="206043" y="16307"/>
                  <a:pt x="258870" y="0"/>
                  <a:pt x="31594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3" name="Freeform: Shape 2">
            <a:extLst>
              <a:ext uri="{FF2B5EF4-FFF2-40B4-BE49-F238E27FC236}">
                <a16:creationId xmlns:a16="http://schemas.microsoft.com/office/drawing/2014/main" id="{291D223C-8780-419D-A684-E189CBFBCD7A}"/>
              </a:ext>
            </a:extLst>
          </p:cNvPr>
          <p:cNvSpPr/>
          <p:nvPr/>
        </p:nvSpPr>
        <p:spPr>
          <a:xfrm>
            <a:off x="6299994" y="2235199"/>
            <a:ext cx="718152" cy="718152"/>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5" name="PpHolder3">
            <a:extLst>
              <a:ext uri="{FF2B5EF4-FFF2-40B4-BE49-F238E27FC236}">
                <a16:creationId xmlns:a16="http://schemas.microsoft.com/office/drawing/2014/main" id="{446DD1B8-1BEF-4198-B09D-6CB517030E7E}"/>
              </a:ext>
            </a:extLst>
          </p:cNvPr>
          <p:cNvSpPr>
            <a:spLocks noGrp="1"/>
          </p:cNvSpPr>
          <p:nvPr>
            <p:ph type="pic" sz="quarter" idx="10"/>
          </p:nvPr>
        </p:nvSpPr>
        <p:spPr/>
      </p:sp>
      <p:sp>
        <p:nvSpPr>
          <p:cNvPr id="7" name="Left Text Body">
            <a:extLst>
              <a:ext uri="{FF2B5EF4-FFF2-40B4-BE49-F238E27FC236}">
                <a16:creationId xmlns:a16="http://schemas.microsoft.com/office/drawing/2014/main" id="{D05FEE3E-D5BD-4720-958F-12EB0F538272}"/>
              </a:ext>
            </a:extLst>
          </p:cNvPr>
          <p:cNvSpPr txBox="1"/>
          <p:nvPr/>
        </p:nvSpPr>
        <p:spPr>
          <a:xfrm>
            <a:off x="6299994" y="3157075"/>
            <a:ext cx="4956403" cy="807913"/>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ipsum volutpat tincidunt dapibus at integer eleifend nulla dictum pellentesque lacus vitae tristique nullam malesuada nulla seds massa feugiat iste scelerisque ligula lorem ipsum dolor sit amet </a:t>
            </a:r>
            <a:endParaRPr lang="en-ID" sz="1200">
              <a:solidFill>
                <a:schemeClr val="tx1">
                  <a:lumMod val="50000"/>
                  <a:lumOff val="50000"/>
                </a:schemeClr>
              </a:solidFill>
            </a:endParaRPr>
          </a:p>
        </p:txBody>
      </p:sp>
      <p:grpSp>
        <p:nvGrpSpPr>
          <p:cNvPr id="13" name="Shape">
            <a:extLst>
              <a:ext uri="{FF2B5EF4-FFF2-40B4-BE49-F238E27FC236}">
                <a16:creationId xmlns:a16="http://schemas.microsoft.com/office/drawing/2014/main" id="{F1F892B9-1FD3-487F-B7F6-A6B4C40A3BAC}"/>
              </a:ext>
            </a:extLst>
          </p:cNvPr>
          <p:cNvGrpSpPr>
            <a:grpSpLocks noChangeAspect="1"/>
          </p:cNvGrpSpPr>
          <p:nvPr/>
        </p:nvGrpSpPr>
        <p:grpSpPr>
          <a:xfrm>
            <a:off x="6299994" y="4225136"/>
            <a:ext cx="1424891" cy="225225"/>
            <a:chOff x="6299994" y="4158518"/>
            <a:chExt cx="1424891" cy="225225"/>
          </a:xfrm>
        </p:grpSpPr>
        <p:sp>
          <p:nvSpPr>
            <p:cNvPr id="19" name="Rectangle 18">
              <a:extLst>
                <a:ext uri="{FF2B5EF4-FFF2-40B4-BE49-F238E27FC236}">
                  <a16:creationId xmlns:a16="http://schemas.microsoft.com/office/drawing/2014/main" id="{ADF42451-2E6E-493E-9922-6FB40C349813}"/>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0" name="Freeform: Shape 19">
              <a:extLst>
                <a:ext uri="{FF2B5EF4-FFF2-40B4-BE49-F238E27FC236}">
                  <a16:creationId xmlns:a16="http://schemas.microsoft.com/office/drawing/2014/main" id="{7C2A79E4-5B64-4DE7-9141-37CAD16CC461}"/>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1" name="TextBox 20">
              <a:extLst>
                <a:ext uri="{FF2B5EF4-FFF2-40B4-BE49-F238E27FC236}">
                  <a16:creationId xmlns:a16="http://schemas.microsoft.com/office/drawing/2014/main" id="{99600453-135E-4C81-A056-906905F1F17B}"/>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2" name="Freeform 447">
              <a:extLst>
                <a:ext uri="{FF2B5EF4-FFF2-40B4-BE49-F238E27FC236}">
                  <a16:creationId xmlns:a16="http://schemas.microsoft.com/office/drawing/2014/main" id="{2FF5EC65-228B-4035-88F2-6CF3036CFD16}"/>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7" name="PpFooter">
            <a:extLst>
              <a:ext uri="{FF2B5EF4-FFF2-40B4-BE49-F238E27FC236}">
                <a16:creationId xmlns:a16="http://schemas.microsoft.com/office/drawing/2014/main" id="{5D38D398-86E7-4CB9-9052-A720D7624182}"/>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18" name="PpHeader">
            <a:extLst>
              <a:ext uri="{FF2B5EF4-FFF2-40B4-BE49-F238E27FC236}">
                <a16:creationId xmlns:a16="http://schemas.microsoft.com/office/drawing/2014/main" id="{DACA0DBC-127E-402B-BD92-652DBEFC2880}"/>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3211037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Quote Sign">
            <a:extLst>
              <a:ext uri="{FF2B5EF4-FFF2-40B4-BE49-F238E27FC236}">
                <a16:creationId xmlns:a16="http://schemas.microsoft.com/office/drawing/2014/main" id="{A19C54FF-3327-46DE-A8DC-D68052C2F444}"/>
              </a:ext>
            </a:extLst>
          </p:cNvPr>
          <p:cNvSpPr/>
          <p:nvPr/>
        </p:nvSpPr>
        <p:spPr>
          <a:xfrm flipH="1">
            <a:off x="3408817" y="3116731"/>
            <a:ext cx="927671" cy="784955"/>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a:solidFill>
                <a:schemeClr val="tx1">
                  <a:lumMod val="65000"/>
                  <a:lumOff val="35000"/>
                </a:schemeClr>
              </a:solidFill>
            </a:endParaRPr>
          </a:p>
        </p:txBody>
      </p:sp>
      <p:sp>
        <p:nvSpPr>
          <p:cNvPr id="13" name="PpHolder2">
            <a:extLst>
              <a:ext uri="{FF2B5EF4-FFF2-40B4-BE49-F238E27FC236}">
                <a16:creationId xmlns:a16="http://schemas.microsoft.com/office/drawing/2014/main" id="{F7F182C6-D6E7-4DC0-96A2-E6CD1A001580}"/>
              </a:ext>
            </a:extLst>
          </p:cNvPr>
          <p:cNvSpPr>
            <a:spLocks noGrp="1"/>
          </p:cNvSpPr>
          <p:nvPr>
            <p:ph type="pic" sz="quarter" idx="10"/>
          </p:nvPr>
        </p:nvSpPr>
        <p:spPr/>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5" name="TextBox 4">
            <a:extLst>
              <a:ext uri="{FF2B5EF4-FFF2-40B4-BE49-F238E27FC236}">
                <a16:creationId xmlns:a16="http://schemas.microsoft.com/office/drawing/2014/main" id="{C2138BE5-CC3A-4A28-B3FA-E317F92B985E}"/>
              </a:ext>
            </a:extLst>
          </p:cNvPr>
          <p:cNvSpPr txBox="1"/>
          <p:nvPr/>
        </p:nvSpPr>
        <p:spPr>
          <a:xfrm>
            <a:off x="1054102" y="1207897"/>
            <a:ext cx="3794991" cy="2769989"/>
          </a:xfrm>
          <a:prstGeom prst="rect">
            <a:avLst/>
          </a:prstGeom>
          <a:noFill/>
        </p:spPr>
        <p:txBody>
          <a:bodyPr wrap="square" lIns="0" tIns="0" rIns="0" bIns="0" rtlCol="0" anchor="t" anchorCtr="0">
            <a:spAutoFit/>
          </a:bodyPr>
          <a:lstStyle>
            <a:defPPr>
              <a:defRPr lang="en-US"/>
            </a:defPPr>
            <a:lvl1pPr>
              <a:defRPr sz="3200">
                <a:solidFill>
                  <a:schemeClr val="tx1">
                    <a:lumMod val="75000"/>
                    <a:lumOff val="25000"/>
                  </a:schemeClr>
                </a:solidFill>
                <a:latin typeface="+mj-lt"/>
              </a:defRPr>
            </a:lvl1pPr>
          </a:lstStyle>
          <a:p>
            <a:r>
              <a:rPr lang="en-US" sz="3600" b="1"/>
              <a:t>THE ROAD TO SUCCESS</a:t>
            </a:r>
          </a:p>
          <a:p>
            <a:r>
              <a:rPr lang="en-US" sz="3600" b="1">
                <a:solidFill>
                  <a:schemeClr val="accent1"/>
                </a:solidFill>
              </a:rPr>
              <a:t>IS ALWAYS</a:t>
            </a:r>
          </a:p>
          <a:p>
            <a:r>
              <a:rPr lang="en-US" sz="3600" b="1"/>
              <a:t>UNDER</a:t>
            </a:r>
            <a:br>
              <a:rPr lang="en-US" sz="3600" b="1"/>
            </a:br>
            <a:r>
              <a:rPr lang="en-US" sz="3600" b="1"/>
              <a:t>CONSTRUCION</a:t>
            </a:r>
            <a:endParaRPr lang="en-US" sz="3600" b="1" dirty="0"/>
          </a:p>
        </p:txBody>
      </p:sp>
      <p:sp>
        <p:nvSpPr>
          <p:cNvPr id="6" name="Justify Text Body">
            <a:extLst>
              <a:ext uri="{FF2B5EF4-FFF2-40B4-BE49-F238E27FC236}">
                <a16:creationId xmlns:a16="http://schemas.microsoft.com/office/drawing/2014/main" id="{AB2DBBC7-FA02-4461-A517-DFFF93A0199E}"/>
              </a:ext>
            </a:extLst>
          </p:cNvPr>
          <p:cNvSpPr txBox="1"/>
          <p:nvPr/>
        </p:nvSpPr>
        <p:spPr>
          <a:xfrm>
            <a:off x="1082605" y="4122972"/>
            <a:ext cx="4486924" cy="807913"/>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iste metus auctor id dapibus quam aliquam sied pretium viverra ornare praesent turpis antes dolor elementum ipsum volutpat tincidunt dapibus integer mollis</a:t>
            </a:r>
            <a:endParaRPr lang="en-ID" sz="1200">
              <a:solidFill>
                <a:schemeClr val="tx1">
                  <a:lumMod val="50000"/>
                  <a:lumOff val="50000"/>
                </a:schemeClr>
              </a:solidFill>
            </a:endParaRPr>
          </a:p>
        </p:txBody>
      </p:sp>
      <p:grpSp>
        <p:nvGrpSpPr>
          <p:cNvPr id="7" name="Shape">
            <a:extLst>
              <a:ext uri="{FF2B5EF4-FFF2-40B4-BE49-F238E27FC236}">
                <a16:creationId xmlns:a16="http://schemas.microsoft.com/office/drawing/2014/main" id="{62F30A2D-4828-43E0-B50C-DF6A2E844F3A}"/>
              </a:ext>
            </a:extLst>
          </p:cNvPr>
          <p:cNvGrpSpPr>
            <a:grpSpLocks noChangeAspect="1"/>
          </p:cNvGrpSpPr>
          <p:nvPr/>
        </p:nvGrpSpPr>
        <p:grpSpPr>
          <a:xfrm>
            <a:off x="1082605" y="5237837"/>
            <a:ext cx="1424891" cy="225225"/>
            <a:chOff x="6299994" y="4158518"/>
            <a:chExt cx="1424891" cy="225225"/>
          </a:xfrm>
        </p:grpSpPr>
        <p:sp>
          <p:nvSpPr>
            <p:cNvPr id="8" name="Rectangle 7">
              <a:extLst>
                <a:ext uri="{FF2B5EF4-FFF2-40B4-BE49-F238E27FC236}">
                  <a16:creationId xmlns:a16="http://schemas.microsoft.com/office/drawing/2014/main" id="{536E9463-B2B5-4400-B743-A0DE43FE6604}"/>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9" name="Freeform: Shape 8">
              <a:extLst>
                <a:ext uri="{FF2B5EF4-FFF2-40B4-BE49-F238E27FC236}">
                  <a16:creationId xmlns:a16="http://schemas.microsoft.com/office/drawing/2014/main" id="{F92F154E-7B3D-459A-A4AE-7C2018710A09}"/>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0" name="TextBox 9">
              <a:extLst>
                <a:ext uri="{FF2B5EF4-FFF2-40B4-BE49-F238E27FC236}">
                  <a16:creationId xmlns:a16="http://schemas.microsoft.com/office/drawing/2014/main" id="{A748C8F2-EFEF-4FC1-BB08-3215503EB1C2}"/>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1" name="Freeform 447">
              <a:extLst>
                <a:ext uri="{FF2B5EF4-FFF2-40B4-BE49-F238E27FC236}">
                  <a16:creationId xmlns:a16="http://schemas.microsoft.com/office/drawing/2014/main" id="{9E12C1CC-164B-41A3-A433-34B18DC0DD8B}"/>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26579990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C18883D-1093-4288-B245-A76BC2978C6F}"/>
              </a:ext>
            </a:extLst>
          </p:cNvPr>
          <p:cNvSpPr>
            <a:spLocks noGrp="1"/>
          </p:cNvSpPr>
          <p:nvPr>
            <p:ph type="pic" sz="quarter" idx="10"/>
          </p:nvPr>
        </p:nvSpPr>
        <p:spPr/>
      </p:sp>
      <p:sp>
        <p:nvSpPr>
          <p:cNvPr id="3" name="Oval 2">
            <a:extLst>
              <a:ext uri="{FF2B5EF4-FFF2-40B4-BE49-F238E27FC236}">
                <a16:creationId xmlns:a16="http://schemas.microsoft.com/office/drawing/2014/main" id="{C121EAD7-EC64-4E26-9837-03984E185F8C}"/>
              </a:ext>
            </a:extLst>
          </p:cNvPr>
          <p:cNvSpPr/>
          <p:nvPr/>
        </p:nvSpPr>
        <p:spPr>
          <a:xfrm>
            <a:off x="4305300" y="742950"/>
            <a:ext cx="1657350" cy="1657350"/>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CCB29BE9-3CE7-4C45-9037-F23F54937981}"/>
              </a:ext>
            </a:extLst>
          </p:cNvPr>
          <p:cNvSpPr txBox="1"/>
          <p:nvPr/>
        </p:nvSpPr>
        <p:spPr>
          <a:xfrm>
            <a:off x="4429991" y="2604943"/>
            <a:ext cx="3262580" cy="2215991"/>
          </a:xfrm>
          <a:prstGeom prst="rect">
            <a:avLst/>
          </a:prstGeom>
          <a:noFill/>
        </p:spPr>
        <p:txBody>
          <a:bodyPr wrap="square" lIns="0" tIns="0" rIns="0" bIns="0" rtlCol="0" anchor="t" anchorCtr="0">
            <a:spAutoFit/>
          </a:bodyPr>
          <a:lstStyle/>
          <a:p>
            <a:r>
              <a:rPr lang="en-US" sz="4800">
                <a:solidFill>
                  <a:schemeClr val="tx1">
                    <a:lumMod val="75000"/>
                    <a:lumOff val="25000"/>
                  </a:schemeClr>
                </a:solidFill>
                <a:latin typeface="+mj-lt"/>
              </a:rPr>
              <a:t>03.</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WORK</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GALLERY</a:t>
            </a:r>
            <a:endParaRPr lang="en-ID" sz="4800">
              <a:solidFill>
                <a:schemeClr val="accent1"/>
              </a:solidFill>
              <a:latin typeface="+mj-lt"/>
            </a:endParaRPr>
          </a:p>
        </p:txBody>
      </p:sp>
      <p:sp>
        <p:nvSpPr>
          <p:cNvPr id="5" name="PpFooter">
            <a:extLst>
              <a:ext uri="{FF2B5EF4-FFF2-40B4-BE49-F238E27FC236}">
                <a16:creationId xmlns:a16="http://schemas.microsoft.com/office/drawing/2014/main" id="{A3B499A3-9302-4AD3-B33F-EA3414A715DF}"/>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7" name="Justify Text Body">
            <a:extLst>
              <a:ext uri="{FF2B5EF4-FFF2-40B4-BE49-F238E27FC236}">
                <a16:creationId xmlns:a16="http://schemas.microsoft.com/office/drawing/2014/main" id="{44336235-C19E-4582-B328-5C00BBF77803}"/>
              </a:ext>
            </a:extLst>
          </p:cNvPr>
          <p:cNvSpPr txBox="1"/>
          <p:nvPr/>
        </p:nvSpPr>
        <p:spPr>
          <a:xfrm>
            <a:off x="7727748" y="3429000"/>
            <a:ext cx="3948770" cy="807913"/>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sied turpis antes elementum ipsum istes volutpat dapibus tincidunt dapibus integer</a:t>
            </a:r>
            <a:endParaRPr lang="en-ID" sz="1200">
              <a:solidFill>
                <a:schemeClr val="tx1">
                  <a:lumMod val="50000"/>
                  <a:lumOff val="50000"/>
                </a:schemeClr>
              </a:solidFill>
            </a:endParaRPr>
          </a:p>
        </p:txBody>
      </p:sp>
      <p:sp>
        <p:nvSpPr>
          <p:cNvPr id="8" name="PpHeader">
            <a:extLst>
              <a:ext uri="{FF2B5EF4-FFF2-40B4-BE49-F238E27FC236}">
                <a16:creationId xmlns:a16="http://schemas.microsoft.com/office/drawing/2014/main" id="{13B2BB7A-F527-4314-A249-A811EFF0AE48}"/>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9" name="Freeform: Shape 8">
            <a:extLst>
              <a:ext uri="{FF2B5EF4-FFF2-40B4-BE49-F238E27FC236}">
                <a16:creationId xmlns:a16="http://schemas.microsoft.com/office/drawing/2014/main" id="{29472D19-AB0E-42D0-BF79-A8B6A74F7FFE}"/>
              </a:ext>
            </a:extLst>
          </p:cNvPr>
          <p:cNvSpPr/>
          <p:nvPr/>
        </p:nvSpPr>
        <p:spPr>
          <a:xfrm>
            <a:off x="9391650" y="-838344"/>
            <a:ext cx="3633787" cy="3633787"/>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lumMod val="95000"/>
              <a:alpha val="70000"/>
            </a:schemeClr>
          </a:solidFill>
          <a:ln w="13328" cap="flat">
            <a:noFill/>
            <a:prstDash val="solid"/>
            <a:miter/>
          </a:ln>
        </p:spPr>
        <p:txBody>
          <a:bodyPr wrap="square" rtlCol="0" anchor="ctr">
            <a:noAutofit/>
          </a:bodyPr>
          <a:lstStyle/>
          <a:p>
            <a:endParaRPr lang="en-ID"/>
          </a:p>
        </p:txBody>
      </p:sp>
      <p:grpSp>
        <p:nvGrpSpPr>
          <p:cNvPr id="16" name="Shape">
            <a:extLst>
              <a:ext uri="{FF2B5EF4-FFF2-40B4-BE49-F238E27FC236}">
                <a16:creationId xmlns:a16="http://schemas.microsoft.com/office/drawing/2014/main" id="{40440698-725C-4F7D-9272-2403D80A7C39}"/>
              </a:ext>
            </a:extLst>
          </p:cNvPr>
          <p:cNvGrpSpPr>
            <a:grpSpLocks noChangeAspect="1"/>
          </p:cNvGrpSpPr>
          <p:nvPr/>
        </p:nvGrpSpPr>
        <p:grpSpPr>
          <a:xfrm>
            <a:off x="7727748" y="4381090"/>
            <a:ext cx="1424891" cy="225225"/>
            <a:chOff x="6299994" y="4158518"/>
            <a:chExt cx="1424891" cy="225225"/>
          </a:xfrm>
        </p:grpSpPr>
        <p:sp>
          <p:nvSpPr>
            <p:cNvPr id="17" name="Rectangle 16">
              <a:extLst>
                <a:ext uri="{FF2B5EF4-FFF2-40B4-BE49-F238E27FC236}">
                  <a16:creationId xmlns:a16="http://schemas.microsoft.com/office/drawing/2014/main" id="{42A416D6-8B23-4F64-8145-93860B890F7B}"/>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8" name="Freeform: Shape 17">
              <a:extLst>
                <a:ext uri="{FF2B5EF4-FFF2-40B4-BE49-F238E27FC236}">
                  <a16:creationId xmlns:a16="http://schemas.microsoft.com/office/drawing/2014/main" id="{84CA6394-DB30-4B75-9B62-43862B6BED5F}"/>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TextBox 18">
              <a:extLst>
                <a:ext uri="{FF2B5EF4-FFF2-40B4-BE49-F238E27FC236}">
                  <a16:creationId xmlns:a16="http://schemas.microsoft.com/office/drawing/2014/main" id="{827902DE-3EC3-43AC-80C6-3C0346280B20}"/>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0" name="Freeform 447">
              <a:extLst>
                <a:ext uri="{FF2B5EF4-FFF2-40B4-BE49-F238E27FC236}">
                  <a16:creationId xmlns:a16="http://schemas.microsoft.com/office/drawing/2014/main" id="{0D157BA1-BD4E-4FE9-8882-3E9D7C29AE38}"/>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5" name="Freeform 18">
            <a:extLst>
              <a:ext uri="{FF2B5EF4-FFF2-40B4-BE49-F238E27FC236}">
                <a16:creationId xmlns:a16="http://schemas.microsoft.com/office/drawing/2014/main" id="{5630AC0B-1CCC-4CD5-8730-38D451283939}"/>
              </a:ext>
            </a:extLst>
          </p:cNvPr>
          <p:cNvSpPr>
            <a:spLocks noEditPoints="1"/>
          </p:cNvSpPr>
          <p:nvPr/>
        </p:nvSpPr>
        <p:spPr bwMode="auto">
          <a:xfrm>
            <a:off x="4888424" y="1360001"/>
            <a:ext cx="491100" cy="423245"/>
          </a:xfrm>
          <a:custGeom>
            <a:avLst/>
            <a:gdLst>
              <a:gd name="T0" fmla="*/ 97 w 193"/>
              <a:gd name="T1" fmla="*/ 82 h 166"/>
              <a:gd name="T2" fmla="*/ 113 w 193"/>
              <a:gd name="T3" fmla="*/ 91 h 166"/>
              <a:gd name="T4" fmla="*/ 193 w 193"/>
              <a:gd name="T5" fmla="*/ 61 h 166"/>
              <a:gd name="T6" fmla="*/ 193 w 193"/>
              <a:gd name="T7" fmla="*/ 27 h 166"/>
              <a:gd name="T8" fmla="*/ 179 w 193"/>
              <a:gd name="T9" fmla="*/ 27 h 166"/>
              <a:gd name="T10" fmla="*/ 179 w 193"/>
              <a:gd name="T11" fmla="*/ 25 h 166"/>
              <a:gd name="T12" fmla="*/ 158 w 193"/>
              <a:gd name="T13" fmla="*/ 25 h 166"/>
              <a:gd name="T14" fmla="*/ 158 w 193"/>
              <a:gd name="T15" fmla="*/ 27 h 166"/>
              <a:gd name="T16" fmla="*/ 140 w 193"/>
              <a:gd name="T17" fmla="*/ 27 h 166"/>
              <a:gd name="T18" fmla="*/ 140 w 193"/>
              <a:gd name="T19" fmla="*/ 14 h 166"/>
              <a:gd name="T20" fmla="*/ 128 w 193"/>
              <a:gd name="T21" fmla="*/ 2 h 166"/>
              <a:gd name="T22" fmla="*/ 119 w 193"/>
              <a:gd name="T23" fmla="*/ 2 h 166"/>
              <a:gd name="T24" fmla="*/ 119 w 193"/>
              <a:gd name="T25" fmla="*/ 0 h 166"/>
              <a:gd name="T26" fmla="*/ 74 w 193"/>
              <a:gd name="T27" fmla="*/ 0 h 166"/>
              <a:gd name="T28" fmla="*/ 74 w 193"/>
              <a:gd name="T29" fmla="*/ 2 h 166"/>
              <a:gd name="T30" fmla="*/ 65 w 193"/>
              <a:gd name="T31" fmla="*/ 2 h 166"/>
              <a:gd name="T32" fmla="*/ 53 w 193"/>
              <a:gd name="T33" fmla="*/ 14 h 166"/>
              <a:gd name="T34" fmla="*/ 53 w 193"/>
              <a:gd name="T35" fmla="*/ 27 h 166"/>
              <a:gd name="T36" fmla="*/ 35 w 193"/>
              <a:gd name="T37" fmla="*/ 27 h 166"/>
              <a:gd name="T38" fmla="*/ 35 w 193"/>
              <a:gd name="T39" fmla="*/ 25 h 166"/>
              <a:gd name="T40" fmla="*/ 14 w 193"/>
              <a:gd name="T41" fmla="*/ 25 h 166"/>
              <a:gd name="T42" fmla="*/ 14 w 193"/>
              <a:gd name="T43" fmla="*/ 27 h 166"/>
              <a:gd name="T44" fmla="*/ 0 w 193"/>
              <a:gd name="T45" fmla="*/ 27 h 166"/>
              <a:gd name="T46" fmla="*/ 0 w 193"/>
              <a:gd name="T47" fmla="*/ 61 h 166"/>
              <a:gd name="T48" fmla="*/ 81 w 193"/>
              <a:gd name="T49" fmla="*/ 91 h 166"/>
              <a:gd name="T50" fmla="*/ 97 w 193"/>
              <a:gd name="T51" fmla="*/ 82 h 166"/>
              <a:gd name="T52" fmla="*/ 61 w 193"/>
              <a:gd name="T53" fmla="*/ 14 h 166"/>
              <a:gd name="T54" fmla="*/ 65 w 193"/>
              <a:gd name="T55" fmla="*/ 10 h 166"/>
              <a:gd name="T56" fmla="*/ 74 w 193"/>
              <a:gd name="T57" fmla="*/ 10 h 166"/>
              <a:gd name="T58" fmla="*/ 74 w 193"/>
              <a:gd name="T59" fmla="*/ 12 h 166"/>
              <a:gd name="T60" fmla="*/ 119 w 193"/>
              <a:gd name="T61" fmla="*/ 12 h 166"/>
              <a:gd name="T62" fmla="*/ 119 w 193"/>
              <a:gd name="T63" fmla="*/ 10 h 166"/>
              <a:gd name="T64" fmla="*/ 128 w 193"/>
              <a:gd name="T65" fmla="*/ 10 h 166"/>
              <a:gd name="T66" fmla="*/ 132 w 193"/>
              <a:gd name="T67" fmla="*/ 14 h 166"/>
              <a:gd name="T68" fmla="*/ 132 w 193"/>
              <a:gd name="T69" fmla="*/ 27 h 166"/>
              <a:gd name="T70" fmla="*/ 61 w 193"/>
              <a:gd name="T71" fmla="*/ 27 h 166"/>
              <a:gd name="T72" fmla="*/ 61 w 193"/>
              <a:gd name="T73" fmla="*/ 14 h 166"/>
              <a:gd name="T74" fmla="*/ 193 w 193"/>
              <a:gd name="T75" fmla="*/ 70 h 166"/>
              <a:gd name="T76" fmla="*/ 193 w 193"/>
              <a:gd name="T77" fmla="*/ 166 h 166"/>
              <a:gd name="T78" fmla="*/ 0 w 193"/>
              <a:gd name="T79" fmla="*/ 166 h 166"/>
              <a:gd name="T80" fmla="*/ 0 w 193"/>
              <a:gd name="T81" fmla="*/ 70 h 166"/>
              <a:gd name="T82" fmla="*/ 78 w 193"/>
              <a:gd name="T83" fmla="*/ 101 h 166"/>
              <a:gd name="T84" fmla="*/ 97 w 193"/>
              <a:gd name="T85" fmla="*/ 120 h 166"/>
              <a:gd name="T86" fmla="*/ 116 w 193"/>
              <a:gd name="T87" fmla="*/ 101 h 166"/>
              <a:gd name="T88" fmla="*/ 193 w 193"/>
              <a:gd name="T89" fmla="*/ 70 h 166"/>
              <a:gd name="T90" fmla="*/ 110 w 193"/>
              <a:gd name="T91" fmla="*/ 101 h 166"/>
              <a:gd name="T92" fmla="*/ 97 w 193"/>
              <a:gd name="T93" fmla="*/ 115 h 166"/>
              <a:gd name="T94" fmla="*/ 83 w 193"/>
              <a:gd name="T95" fmla="*/ 101 h 166"/>
              <a:gd name="T96" fmla="*/ 97 w 193"/>
              <a:gd name="T97" fmla="*/ 88 h 166"/>
              <a:gd name="T98" fmla="*/ 110 w 193"/>
              <a:gd name="T99" fmla="*/ 10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3" h="166">
                <a:moveTo>
                  <a:pt x="97" y="82"/>
                </a:moveTo>
                <a:cubicBezTo>
                  <a:pt x="103" y="82"/>
                  <a:pt x="109" y="86"/>
                  <a:pt x="113" y="91"/>
                </a:cubicBezTo>
                <a:cubicBezTo>
                  <a:pt x="193" y="61"/>
                  <a:pt x="193" y="61"/>
                  <a:pt x="193" y="61"/>
                </a:cubicBezTo>
                <a:cubicBezTo>
                  <a:pt x="193" y="27"/>
                  <a:pt x="193" y="27"/>
                  <a:pt x="193" y="27"/>
                </a:cubicBezTo>
                <a:cubicBezTo>
                  <a:pt x="179" y="27"/>
                  <a:pt x="179" y="27"/>
                  <a:pt x="179" y="27"/>
                </a:cubicBezTo>
                <a:cubicBezTo>
                  <a:pt x="179" y="25"/>
                  <a:pt x="179" y="25"/>
                  <a:pt x="179" y="25"/>
                </a:cubicBezTo>
                <a:cubicBezTo>
                  <a:pt x="158" y="25"/>
                  <a:pt x="158" y="25"/>
                  <a:pt x="158" y="25"/>
                </a:cubicBezTo>
                <a:cubicBezTo>
                  <a:pt x="158" y="27"/>
                  <a:pt x="158" y="27"/>
                  <a:pt x="158" y="27"/>
                </a:cubicBezTo>
                <a:cubicBezTo>
                  <a:pt x="140" y="27"/>
                  <a:pt x="140" y="27"/>
                  <a:pt x="140" y="27"/>
                </a:cubicBezTo>
                <a:cubicBezTo>
                  <a:pt x="140" y="14"/>
                  <a:pt x="140" y="14"/>
                  <a:pt x="140" y="14"/>
                </a:cubicBezTo>
                <a:cubicBezTo>
                  <a:pt x="140" y="7"/>
                  <a:pt x="135" y="2"/>
                  <a:pt x="128" y="2"/>
                </a:cubicBezTo>
                <a:cubicBezTo>
                  <a:pt x="119" y="2"/>
                  <a:pt x="119" y="2"/>
                  <a:pt x="119" y="2"/>
                </a:cubicBezTo>
                <a:cubicBezTo>
                  <a:pt x="119" y="0"/>
                  <a:pt x="119" y="0"/>
                  <a:pt x="119" y="0"/>
                </a:cubicBezTo>
                <a:cubicBezTo>
                  <a:pt x="74" y="0"/>
                  <a:pt x="74" y="0"/>
                  <a:pt x="74" y="0"/>
                </a:cubicBezTo>
                <a:cubicBezTo>
                  <a:pt x="74" y="2"/>
                  <a:pt x="74" y="2"/>
                  <a:pt x="74" y="2"/>
                </a:cubicBezTo>
                <a:cubicBezTo>
                  <a:pt x="65" y="2"/>
                  <a:pt x="65" y="2"/>
                  <a:pt x="65" y="2"/>
                </a:cubicBezTo>
                <a:cubicBezTo>
                  <a:pt x="58" y="2"/>
                  <a:pt x="53" y="7"/>
                  <a:pt x="53" y="14"/>
                </a:cubicBezTo>
                <a:cubicBezTo>
                  <a:pt x="53" y="27"/>
                  <a:pt x="53" y="27"/>
                  <a:pt x="53" y="27"/>
                </a:cubicBezTo>
                <a:cubicBezTo>
                  <a:pt x="35" y="27"/>
                  <a:pt x="35" y="27"/>
                  <a:pt x="35" y="27"/>
                </a:cubicBezTo>
                <a:cubicBezTo>
                  <a:pt x="35" y="25"/>
                  <a:pt x="35" y="25"/>
                  <a:pt x="35" y="25"/>
                </a:cubicBezTo>
                <a:cubicBezTo>
                  <a:pt x="14" y="25"/>
                  <a:pt x="14" y="25"/>
                  <a:pt x="14" y="25"/>
                </a:cubicBezTo>
                <a:cubicBezTo>
                  <a:pt x="14" y="27"/>
                  <a:pt x="14" y="27"/>
                  <a:pt x="14" y="27"/>
                </a:cubicBezTo>
                <a:cubicBezTo>
                  <a:pt x="0" y="27"/>
                  <a:pt x="0" y="27"/>
                  <a:pt x="0" y="27"/>
                </a:cubicBezTo>
                <a:cubicBezTo>
                  <a:pt x="0" y="61"/>
                  <a:pt x="0" y="61"/>
                  <a:pt x="0" y="61"/>
                </a:cubicBezTo>
                <a:cubicBezTo>
                  <a:pt x="81" y="91"/>
                  <a:pt x="81" y="91"/>
                  <a:pt x="81" y="91"/>
                </a:cubicBezTo>
                <a:cubicBezTo>
                  <a:pt x="84" y="86"/>
                  <a:pt x="90" y="82"/>
                  <a:pt x="97" y="82"/>
                </a:cubicBezTo>
                <a:moveTo>
                  <a:pt x="61" y="14"/>
                </a:moveTo>
                <a:cubicBezTo>
                  <a:pt x="61" y="11"/>
                  <a:pt x="63" y="10"/>
                  <a:pt x="65" y="10"/>
                </a:cubicBezTo>
                <a:cubicBezTo>
                  <a:pt x="74" y="10"/>
                  <a:pt x="74" y="10"/>
                  <a:pt x="74" y="10"/>
                </a:cubicBezTo>
                <a:cubicBezTo>
                  <a:pt x="74" y="12"/>
                  <a:pt x="74" y="12"/>
                  <a:pt x="74" y="12"/>
                </a:cubicBezTo>
                <a:cubicBezTo>
                  <a:pt x="119" y="12"/>
                  <a:pt x="119" y="12"/>
                  <a:pt x="119" y="12"/>
                </a:cubicBezTo>
                <a:cubicBezTo>
                  <a:pt x="119" y="10"/>
                  <a:pt x="119" y="10"/>
                  <a:pt x="119" y="10"/>
                </a:cubicBezTo>
                <a:cubicBezTo>
                  <a:pt x="128" y="10"/>
                  <a:pt x="128" y="10"/>
                  <a:pt x="128" y="10"/>
                </a:cubicBezTo>
                <a:cubicBezTo>
                  <a:pt x="130" y="10"/>
                  <a:pt x="132" y="11"/>
                  <a:pt x="132" y="14"/>
                </a:cubicBezTo>
                <a:cubicBezTo>
                  <a:pt x="132" y="27"/>
                  <a:pt x="132" y="27"/>
                  <a:pt x="132" y="27"/>
                </a:cubicBezTo>
                <a:cubicBezTo>
                  <a:pt x="61" y="27"/>
                  <a:pt x="61" y="27"/>
                  <a:pt x="61" y="27"/>
                </a:cubicBezTo>
                <a:lnTo>
                  <a:pt x="61" y="14"/>
                </a:lnTo>
                <a:close/>
                <a:moveTo>
                  <a:pt x="193" y="70"/>
                </a:moveTo>
                <a:cubicBezTo>
                  <a:pt x="193" y="166"/>
                  <a:pt x="193" y="166"/>
                  <a:pt x="193" y="166"/>
                </a:cubicBezTo>
                <a:cubicBezTo>
                  <a:pt x="0" y="166"/>
                  <a:pt x="0" y="166"/>
                  <a:pt x="0" y="166"/>
                </a:cubicBezTo>
                <a:cubicBezTo>
                  <a:pt x="0" y="70"/>
                  <a:pt x="0" y="70"/>
                  <a:pt x="0" y="70"/>
                </a:cubicBezTo>
                <a:cubicBezTo>
                  <a:pt x="78" y="101"/>
                  <a:pt x="78" y="101"/>
                  <a:pt x="78" y="101"/>
                </a:cubicBezTo>
                <a:cubicBezTo>
                  <a:pt x="78" y="112"/>
                  <a:pt x="86" y="120"/>
                  <a:pt x="97" y="120"/>
                </a:cubicBezTo>
                <a:cubicBezTo>
                  <a:pt x="107" y="120"/>
                  <a:pt x="116" y="112"/>
                  <a:pt x="116" y="101"/>
                </a:cubicBezTo>
                <a:lnTo>
                  <a:pt x="193" y="70"/>
                </a:lnTo>
                <a:close/>
                <a:moveTo>
                  <a:pt x="110" y="101"/>
                </a:moveTo>
                <a:cubicBezTo>
                  <a:pt x="110" y="109"/>
                  <a:pt x="104" y="115"/>
                  <a:pt x="97" y="115"/>
                </a:cubicBezTo>
                <a:cubicBezTo>
                  <a:pt x="89" y="115"/>
                  <a:pt x="83" y="109"/>
                  <a:pt x="83" y="101"/>
                </a:cubicBezTo>
                <a:cubicBezTo>
                  <a:pt x="83" y="94"/>
                  <a:pt x="89" y="88"/>
                  <a:pt x="97" y="88"/>
                </a:cubicBezTo>
                <a:cubicBezTo>
                  <a:pt x="104" y="88"/>
                  <a:pt x="110" y="94"/>
                  <a:pt x="110" y="101"/>
                </a:cubicBezTo>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Tree>
    <p:extLst>
      <p:ext uri="{BB962C8B-B14F-4D97-AF65-F5344CB8AC3E}">
        <p14:creationId xmlns:p14="http://schemas.microsoft.com/office/powerpoint/2010/main" val="12850212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278DED01-DE43-4F4B-9072-AF7286416E1E}"/>
              </a:ext>
            </a:extLst>
          </p:cNvPr>
          <p:cNvSpPr>
            <a:spLocks noGrp="1"/>
          </p:cNvSpPr>
          <p:nvPr>
            <p:ph type="pic" sz="quarter" idx="10"/>
          </p:nvPr>
        </p:nvSpPr>
        <p:spPr/>
      </p:sp>
      <p:sp>
        <p:nvSpPr>
          <p:cNvPr id="34" name="Shapes">
            <a:extLst>
              <a:ext uri="{FF2B5EF4-FFF2-40B4-BE49-F238E27FC236}">
                <a16:creationId xmlns:a16="http://schemas.microsoft.com/office/drawing/2014/main" id="{D62F020A-B851-4DE5-B333-1D8768A923DE}"/>
              </a:ext>
            </a:extLst>
          </p:cNvPr>
          <p:cNvSpPr/>
          <p:nvPr/>
        </p:nvSpPr>
        <p:spPr>
          <a:xfrm>
            <a:off x="10496550" y="796412"/>
            <a:ext cx="1697038" cy="5265176"/>
          </a:xfrm>
          <a:custGeom>
            <a:avLst/>
            <a:gdLst>
              <a:gd name="connsiteX0" fmla="*/ 0 w 3867520"/>
              <a:gd name="connsiteY0" fmla="*/ 0 h 5265176"/>
              <a:gd name="connsiteX1" fmla="*/ 3867520 w 3867520"/>
              <a:gd name="connsiteY1" fmla="*/ 0 h 5265176"/>
              <a:gd name="connsiteX2" fmla="*/ 3867520 w 3867520"/>
              <a:gd name="connsiteY2" fmla="*/ 5265176 h 5265176"/>
              <a:gd name="connsiteX3" fmla="*/ 0 w 3867520"/>
              <a:gd name="connsiteY3" fmla="*/ 5265176 h 5265176"/>
              <a:gd name="connsiteX4" fmla="*/ 0 w 3867520"/>
              <a:gd name="connsiteY4" fmla="*/ 0 h 526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67520" h="5265176">
                <a:moveTo>
                  <a:pt x="0" y="0"/>
                </a:moveTo>
                <a:lnTo>
                  <a:pt x="3867520" y="0"/>
                </a:lnTo>
                <a:lnTo>
                  <a:pt x="3867520" y="5265176"/>
                </a:lnTo>
                <a:lnTo>
                  <a:pt x="0" y="5265176"/>
                </a:lnTo>
                <a:lnTo>
                  <a:pt x="0" y="0"/>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PpHolder4">
            <a:extLst>
              <a:ext uri="{FF2B5EF4-FFF2-40B4-BE49-F238E27FC236}">
                <a16:creationId xmlns:a16="http://schemas.microsoft.com/office/drawing/2014/main" id="{108CE193-1C0D-49C8-9EAC-B0DE8F9FA9E5}"/>
              </a:ext>
            </a:extLst>
          </p:cNvPr>
          <p:cNvSpPr>
            <a:spLocks noGrp="1"/>
          </p:cNvSpPr>
          <p:nvPr>
            <p:ph type="pic" sz="quarter" idx="11"/>
          </p:nvPr>
        </p:nvSpPr>
        <p:spPr/>
      </p:sp>
      <p:sp>
        <p:nvSpPr>
          <p:cNvPr id="10" name="Grand Title">
            <a:extLst>
              <a:ext uri="{FF2B5EF4-FFF2-40B4-BE49-F238E27FC236}">
                <a16:creationId xmlns:a16="http://schemas.microsoft.com/office/drawing/2014/main" id="{EDB9826A-1B12-4FBA-8CB4-242D83E9FC91}"/>
              </a:ext>
            </a:extLst>
          </p:cNvPr>
          <p:cNvSpPr txBox="1"/>
          <p:nvPr/>
        </p:nvSpPr>
        <p:spPr>
          <a:xfrm>
            <a:off x="5342783" y="1501999"/>
            <a:ext cx="3322758"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PORTFOLIO</a:t>
            </a:r>
            <a:endParaRPr lang="en-ID" sz="3200">
              <a:solidFill>
                <a:schemeClr val="accent1"/>
              </a:solidFill>
              <a:latin typeface="+mj-lt"/>
            </a:endParaRPr>
          </a:p>
        </p:txBody>
      </p:sp>
      <p:sp>
        <p:nvSpPr>
          <p:cNvPr id="11" name="Justify Text Body">
            <a:extLst>
              <a:ext uri="{FF2B5EF4-FFF2-40B4-BE49-F238E27FC236}">
                <a16:creationId xmlns:a16="http://schemas.microsoft.com/office/drawing/2014/main" id="{A012B141-AA3C-4115-9D6C-C5F258DA3368}"/>
              </a:ext>
            </a:extLst>
          </p:cNvPr>
          <p:cNvSpPr txBox="1"/>
          <p:nvPr/>
        </p:nvSpPr>
        <p:spPr>
          <a:xfrm>
            <a:off x="5342783" y="2099761"/>
            <a:ext cx="4635952"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suscipit eros iste metus auctor id dapibus quam aliquam sied pretium viverra ornare praesent turpis antes doloris elementum ipsum volutpat tincidunt dapibus</a:t>
            </a:r>
            <a:endParaRPr lang="en-ID" sz="1400">
              <a:solidFill>
                <a:schemeClr val="tx1">
                  <a:lumMod val="50000"/>
                  <a:lumOff val="50000"/>
                </a:schemeClr>
              </a:solidFill>
            </a:endParaRPr>
          </a:p>
        </p:txBody>
      </p:sp>
      <p:grpSp>
        <p:nvGrpSpPr>
          <p:cNvPr id="17" name="Shape">
            <a:extLst>
              <a:ext uri="{FF2B5EF4-FFF2-40B4-BE49-F238E27FC236}">
                <a16:creationId xmlns:a16="http://schemas.microsoft.com/office/drawing/2014/main" id="{93BA4F60-C264-4AD7-99EA-3AFAB1212F52}"/>
              </a:ext>
            </a:extLst>
          </p:cNvPr>
          <p:cNvGrpSpPr>
            <a:grpSpLocks noChangeAspect="1"/>
          </p:cNvGrpSpPr>
          <p:nvPr/>
        </p:nvGrpSpPr>
        <p:grpSpPr>
          <a:xfrm>
            <a:off x="5341751" y="3316387"/>
            <a:ext cx="1424891" cy="225225"/>
            <a:chOff x="6299994" y="4158518"/>
            <a:chExt cx="1424891" cy="225225"/>
          </a:xfrm>
        </p:grpSpPr>
        <p:sp>
          <p:nvSpPr>
            <p:cNvPr id="18" name="Rectangle 17">
              <a:extLst>
                <a:ext uri="{FF2B5EF4-FFF2-40B4-BE49-F238E27FC236}">
                  <a16:creationId xmlns:a16="http://schemas.microsoft.com/office/drawing/2014/main" id="{6271EF23-1FDC-4DBB-90EE-893029ABC5C6}"/>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Freeform: Shape 18">
              <a:extLst>
                <a:ext uri="{FF2B5EF4-FFF2-40B4-BE49-F238E27FC236}">
                  <a16:creationId xmlns:a16="http://schemas.microsoft.com/office/drawing/2014/main" id="{12863258-71B7-4889-9999-47B74CEFA583}"/>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0" name="TextBox 19">
              <a:extLst>
                <a:ext uri="{FF2B5EF4-FFF2-40B4-BE49-F238E27FC236}">
                  <a16:creationId xmlns:a16="http://schemas.microsoft.com/office/drawing/2014/main" id="{B7B0E0D9-0524-45A6-A122-4EEA0A414A67}"/>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1" name="Freeform 447">
              <a:extLst>
                <a:ext uri="{FF2B5EF4-FFF2-40B4-BE49-F238E27FC236}">
                  <a16:creationId xmlns:a16="http://schemas.microsoft.com/office/drawing/2014/main" id="{10F483EA-8F2B-457C-9DDF-4618C769B36C}"/>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3" name="TextBox 22">
            <a:extLst>
              <a:ext uri="{FF2B5EF4-FFF2-40B4-BE49-F238E27FC236}">
                <a16:creationId xmlns:a16="http://schemas.microsoft.com/office/drawing/2014/main" id="{DC88E0C9-FAD8-448B-BB2D-9D1E5D271726}"/>
              </a:ext>
            </a:extLst>
          </p:cNvPr>
          <p:cNvSpPr txBox="1"/>
          <p:nvPr/>
        </p:nvSpPr>
        <p:spPr>
          <a:xfrm>
            <a:off x="5436310" y="5026058"/>
            <a:ext cx="1237838" cy="307777"/>
          </a:xfrm>
          <a:prstGeom prst="rect">
            <a:avLst/>
          </a:prstGeom>
          <a:noFill/>
        </p:spPr>
        <p:txBody>
          <a:bodyPr wrap="none" rtlCol="0">
            <a:spAutoFit/>
          </a:bodyPr>
          <a:lstStyle>
            <a:defPPr>
              <a:defRPr lang="en-US"/>
            </a:defPPr>
            <a:lvl1pPr algn="ctr">
              <a:defRPr sz="1600" b="1">
                <a:solidFill>
                  <a:schemeClr val="tx1">
                    <a:lumMod val="75000"/>
                    <a:lumOff val="25000"/>
                  </a:schemeClr>
                </a:solidFill>
                <a:latin typeface="+mj-lt"/>
              </a:defRPr>
            </a:lvl1pPr>
          </a:lstStyle>
          <a:p>
            <a:r>
              <a:rPr lang="en-US" sz="1400"/>
              <a:t>Lorem Ipsum</a:t>
            </a:r>
            <a:endParaRPr lang="en-US" sz="1400" dirty="0"/>
          </a:p>
        </p:txBody>
      </p:sp>
      <p:sp>
        <p:nvSpPr>
          <p:cNvPr id="24" name="TextBox 23">
            <a:extLst>
              <a:ext uri="{FF2B5EF4-FFF2-40B4-BE49-F238E27FC236}">
                <a16:creationId xmlns:a16="http://schemas.microsoft.com/office/drawing/2014/main" id="{221A86E5-66CE-436E-B5B8-93800F553A51}"/>
              </a:ext>
            </a:extLst>
          </p:cNvPr>
          <p:cNvSpPr txBox="1"/>
          <p:nvPr/>
        </p:nvSpPr>
        <p:spPr>
          <a:xfrm>
            <a:off x="5276809" y="4136449"/>
            <a:ext cx="1556837" cy="923330"/>
          </a:xfrm>
          <a:prstGeom prst="rect">
            <a:avLst/>
          </a:prstGeom>
          <a:noFill/>
        </p:spPr>
        <p:txBody>
          <a:bodyPr wrap="none" rtlCol="0">
            <a:spAutoFit/>
          </a:bodyPr>
          <a:lstStyle/>
          <a:p>
            <a:pPr algn="ctr"/>
            <a:r>
              <a:rPr lang="en-US" sz="5400" b="1" dirty="0">
                <a:solidFill>
                  <a:schemeClr val="accent1"/>
                </a:solidFill>
                <a:latin typeface="+mj-lt"/>
              </a:rPr>
              <a:t>5124</a:t>
            </a:r>
            <a:endParaRPr lang="en-ID" sz="5400" b="1" dirty="0">
              <a:solidFill>
                <a:schemeClr val="accent1"/>
              </a:solidFill>
              <a:latin typeface="+mj-lt"/>
            </a:endParaRPr>
          </a:p>
        </p:txBody>
      </p:sp>
      <p:sp>
        <p:nvSpPr>
          <p:cNvPr id="25" name="TextBox 24">
            <a:extLst>
              <a:ext uri="{FF2B5EF4-FFF2-40B4-BE49-F238E27FC236}">
                <a16:creationId xmlns:a16="http://schemas.microsoft.com/office/drawing/2014/main" id="{F921E3E0-700D-4323-9C51-9876B6731741}"/>
              </a:ext>
            </a:extLst>
          </p:cNvPr>
          <p:cNvSpPr txBox="1"/>
          <p:nvPr/>
        </p:nvSpPr>
        <p:spPr>
          <a:xfrm>
            <a:off x="7534968" y="5026058"/>
            <a:ext cx="862737" cy="307777"/>
          </a:xfrm>
          <a:prstGeom prst="rect">
            <a:avLst/>
          </a:prstGeom>
          <a:noFill/>
        </p:spPr>
        <p:txBody>
          <a:bodyPr wrap="none" rtlCol="0">
            <a:spAutoFit/>
          </a:bodyPr>
          <a:lstStyle>
            <a:defPPr>
              <a:defRPr lang="en-US"/>
            </a:defPPr>
            <a:lvl1pPr algn="ctr">
              <a:defRPr sz="1600" b="1">
                <a:solidFill>
                  <a:schemeClr val="tx1">
                    <a:lumMod val="75000"/>
                    <a:lumOff val="25000"/>
                  </a:schemeClr>
                </a:solidFill>
                <a:latin typeface="+mj-lt"/>
              </a:defRPr>
            </a:lvl1pPr>
          </a:lstStyle>
          <a:p>
            <a:r>
              <a:rPr lang="en-US" sz="1400"/>
              <a:t>Sit Amet</a:t>
            </a:r>
            <a:endParaRPr lang="en-US" sz="1400" dirty="0"/>
          </a:p>
        </p:txBody>
      </p:sp>
      <p:sp>
        <p:nvSpPr>
          <p:cNvPr id="26" name="TextBox 25">
            <a:extLst>
              <a:ext uri="{FF2B5EF4-FFF2-40B4-BE49-F238E27FC236}">
                <a16:creationId xmlns:a16="http://schemas.microsoft.com/office/drawing/2014/main" id="{826793D8-1D5E-4981-BA97-BA7658AAE6B0}"/>
              </a:ext>
            </a:extLst>
          </p:cNvPr>
          <p:cNvSpPr txBox="1"/>
          <p:nvPr/>
        </p:nvSpPr>
        <p:spPr>
          <a:xfrm>
            <a:off x="7304937" y="4136449"/>
            <a:ext cx="1322798" cy="923330"/>
          </a:xfrm>
          <a:prstGeom prst="rect">
            <a:avLst/>
          </a:prstGeom>
          <a:noFill/>
        </p:spPr>
        <p:txBody>
          <a:bodyPr wrap="none" rtlCol="0">
            <a:spAutoFit/>
          </a:bodyPr>
          <a:lstStyle/>
          <a:p>
            <a:pPr algn="ctr"/>
            <a:r>
              <a:rPr lang="en-US" sz="5400" b="1" dirty="0">
                <a:solidFill>
                  <a:schemeClr val="accent1"/>
                </a:solidFill>
                <a:latin typeface="+mj-lt"/>
              </a:rPr>
              <a:t>623</a:t>
            </a:r>
            <a:endParaRPr lang="en-ID" sz="5400" b="1" dirty="0">
              <a:solidFill>
                <a:schemeClr val="accent1"/>
              </a:solidFill>
              <a:latin typeface="+mj-lt"/>
            </a:endParaRPr>
          </a:p>
        </p:txBody>
      </p:sp>
      <p:sp>
        <p:nvSpPr>
          <p:cNvPr id="27" name="PpFooter">
            <a:extLst>
              <a:ext uri="{FF2B5EF4-FFF2-40B4-BE49-F238E27FC236}">
                <a16:creationId xmlns:a16="http://schemas.microsoft.com/office/drawing/2014/main" id="{1002182D-CF5F-4FBE-8E12-10141072BB73}"/>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28" name="TextBox 27">
            <a:extLst>
              <a:ext uri="{FF2B5EF4-FFF2-40B4-BE49-F238E27FC236}">
                <a16:creationId xmlns:a16="http://schemas.microsoft.com/office/drawing/2014/main" id="{56E81402-77B8-400C-979C-3E8A822097E9}"/>
              </a:ext>
            </a:extLst>
          </p:cNvPr>
          <p:cNvSpPr txBox="1"/>
          <p:nvPr/>
        </p:nvSpPr>
        <p:spPr>
          <a:xfrm>
            <a:off x="9259275" y="5026058"/>
            <a:ext cx="641522" cy="307777"/>
          </a:xfrm>
          <a:prstGeom prst="rect">
            <a:avLst/>
          </a:prstGeom>
          <a:noFill/>
        </p:spPr>
        <p:txBody>
          <a:bodyPr wrap="none" rtlCol="0">
            <a:spAutoFit/>
          </a:bodyPr>
          <a:lstStyle>
            <a:defPPr>
              <a:defRPr lang="en-US"/>
            </a:defPPr>
            <a:lvl1pPr algn="ctr">
              <a:defRPr sz="1600" b="1">
                <a:solidFill>
                  <a:schemeClr val="tx1">
                    <a:lumMod val="75000"/>
                    <a:lumOff val="25000"/>
                  </a:schemeClr>
                </a:solidFill>
                <a:latin typeface="+mj-lt"/>
              </a:defRPr>
            </a:lvl1pPr>
          </a:lstStyle>
          <a:p>
            <a:r>
              <a:rPr lang="en-US" sz="1400"/>
              <a:t>Antes</a:t>
            </a:r>
            <a:endParaRPr lang="en-US" sz="1400" dirty="0"/>
          </a:p>
        </p:txBody>
      </p:sp>
      <p:sp>
        <p:nvSpPr>
          <p:cNvPr id="29" name="TextBox 28">
            <a:extLst>
              <a:ext uri="{FF2B5EF4-FFF2-40B4-BE49-F238E27FC236}">
                <a16:creationId xmlns:a16="http://schemas.microsoft.com/office/drawing/2014/main" id="{924F4CDC-02C0-4BAC-8C34-7FFF594DF110}"/>
              </a:ext>
            </a:extLst>
          </p:cNvPr>
          <p:cNvSpPr txBox="1"/>
          <p:nvPr/>
        </p:nvSpPr>
        <p:spPr>
          <a:xfrm>
            <a:off x="9126224" y="4136449"/>
            <a:ext cx="907621" cy="923330"/>
          </a:xfrm>
          <a:prstGeom prst="rect">
            <a:avLst/>
          </a:prstGeom>
          <a:noFill/>
        </p:spPr>
        <p:txBody>
          <a:bodyPr wrap="none" rtlCol="0">
            <a:spAutoFit/>
          </a:bodyPr>
          <a:lstStyle/>
          <a:p>
            <a:pPr algn="ctr"/>
            <a:r>
              <a:rPr lang="en-US" sz="5400" b="1">
                <a:solidFill>
                  <a:schemeClr val="accent1"/>
                </a:solidFill>
                <a:latin typeface="+mj-lt"/>
              </a:rPr>
              <a:t>47</a:t>
            </a:r>
            <a:endParaRPr lang="en-ID" sz="5400" b="1" dirty="0">
              <a:solidFill>
                <a:schemeClr val="accent1"/>
              </a:solidFill>
              <a:latin typeface="+mj-lt"/>
            </a:endParaRPr>
          </a:p>
        </p:txBody>
      </p:sp>
      <p:sp>
        <p:nvSpPr>
          <p:cNvPr id="30" name="Rectangle 29">
            <a:extLst>
              <a:ext uri="{FF2B5EF4-FFF2-40B4-BE49-F238E27FC236}">
                <a16:creationId xmlns:a16="http://schemas.microsoft.com/office/drawing/2014/main" id="{B1D2423D-7750-438A-BECD-36FBEEFB1B1E}"/>
              </a:ext>
            </a:extLst>
          </p:cNvPr>
          <p:cNvSpPr/>
          <p:nvPr/>
        </p:nvSpPr>
        <p:spPr>
          <a:xfrm>
            <a:off x="-181823" y="3773714"/>
            <a:ext cx="3135086" cy="1930399"/>
          </a:xfrm>
          <a:prstGeom prst="rect">
            <a:avLst/>
          </a:prstGeom>
          <a:solidFill>
            <a:schemeClr val="bg1"/>
          </a:solidFill>
          <a:ln w="0" cap="flat" cmpd="sng" algn="ctr">
            <a:noFill/>
            <a:prstDash val="solid"/>
            <a:miter lim="800000"/>
          </a:ln>
          <a:effectLst>
            <a:outerShdw blurRad="317500" rotWithShape="0">
              <a:scrgbClr r="0" g="0" b="0">
                <a:alpha val="20000"/>
              </a:scrgbClr>
            </a:outerShdw>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1" name="Down Arrow 38">
            <a:extLst>
              <a:ext uri="{FF2B5EF4-FFF2-40B4-BE49-F238E27FC236}">
                <a16:creationId xmlns:a16="http://schemas.microsoft.com/office/drawing/2014/main" id="{57F05BFB-A683-4419-B1EB-20B18716F30D}"/>
              </a:ext>
            </a:extLst>
          </p:cNvPr>
          <p:cNvSpPr/>
          <p:nvPr/>
        </p:nvSpPr>
        <p:spPr>
          <a:xfrm rot="10800000">
            <a:off x="2134409" y="4122217"/>
            <a:ext cx="406473" cy="1081603"/>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mj-lt"/>
            </a:endParaRPr>
          </a:p>
        </p:txBody>
      </p:sp>
      <p:sp>
        <p:nvSpPr>
          <p:cNvPr id="32" name="Rectangle 31">
            <a:extLst>
              <a:ext uri="{FF2B5EF4-FFF2-40B4-BE49-F238E27FC236}">
                <a16:creationId xmlns:a16="http://schemas.microsoft.com/office/drawing/2014/main" id="{CDFB705B-6923-4BB9-B025-08B88A9CC253}"/>
              </a:ext>
            </a:extLst>
          </p:cNvPr>
          <p:cNvSpPr/>
          <p:nvPr/>
        </p:nvSpPr>
        <p:spPr>
          <a:xfrm>
            <a:off x="889177" y="4107879"/>
            <a:ext cx="1132041" cy="584775"/>
          </a:xfrm>
          <a:prstGeom prst="rect">
            <a:avLst/>
          </a:prstGeom>
          <a:noFill/>
        </p:spPr>
        <p:txBody>
          <a:bodyPr wrap="none" rtlCol="0">
            <a:spAutoFit/>
          </a:bodyPr>
          <a:lstStyle/>
          <a:p>
            <a:pPr algn="r"/>
            <a:r>
              <a:rPr lang="en-US" sz="3200" b="1">
                <a:solidFill>
                  <a:schemeClr val="tx1">
                    <a:lumMod val="75000"/>
                    <a:lumOff val="25000"/>
                  </a:schemeClr>
                </a:solidFill>
                <a:latin typeface="+mj-lt"/>
                <a:sym typeface="Arial" panose="020B0604020202020204" pitchFamily="34" charset="0"/>
              </a:rPr>
              <a:t>98.2%</a:t>
            </a:r>
            <a:endParaRPr lang="ar-IQ" sz="3200" b="1" dirty="0">
              <a:solidFill>
                <a:schemeClr val="tx1">
                  <a:lumMod val="75000"/>
                  <a:lumOff val="25000"/>
                </a:schemeClr>
              </a:solidFill>
              <a:latin typeface="+mj-lt"/>
            </a:endParaRPr>
          </a:p>
        </p:txBody>
      </p:sp>
      <p:sp>
        <p:nvSpPr>
          <p:cNvPr id="33" name="TextBox">
            <a:extLst>
              <a:ext uri="{FF2B5EF4-FFF2-40B4-BE49-F238E27FC236}">
                <a16:creationId xmlns:a16="http://schemas.microsoft.com/office/drawing/2014/main" id="{B9E0AF9E-C25E-4F63-8766-215D26904B45}"/>
              </a:ext>
            </a:extLst>
          </p:cNvPr>
          <p:cNvSpPr txBox="1"/>
          <p:nvPr/>
        </p:nvSpPr>
        <p:spPr>
          <a:xfrm>
            <a:off x="125157" y="4584263"/>
            <a:ext cx="1854745" cy="696537"/>
          </a:xfrm>
          <a:prstGeom prst="rect">
            <a:avLst/>
          </a:prstGeom>
          <a:noFill/>
        </p:spPr>
        <p:txBody>
          <a:bodyPr wrap="square" rtlCol="0">
            <a:spAutoFit/>
          </a:bodyPr>
          <a:lstStyle>
            <a:defPPr>
              <a:defRPr lang="en-US"/>
            </a:defPPr>
            <a:lvl1pPr algn="r">
              <a:lnSpc>
                <a:spcPct val="150000"/>
              </a:lnSpc>
              <a:defRPr sz="1200">
                <a:solidFill>
                  <a:schemeClr val="tx1">
                    <a:lumMod val="50000"/>
                    <a:lumOff val="50000"/>
                  </a:schemeClr>
                </a:solidFill>
              </a:defRPr>
            </a:lvl1pPr>
          </a:lstStyle>
          <a:p>
            <a:r>
              <a:rPr lang="en-US" sz="900"/>
              <a:t>massa fusce posuere magna pulvinar ultricies purus lectus malesuada libero amet</a:t>
            </a:r>
          </a:p>
        </p:txBody>
      </p:sp>
    </p:spTree>
    <p:extLst>
      <p:ext uri="{BB962C8B-B14F-4D97-AF65-F5344CB8AC3E}">
        <p14:creationId xmlns:p14="http://schemas.microsoft.com/office/powerpoint/2010/main" val="17319800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2CBF6563-B582-4FDE-A06A-222479FE1C5E}"/>
              </a:ext>
            </a:extLst>
          </p:cNvPr>
          <p:cNvSpPr>
            <a:spLocks noGrp="1"/>
          </p:cNvSpPr>
          <p:nvPr>
            <p:ph type="pic" sz="quarter" idx="10"/>
          </p:nvPr>
        </p:nvSpPr>
        <p:spPr/>
      </p:sp>
      <p:sp>
        <p:nvSpPr>
          <p:cNvPr id="5" name="Rectangle 4">
            <a:extLst>
              <a:ext uri="{FF2B5EF4-FFF2-40B4-BE49-F238E27FC236}">
                <a16:creationId xmlns:a16="http://schemas.microsoft.com/office/drawing/2014/main" id="{70C9E8E0-B111-404A-813C-5DCCA663BE01}"/>
              </a:ext>
            </a:extLst>
          </p:cNvPr>
          <p:cNvSpPr/>
          <p:nvPr/>
        </p:nvSpPr>
        <p:spPr>
          <a:xfrm>
            <a:off x="1508035" y="4216400"/>
            <a:ext cx="10241053" cy="2200275"/>
          </a:xfrm>
          <a:prstGeom prst="rect">
            <a:avLst/>
          </a:prstGeom>
          <a:solidFill>
            <a:schemeClr val="bg1"/>
          </a:solidFill>
          <a:ln w="0" cap="flat" cmpd="sng" algn="ctr">
            <a:noFill/>
            <a:prstDash val="solid"/>
            <a:miter lim="800000"/>
          </a:ln>
          <a:effectLst>
            <a:outerShdw blurRad="317500" rotWithShape="0">
              <a:scrgbClr r="0" g="0" b="0">
                <a:alpha val="20000"/>
              </a:scrgbClr>
            </a:outerShdw>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Grand Title">
            <a:extLst>
              <a:ext uri="{FF2B5EF4-FFF2-40B4-BE49-F238E27FC236}">
                <a16:creationId xmlns:a16="http://schemas.microsoft.com/office/drawing/2014/main" id="{2DAF5E2A-4CA3-4970-BA09-01ABEC1C0375}"/>
              </a:ext>
            </a:extLst>
          </p:cNvPr>
          <p:cNvSpPr txBox="1"/>
          <p:nvPr/>
        </p:nvSpPr>
        <p:spPr>
          <a:xfrm>
            <a:off x="4718727" y="4489252"/>
            <a:ext cx="572273" cy="738664"/>
          </a:xfrm>
          <a:prstGeom prst="rect">
            <a:avLst/>
          </a:prstGeom>
          <a:noFill/>
        </p:spPr>
        <p:txBody>
          <a:bodyPr wrap="none" lIns="0" tIns="0" rIns="0" bIns="0" rtlCol="0" anchor="t" anchorCtr="0">
            <a:spAutoFit/>
          </a:bodyPr>
          <a:lstStyle/>
          <a:p>
            <a:pPr algn="ctr"/>
            <a:r>
              <a:rPr lang="en-US" sz="4800" b="1">
                <a:solidFill>
                  <a:schemeClr val="bg1">
                    <a:lumMod val="85000"/>
                    <a:alpha val="70000"/>
                  </a:schemeClr>
                </a:solidFill>
                <a:latin typeface="+mj-lt"/>
              </a:rPr>
              <a:t>01</a:t>
            </a:r>
            <a:endParaRPr lang="en-ID" sz="4800" b="1">
              <a:solidFill>
                <a:schemeClr val="bg1">
                  <a:lumMod val="85000"/>
                  <a:alpha val="70000"/>
                </a:schemeClr>
              </a:solidFill>
              <a:latin typeface="+mj-lt"/>
            </a:endParaRPr>
          </a:p>
        </p:txBody>
      </p:sp>
      <p:sp>
        <p:nvSpPr>
          <p:cNvPr id="10" name="Grand Title">
            <a:extLst>
              <a:ext uri="{FF2B5EF4-FFF2-40B4-BE49-F238E27FC236}">
                <a16:creationId xmlns:a16="http://schemas.microsoft.com/office/drawing/2014/main" id="{BF9E10EE-9D5B-42A4-A5B7-55C1FD1F13B2}"/>
              </a:ext>
            </a:extLst>
          </p:cNvPr>
          <p:cNvSpPr txBox="1"/>
          <p:nvPr/>
        </p:nvSpPr>
        <p:spPr>
          <a:xfrm>
            <a:off x="8089953" y="4489252"/>
            <a:ext cx="705322" cy="738664"/>
          </a:xfrm>
          <a:prstGeom prst="rect">
            <a:avLst/>
          </a:prstGeom>
          <a:noFill/>
        </p:spPr>
        <p:txBody>
          <a:bodyPr wrap="none" lIns="0" tIns="0" rIns="0" bIns="0" rtlCol="0" anchor="t" anchorCtr="0">
            <a:spAutoFit/>
          </a:bodyPr>
          <a:lstStyle/>
          <a:p>
            <a:pPr algn="ctr"/>
            <a:r>
              <a:rPr lang="en-US" sz="4800" b="1">
                <a:solidFill>
                  <a:schemeClr val="bg1">
                    <a:lumMod val="85000"/>
                    <a:alpha val="70000"/>
                  </a:schemeClr>
                </a:solidFill>
                <a:latin typeface="+mj-lt"/>
              </a:rPr>
              <a:t>02</a:t>
            </a:r>
            <a:endParaRPr lang="en-ID" sz="4800" b="1">
              <a:solidFill>
                <a:schemeClr val="bg1">
                  <a:lumMod val="85000"/>
                  <a:alpha val="70000"/>
                </a:schemeClr>
              </a:solidFill>
              <a:latin typeface="+mj-lt"/>
            </a:endParaRPr>
          </a:p>
        </p:txBody>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solidFill>
          <a:ln w="13328" cap="flat">
            <a:noFill/>
            <a:prstDash val="solid"/>
            <a:miter/>
          </a:ln>
        </p:spPr>
        <p:txBody>
          <a:bodyPr wrap="square" rtlCol="0" anchor="ctr">
            <a:noAutofit/>
          </a:bodyPr>
          <a:lstStyle/>
          <a:p>
            <a:endParaRPr lang="en-ID"/>
          </a:p>
        </p:txBody>
      </p:sp>
      <p:sp>
        <p:nvSpPr>
          <p:cNvPr id="6" name="Grand Title">
            <a:extLst>
              <a:ext uri="{FF2B5EF4-FFF2-40B4-BE49-F238E27FC236}">
                <a16:creationId xmlns:a16="http://schemas.microsoft.com/office/drawing/2014/main" id="{61EE1892-43B1-4875-89A1-7A930FE39237}"/>
              </a:ext>
            </a:extLst>
          </p:cNvPr>
          <p:cNvSpPr txBox="1"/>
          <p:nvPr/>
        </p:nvSpPr>
        <p:spPr>
          <a:xfrm>
            <a:off x="8506691" y="4838608"/>
            <a:ext cx="2681072" cy="984885"/>
          </a:xfrm>
          <a:prstGeom prst="rect">
            <a:avLst/>
          </a:prstGeom>
          <a:noFill/>
        </p:spPr>
        <p:txBody>
          <a:bodyPr wrap="square" lIns="0" tIns="0" rIns="0" bIns="0" rtlCol="0" anchor="t" anchorCtr="0">
            <a:spAutoFit/>
          </a:bodyPr>
          <a:lstStyle/>
          <a:p>
            <a:pPr algn="r"/>
            <a:r>
              <a:rPr lang="en-US" sz="3200">
                <a:solidFill>
                  <a:schemeClr val="tx1">
                    <a:lumMod val="75000"/>
                    <a:lumOff val="25000"/>
                  </a:schemeClr>
                </a:solidFill>
                <a:latin typeface="+mj-lt"/>
              </a:rPr>
              <a:t>BIG PORTFOLIO</a:t>
            </a:r>
            <a:endParaRPr lang="en-ID" sz="3200">
              <a:solidFill>
                <a:schemeClr val="accent1"/>
              </a:solidFill>
              <a:latin typeface="+mj-lt"/>
            </a:endParaRPr>
          </a:p>
        </p:txBody>
      </p:sp>
      <p:sp>
        <p:nvSpPr>
          <p:cNvPr id="7" name="Justify Text Body">
            <a:extLst>
              <a:ext uri="{FF2B5EF4-FFF2-40B4-BE49-F238E27FC236}">
                <a16:creationId xmlns:a16="http://schemas.microsoft.com/office/drawing/2014/main" id="{10066B3B-17D6-4346-98F5-30696F8115EE}"/>
              </a:ext>
            </a:extLst>
          </p:cNvPr>
          <p:cNvSpPr txBox="1"/>
          <p:nvPr/>
        </p:nvSpPr>
        <p:spPr>
          <a:xfrm>
            <a:off x="5396128" y="4714225"/>
            <a:ext cx="3061855" cy="1084912"/>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suscipit eros iste metus auctor id dapibus  sad quam aliquam pretium viverra ornare praesent sit turpis antes dolor elementum ipsum volutpat tincidunt</a:t>
            </a:r>
            <a:endParaRPr lang="en-ID" sz="1200">
              <a:solidFill>
                <a:schemeClr val="tx1">
                  <a:lumMod val="50000"/>
                  <a:lumOff val="50000"/>
                </a:schemeClr>
              </a:solidFill>
            </a:endParaRPr>
          </a:p>
        </p:txBody>
      </p:sp>
      <p:sp>
        <p:nvSpPr>
          <p:cNvPr id="8" name="Justify Text Body">
            <a:extLst>
              <a:ext uri="{FF2B5EF4-FFF2-40B4-BE49-F238E27FC236}">
                <a16:creationId xmlns:a16="http://schemas.microsoft.com/office/drawing/2014/main" id="{8F6917D9-D51E-4FE8-8DA7-BCBD309C6707}"/>
              </a:ext>
            </a:extLst>
          </p:cNvPr>
          <p:cNvSpPr txBox="1"/>
          <p:nvPr/>
        </p:nvSpPr>
        <p:spPr>
          <a:xfrm>
            <a:off x="2057811" y="4714225"/>
            <a:ext cx="3061855" cy="1084912"/>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suscipit eros iste metus auctor id dapibus quam aliquam pretium viverra ornare praesent sit turpis antes dolor elementum ipsum volutpat tincidunt</a:t>
            </a:r>
            <a:endParaRPr lang="en-ID" sz="1200">
              <a:solidFill>
                <a:schemeClr val="tx1">
                  <a:lumMod val="50000"/>
                  <a:lumOff val="50000"/>
                </a:schemeClr>
              </a:solidFill>
            </a:endParaRPr>
          </a:p>
        </p:txBody>
      </p:sp>
      <p:sp>
        <p:nvSpPr>
          <p:cNvPr id="11" name="Rectangle 10">
            <a:extLst>
              <a:ext uri="{FF2B5EF4-FFF2-40B4-BE49-F238E27FC236}">
                <a16:creationId xmlns:a16="http://schemas.microsoft.com/office/drawing/2014/main" id="{554D2D54-493A-4202-BA56-0917BBB2F080}"/>
              </a:ext>
            </a:extLst>
          </p:cNvPr>
          <p:cNvSpPr/>
          <p:nvPr/>
        </p:nvSpPr>
        <p:spPr>
          <a:xfrm>
            <a:off x="1508035" y="4216400"/>
            <a:ext cx="378442" cy="22002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Tree>
    <p:extLst>
      <p:ext uri="{BB962C8B-B14F-4D97-AF65-F5344CB8AC3E}">
        <p14:creationId xmlns:p14="http://schemas.microsoft.com/office/powerpoint/2010/main" val="30817036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3FF85B4-92C6-4129-9B2D-A857B5D15FE3}"/>
              </a:ext>
            </a:extLst>
          </p:cNvPr>
          <p:cNvSpPr>
            <a:spLocks noGrp="1"/>
          </p:cNvSpPr>
          <p:nvPr>
            <p:ph type="pic" sz="quarter" idx="10"/>
          </p:nvPr>
        </p:nvSpPr>
        <p:spPr/>
      </p:sp>
      <p:sp>
        <p:nvSpPr>
          <p:cNvPr id="30" name="Freeform: Shape 29">
            <a:extLst>
              <a:ext uri="{FF2B5EF4-FFF2-40B4-BE49-F238E27FC236}">
                <a16:creationId xmlns:a16="http://schemas.microsoft.com/office/drawing/2014/main" id="{D9F671B0-D1C2-4DA5-BB37-A085DCC21241}"/>
              </a:ext>
            </a:extLst>
          </p:cNvPr>
          <p:cNvSpPr/>
          <p:nvPr/>
        </p:nvSpPr>
        <p:spPr>
          <a:xfrm>
            <a:off x="6096794" y="0"/>
            <a:ext cx="6096794" cy="3833655"/>
          </a:xfrm>
          <a:custGeom>
            <a:avLst/>
            <a:gdLst>
              <a:gd name="connsiteX0" fmla="*/ 0 w 6096794"/>
              <a:gd name="connsiteY0" fmla="*/ 0 h 3833655"/>
              <a:gd name="connsiteX1" fmla="*/ 6096794 w 6096794"/>
              <a:gd name="connsiteY1" fmla="*/ 0 h 3833655"/>
              <a:gd name="connsiteX2" fmla="*/ 6096794 w 6096794"/>
              <a:gd name="connsiteY2" fmla="*/ 3833655 h 3833655"/>
              <a:gd name="connsiteX3" fmla="*/ 4837781 w 6096794"/>
              <a:gd name="connsiteY3" fmla="*/ 3833655 h 3833655"/>
              <a:gd name="connsiteX4" fmla="*/ 4501355 w 6096794"/>
              <a:gd name="connsiteY4" fmla="*/ 1987052 h 3833655"/>
              <a:gd name="connsiteX5" fmla="*/ 4413677 w 6096794"/>
              <a:gd name="connsiteY5" fmla="*/ 1926398 h 3833655"/>
              <a:gd name="connsiteX6" fmla="*/ 2038478 w 6096794"/>
              <a:gd name="connsiteY6" fmla="*/ 2359126 h 3833655"/>
              <a:gd name="connsiteX7" fmla="*/ 1977824 w 6096794"/>
              <a:gd name="connsiteY7" fmla="*/ 2446804 h 3833655"/>
              <a:gd name="connsiteX8" fmla="*/ 2230489 w 6096794"/>
              <a:gd name="connsiteY8" fmla="*/ 3833655 h 3833655"/>
              <a:gd name="connsiteX9" fmla="*/ 0 w 6096794"/>
              <a:gd name="connsiteY9" fmla="*/ 3833655 h 3833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6794" h="3833655">
                <a:moveTo>
                  <a:pt x="0" y="0"/>
                </a:moveTo>
                <a:lnTo>
                  <a:pt x="6096794" y="0"/>
                </a:lnTo>
                <a:lnTo>
                  <a:pt x="6096794" y="3833655"/>
                </a:lnTo>
                <a:lnTo>
                  <a:pt x="4837781" y="3833655"/>
                </a:lnTo>
                <a:lnTo>
                  <a:pt x="4501355" y="1987052"/>
                </a:lnTo>
                <a:cubicBezTo>
                  <a:pt x="4493892" y="1946091"/>
                  <a:pt x="4454637" y="1918935"/>
                  <a:pt x="4413677" y="1926398"/>
                </a:cubicBezTo>
                <a:lnTo>
                  <a:pt x="2038478" y="2359126"/>
                </a:lnTo>
                <a:cubicBezTo>
                  <a:pt x="1997517" y="2366589"/>
                  <a:pt x="1970361" y="2405844"/>
                  <a:pt x="1977824" y="2446804"/>
                </a:cubicBezTo>
                <a:lnTo>
                  <a:pt x="2230489" y="3833655"/>
                </a:lnTo>
                <a:lnTo>
                  <a:pt x="0" y="3833655"/>
                </a:lnTo>
                <a:close/>
              </a:path>
            </a:pathLst>
          </a:cu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pic>
        <p:nvPicPr>
          <p:cNvPr id="6" name="Mockup">
            <a:extLst>
              <a:ext uri="{FF2B5EF4-FFF2-40B4-BE49-F238E27FC236}">
                <a16:creationId xmlns:a16="http://schemas.microsoft.com/office/drawing/2014/main" id="{A43F15BD-E16F-475E-B18A-4ED9DB17030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0487"/>
          <a:stretch/>
        </p:blipFill>
        <p:spPr>
          <a:xfrm>
            <a:off x="7775395" y="1321645"/>
            <a:ext cx="4418176" cy="5536355"/>
          </a:xfrm>
          <a:prstGeom prst="rect">
            <a:avLst/>
          </a:prstGeom>
        </p:spPr>
      </p:pic>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8" name="Grand Title">
            <a:extLst>
              <a:ext uri="{FF2B5EF4-FFF2-40B4-BE49-F238E27FC236}">
                <a16:creationId xmlns:a16="http://schemas.microsoft.com/office/drawing/2014/main" id="{AC361B64-BF72-4128-8C5B-5705E66A9D19}"/>
              </a:ext>
            </a:extLst>
          </p:cNvPr>
          <p:cNvSpPr txBox="1"/>
          <p:nvPr/>
        </p:nvSpPr>
        <p:spPr>
          <a:xfrm>
            <a:off x="934028" y="3153228"/>
            <a:ext cx="2777067" cy="1107996"/>
          </a:xfrm>
          <a:prstGeom prst="rect">
            <a:avLst/>
          </a:prstGeom>
          <a:noFill/>
        </p:spPr>
        <p:txBody>
          <a:bodyPr wrap="square" lIns="0" tIns="0" rIns="0" bIns="0" rtlCol="0" anchor="t" anchorCtr="0">
            <a:spAutoFit/>
          </a:bodyPr>
          <a:lstStyle/>
          <a:p>
            <a:r>
              <a:rPr lang="en-US" sz="3600">
                <a:solidFill>
                  <a:schemeClr val="tx1">
                    <a:lumMod val="75000"/>
                    <a:lumOff val="25000"/>
                  </a:schemeClr>
                </a:solidFill>
                <a:latin typeface="+mj-lt"/>
              </a:rPr>
              <a:t>MOCKUP EXPERIENCE</a:t>
            </a:r>
            <a:endParaRPr lang="en-ID" sz="3600">
              <a:solidFill>
                <a:schemeClr val="accent1"/>
              </a:solidFill>
              <a:latin typeface="+mj-lt"/>
            </a:endParaRPr>
          </a:p>
        </p:txBody>
      </p:sp>
      <p:sp>
        <p:nvSpPr>
          <p:cNvPr id="9" name="Justify Text Body">
            <a:extLst>
              <a:ext uri="{FF2B5EF4-FFF2-40B4-BE49-F238E27FC236}">
                <a16:creationId xmlns:a16="http://schemas.microsoft.com/office/drawing/2014/main" id="{443AA64E-256E-4971-9C4D-2049B9B0D5B5}"/>
              </a:ext>
            </a:extLst>
          </p:cNvPr>
          <p:cNvSpPr txBox="1"/>
          <p:nvPr/>
        </p:nvSpPr>
        <p:spPr>
          <a:xfrm>
            <a:off x="934028" y="4368048"/>
            <a:ext cx="3463799"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suscipit eros iste metus auctor id dapibus quam aliquam sied pretium viverra ornare praesent turpis elementum ipsum</a:t>
            </a:r>
            <a:endParaRPr lang="en-ID" sz="1400">
              <a:solidFill>
                <a:schemeClr val="tx1">
                  <a:lumMod val="50000"/>
                  <a:lumOff val="50000"/>
                </a:schemeClr>
              </a:solidFill>
            </a:endParaRPr>
          </a:p>
        </p:txBody>
      </p:sp>
      <p:grpSp>
        <p:nvGrpSpPr>
          <p:cNvPr id="10" name="Shape">
            <a:extLst>
              <a:ext uri="{FF2B5EF4-FFF2-40B4-BE49-F238E27FC236}">
                <a16:creationId xmlns:a16="http://schemas.microsoft.com/office/drawing/2014/main" id="{51110A25-12AC-4594-91C4-A7C396ED2D7C}"/>
              </a:ext>
            </a:extLst>
          </p:cNvPr>
          <p:cNvGrpSpPr>
            <a:grpSpLocks noChangeAspect="1"/>
          </p:cNvGrpSpPr>
          <p:nvPr/>
        </p:nvGrpSpPr>
        <p:grpSpPr>
          <a:xfrm>
            <a:off x="934028" y="5585775"/>
            <a:ext cx="1424891" cy="225225"/>
            <a:chOff x="6299994" y="4158518"/>
            <a:chExt cx="1424891" cy="225225"/>
          </a:xfrm>
        </p:grpSpPr>
        <p:sp>
          <p:nvSpPr>
            <p:cNvPr id="11" name="Rectangle 10">
              <a:extLst>
                <a:ext uri="{FF2B5EF4-FFF2-40B4-BE49-F238E27FC236}">
                  <a16:creationId xmlns:a16="http://schemas.microsoft.com/office/drawing/2014/main" id="{FEDCBD30-C236-452F-A03D-1D74B8B10B0E}"/>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2" name="Freeform: Shape 11">
              <a:extLst>
                <a:ext uri="{FF2B5EF4-FFF2-40B4-BE49-F238E27FC236}">
                  <a16:creationId xmlns:a16="http://schemas.microsoft.com/office/drawing/2014/main" id="{7686F7D7-63E0-45B3-B3A5-6F4BD02299E3}"/>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3" name="TextBox 12">
              <a:extLst>
                <a:ext uri="{FF2B5EF4-FFF2-40B4-BE49-F238E27FC236}">
                  <a16:creationId xmlns:a16="http://schemas.microsoft.com/office/drawing/2014/main" id="{EC04A68D-7862-49B1-B8EB-5E5271072FEC}"/>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4" name="Freeform 447">
              <a:extLst>
                <a:ext uri="{FF2B5EF4-FFF2-40B4-BE49-F238E27FC236}">
                  <a16:creationId xmlns:a16="http://schemas.microsoft.com/office/drawing/2014/main" id="{47B38557-B6F3-46A9-A308-0706F7E9C83E}"/>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3" name="TextBox 22">
            <a:extLst>
              <a:ext uri="{FF2B5EF4-FFF2-40B4-BE49-F238E27FC236}">
                <a16:creationId xmlns:a16="http://schemas.microsoft.com/office/drawing/2014/main" id="{2C262956-62B2-40C8-B23E-1743BDBE7104}"/>
              </a:ext>
            </a:extLst>
          </p:cNvPr>
          <p:cNvSpPr txBox="1"/>
          <p:nvPr/>
        </p:nvSpPr>
        <p:spPr>
          <a:xfrm>
            <a:off x="4814064" y="5340038"/>
            <a:ext cx="718466" cy="307777"/>
          </a:xfrm>
          <a:prstGeom prst="rect">
            <a:avLst/>
          </a:prstGeom>
          <a:noFill/>
        </p:spPr>
        <p:txBody>
          <a:bodyPr wrap="none" rtlCol="0">
            <a:spAutoFit/>
          </a:bodyPr>
          <a:lstStyle>
            <a:defPPr>
              <a:defRPr lang="en-US"/>
            </a:defPPr>
            <a:lvl1pPr algn="ctr">
              <a:defRPr sz="1400" b="1">
                <a:solidFill>
                  <a:schemeClr val="tx1">
                    <a:lumMod val="75000"/>
                    <a:lumOff val="25000"/>
                  </a:schemeClr>
                </a:solidFill>
              </a:defRPr>
            </a:lvl1pPr>
          </a:lstStyle>
          <a:p>
            <a:r>
              <a:rPr lang="en-US">
                <a:latin typeface="+mj-lt"/>
              </a:rPr>
              <a:t>12,718k</a:t>
            </a:r>
            <a:endParaRPr lang="en-ID">
              <a:latin typeface="+mj-lt"/>
            </a:endParaRPr>
          </a:p>
        </p:txBody>
      </p:sp>
      <p:cxnSp>
        <p:nvCxnSpPr>
          <p:cNvPr id="24" name="Straight Connector 23">
            <a:extLst>
              <a:ext uri="{FF2B5EF4-FFF2-40B4-BE49-F238E27FC236}">
                <a16:creationId xmlns:a16="http://schemas.microsoft.com/office/drawing/2014/main" id="{26B22368-E12F-4FB7-85D3-3A83986181C2}"/>
              </a:ext>
            </a:extLst>
          </p:cNvPr>
          <p:cNvCxnSpPr>
            <a:cxnSpLocks/>
          </p:cNvCxnSpPr>
          <p:nvPr/>
        </p:nvCxnSpPr>
        <p:spPr>
          <a:xfrm>
            <a:off x="6111046" y="4130061"/>
            <a:ext cx="0" cy="1500535"/>
          </a:xfrm>
          <a:prstGeom prst="line">
            <a:avLst/>
          </a:prstGeom>
          <a:ln w="12700" cap="rnd">
            <a:solidFill>
              <a:schemeClr val="bg1">
                <a:lumMod val="65000"/>
                <a:alpha val="5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BA51D697-0D98-422F-B3E0-964583C2050C}"/>
              </a:ext>
            </a:extLst>
          </p:cNvPr>
          <p:cNvSpPr txBox="1"/>
          <p:nvPr/>
        </p:nvSpPr>
        <p:spPr>
          <a:xfrm>
            <a:off x="6628220" y="5340038"/>
            <a:ext cx="718466" cy="307777"/>
          </a:xfrm>
          <a:prstGeom prst="rect">
            <a:avLst/>
          </a:prstGeom>
          <a:noFill/>
        </p:spPr>
        <p:txBody>
          <a:bodyPr wrap="none" rtlCol="0">
            <a:spAutoFit/>
          </a:bodyPr>
          <a:lstStyle>
            <a:defPPr>
              <a:defRPr lang="en-US"/>
            </a:defPPr>
            <a:lvl1pPr algn="ctr">
              <a:defRPr sz="1400" b="1">
                <a:solidFill>
                  <a:schemeClr val="tx1">
                    <a:lumMod val="75000"/>
                    <a:lumOff val="25000"/>
                  </a:schemeClr>
                </a:solidFill>
              </a:defRPr>
            </a:lvl1pPr>
          </a:lstStyle>
          <a:p>
            <a:r>
              <a:rPr lang="en-US">
                <a:latin typeface="+mj-lt"/>
              </a:rPr>
              <a:t>12,718k</a:t>
            </a:r>
            <a:endParaRPr lang="en-ID">
              <a:latin typeface="+mj-lt"/>
            </a:endParaRPr>
          </a:p>
        </p:txBody>
      </p:sp>
      <p:sp>
        <p:nvSpPr>
          <p:cNvPr id="26" name="Freeform: Shape 25">
            <a:extLst>
              <a:ext uri="{FF2B5EF4-FFF2-40B4-BE49-F238E27FC236}">
                <a16:creationId xmlns:a16="http://schemas.microsoft.com/office/drawing/2014/main" id="{BC41298D-7428-4674-A182-BAA37792DF06}"/>
              </a:ext>
            </a:extLst>
          </p:cNvPr>
          <p:cNvSpPr/>
          <p:nvPr/>
        </p:nvSpPr>
        <p:spPr>
          <a:xfrm>
            <a:off x="4851663" y="4414034"/>
            <a:ext cx="643272" cy="643270"/>
          </a:xfrm>
          <a:custGeom>
            <a:avLst/>
            <a:gdLst>
              <a:gd name="connsiteX0" fmla="*/ 153821 w 393100"/>
              <a:gd name="connsiteY0" fmla="*/ 324735 h 393100"/>
              <a:gd name="connsiteX1" fmla="*/ 140148 w 393100"/>
              <a:gd name="connsiteY1" fmla="*/ 376008 h 393100"/>
              <a:gd name="connsiteX2" fmla="*/ 254661 w 393100"/>
              <a:gd name="connsiteY2" fmla="*/ 376008 h 393100"/>
              <a:gd name="connsiteX3" fmla="*/ 242697 w 393100"/>
              <a:gd name="connsiteY3" fmla="*/ 324735 h 393100"/>
              <a:gd name="connsiteX4" fmla="*/ 17091 w 393100"/>
              <a:gd name="connsiteY4" fmla="*/ 256370 h 393100"/>
              <a:gd name="connsiteX5" fmla="*/ 17091 w 393100"/>
              <a:gd name="connsiteY5" fmla="*/ 285425 h 393100"/>
              <a:gd name="connsiteX6" fmla="*/ 39310 w 393100"/>
              <a:gd name="connsiteY6" fmla="*/ 307643 h 393100"/>
              <a:gd name="connsiteX7" fmla="*/ 145276 w 393100"/>
              <a:gd name="connsiteY7" fmla="*/ 307643 h 393100"/>
              <a:gd name="connsiteX8" fmla="*/ 247824 w 393100"/>
              <a:gd name="connsiteY8" fmla="*/ 307643 h 393100"/>
              <a:gd name="connsiteX9" fmla="*/ 353790 w 393100"/>
              <a:gd name="connsiteY9" fmla="*/ 307643 h 393100"/>
              <a:gd name="connsiteX10" fmla="*/ 376009 w 393100"/>
              <a:gd name="connsiteY10" fmla="*/ 285425 h 393100"/>
              <a:gd name="connsiteX11" fmla="*/ 376009 w 393100"/>
              <a:gd name="connsiteY11" fmla="*/ 256370 h 393100"/>
              <a:gd name="connsiteX12" fmla="*/ 282006 w 393100"/>
              <a:gd name="connsiteY12" fmla="*/ 188004 h 393100"/>
              <a:gd name="connsiteX13" fmla="*/ 316189 w 393100"/>
              <a:gd name="connsiteY13" fmla="*/ 188004 h 393100"/>
              <a:gd name="connsiteX14" fmla="*/ 324735 w 393100"/>
              <a:gd name="connsiteY14" fmla="*/ 196550 h 393100"/>
              <a:gd name="connsiteX15" fmla="*/ 316189 w 393100"/>
              <a:gd name="connsiteY15" fmla="*/ 205095 h 393100"/>
              <a:gd name="connsiteX16" fmla="*/ 282006 w 393100"/>
              <a:gd name="connsiteY16" fmla="*/ 205095 h 393100"/>
              <a:gd name="connsiteX17" fmla="*/ 273460 w 393100"/>
              <a:gd name="connsiteY17" fmla="*/ 196550 h 393100"/>
              <a:gd name="connsiteX18" fmla="*/ 282006 w 393100"/>
              <a:gd name="connsiteY18" fmla="*/ 188004 h 393100"/>
              <a:gd name="connsiteX19" fmla="*/ 213641 w 393100"/>
              <a:gd name="connsiteY19" fmla="*/ 188004 h 393100"/>
              <a:gd name="connsiteX20" fmla="*/ 230733 w 393100"/>
              <a:gd name="connsiteY20" fmla="*/ 188004 h 393100"/>
              <a:gd name="connsiteX21" fmla="*/ 239279 w 393100"/>
              <a:gd name="connsiteY21" fmla="*/ 196550 h 393100"/>
              <a:gd name="connsiteX22" fmla="*/ 230733 w 393100"/>
              <a:gd name="connsiteY22" fmla="*/ 205095 h 393100"/>
              <a:gd name="connsiteX23" fmla="*/ 213641 w 393100"/>
              <a:gd name="connsiteY23" fmla="*/ 205095 h 393100"/>
              <a:gd name="connsiteX24" fmla="*/ 205095 w 393100"/>
              <a:gd name="connsiteY24" fmla="*/ 196550 h 393100"/>
              <a:gd name="connsiteX25" fmla="*/ 213641 w 393100"/>
              <a:gd name="connsiteY25" fmla="*/ 188004 h 393100"/>
              <a:gd name="connsiteX26" fmla="*/ 76911 w 393100"/>
              <a:gd name="connsiteY26" fmla="*/ 188004 h 393100"/>
              <a:gd name="connsiteX27" fmla="*/ 162368 w 393100"/>
              <a:gd name="connsiteY27" fmla="*/ 188004 h 393100"/>
              <a:gd name="connsiteX28" fmla="*/ 170914 w 393100"/>
              <a:gd name="connsiteY28" fmla="*/ 196550 h 393100"/>
              <a:gd name="connsiteX29" fmla="*/ 162368 w 393100"/>
              <a:gd name="connsiteY29" fmla="*/ 205095 h 393100"/>
              <a:gd name="connsiteX30" fmla="*/ 76911 w 393100"/>
              <a:gd name="connsiteY30" fmla="*/ 205095 h 393100"/>
              <a:gd name="connsiteX31" fmla="*/ 68365 w 393100"/>
              <a:gd name="connsiteY31" fmla="*/ 196550 h 393100"/>
              <a:gd name="connsiteX32" fmla="*/ 76911 w 393100"/>
              <a:gd name="connsiteY32" fmla="*/ 188004 h 393100"/>
              <a:gd name="connsiteX33" fmla="*/ 299097 w 393100"/>
              <a:gd name="connsiteY33" fmla="*/ 136730 h 393100"/>
              <a:gd name="connsiteX34" fmla="*/ 316189 w 393100"/>
              <a:gd name="connsiteY34" fmla="*/ 136730 h 393100"/>
              <a:gd name="connsiteX35" fmla="*/ 324735 w 393100"/>
              <a:gd name="connsiteY35" fmla="*/ 145276 h 393100"/>
              <a:gd name="connsiteX36" fmla="*/ 316189 w 393100"/>
              <a:gd name="connsiteY36" fmla="*/ 153821 h 393100"/>
              <a:gd name="connsiteX37" fmla="*/ 299097 w 393100"/>
              <a:gd name="connsiteY37" fmla="*/ 153821 h 393100"/>
              <a:gd name="connsiteX38" fmla="*/ 290551 w 393100"/>
              <a:gd name="connsiteY38" fmla="*/ 145276 h 393100"/>
              <a:gd name="connsiteX39" fmla="*/ 299097 w 393100"/>
              <a:gd name="connsiteY39" fmla="*/ 136730 h 393100"/>
              <a:gd name="connsiteX40" fmla="*/ 213641 w 393100"/>
              <a:gd name="connsiteY40" fmla="*/ 136730 h 393100"/>
              <a:gd name="connsiteX41" fmla="*/ 247824 w 393100"/>
              <a:gd name="connsiteY41" fmla="*/ 136730 h 393100"/>
              <a:gd name="connsiteX42" fmla="*/ 256370 w 393100"/>
              <a:gd name="connsiteY42" fmla="*/ 145276 h 393100"/>
              <a:gd name="connsiteX43" fmla="*/ 247824 w 393100"/>
              <a:gd name="connsiteY43" fmla="*/ 153821 h 393100"/>
              <a:gd name="connsiteX44" fmla="*/ 213641 w 393100"/>
              <a:gd name="connsiteY44" fmla="*/ 153821 h 393100"/>
              <a:gd name="connsiteX45" fmla="*/ 205095 w 393100"/>
              <a:gd name="connsiteY45" fmla="*/ 145276 h 393100"/>
              <a:gd name="connsiteX46" fmla="*/ 213641 w 393100"/>
              <a:gd name="connsiteY46" fmla="*/ 136730 h 393100"/>
              <a:gd name="connsiteX47" fmla="*/ 282006 w 393100"/>
              <a:gd name="connsiteY47" fmla="*/ 85456 h 393100"/>
              <a:gd name="connsiteX48" fmla="*/ 316189 w 393100"/>
              <a:gd name="connsiteY48" fmla="*/ 85456 h 393100"/>
              <a:gd name="connsiteX49" fmla="*/ 324735 w 393100"/>
              <a:gd name="connsiteY49" fmla="*/ 94002 h 393100"/>
              <a:gd name="connsiteX50" fmla="*/ 316189 w 393100"/>
              <a:gd name="connsiteY50" fmla="*/ 102547 h 393100"/>
              <a:gd name="connsiteX51" fmla="*/ 282006 w 393100"/>
              <a:gd name="connsiteY51" fmla="*/ 102547 h 393100"/>
              <a:gd name="connsiteX52" fmla="*/ 273460 w 393100"/>
              <a:gd name="connsiteY52" fmla="*/ 94002 h 393100"/>
              <a:gd name="connsiteX53" fmla="*/ 282006 w 393100"/>
              <a:gd name="connsiteY53" fmla="*/ 85456 h 393100"/>
              <a:gd name="connsiteX54" fmla="*/ 213641 w 393100"/>
              <a:gd name="connsiteY54" fmla="*/ 85456 h 393100"/>
              <a:gd name="connsiteX55" fmla="*/ 230733 w 393100"/>
              <a:gd name="connsiteY55" fmla="*/ 85456 h 393100"/>
              <a:gd name="connsiteX56" fmla="*/ 239279 w 393100"/>
              <a:gd name="connsiteY56" fmla="*/ 94002 h 393100"/>
              <a:gd name="connsiteX57" fmla="*/ 230733 w 393100"/>
              <a:gd name="connsiteY57" fmla="*/ 102547 h 393100"/>
              <a:gd name="connsiteX58" fmla="*/ 213641 w 393100"/>
              <a:gd name="connsiteY58" fmla="*/ 102547 h 393100"/>
              <a:gd name="connsiteX59" fmla="*/ 205095 w 393100"/>
              <a:gd name="connsiteY59" fmla="*/ 94002 h 393100"/>
              <a:gd name="connsiteX60" fmla="*/ 213641 w 393100"/>
              <a:gd name="connsiteY60" fmla="*/ 85456 h 393100"/>
              <a:gd name="connsiteX61" fmla="*/ 85456 w 393100"/>
              <a:gd name="connsiteY61" fmla="*/ 68365 h 393100"/>
              <a:gd name="connsiteX62" fmla="*/ 85456 w 393100"/>
              <a:gd name="connsiteY62" fmla="*/ 136730 h 393100"/>
              <a:gd name="connsiteX63" fmla="*/ 153822 w 393100"/>
              <a:gd name="connsiteY63" fmla="*/ 136730 h 393100"/>
              <a:gd name="connsiteX64" fmla="*/ 153822 w 393100"/>
              <a:gd name="connsiteY64" fmla="*/ 68365 h 393100"/>
              <a:gd name="connsiteX65" fmla="*/ 76911 w 393100"/>
              <a:gd name="connsiteY65" fmla="*/ 51274 h 393100"/>
              <a:gd name="connsiteX66" fmla="*/ 162368 w 393100"/>
              <a:gd name="connsiteY66" fmla="*/ 51274 h 393100"/>
              <a:gd name="connsiteX67" fmla="*/ 170914 w 393100"/>
              <a:gd name="connsiteY67" fmla="*/ 59820 h 393100"/>
              <a:gd name="connsiteX68" fmla="*/ 170914 w 393100"/>
              <a:gd name="connsiteY68" fmla="*/ 145276 h 393100"/>
              <a:gd name="connsiteX69" fmla="*/ 162368 w 393100"/>
              <a:gd name="connsiteY69" fmla="*/ 153821 h 393100"/>
              <a:gd name="connsiteX70" fmla="*/ 76911 w 393100"/>
              <a:gd name="connsiteY70" fmla="*/ 153821 h 393100"/>
              <a:gd name="connsiteX71" fmla="*/ 68365 w 393100"/>
              <a:gd name="connsiteY71" fmla="*/ 145276 h 393100"/>
              <a:gd name="connsiteX72" fmla="*/ 68365 w 393100"/>
              <a:gd name="connsiteY72" fmla="*/ 59820 h 393100"/>
              <a:gd name="connsiteX73" fmla="*/ 76911 w 393100"/>
              <a:gd name="connsiteY73" fmla="*/ 51274 h 393100"/>
              <a:gd name="connsiteX74" fmla="*/ 39310 w 393100"/>
              <a:gd name="connsiteY74" fmla="*/ 17091 h 393100"/>
              <a:gd name="connsiteX75" fmla="*/ 17091 w 393100"/>
              <a:gd name="connsiteY75" fmla="*/ 39310 h 393100"/>
              <a:gd name="connsiteX76" fmla="*/ 17091 w 393100"/>
              <a:gd name="connsiteY76" fmla="*/ 239278 h 393100"/>
              <a:gd name="connsiteX77" fmla="*/ 376009 w 393100"/>
              <a:gd name="connsiteY77" fmla="*/ 239278 h 393100"/>
              <a:gd name="connsiteX78" fmla="*/ 376009 w 393100"/>
              <a:gd name="connsiteY78" fmla="*/ 39310 h 393100"/>
              <a:gd name="connsiteX79" fmla="*/ 353790 w 393100"/>
              <a:gd name="connsiteY79" fmla="*/ 17091 h 393100"/>
              <a:gd name="connsiteX80" fmla="*/ 39310 w 393100"/>
              <a:gd name="connsiteY80" fmla="*/ 0 h 393100"/>
              <a:gd name="connsiteX81" fmla="*/ 353790 w 393100"/>
              <a:gd name="connsiteY81" fmla="*/ 0 h 393100"/>
              <a:gd name="connsiteX82" fmla="*/ 393100 w 393100"/>
              <a:gd name="connsiteY82" fmla="*/ 39310 h 393100"/>
              <a:gd name="connsiteX83" fmla="*/ 393100 w 393100"/>
              <a:gd name="connsiteY83" fmla="*/ 247824 h 393100"/>
              <a:gd name="connsiteX84" fmla="*/ 393100 w 393100"/>
              <a:gd name="connsiteY84" fmla="*/ 285425 h 393100"/>
              <a:gd name="connsiteX85" fmla="*/ 353790 w 393100"/>
              <a:gd name="connsiteY85" fmla="*/ 324735 h 393100"/>
              <a:gd name="connsiteX86" fmla="*/ 258079 w 393100"/>
              <a:gd name="connsiteY86" fmla="*/ 324735 h 393100"/>
              <a:gd name="connsiteX87" fmla="*/ 271752 w 393100"/>
              <a:gd name="connsiteY87" fmla="*/ 376008 h 393100"/>
              <a:gd name="connsiteX88" fmla="*/ 282007 w 393100"/>
              <a:gd name="connsiteY88" fmla="*/ 376008 h 393100"/>
              <a:gd name="connsiteX89" fmla="*/ 290552 w 393100"/>
              <a:gd name="connsiteY89" fmla="*/ 384554 h 393100"/>
              <a:gd name="connsiteX90" fmla="*/ 282007 w 393100"/>
              <a:gd name="connsiteY90" fmla="*/ 393100 h 393100"/>
              <a:gd name="connsiteX91" fmla="*/ 264915 w 393100"/>
              <a:gd name="connsiteY91" fmla="*/ 393100 h 393100"/>
              <a:gd name="connsiteX92" fmla="*/ 128184 w 393100"/>
              <a:gd name="connsiteY92" fmla="*/ 393100 h 393100"/>
              <a:gd name="connsiteX93" fmla="*/ 111093 w 393100"/>
              <a:gd name="connsiteY93" fmla="*/ 393100 h 393100"/>
              <a:gd name="connsiteX94" fmla="*/ 102548 w 393100"/>
              <a:gd name="connsiteY94" fmla="*/ 384554 h 393100"/>
              <a:gd name="connsiteX95" fmla="*/ 111093 w 393100"/>
              <a:gd name="connsiteY95" fmla="*/ 376008 h 393100"/>
              <a:gd name="connsiteX96" fmla="*/ 121348 w 393100"/>
              <a:gd name="connsiteY96" fmla="*/ 376008 h 393100"/>
              <a:gd name="connsiteX97" fmla="*/ 135021 w 393100"/>
              <a:gd name="connsiteY97" fmla="*/ 324735 h 393100"/>
              <a:gd name="connsiteX98" fmla="*/ 39310 w 393100"/>
              <a:gd name="connsiteY98" fmla="*/ 324735 h 393100"/>
              <a:gd name="connsiteX99" fmla="*/ 0 w 393100"/>
              <a:gd name="connsiteY99" fmla="*/ 285425 h 393100"/>
              <a:gd name="connsiteX100" fmla="*/ 0 w 393100"/>
              <a:gd name="connsiteY100" fmla="*/ 247824 h 393100"/>
              <a:gd name="connsiteX101" fmla="*/ 0 w 393100"/>
              <a:gd name="connsiteY101" fmla="*/ 39310 h 393100"/>
              <a:gd name="connsiteX102" fmla="*/ 39310 w 393100"/>
              <a:gd name="connsiteY102" fmla="*/ 0 h 39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393100" h="393100">
                <a:moveTo>
                  <a:pt x="153821" y="324735"/>
                </a:moveTo>
                <a:lnTo>
                  <a:pt x="140148" y="376008"/>
                </a:lnTo>
                <a:lnTo>
                  <a:pt x="254661" y="376008"/>
                </a:lnTo>
                <a:lnTo>
                  <a:pt x="242697" y="324735"/>
                </a:lnTo>
                <a:close/>
                <a:moveTo>
                  <a:pt x="17091" y="256370"/>
                </a:moveTo>
                <a:lnTo>
                  <a:pt x="17091" y="285425"/>
                </a:lnTo>
                <a:cubicBezTo>
                  <a:pt x="17091" y="297389"/>
                  <a:pt x="27346" y="307643"/>
                  <a:pt x="39310" y="307643"/>
                </a:cubicBezTo>
                <a:lnTo>
                  <a:pt x="145276" y="307643"/>
                </a:lnTo>
                <a:lnTo>
                  <a:pt x="247824" y="307643"/>
                </a:lnTo>
                <a:lnTo>
                  <a:pt x="353790" y="307643"/>
                </a:lnTo>
                <a:cubicBezTo>
                  <a:pt x="365754" y="307643"/>
                  <a:pt x="376009" y="297389"/>
                  <a:pt x="376009" y="285425"/>
                </a:cubicBezTo>
                <a:lnTo>
                  <a:pt x="376009" y="256370"/>
                </a:lnTo>
                <a:close/>
                <a:moveTo>
                  <a:pt x="282006" y="188004"/>
                </a:moveTo>
                <a:lnTo>
                  <a:pt x="316189" y="188004"/>
                </a:lnTo>
                <a:cubicBezTo>
                  <a:pt x="321316" y="188004"/>
                  <a:pt x="324735" y="191422"/>
                  <a:pt x="324735" y="196550"/>
                </a:cubicBezTo>
                <a:cubicBezTo>
                  <a:pt x="324735" y="201677"/>
                  <a:pt x="321316" y="205095"/>
                  <a:pt x="316189" y="205095"/>
                </a:cubicBezTo>
                <a:lnTo>
                  <a:pt x="282006" y="205095"/>
                </a:lnTo>
                <a:cubicBezTo>
                  <a:pt x="276878" y="205095"/>
                  <a:pt x="273460" y="201677"/>
                  <a:pt x="273460" y="196550"/>
                </a:cubicBezTo>
                <a:cubicBezTo>
                  <a:pt x="273460" y="191422"/>
                  <a:pt x="276878" y="188004"/>
                  <a:pt x="282006" y="188004"/>
                </a:cubicBezTo>
                <a:close/>
                <a:moveTo>
                  <a:pt x="213641" y="188004"/>
                </a:moveTo>
                <a:lnTo>
                  <a:pt x="230733" y="188004"/>
                </a:lnTo>
                <a:cubicBezTo>
                  <a:pt x="235860" y="188004"/>
                  <a:pt x="239279" y="191422"/>
                  <a:pt x="239279" y="196550"/>
                </a:cubicBezTo>
                <a:cubicBezTo>
                  <a:pt x="239279" y="201677"/>
                  <a:pt x="235860" y="205095"/>
                  <a:pt x="230733" y="205095"/>
                </a:cubicBezTo>
                <a:lnTo>
                  <a:pt x="213641" y="205095"/>
                </a:lnTo>
                <a:cubicBezTo>
                  <a:pt x="208513" y="205095"/>
                  <a:pt x="205095" y="201677"/>
                  <a:pt x="205095" y="196550"/>
                </a:cubicBezTo>
                <a:cubicBezTo>
                  <a:pt x="205095" y="191422"/>
                  <a:pt x="208513" y="188004"/>
                  <a:pt x="213641" y="188004"/>
                </a:cubicBezTo>
                <a:close/>
                <a:moveTo>
                  <a:pt x="76911" y="188004"/>
                </a:moveTo>
                <a:lnTo>
                  <a:pt x="162368" y="188004"/>
                </a:lnTo>
                <a:cubicBezTo>
                  <a:pt x="167495" y="188004"/>
                  <a:pt x="170914" y="191422"/>
                  <a:pt x="170914" y="196550"/>
                </a:cubicBezTo>
                <a:cubicBezTo>
                  <a:pt x="170914" y="201677"/>
                  <a:pt x="167495" y="205095"/>
                  <a:pt x="162368" y="205095"/>
                </a:cubicBezTo>
                <a:lnTo>
                  <a:pt x="76911" y="205095"/>
                </a:lnTo>
                <a:cubicBezTo>
                  <a:pt x="71783" y="205095"/>
                  <a:pt x="68365" y="201677"/>
                  <a:pt x="68365" y="196550"/>
                </a:cubicBezTo>
                <a:cubicBezTo>
                  <a:pt x="68365" y="191422"/>
                  <a:pt x="71783" y="188004"/>
                  <a:pt x="76911" y="188004"/>
                </a:cubicBezTo>
                <a:close/>
                <a:moveTo>
                  <a:pt x="299097" y="136730"/>
                </a:moveTo>
                <a:lnTo>
                  <a:pt x="316189" y="136730"/>
                </a:lnTo>
                <a:cubicBezTo>
                  <a:pt x="321316" y="136730"/>
                  <a:pt x="324735" y="140148"/>
                  <a:pt x="324735" y="145276"/>
                </a:cubicBezTo>
                <a:cubicBezTo>
                  <a:pt x="324735" y="150403"/>
                  <a:pt x="321316" y="153821"/>
                  <a:pt x="316189" y="153821"/>
                </a:cubicBezTo>
                <a:lnTo>
                  <a:pt x="299097" y="153821"/>
                </a:lnTo>
                <a:cubicBezTo>
                  <a:pt x="293969" y="153821"/>
                  <a:pt x="290551" y="150403"/>
                  <a:pt x="290551" y="145276"/>
                </a:cubicBezTo>
                <a:cubicBezTo>
                  <a:pt x="290551" y="140148"/>
                  <a:pt x="293969" y="136730"/>
                  <a:pt x="299097" y="136730"/>
                </a:cubicBezTo>
                <a:close/>
                <a:moveTo>
                  <a:pt x="213641" y="136730"/>
                </a:moveTo>
                <a:lnTo>
                  <a:pt x="247824" y="136730"/>
                </a:lnTo>
                <a:cubicBezTo>
                  <a:pt x="252951" y="136730"/>
                  <a:pt x="256370" y="140148"/>
                  <a:pt x="256370" y="145276"/>
                </a:cubicBezTo>
                <a:cubicBezTo>
                  <a:pt x="256370" y="150403"/>
                  <a:pt x="252951" y="153821"/>
                  <a:pt x="247824" y="153821"/>
                </a:cubicBezTo>
                <a:lnTo>
                  <a:pt x="213641" y="153821"/>
                </a:lnTo>
                <a:cubicBezTo>
                  <a:pt x="208513" y="153821"/>
                  <a:pt x="205095" y="150403"/>
                  <a:pt x="205095" y="145276"/>
                </a:cubicBezTo>
                <a:cubicBezTo>
                  <a:pt x="205095" y="140148"/>
                  <a:pt x="208513" y="136730"/>
                  <a:pt x="213641" y="136730"/>
                </a:cubicBezTo>
                <a:close/>
                <a:moveTo>
                  <a:pt x="282006" y="85456"/>
                </a:moveTo>
                <a:lnTo>
                  <a:pt x="316189" y="85456"/>
                </a:lnTo>
                <a:cubicBezTo>
                  <a:pt x="321316" y="85456"/>
                  <a:pt x="324735" y="88874"/>
                  <a:pt x="324735" y="94002"/>
                </a:cubicBezTo>
                <a:cubicBezTo>
                  <a:pt x="324735" y="99129"/>
                  <a:pt x="321316" y="102547"/>
                  <a:pt x="316189" y="102547"/>
                </a:cubicBezTo>
                <a:lnTo>
                  <a:pt x="282006" y="102547"/>
                </a:lnTo>
                <a:cubicBezTo>
                  <a:pt x="276878" y="102547"/>
                  <a:pt x="273460" y="99129"/>
                  <a:pt x="273460" y="94002"/>
                </a:cubicBezTo>
                <a:cubicBezTo>
                  <a:pt x="273460" y="88874"/>
                  <a:pt x="276878" y="85456"/>
                  <a:pt x="282006" y="85456"/>
                </a:cubicBezTo>
                <a:close/>
                <a:moveTo>
                  <a:pt x="213641" y="85456"/>
                </a:moveTo>
                <a:lnTo>
                  <a:pt x="230733" y="85456"/>
                </a:lnTo>
                <a:cubicBezTo>
                  <a:pt x="235860" y="85456"/>
                  <a:pt x="239279" y="88874"/>
                  <a:pt x="239279" y="94002"/>
                </a:cubicBezTo>
                <a:cubicBezTo>
                  <a:pt x="239279" y="99129"/>
                  <a:pt x="235860" y="102547"/>
                  <a:pt x="230733" y="102547"/>
                </a:cubicBezTo>
                <a:lnTo>
                  <a:pt x="213641" y="102547"/>
                </a:lnTo>
                <a:cubicBezTo>
                  <a:pt x="208513" y="102547"/>
                  <a:pt x="205095" y="99129"/>
                  <a:pt x="205095" y="94002"/>
                </a:cubicBezTo>
                <a:cubicBezTo>
                  <a:pt x="205095" y="88874"/>
                  <a:pt x="208513" y="85456"/>
                  <a:pt x="213641" y="85456"/>
                </a:cubicBezTo>
                <a:close/>
                <a:moveTo>
                  <a:pt x="85456" y="68365"/>
                </a:moveTo>
                <a:lnTo>
                  <a:pt x="85456" y="136730"/>
                </a:lnTo>
                <a:lnTo>
                  <a:pt x="153822" y="136730"/>
                </a:lnTo>
                <a:lnTo>
                  <a:pt x="153822" y="68365"/>
                </a:lnTo>
                <a:close/>
                <a:moveTo>
                  <a:pt x="76911" y="51274"/>
                </a:moveTo>
                <a:lnTo>
                  <a:pt x="162368" y="51274"/>
                </a:lnTo>
                <a:cubicBezTo>
                  <a:pt x="167495" y="51274"/>
                  <a:pt x="170914" y="54692"/>
                  <a:pt x="170914" y="59820"/>
                </a:cubicBezTo>
                <a:lnTo>
                  <a:pt x="170914" y="145276"/>
                </a:lnTo>
                <a:cubicBezTo>
                  <a:pt x="170914" y="150403"/>
                  <a:pt x="167495" y="153821"/>
                  <a:pt x="162368" y="153821"/>
                </a:cubicBezTo>
                <a:lnTo>
                  <a:pt x="76911" y="153821"/>
                </a:lnTo>
                <a:cubicBezTo>
                  <a:pt x="71783" y="153821"/>
                  <a:pt x="68365" y="150403"/>
                  <a:pt x="68365" y="145276"/>
                </a:cubicBezTo>
                <a:lnTo>
                  <a:pt x="68365" y="59820"/>
                </a:lnTo>
                <a:cubicBezTo>
                  <a:pt x="68365" y="54692"/>
                  <a:pt x="71783" y="51274"/>
                  <a:pt x="76911" y="51274"/>
                </a:cubicBezTo>
                <a:close/>
                <a:moveTo>
                  <a:pt x="39310" y="17091"/>
                </a:moveTo>
                <a:cubicBezTo>
                  <a:pt x="27346" y="17091"/>
                  <a:pt x="17091" y="27346"/>
                  <a:pt x="17091" y="39310"/>
                </a:cubicBezTo>
                <a:lnTo>
                  <a:pt x="17091" y="239278"/>
                </a:lnTo>
                <a:lnTo>
                  <a:pt x="376009" y="239278"/>
                </a:lnTo>
                <a:lnTo>
                  <a:pt x="376009" y="39310"/>
                </a:lnTo>
                <a:cubicBezTo>
                  <a:pt x="376009" y="27346"/>
                  <a:pt x="365754" y="17091"/>
                  <a:pt x="353790" y="17091"/>
                </a:cubicBezTo>
                <a:close/>
                <a:moveTo>
                  <a:pt x="39310" y="0"/>
                </a:moveTo>
                <a:lnTo>
                  <a:pt x="353790" y="0"/>
                </a:lnTo>
                <a:cubicBezTo>
                  <a:pt x="376009" y="0"/>
                  <a:pt x="393100" y="17091"/>
                  <a:pt x="393100" y="39310"/>
                </a:cubicBezTo>
                <a:lnTo>
                  <a:pt x="393100" y="247824"/>
                </a:lnTo>
                <a:lnTo>
                  <a:pt x="393100" y="285425"/>
                </a:lnTo>
                <a:cubicBezTo>
                  <a:pt x="393100" y="307643"/>
                  <a:pt x="376009" y="324735"/>
                  <a:pt x="353790" y="324735"/>
                </a:cubicBezTo>
                <a:lnTo>
                  <a:pt x="258079" y="324735"/>
                </a:lnTo>
                <a:lnTo>
                  <a:pt x="271752" y="376008"/>
                </a:lnTo>
                <a:lnTo>
                  <a:pt x="282007" y="376008"/>
                </a:lnTo>
                <a:cubicBezTo>
                  <a:pt x="287134" y="376008"/>
                  <a:pt x="290552" y="379427"/>
                  <a:pt x="290552" y="384554"/>
                </a:cubicBezTo>
                <a:cubicBezTo>
                  <a:pt x="290552" y="389681"/>
                  <a:pt x="287134" y="393100"/>
                  <a:pt x="282007" y="393100"/>
                </a:cubicBezTo>
                <a:lnTo>
                  <a:pt x="264915" y="393100"/>
                </a:lnTo>
                <a:lnTo>
                  <a:pt x="128184" y="393100"/>
                </a:lnTo>
                <a:lnTo>
                  <a:pt x="111093" y="393100"/>
                </a:lnTo>
                <a:cubicBezTo>
                  <a:pt x="105966" y="393100"/>
                  <a:pt x="102548" y="389681"/>
                  <a:pt x="102548" y="384554"/>
                </a:cubicBezTo>
                <a:cubicBezTo>
                  <a:pt x="102548" y="379427"/>
                  <a:pt x="105966" y="376008"/>
                  <a:pt x="111093" y="376008"/>
                </a:cubicBezTo>
                <a:lnTo>
                  <a:pt x="121348" y="376008"/>
                </a:lnTo>
                <a:lnTo>
                  <a:pt x="135021" y="324735"/>
                </a:lnTo>
                <a:lnTo>
                  <a:pt x="39310" y="324735"/>
                </a:lnTo>
                <a:cubicBezTo>
                  <a:pt x="17091" y="324735"/>
                  <a:pt x="0" y="307643"/>
                  <a:pt x="0" y="285425"/>
                </a:cubicBezTo>
                <a:lnTo>
                  <a:pt x="0" y="247824"/>
                </a:lnTo>
                <a:lnTo>
                  <a:pt x="0" y="39310"/>
                </a:lnTo>
                <a:cubicBezTo>
                  <a:pt x="0" y="17091"/>
                  <a:pt x="17091" y="0"/>
                  <a:pt x="39310" y="0"/>
                </a:cubicBezTo>
                <a:close/>
              </a:path>
            </a:pathLst>
          </a:custGeom>
          <a:solidFill>
            <a:schemeClr val="accent2"/>
          </a:solidFill>
          <a:ln w="17082" cap="flat">
            <a:noFill/>
            <a:prstDash val="solid"/>
            <a:miter/>
          </a:ln>
        </p:spPr>
        <p:txBody>
          <a:bodyPr rtlCol="0" anchor="ctr"/>
          <a:lstStyle/>
          <a:p>
            <a:endParaRPr lang="en-ID">
              <a:solidFill>
                <a:schemeClr val="bg1"/>
              </a:solidFill>
            </a:endParaRPr>
          </a:p>
        </p:txBody>
      </p:sp>
      <p:sp>
        <p:nvSpPr>
          <p:cNvPr id="27" name="Freeform: Shape 26">
            <a:extLst>
              <a:ext uri="{FF2B5EF4-FFF2-40B4-BE49-F238E27FC236}">
                <a16:creationId xmlns:a16="http://schemas.microsoft.com/office/drawing/2014/main" id="{F4D5FDBE-3627-4DB6-ACF3-2D817F4F6D1F}"/>
              </a:ext>
            </a:extLst>
          </p:cNvPr>
          <p:cNvSpPr/>
          <p:nvPr/>
        </p:nvSpPr>
        <p:spPr>
          <a:xfrm>
            <a:off x="6665819" y="4414034"/>
            <a:ext cx="643265" cy="643265"/>
          </a:xfrm>
          <a:custGeom>
            <a:avLst/>
            <a:gdLst>
              <a:gd name="connsiteX0" fmla="*/ 153822 w 393100"/>
              <a:gd name="connsiteY0" fmla="*/ 324735 h 393100"/>
              <a:gd name="connsiteX1" fmla="*/ 140149 w 393100"/>
              <a:gd name="connsiteY1" fmla="*/ 376008 h 393100"/>
              <a:gd name="connsiteX2" fmla="*/ 254661 w 393100"/>
              <a:gd name="connsiteY2" fmla="*/ 376008 h 393100"/>
              <a:gd name="connsiteX3" fmla="*/ 242697 w 393100"/>
              <a:gd name="connsiteY3" fmla="*/ 324735 h 393100"/>
              <a:gd name="connsiteX4" fmla="*/ 17091 w 393100"/>
              <a:gd name="connsiteY4" fmla="*/ 256370 h 393100"/>
              <a:gd name="connsiteX5" fmla="*/ 17091 w 393100"/>
              <a:gd name="connsiteY5" fmla="*/ 285425 h 393100"/>
              <a:gd name="connsiteX6" fmla="*/ 39310 w 393100"/>
              <a:gd name="connsiteY6" fmla="*/ 307643 h 393100"/>
              <a:gd name="connsiteX7" fmla="*/ 145277 w 393100"/>
              <a:gd name="connsiteY7" fmla="*/ 307643 h 393100"/>
              <a:gd name="connsiteX8" fmla="*/ 247824 w 393100"/>
              <a:gd name="connsiteY8" fmla="*/ 307643 h 393100"/>
              <a:gd name="connsiteX9" fmla="*/ 353790 w 393100"/>
              <a:gd name="connsiteY9" fmla="*/ 307643 h 393100"/>
              <a:gd name="connsiteX10" fmla="*/ 376009 w 393100"/>
              <a:gd name="connsiteY10" fmla="*/ 285425 h 393100"/>
              <a:gd name="connsiteX11" fmla="*/ 376009 w 393100"/>
              <a:gd name="connsiteY11" fmla="*/ 256370 h 393100"/>
              <a:gd name="connsiteX12" fmla="*/ 111093 w 393100"/>
              <a:gd name="connsiteY12" fmla="*/ 170913 h 393100"/>
              <a:gd name="connsiteX13" fmla="*/ 119638 w 393100"/>
              <a:gd name="connsiteY13" fmla="*/ 179459 h 393100"/>
              <a:gd name="connsiteX14" fmla="*/ 119638 w 393100"/>
              <a:gd name="connsiteY14" fmla="*/ 196550 h 393100"/>
              <a:gd name="connsiteX15" fmla="*/ 111093 w 393100"/>
              <a:gd name="connsiteY15" fmla="*/ 205095 h 393100"/>
              <a:gd name="connsiteX16" fmla="*/ 102547 w 393100"/>
              <a:gd name="connsiteY16" fmla="*/ 196550 h 393100"/>
              <a:gd name="connsiteX17" fmla="*/ 102547 w 393100"/>
              <a:gd name="connsiteY17" fmla="*/ 179459 h 393100"/>
              <a:gd name="connsiteX18" fmla="*/ 111093 w 393100"/>
              <a:gd name="connsiteY18" fmla="*/ 170913 h 393100"/>
              <a:gd name="connsiteX19" fmla="*/ 179458 w 393100"/>
              <a:gd name="connsiteY19" fmla="*/ 153821 h 393100"/>
              <a:gd name="connsiteX20" fmla="*/ 188003 w 393100"/>
              <a:gd name="connsiteY20" fmla="*/ 162367 h 393100"/>
              <a:gd name="connsiteX21" fmla="*/ 188003 w 393100"/>
              <a:gd name="connsiteY21" fmla="*/ 196550 h 393100"/>
              <a:gd name="connsiteX22" fmla="*/ 179458 w 393100"/>
              <a:gd name="connsiteY22" fmla="*/ 205096 h 393100"/>
              <a:gd name="connsiteX23" fmla="*/ 170912 w 393100"/>
              <a:gd name="connsiteY23" fmla="*/ 196550 h 393100"/>
              <a:gd name="connsiteX24" fmla="*/ 170912 w 393100"/>
              <a:gd name="connsiteY24" fmla="*/ 162367 h 393100"/>
              <a:gd name="connsiteX25" fmla="*/ 179458 w 393100"/>
              <a:gd name="connsiteY25" fmla="*/ 153821 h 393100"/>
              <a:gd name="connsiteX26" fmla="*/ 247823 w 393100"/>
              <a:gd name="connsiteY26" fmla="*/ 85456 h 393100"/>
              <a:gd name="connsiteX27" fmla="*/ 256368 w 393100"/>
              <a:gd name="connsiteY27" fmla="*/ 94002 h 393100"/>
              <a:gd name="connsiteX28" fmla="*/ 256368 w 393100"/>
              <a:gd name="connsiteY28" fmla="*/ 196550 h 393100"/>
              <a:gd name="connsiteX29" fmla="*/ 247823 w 393100"/>
              <a:gd name="connsiteY29" fmla="*/ 205096 h 393100"/>
              <a:gd name="connsiteX30" fmla="*/ 239277 w 393100"/>
              <a:gd name="connsiteY30" fmla="*/ 196550 h 393100"/>
              <a:gd name="connsiteX31" fmla="*/ 239277 w 393100"/>
              <a:gd name="connsiteY31" fmla="*/ 94002 h 393100"/>
              <a:gd name="connsiteX32" fmla="*/ 247823 w 393100"/>
              <a:gd name="connsiteY32" fmla="*/ 85456 h 393100"/>
              <a:gd name="connsiteX33" fmla="*/ 111095 w 393100"/>
              <a:gd name="connsiteY33" fmla="*/ 52983 h 393100"/>
              <a:gd name="connsiteX34" fmla="*/ 162368 w 393100"/>
              <a:gd name="connsiteY34" fmla="*/ 52983 h 393100"/>
              <a:gd name="connsiteX35" fmla="*/ 165787 w 393100"/>
              <a:gd name="connsiteY35" fmla="*/ 52983 h 393100"/>
              <a:gd name="connsiteX36" fmla="*/ 169205 w 393100"/>
              <a:gd name="connsiteY36" fmla="*/ 56401 h 393100"/>
              <a:gd name="connsiteX37" fmla="*/ 170914 w 393100"/>
              <a:gd name="connsiteY37" fmla="*/ 59820 h 393100"/>
              <a:gd name="connsiteX38" fmla="*/ 172623 w 393100"/>
              <a:gd name="connsiteY38" fmla="*/ 59820 h 393100"/>
              <a:gd name="connsiteX39" fmla="*/ 172623 w 393100"/>
              <a:gd name="connsiteY39" fmla="*/ 112802 h 393100"/>
              <a:gd name="connsiteX40" fmla="*/ 164078 w 393100"/>
              <a:gd name="connsiteY40" fmla="*/ 121348 h 393100"/>
              <a:gd name="connsiteX41" fmla="*/ 155532 w 393100"/>
              <a:gd name="connsiteY41" fmla="*/ 112802 h 393100"/>
              <a:gd name="connsiteX42" fmla="*/ 155532 w 393100"/>
              <a:gd name="connsiteY42" fmla="*/ 82038 h 393100"/>
              <a:gd name="connsiteX43" fmla="*/ 85457 w 393100"/>
              <a:gd name="connsiteY43" fmla="*/ 152112 h 393100"/>
              <a:gd name="connsiteX44" fmla="*/ 78620 w 393100"/>
              <a:gd name="connsiteY44" fmla="*/ 153821 h 393100"/>
              <a:gd name="connsiteX45" fmla="*/ 71784 w 393100"/>
              <a:gd name="connsiteY45" fmla="*/ 152112 h 393100"/>
              <a:gd name="connsiteX46" fmla="*/ 71784 w 393100"/>
              <a:gd name="connsiteY46" fmla="*/ 140148 h 393100"/>
              <a:gd name="connsiteX47" fmla="*/ 141859 w 393100"/>
              <a:gd name="connsiteY47" fmla="*/ 70074 h 393100"/>
              <a:gd name="connsiteX48" fmla="*/ 111095 w 393100"/>
              <a:gd name="connsiteY48" fmla="*/ 70074 h 393100"/>
              <a:gd name="connsiteX49" fmla="*/ 102549 w 393100"/>
              <a:gd name="connsiteY49" fmla="*/ 61529 h 393100"/>
              <a:gd name="connsiteX50" fmla="*/ 111095 w 393100"/>
              <a:gd name="connsiteY50" fmla="*/ 52983 h 393100"/>
              <a:gd name="connsiteX51" fmla="*/ 316188 w 393100"/>
              <a:gd name="connsiteY51" fmla="*/ 51274 h 393100"/>
              <a:gd name="connsiteX52" fmla="*/ 324733 w 393100"/>
              <a:gd name="connsiteY52" fmla="*/ 59820 h 393100"/>
              <a:gd name="connsiteX53" fmla="*/ 324733 w 393100"/>
              <a:gd name="connsiteY53" fmla="*/ 196550 h 393100"/>
              <a:gd name="connsiteX54" fmla="*/ 316188 w 393100"/>
              <a:gd name="connsiteY54" fmla="*/ 205095 h 393100"/>
              <a:gd name="connsiteX55" fmla="*/ 307642 w 393100"/>
              <a:gd name="connsiteY55" fmla="*/ 196550 h 393100"/>
              <a:gd name="connsiteX56" fmla="*/ 307642 w 393100"/>
              <a:gd name="connsiteY56" fmla="*/ 59820 h 393100"/>
              <a:gd name="connsiteX57" fmla="*/ 316188 w 393100"/>
              <a:gd name="connsiteY57" fmla="*/ 51274 h 393100"/>
              <a:gd name="connsiteX58" fmla="*/ 39310 w 393100"/>
              <a:gd name="connsiteY58" fmla="*/ 17091 h 393100"/>
              <a:gd name="connsiteX59" fmla="*/ 17091 w 393100"/>
              <a:gd name="connsiteY59" fmla="*/ 39310 h 393100"/>
              <a:gd name="connsiteX60" fmla="*/ 17091 w 393100"/>
              <a:gd name="connsiteY60" fmla="*/ 239278 h 393100"/>
              <a:gd name="connsiteX61" fmla="*/ 376009 w 393100"/>
              <a:gd name="connsiteY61" fmla="*/ 239278 h 393100"/>
              <a:gd name="connsiteX62" fmla="*/ 376009 w 393100"/>
              <a:gd name="connsiteY62" fmla="*/ 39310 h 393100"/>
              <a:gd name="connsiteX63" fmla="*/ 353790 w 393100"/>
              <a:gd name="connsiteY63" fmla="*/ 17091 h 393100"/>
              <a:gd name="connsiteX64" fmla="*/ 39310 w 393100"/>
              <a:gd name="connsiteY64" fmla="*/ 0 h 393100"/>
              <a:gd name="connsiteX65" fmla="*/ 353790 w 393100"/>
              <a:gd name="connsiteY65" fmla="*/ 0 h 393100"/>
              <a:gd name="connsiteX66" fmla="*/ 393100 w 393100"/>
              <a:gd name="connsiteY66" fmla="*/ 39310 h 393100"/>
              <a:gd name="connsiteX67" fmla="*/ 393100 w 393100"/>
              <a:gd name="connsiteY67" fmla="*/ 247824 h 393100"/>
              <a:gd name="connsiteX68" fmla="*/ 393100 w 393100"/>
              <a:gd name="connsiteY68" fmla="*/ 285425 h 393100"/>
              <a:gd name="connsiteX69" fmla="*/ 353790 w 393100"/>
              <a:gd name="connsiteY69" fmla="*/ 324735 h 393100"/>
              <a:gd name="connsiteX70" fmla="*/ 258079 w 393100"/>
              <a:gd name="connsiteY70" fmla="*/ 324735 h 393100"/>
              <a:gd name="connsiteX71" fmla="*/ 271752 w 393100"/>
              <a:gd name="connsiteY71" fmla="*/ 376008 h 393100"/>
              <a:gd name="connsiteX72" fmla="*/ 282007 w 393100"/>
              <a:gd name="connsiteY72" fmla="*/ 376008 h 393100"/>
              <a:gd name="connsiteX73" fmla="*/ 290552 w 393100"/>
              <a:gd name="connsiteY73" fmla="*/ 384554 h 393100"/>
              <a:gd name="connsiteX74" fmla="*/ 282007 w 393100"/>
              <a:gd name="connsiteY74" fmla="*/ 393100 h 393100"/>
              <a:gd name="connsiteX75" fmla="*/ 264915 w 393100"/>
              <a:gd name="connsiteY75" fmla="*/ 393100 h 393100"/>
              <a:gd name="connsiteX76" fmla="*/ 128185 w 393100"/>
              <a:gd name="connsiteY76" fmla="*/ 393100 h 393100"/>
              <a:gd name="connsiteX77" fmla="*/ 111094 w 393100"/>
              <a:gd name="connsiteY77" fmla="*/ 393100 h 393100"/>
              <a:gd name="connsiteX78" fmla="*/ 102549 w 393100"/>
              <a:gd name="connsiteY78" fmla="*/ 384554 h 393100"/>
              <a:gd name="connsiteX79" fmla="*/ 111094 w 393100"/>
              <a:gd name="connsiteY79" fmla="*/ 376008 h 393100"/>
              <a:gd name="connsiteX80" fmla="*/ 121349 w 393100"/>
              <a:gd name="connsiteY80" fmla="*/ 376008 h 393100"/>
              <a:gd name="connsiteX81" fmla="*/ 135022 w 393100"/>
              <a:gd name="connsiteY81" fmla="*/ 324735 h 393100"/>
              <a:gd name="connsiteX82" fmla="*/ 39310 w 393100"/>
              <a:gd name="connsiteY82" fmla="*/ 324735 h 393100"/>
              <a:gd name="connsiteX83" fmla="*/ 0 w 393100"/>
              <a:gd name="connsiteY83" fmla="*/ 285425 h 393100"/>
              <a:gd name="connsiteX84" fmla="*/ 0 w 393100"/>
              <a:gd name="connsiteY84" fmla="*/ 247824 h 393100"/>
              <a:gd name="connsiteX85" fmla="*/ 0 w 393100"/>
              <a:gd name="connsiteY85" fmla="*/ 39310 h 393100"/>
              <a:gd name="connsiteX86" fmla="*/ 39310 w 393100"/>
              <a:gd name="connsiteY86" fmla="*/ 0 h 39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93100" h="393100">
                <a:moveTo>
                  <a:pt x="153822" y="324735"/>
                </a:moveTo>
                <a:lnTo>
                  <a:pt x="140149" y="376008"/>
                </a:lnTo>
                <a:lnTo>
                  <a:pt x="254661" y="376008"/>
                </a:lnTo>
                <a:lnTo>
                  <a:pt x="242697" y="324735"/>
                </a:lnTo>
                <a:close/>
                <a:moveTo>
                  <a:pt x="17091" y="256370"/>
                </a:moveTo>
                <a:lnTo>
                  <a:pt x="17091" y="285425"/>
                </a:lnTo>
                <a:cubicBezTo>
                  <a:pt x="17091" y="297389"/>
                  <a:pt x="27346" y="307643"/>
                  <a:pt x="39310" y="307643"/>
                </a:cubicBezTo>
                <a:lnTo>
                  <a:pt x="145277" y="307643"/>
                </a:lnTo>
                <a:lnTo>
                  <a:pt x="247824" y="307643"/>
                </a:lnTo>
                <a:lnTo>
                  <a:pt x="353790" y="307643"/>
                </a:lnTo>
                <a:cubicBezTo>
                  <a:pt x="365754" y="307643"/>
                  <a:pt x="376009" y="297389"/>
                  <a:pt x="376009" y="285425"/>
                </a:cubicBezTo>
                <a:lnTo>
                  <a:pt x="376009" y="256370"/>
                </a:lnTo>
                <a:close/>
                <a:moveTo>
                  <a:pt x="111093" y="170913"/>
                </a:moveTo>
                <a:cubicBezTo>
                  <a:pt x="116220" y="170913"/>
                  <a:pt x="119638" y="174331"/>
                  <a:pt x="119638" y="179459"/>
                </a:cubicBezTo>
                <a:lnTo>
                  <a:pt x="119638" y="196550"/>
                </a:lnTo>
                <a:cubicBezTo>
                  <a:pt x="119638" y="201677"/>
                  <a:pt x="116220" y="205095"/>
                  <a:pt x="111093" y="205095"/>
                </a:cubicBezTo>
                <a:cubicBezTo>
                  <a:pt x="105965" y="205095"/>
                  <a:pt x="102547" y="201677"/>
                  <a:pt x="102547" y="196550"/>
                </a:cubicBezTo>
                <a:lnTo>
                  <a:pt x="102547" y="179459"/>
                </a:lnTo>
                <a:cubicBezTo>
                  <a:pt x="102547" y="174331"/>
                  <a:pt x="105965" y="170913"/>
                  <a:pt x="111093" y="170913"/>
                </a:cubicBezTo>
                <a:close/>
                <a:moveTo>
                  <a:pt x="179458" y="153821"/>
                </a:moveTo>
                <a:cubicBezTo>
                  <a:pt x="184585" y="153821"/>
                  <a:pt x="188003" y="157239"/>
                  <a:pt x="188003" y="162367"/>
                </a:cubicBezTo>
                <a:lnTo>
                  <a:pt x="188003" y="196550"/>
                </a:lnTo>
                <a:cubicBezTo>
                  <a:pt x="188003" y="201678"/>
                  <a:pt x="184585" y="205096"/>
                  <a:pt x="179458" y="205096"/>
                </a:cubicBezTo>
                <a:cubicBezTo>
                  <a:pt x="174330" y="205096"/>
                  <a:pt x="170912" y="201678"/>
                  <a:pt x="170912" y="196550"/>
                </a:cubicBezTo>
                <a:lnTo>
                  <a:pt x="170912" y="162367"/>
                </a:lnTo>
                <a:cubicBezTo>
                  <a:pt x="170912" y="157239"/>
                  <a:pt x="174330" y="153821"/>
                  <a:pt x="179458" y="153821"/>
                </a:cubicBezTo>
                <a:close/>
                <a:moveTo>
                  <a:pt x="247823" y="85456"/>
                </a:moveTo>
                <a:cubicBezTo>
                  <a:pt x="252950" y="85456"/>
                  <a:pt x="256368" y="88874"/>
                  <a:pt x="256368" y="94002"/>
                </a:cubicBezTo>
                <a:lnTo>
                  <a:pt x="256368" y="196550"/>
                </a:lnTo>
                <a:cubicBezTo>
                  <a:pt x="256368" y="201678"/>
                  <a:pt x="252950" y="205096"/>
                  <a:pt x="247823" y="205096"/>
                </a:cubicBezTo>
                <a:cubicBezTo>
                  <a:pt x="242695" y="205096"/>
                  <a:pt x="239277" y="201678"/>
                  <a:pt x="239277" y="196550"/>
                </a:cubicBezTo>
                <a:lnTo>
                  <a:pt x="239277" y="94002"/>
                </a:lnTo>
                <a:cubicBezTo>
                  <a:pt x="239277" y="88874"/>
                  <a:pt x="242695" y="85456"/>
                  <a:pt x="247823" y="85456"/>
                </a:cubicBezTo>
                <a:close/>
                <a:moveTo>
                  <a:pt x="111095" y="52983"/>
                </a:moveTo>
                <a:lnTo>
                  <a:pt x="162368" y="52983"/>
                </a:lnTo>
                <a:cubicBezTo>
                  <a:pt x="164078" y="52983"/>
                  <a:pt x="164078" y="52983"/>
                  <a:pt x="165787" y="52983"/>
                </a:cubicBezTo>
                <a:cubicBezTo>
                  <a:pt x="167495" y="54692"/>
                  <a:pt x="167495" y="54692"/>
                  <a:pt x="169205" y="56401"/>
                </a:cubicBezTo>
                <a:cubicBezTo>
                  <a:pt x="170914" y="56401"/>
                  <a:pt x="170914" y="58110"/>
                  <a:pt x="170914" y="59820"/>
                </a:cubicBezTo>
                <a:lnTo>
                  <a:pt x="172623" y="59820"/>
                </a:lnTo>
                <a:lnTo>
                  <a:pt x="172623" y="112802"/>
                </a:lnTo>
                <a:cubicBezTo>
                  <a:pt x="172623" y="117930"/>
                  <a:pt x="169205" y="121348"/>
                  <a:pt x="164078" y="121348"/>
                </a:cubicBezTo>
                <a:cubicBezTo>
                  <a:pt x="158950" y="121348"/>
                  <a:pt x="155532" y="117930"/>
                  <a:pt x="155532" y="112802"/>
                </a:cubicBezTo>
                <a:lnTo>
                  <a:pt x="155532" y="82038"/>
                </a:lnTo>
                <a:lnTo>
                  <a:pt x="85457" y="152112"/>
                </a:lnTo>
                <a:cubicBezTo>
                  <a:pt x="83747" y="153821"/>
                  <a:pt x="82038" y="153821"/>
                  <a:pt x="78620" y="153821"/>
                </a:cubicBezTo>
                <a:cubicBezTo>
                  <a:pt x="75202" y="153821"/>
                  <a:pt x="73493" y="153821"/>
                  <a:pt x="71784" y="152112"/>
                </a:cubicBezTo>
                <a:cubicBezTo>
                  <a:pt x="68365" y="148694"/>
                  <a:pt x="68365" y="143567"/>
                  <a:pt x="71784" y="140148"/>
                </a:cubicBezTo>
                <a:lnTo>
                  <a:pt x="141859" y="70074"/>
                </a:lnTo>
                <a:lnTo>
                  <a:pt x="111095" y="70074"/>
                </a:lnTo>
                <a:cubicBezTo>
                  <a:pt x="105967" y="70074"/>
                  <a:pt x="102549" y="66656"/>
                  <a:pt x="102549" y="61529"/>
                </a:cubicBezTo>
                <a:cubicBezTo>
                  <a:pt x="102549" y="56401"/>
                  <a:pt x="105967" y="52983"/>
                  <a:pt x="111095" y="52983"/>
                </a:cubicBezTo>
                <a:close/>
                <a:moveTo>
                  <a:pt x="316188" y="51274"/>
                </a:moveTo>
                <a:cubicBezTo>
                  <a:pt x="321315" y="51274"/>
                  <a:pt x="324733" y="54692"/>
                  <a:pt x="324733" y="59820"/>
                </a:cubicBezTo>
                <a:lnTo>
                  <a:pt x="324733" y="196550"/>
                </a:lnTo>
                <a:cubicBezTo>
                  <a:pt x="324733" y="201677"/>
                  <a:pt x="321315" y="205095"/>
                  <a:pt x="316188" y="205095"/>
                </a:cubicBezTo>
                <a:cubicBezTo>
                  <a:pt x="311060" y="205095"/>
                  <a:pt x="307642" y="201677"/>
                  <a:pt x="307642" y="196550"/>
                </a:cubicBezTo>
                <a:lnTo>
                  <a:pt x="307642" y="59820"/>
                </a:lnTo>
                <a:cubicBezTo>
                  <a:pt x="307642" y="54692"/>
                  <a:pt x="311060" y="51274"/>
                  <a:pt x="316188" y="51274"/>
                </a:cubicBezTo>
                <a:close/>
                <a:moveTo>
                  <a:pt x="39310" y="17091"/>
                </a:moveTo>
                <a:cubicBezTo>
                  <a:pt x="27346" y="17091"/>
                  <a:pt x="17091" y="27346"/>
                  <a:pt x="17091" y="39310"/>
                </a:cubicBezTo>
                <a:lnTo>
                  <a:pt x="17091" y="239278"/>
                </a:lnTo>
                <a:lnTo>
                  <a:pt x="376009" y="239278"/>
                </a:lnTo>
                <a:lnTo>
                  <a:pt x="376009" y="39310"/>
                </a:lnTo>
                <a:cubicBezTo>
                  <a:pt x="376009" y="27346"/>
                  <a:pt x="365754" y="17091"/>
                  <a:pt x="353790" y="17091"/>
                </a:cubicBezTo>
                <a:close/>
                <a:moveTo>
                  <a:pt x="39310" y="0"/>
                </a:moveTo>
                <a:lnTo>
                  <a:pt x="353790" y="0"/>
                </a:lnTo>
                <a:cubicBezTo>
                  <a:pt x="376009" y="0"/>
                  <a:pt x="393100" y="17091"/>
                  <a:pt x="393100" y="39310"/>
                </a:cubicBezTo>
                <a:lnTo>
                  <a:pt x="393100" y="247824"/>
                </a:lnTo>
                <a:lnTo>
                  <a:pt x="393100" y="285425"/>
                </a:lnTo>
                <a:cubicBezTo>
                  <a:pt x="393100" y="307643"/>
                  <a:pt x="376009" y="324735"/>
                  <a:pt x="353790" y="324735"/>
                </a:cubicBezTo>
                <a:lnTo>
                  <a:pt x="258079" y="324735"/>
                </a:lnTo>
                <a:lnTo>
                  <a:pt x="271752" y="376008"/>
                </a:lnTo>
                <a:lnTo>
                  <a:pt x="282007" y="376008"/>
                </a:lnTo>
                <a:cubicBezTo>
                  <a:pt x="287134" y="376008"/>
                  <a:pt x="290552" y="379427"/>
                  <a:pt x="290552" y="384554"/>
                </a:cubicBezTo>
                <a:cubicBezTo>
                  <a:pt x="290552" y="389681"/>
                  <a:pt x="287134" y="393100"/>
                  <a:pt x="282007" y="393100"/>
                </a:cubicBezTo>
                <a:lnTo>
                  <a:pt x="264915" y="393100"/>
                </a:lnTo>
                <a:lnTo>
                  <a:pt x="128185" y="393100"/>
                </a:lnTo>
                <a:lnTo>
                  <a:pt x="111094" y="393100"/>
                </a:lnTo>
                <a:cubicBezTo>
                  <a:pt x="105967" y="393100"/>
                  <a:pt x="102549" y="389681"/>
                  <a:pt x="102549" y="384554"/>
                </a:cubicBezTo>
                <a:cubicBezTo>
                  <a:pt x="102549" y="379427"/>
                  <a:pt x="105967" y="376008"/>
                  <a:pt x="111094" y="376008"/>
                </a:cubicBezTo>
                <a:lnTo>
                  <a:pt x="121349" y="376008"/>
                </a:lnTo>
                <a:lnTo>
                  <a:pt x="135022" y="324735"/>
                </a:lnTo>
                <a:lnTo>
                  <a:pt x="39310" y="324735"/>
                </a:lnTo>
                <a:cubicBezTo>
                  <a:pt x="17091" y="324735"/>
                  <a:pt x="0" y="307643"/>
                  <a:pt x="0" y="285425"/>
                </a:cubicBezTo>
                <a:lnTo>
                  <a:pt x="0" y="247824"/>
                </a:lnTo>
                <a:lnTo>
                  <a:pt x="0" y="39310"/>
                </a:lnTo>
                <a:cubicBezTo>
                  <a:pt x="0" y="17091"/>
                  <a:pt x="17091" y="0"/>
                  <a:pt x="39310" y="0"/>
                </a:cubicBezTo>
                <a:close/>
              </a:path>
            </a:pathLst>
          </a:custGeom>
          <a:solidFill>
            <a:schemeClr val="accent2"/>
          </a:solidFill>
          <a:ln w="17082" cap="flat">
            <a:noFill/>
            <a:prstDash val="solid"/>
            <a:miter/>
          </a:ln>
        </p:spPr>
        <p:txBody>
          <a:bodyPr rtlCol="0" anchor="ctr"/>
          <a:lstStyle/>
          <a:p>
            <a:endParaRPr lang="en-ID"/>
          </a:p>
        </p:txBody>
      </p:sp>
    </p:spTree>
    <p:extLst>
      <p:ext uri="{BB962C8B-B14F-4D97-AF65-F5344CB8AC3E}">
        <p14:creationId xmlns:p14="http://schemas.microsoft.com/office/powerpoint/2010/main" val="32164376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85477277-3BDB-449D-8326-1F51E8E7C2C2}"/>
              </a:ext>
            </a:extLst>
          </p:cNvPr>
          <p:cNvSpPr>
            <a:spLocks noGrp="1"/>
          </p:cNvSpPr>
          <p:nvPr>
            <p:ph type="pic" sz="quarter" idx="11"/>
          </p:nvPr>
        </p:nvSpPr>
        <p:spPr/>
      </p:sp>
      <p:pic>
        <p:nvPicPr>
          <p:cNvPr id="9" name="Mockup">
            <a:extLst>
              <a:ext uri="{FF2B5EF4-FFF2-40B4-BE49-F238E27FC236}">
                <a16:creationId xmlns:a16="http://schemas.microsoft.com/office/drawing/2014/main" id="{BA2DCEE2-45CF-48AD-AFD1-723293FBBC7A}"/>
              </a:ext>
            </a:extLst>
          </p:cNvPr>
          <p:cNvPicPr>
            <a:picLocks noChangeAspect="1"/>
          </p:cNvPicPr>
          <p:nvPr/>
        </p:nvPicPr>
        <p:blipFill>
          <a:blip r:embed="rId2">
            <a:grayscl/>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444500" y="1201358"/>
            <a:ext cx="4845280" cy="4096867"/>
          </a:xfrm>
          <a:prstGeom prst="rect">
            <a:avLst/>
          </a:prstGeom>
        </p:spPr>
      </p:pic>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10" name="Grand Title">
            <a:extLst>
              <a:ext uri="{FF2B5EF4-FFF2-40B4-BE49-F238E27FC236}">
                <a16:creationId xmlns:a16="http://schemas.microsoft.com/office/drawing/2014/main" id="{B09BD232-1102-4AD3-B10A-230974A74EBE}"/>
              </a:ext>
            </a:extLst>
          </p:cNvPr>
          <p:cNvSpPr txBox="1"/>
          <p:nvPr/>
        </p:nvSpPr>
        <p:spPr>
          <a:xfrm>
            <a:off x="7017226" y="1201358"/>
            <a:ext cx="3636258"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DESKTOP SUPPORT</a:t>
            </a:r>
            <a:endParaRPr lang="en-ID" sz="3200">
              <a:solidFill>
                <a:schemeClr val="accent1"/>
              </a:solidFill>
              <a:latin typeface="+mj-lt"/>
            </a:endParaRPr>
          </a:p>
        </p:txBody>
      </p:sp>
      <p:sp>
        <p:nvSpPr>
          <p:cNvPr id="11" name="Justify Text Body">
            <a:extLst>
              <a:ext uri="{FF2B5EF4-FFF2-40B4-BE49-F238E27FC236}">
                <a16:creationId xmlns:a16="http://schemas.microsoft.com/office/drawing/2014/main" id="{DCC7A327-306B-4E47-B623-95746DBA8F46}"/>
              </a:ext>
            </a:extLst>
          </p:cNvPr>
          <p:cNvSpPr txBox="1"/>
          <p:nvPr/>
        </p:nvSpPr>
        <p:spPr>
          <a:xfrm>
            <a:off x="7017226" y="1799120"/>
            <a:ext cx="4635952"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suscipit eros iste metus auctor id dapibus quam aliquam sied pretium viverra ornare praesent turpis antes doloris elementum ipsum volutpat tincidunt dapibus</a:t>
            </a:r>
            <a:endParaRPr lang="en-ID" sz="1400">
              <a:solidFill>
                <a:schemeClr val="tx1">
                  <a:lumMod val="50000"/>
                  <a:lumOff val="50000"/>
                </a:schemeClr>
              </a:solidFill>
            </a:endParaRPr>
          </a:p>
        </p:txBody>
      </p:sp>
      <p:grpSp>
        <p:nvGrpSpPr>
          <p:cNvPr id="12" name="Shape">
            <a:extLst>
              <a:ext uri="{FF2B5EF4-FFF2-40B4-BE49-F238E27FC236}">
                <a16:creationId xmlns:a16="http://schemas.microsoft.com/office/drawing/2014/main" id="{29133040-CA43-480B-86FC-9F11459FBC57}"/>
              </a:ext>
            </a:extLst>
          </p:cNvPr>
          <p:cNvGrpSpPr>
            <a:grpSpLocks noChangeAspect="1"/>
          </p:cNvGrpSpPr>
          <p:nvPr/>
        </p:nvGrpSpPr>
        <p:grpSpPr>
          <a:xfrm>
            <a:off x="7016194" y="3015746"/>
            <a:ext cx="1424891" cy="225225"/>
            <a:chOff x="6299994" y="4158518"/>
            <a:chExt cx="1424891" cy="225225"/>
          </a:xfrm>
        </p:grpSpPr>
        <p:sp>
          <p:nvSpPr>
            <p:cNvPr id="13" name="Rectangle 12">
              <a:extLst>
                <a:ext uri="{FF2B5EF4-FFF2-40B4-BE49-F238E27FC236}">
                  <a16:creationId xmlns:a16="http://schemas.microsoft.com/office/drawing/2014/main" id="{29B0B8EB-16FA-49C1-8D6E-7D60625A4668}"/>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4" name="Freeform: Shape 13">
              <a:extLst>
                <a:ext uri="{FF2B5EF4-FFF2-40B4-BE49-F238E27FC236}">
                  <a16:creationId xmlns:a16="http://schemas.microsoft.com/office/drawing/2014/main" id="{FBFED481-2BA7-47C5-9D51-CE6AC2942C26}"/>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5" name="TextBox 14">
              <a:extLst>
                <a:ext uri="{FF2B5EF4-FFF2-40B4-BE49-F238E27FC236}">
                  <a16:creationId xmlns:a16="http://schemas.microsoft.com/office/drawing/2014/main" id="{491C895B-5F0D-4ACD-8DFD-C11E6CABB33D}"/>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6" name="Freeform 447">
              <a:extLst>
                <a:ext uri="{FF2B5EF4-FFF2-40B4-BE49-F238E27FC236}">
                  <a16:creationId xmlns:a16="http://schemas.microsoft.com/office/drawing/2014/main" id="{0A2EFA84-ED61-45D8-8248-9811476FAC35}"/>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7" name="Circle: Hollow 16">
            <a:extLst>
              <a:ext uri="{FF2B5EF4-FFF2-40B4-BE49-F238E27FC236}">
                <a16:creationId xmlns:a16="http://schemas.microsoft.com/office/drawing/2014/main" id="{6005FB16-7DDD-4668-A5C9-D81041CE728E}"/>
              </a:ext>
            </a:extLst>
          </p:cNvPr>
          <p:cNvSpPr>
            <a:spLocks/>
          </p:cNvSpPr>
          <p:nvPr/>
        </p:nvSpPr>
        <p:spPr bwMode="auto">
          <a:xfrm>
            <a:off x="6963627" y="3627104"/>
            <a:ext cx="1252326" cy="1252326"/>
          </a:xfrm>
          <a:prstGeom prst="donut">
            <a:avLst>
              <a:gd name="adj" fmla="val 4960"/>
            </a:avLst>
          </a:pr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8" name="Oval 17">
            <a:extLst>
              <a:ext uri="{FF2B5EF4-FFF2-40B4-BE49-F238E27FC236}">
                <a16:creationId xmlns:a16="http://schemas.microsoft.com/office/drawing/2014/main" id="{1FAF711C-C073-4A03-98A7-09DB84AD7501}"/>
              </a:ext>
            </a:extLst>
          </p:cNvPr>
          <p:cNvSpPr/>
          <p:nvPr/>
        </p:nvSpPr>
        <p:spPr>
          <a:xfrm>
            <a:off x="7231249" y="3891071"/>
            <a:ext cx="724392" cy="72439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c 18">
            <a:extLst>
              <a:ext uri="{FF2B5EF4-FFF2-40B4-BE49-F238E27FC236}">
                <a16:creationId xmlns:a16="http://schemas.microsoft.com/office/drawing/2014/main" id="{F95235A6-55BB-41BF-9D6A-7D7872BB6685}"/>
              </a:ext>
            </a:extLst>
          </p:cNvPr>
          <p:cNvSpPr/>
          <p:nvPr/>
        </p:nvSpPr>
        <p:spPr>
          <a:xfrm>
            <a:off x="7114224" y="3777701"/>
            <a:ext cx="951132" cy="951132"/>
          </a:xfrm>
          <a:prstGeom prst="arc">
            <a:avLst>
              <a:gd name="adj1" fmla="val 16200000"/>
              <a:gd name="adj2" fmla="val 317322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ightSub">
            <a:extLst>
              <a:ext uri="{FF2B5EF4-FFF2-40B4-BE49-F238E27FC236}">
                <a16:creationId xmlns:a16="http://schemas.microsoft.com/office/drawing/2014/main" id="{7F8B68E9-B5D3-4D15-B5C2-27A17C8239BB}"/>
              </a:ext>
            </a:extLst>
          </p:cNvPr>
          <p:cNvSpPr txBox="1"/>
          <p:nvPr/>
        </p:nvSpPr>
        <p:spPr>
          <a:xfrm>
            <a:off x="7121713" y="4990668"/>
            <a:ext cx="936154" cy="284693"/>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latin typeface="+mj-lt"/>
              </a:rPr>
              <a:t>Description</a:t>
            </a:r>
            <a:endParaRPr lang="en-ID" sz="1400" b="1">
              <a:solidFill>
                <a:schemeClr val="tx1">
                  <a:lumMod val="65000"/>
                  <a:lumOff val="35000"/>
                </a:schemeClr>
              </a:solidFill>
              <a:latin typeface="+mj-lt"/>
            </a:endParaRPr>
          </a:p>
        </p:txBody>
      </p:sp>
      <p:sp>
        <p:nvSpPr>
          <p:cNvPr id="22" name="TextBox 21">
            <a:extLst>
              <a:ext uri="{FF2B5EF4-FFF2-40B4-BE49-F238E27FC236}">
                <a16:creationId xmlns:a16="http://schemas.microsoft.com/office/drawing/2014/main" id="{5A4CFEDA-A9DA-4C9C-BD59-641D33F247D5}"/>
              </a:ext>
            </a:extLst>
          </p:cNvPr>
          <p:cNvSpPr txBox="1"/>
          <p:nvPr/>
        </p:nvSpPr>
        <p:spPr>
          <a:xfrm>
            <a:off x="7655938" y="4099839"/>
            <a:ext cx="419778" cy="195814"/>
          </a:xfrm>
          <a:prstGeom prst="rect">
            <a:avLst/>
          </a:prstGeom>
          <a:noFill/>
        </p:spPr>
        <p:txBody>
          <a:bodyPr wrap="square" lIns="72000" tIns="36000" rIns="72000" bIns="36000" rtlCol="0" anchor="b">
            <a:spAutoFit/>
          </a:bodyPr>
          <a:lstStyle/>
          <a:p>
            <a:r>
              <a:rPr lang="en-US" sz="800">
                <a:solidFill>
                  <a:schemeClr val="bg1"/>
                </a:solidFill>
              </a:rPr>
              <a:t>54%</a:t>
            </a:r>
            <a:endParaRPr lang="id-ID" sz="800" dirty="0">
              <a:solidFill>
                <a:schemeClr val="bg1"/>
              </a:solidFill>
            </a:endParaRPr>
          </a:p>
        </p:txBody>
      </p:sp>
      <p:sp>
        <p:nvSpPr>
          <p:cNvPr id="25" name="Circle: Hollow 24">
            <a:extLst>
              <a:ext uri="{FF2B5EF4-FFF2-40B4-BE49-F238E27FC236}">
                <a16:creationId xmlns:a16="http://schemas.microsoft.com/office/drawing/2014/main" id="{27872B9B-EC0D-49A3-BCC0-79AB8DCBDCB6}"/>
              </a:ext>
            </a:extLst>
          </p:cNvPr>
          <p:cNvSpPr>
            <a:spLocks/>
          </p:cNvSpPr>
          <p:nvPr/>
        </p:nvSpPr>
        <p:spPr bwMode="auto">
          <a:xfrm>
            <a:off x="8682239" y="3627104"/>
            <a:ext cx="1252326" cy="1252326"/>
          </a:xfrm>
          <a:prstGeom prst="donut">
            <a:avLst>
              <a:gd name="adj" fmla="val 4960"/>
            </a:avLst>
          </a:pr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26" name="Oval 25">
            <a:extLst>
              <a:ext uri="{FF2B5EF4-FFF2-40B4-BE49-F238E27FC236}">
                <a16:creationId xmlns:a16="http://schemas.microsoft.com/office/drawing/2014/main" id="{C2B34C1E-2C08-4FF4-BEB1-682E8C0BD60C}"/>
              </a:ext>
            </a:extLst>
          </p:cNvPr>
          <p:cNvSpPr/>
          <p:nvPr/>
        </p:nvSpPr>
        <p:spPr>
          <a:xfrm>
            <a:off x="8949861" y="3891071"/>
            <a:ext cx="724392" cy="72439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rc 26">
            <a:extLst>
              <a:ext uri="{FF2B5EF4-FFF2-40B4-BE49-F238E27FC236}">
                <a16:creationId xmlns:a16="http://schemas.microsoft.com/office/drawing/2014/main" id="{91C88F87-989D-4B8B-A750-FE5B7295BF99}"/>
              </a:ext>
            </a:extLst>
          </p:cNvPr>
          <p:cNvSpPr/>
          <p:nvPr/>
        </p:nvSpPr>
        <p:spPr>
          <a:xfrm>
            <a:off x="8832836" y="3777701"/>
            <a:ext cx="951132" cy="951132"/>
          </a:xfrm>
          <a:prstGeom prst="arc">
            <a:avLst>
              <a:gd name="adj1" fmla="val 16200000"/>
              <a:gd name="adj2" fmla="val 711929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RightSub">
            <a:extLst>
              <a:ext uri="{FF2B5EF4-FFF2-40B4-BE49-F238E27FC236}">
                <a16:creationId xmlns:a16="http://schemas.microsoft.com/office/drawing/2014/main" id="{D3FF0F3C-8458-4763-A3A1-3B4273073634}"/>
              </a:ext>
            </a:extLst>
          </p:cNvPr>
          <p:cNvSpPr txBox="1"/>
          <p:nvPr/>
        </p:nvSpPr>
        <p:spPr>
          <a:xfrm>
            <a:off x="8840325" y="4990668"/>
            <a:ext cx="936154" cy="284693"/>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latin typeface="+mj-lt"/>
              </a:rPr>
              <a:t>Description</a:t>
            </a:r>
            <a:endParaRPr lang="en-ID" sz="1400" b="1">
              <a:solidFill>
                <a:schemeClr val="tx1">
                  <a:lumMod val="65000"/>
                  <a:lumOff val="35000"/>
                </a:schemeClr>
              </a:solidFill>
              <a:latin typeface="+mj-lt"/>
            </a:endParaRPr>
          </a:p>
        </p:txBody>
      </p:sp>
      <p:sp>
        <p:nvSpPr>
          <p:cNvPr id="29" name="TextBox 28">
            <a:extLst>
              <a:ext uri="{FF2B5EF4-FFF2-40B4-BE49-F238E27FC236}">
                <a16:creationId xmlns:a16="http://schemas.microsoft.com/office/drawing/2014/main" id="{D8FC1531-90F0-4B9A-950D-289EA388758B}"/>
              </a:ext>
            </a:extLst>
          </p:cNvPr>
          <p:cNvSpPr txBox="1"/>
          <p:nvPr/>
        </p:nvSpPr>
        <p:spPr>
          <a:xfrm>
            <a:off x="9374550" y="4099839"/>
            <a:ext cx="419778" cy="195814"/>
          </a:xfrm>
          <a:prstGeom prst="rect">
            <a:avLst/>
          </a:prstGeom>
          <a:noFill/>
        </p:spPr>
        <p:txBody>
          <a:bodyPr wrap="square" lIns="72000" tIns="36000" rIns="72000" bIns="36000" rtlCol="0" anchor="b">
            <a:spAutoFit/>
          </a:bodyPr>
          <a:lstStyle/>
          <a:p>
            <a:r>
              <a:rPr lang="en-US" sz="800">
                <a:solidFill>
                  <a:schemeClr val="bg1"/>
                </a:solidFill>
              </a:rPr>
              <a:t>67%</a:t>
            </a:r>
            <a:endParaRPr lang="id-ID" sz="800" dirty="0">
              <a:solidFill>
                <a:schemeClr val="bg1"/>
              </a:solidFill>
            </a:endParaRPr>
          </a:p>
        </p:txBody>
      </p:sp>
      <p:sp>
        <p:nvSpPr>
          <p:cNvPr id="31" name="Circle: Hollow 30">
            <a:extLst>
              <a:ext uri="{FF2B5EF4-FFF2-40B4-BE49-F238E27FC236}">
                <a16:creationId xmlns:a16="http://schemas.microsoft.com/office/drawing/2014/main" id="{F4CD0543-443B-470D-A6C2-5B9F5682E18E}"/>
              </a:ext>
            </a:extLst>
          </p:cNvPr>
          <p:cNvSpPr>
            <a:spLocks/>
          </p:cNvSpPr>
          <p:nvPr/>
        </p:nvSpPr>
        <p:spPr bwMode="auto">
          <a:xfrm>
            <a:off x="10400852" y="3627104"/>
            <a:ext cx="1252326" cy="1252326"/>
          </a:xfrm>
          <a:prstGeom prst="donut">
            <a:avLst>
              <a:gd name="adj" fmla="val 4960"/>
            </a:avLst>
          </a:pr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32" name="Oval 31">
            <a:extLst>
              <a:ext uri="{FF2B5EF4-FFF2-40B4-BE49-F238E27FC236}">
                <a16:creationId xmlns:a16="http://schemas.microsoft.com/office/drawing/2014/main" id="{9C92A74F-107C-4872-8518-2908FCF2A437}"/>
              </a:ext>
            </a:extLst>
          </p:cNvPr>
          <p:cNvSpPr/>
          <p:nvPr/>
        </p:nvSpPr>
        <p:spPr>
          <a:xfrm>
            <a:off x="10668474" y="3891071"/>
            <a:ext cx="724392" cy="72439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Arc 32">
            <a:extLst>
              <a:ext uri="{FF2B5EF4-FFF2-40B4-BE49-F238E27FC236}">
                <a16:creationId xmlns:a16="http://schemas.microsoft.com/office/drawing/2014/main" id="{3D71EFCB-1292-468D-9844-0428CB000268}"/>
              </a:ext>
            </a:extLst>
          </p:cNvPr>
          <p:cNvSpPr/>
          <p:nvPr/>
        </p:nvSpPr>
        <p:spPr>
          <a:xfrm>
            <a:off x="10551449" y="3777701"/>
            <a:ext cx="951132" cy="951132"/>
          </a:xfrm>
          <a:prstGeom prst="arc">
            <a:avLst>
              <a:gd name="adj1" fmla="val 16200000"/>
              <a:gd name="adj2" fmla="val 1273422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RightSub">
            <a:extLst>
              <a:ext uri="{FF2B5EF4-FFF2-40B4-BE49-F238E27FC236}">
                <a16:creationId xmlns:a16="http://schemas.microsoft.com/office/drawing/2014/main" id="{BD3C4CA2-D0C8-4336-8DBB-390AE264F28B}"/>
              </a:ext>
            </a:extLst>
          </p:cNvPr>
          <p:cNvSpPr txBox="1"/>
          <p:nvPr/>
        </p:nvSpPr>
        <p:spPr>
          <a:xfrm>
            <a:off x="10558938" y="4990668"/>
            <a:ext cx="936154" cy="284693"/>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latin typeface="+mj-lt"/>
              </a:rPr>
              <a:t>Description</a:t>
            </a:r>
            <a:endParaRPr lang="en-ID" sz="1400" b="1">
              <a:solidFill>
                <a:schemeClr val="tx1">
                  <a:lumMod val="65000"/>
                  <a:lumOff val="35000"/>
                </a:schemeClr>
              </a:solidFill>
              <a:latin typeface="+mj-lt"/>
            </a:endParaRPr>
          </a:p>
        </p:txBody>
      </p:sp>
      <p:sp>
        <p:nvSpPr>
          <p:cNvPr id="35" name="TextBox 34">
            <a:extLst>
              <a:ext uri="{FF2B5EF4-FFF2-40B4-BE49-F238E27FC236}">
                <a16:creationId xmlns:a16="http://schemas.microsoft.com/office/drawing/2014/main" id="{207D3EFD-86B3-4153-8AFA-370E40D0AB53}"/>
              </a:ext>
            </a:extLst>
          </p:cNvPr>
          <p:cNvSpPr txBox="1"/>
          <p:nvPr/>
        </p:nvSpPr>
        <p:spPr>
          <a:xfrm>
            <a:off x="11093163" y="4099839"/>
            <a:ext cx="419778" cy="195814"/>
          </a:xfrm>
          <a:prstGeom prst="rect">
            <a:avLst/>
          </a:prstGeom>
          <a:noFill/>
        </p:spPr>
        <p:txBody>
          <a:bodyPr wrap="square" lIns="72000" tIns="36000" rIns="72000" bIns="36000" rtlCol="0" anchor="b">
            <a:spAutoFit/>
          </a:bodyPr>
          <a:lstStyle/>
          <a:p>
            <a:r>
              <a:rPr lang="en-US" sz="800">
                <a:solidFill>
                  <a:schemeClr val="bg1"/>
                </a:solidFill>
              </a:rPr>
              <a:t>89%</a:t>
            </a:r>
            <a:endParaRPr lang="id-ID" sz="800" dirty="0">
              <a:solidFill>
                <a:schemeClr val="bg1"/>
              </a:solidFill>
            </a:endParaRPr>
          </a:p>
        </p:txBody>
      </p:sp>
      <p:sp>
        <p:nvSpPr>
          <p:cNvPr id="5" name="PpHolder23">
            <a:extLst>
              <a:ext uri="{FF2B5EF4-FFF2-40B4-BE49-F238E27FC236}">
                <a16:creationId xmlns:a16="http://schemas.microsoft.com/office/drawing/2014/main" id="{93151C19-F2A1-4F41-AB35-E25877E63CC9}"/>
              </a:ext>
            </a:extLst>
          </p:cNvPr>
          <p:cNvSpPr>
            <a:spLocks noGrp="1"/>
          </p:cNvSpPr>
          <p:nvPr>
            <p:ph type="pic" sz="quarter" idx="10"/>
          </p:nvPr>
        </p:nvSpPr>
        <p:spPr/>
      </p:sp>
      <p:pic>
        <p:nvPicPr>
          <p:cNvPr id="6" name="Mockup">
            <a:extLst>
              <a:ext uri="{FF2B5EF4-FFF2-40B4-BE49-F238E27FC236}">
                <a16:creationId xmlns:a16="http://schemas.microsoft.com/office/drawing/2014/main" id="{BB46685E-B3ED-4578-B8FB-A856C97208B4}"/>
              </a:ext>
            </a:extLst>
          </p:cNvPr>
          <p:cNvPicPr>
            <a:picLocks noChangeAspect="1"/>
          </p:cNvPicPr>
          <p:nvPr/>
        </p:nvPicPr>
        <p:blipFill>
          <a:blip r:embed="rId4" cstate="print">
            <a:grayscl/>
            <a:extLst>
              <a:ext uri="{28A0092B-C50C-407E-A947-70E740481C1C}">
                <a14:useLocalDpi xmlns:a14="http://schemas.microsoft.com/office/drawing/2010/main" val="0"/>
              </a:ext>
            </a:extLst>
          </a:blip>
          <a:srcRect/>
          <a:stretch/>
        </p:blipFill>
        <p:spPr>
          <a:xfrm>
            <a:off x="2438157" y="2956454"/>
            <a:ext cx="4456195" cy="2559455"/>
          </a:xfrm>
          <a:prstGeom prst="rect">
            <a:avLst/>
          </a:prstGeom>
        </p:spPr>
      </p:pic>
    </p:spTree>
    <p:extLst>
      <p:ext uri="{BB962C8B-B14F-4D97-AF65-F5344CB8AC3E}">
        <p14:creationId xmlns:p14="http://schemas.microsoft.com/office/powerpoint/2010/main" val="34476386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7DD07843-1792-42F5-A133-405B4C7830EB}"/>
              </a:ext>
            </a:extLst>
          </p:cNvPr>
          <p:cNvSpPr>
            <a:spLocks noGrp="1"/>
          </p:cNvSpPr>
          <p:nvPr>
            <p:ph type="pic" sz="quarter" idx="10"/>
          </p:nvPr>
        </p:nvSpPr>
        <p:spPr/>
      </p:sp>
      <p:sp>
        <p:nvSpPr>
          <p:cNvPr id="32" name="Freeform: Shape 31">
            <a:extLst>
              <a:ext uri="{FF2B5EF4-FFF2-40B4-BE49-F238E27FC236}">
                <a16:creationId xmlns:a16="http://schemas.microsoft.com/office/drawing/2014/main" id="{7E8FC344-8B36-482A-A2DB-0CCCC6D0BE11}"/>
              </a:ext>
            </a:extLst>
          </p:cNvPr>
          <p:cNvSpPr/>
          <p:nvPr/>
        </p:nvSpPr>
        <p:spPr>
          <a:xfrm flipH="1">
            <a:off x="-831849" y="-838344"/>
            <a:ext cx="3633787" cy="3633787"/>
          </a:xfrm>
          <a:custGeom>
            <a:avLst/>
            <a:gdLst>
              <a:gd name="connsiteX0" fmla="*/ 1581933 w 3633787"/>
              <a:gd name="connsiteY0" fmla="*/ 1967395 h 3633787"/>
              <a:gd name="connsiteX1" fmla="*/ 1537669 w 3633787"/>
              <a:gd name="connsiteY1" fmla="*/ 2011659 h 3633787"/>
              <a:gd name="connsiteX2" fmla="*/ 1540619 w 3633787"/>
              <a:gd name="connsiteY2" fmla="*/ 2091337 h 3633787"/>
              <a:gd name="connsiteX3" fmla="*/ 1620298 w 3633787"/>
              <a:gd name="connsiteY3" fmla="*/ 2094287 h 3633787"/>
              <a:gd name="connsiteX4" fmla="*/ 1664562 w 3633787"/>
              <a:gd name="connsiteY4" fmla="*/ 2050023 h 3633787"/>
              <a:gd name="connsiteX5" fmla="*/ 1581933 w 3633787"/>
              <a:gd name="connsiteY5" fmla="*/ 1967395 h 3633787"/>
              <a:gd name="connsiteX6" fmla="*/ 1847528 w 3633787"/>
              <a:gd name="connsiteY6" fmla="*/ 1610317 h 3633787"/>
              <a:gd name="connsiteX7" fmla="*/ 1877038 w 3633787"/>
              <a:gd name="connsiteY7" fmla="*/ 1639831 h 3633787"/>
              <a:gd name="connsiteX8" fmla="*/ 1877038 w 3633787"/>
              <a:gd name="connsiteY8" fmla="*/ 1757869 h 3633787"/>
              <a:gd name="connsiteX9" fmla="*/ 1992131 w 3633787"/>
              <a:gd name="connsiteY9" fmla="*/ 1757869 h 3633787"/>
              <a:gd name="connsiteX10" fmla="*/ 2021640 w 3633787"/>
              <a:gd name="connsiteY10" fmla="*/ 1787383 h 3633787"/>
              <a:gd name="connsiteX11" fmla="*/ 1992131 w 3633787"/>
              <a:gd name="connsiteY11" fmla="*/ 1816893 h 3633787"/>
              <a:gd name="connsiteX12" fmla="*/ 1874088 w 3633787"/>
              <a:gd name="connsiteY12" fmla="*/ 1816893 h 3633787"/>
              <a:gd name="connsiteX13" fmla="*/ 1874088 w 3633787"/>
              <a:gd name="connsiteY13" fmla="*/ 1934935 h 3633787"/>
              <a:gd name="connsiteX14" fmla="*/ 1844578 w 3633787"/>
              <a:gd name="connsiteY14" fmla="*/ 1964445 h 3633787"/>
              <a:gd name="connsiteX15" fmla="*/ 1815069 w 3633787"/>
              <a:gd name="connsiteY15" fmla="*/ 1934935 h 3633787"/>
              <a:gd name="connsiteX16" fmla="*/ 1815069 w 3633787"/>
              <a:gd name="connsiteY16" fmla="*/ 1816893 h 3633787"/>
              <a:gd name="connsiteX17" fmla="*/ 1697026 w 3633787"/>
              <a:gd name="connsiteY17" fmla="*/ 1816893 h 3633787"/>
              <a:gd name="connsiteX18" fmla="*/ 1667517 w 3633787"/>
              <a:gd name="connsiteY18" fmla="*/ 1787383 h 3633787"/>
              <a:gd name="connsiteX19" fmla="*/ 1699976 w 3633787"/>
              <a:gd name="connsiteY19" fmla="*/ 1757869 h 3633787"/>
              <a:gd name="connsiteX20" fmla="*/ 1818019 w 3633787"/>
              <a:gd name="connsiteY20" fmla="*/ 1757869 h 3633787"/>
              <a:gd name="connsiteX21" fmla="*/ 1818019 w 3633787"/>
              <a:gd name="connsiteY21" fmla="*/ 1639831 h 3633787"/>
              <a:gd name="connsiteX22" fmla="*/ 1847528 w 3633787"/>
              <a:gd name="connsiteY22" fmla="*/ 1610317 h 3633787"/>
              <a:gd name="connsiteX23" fmla="*/ 1844573 w 3633787"/>
              <a:gd name="connsiteY23" fmla="*/ 1518833 h 3633787"/>
              <a:gd name="connsiteX24" fmla="*/ 1578984 w 3633787"/>
              <a:gd name="connsiteY24" fmla="*/ 1784428 h 3633787"/>
              <a:gd name="connsiteX25" fmla="*/ 1844573 w 3633787"/>
              <a:gd name="connsiteY25" fmla="*/ 2050023 h 3633787"/>
              <a:gd name="connsiteX26" fmla="*/ 2110173 w 3633787"/>
              <a:gd name="connsiteY26" fmla="*/ 1784428 h 3633787"/>
              <a:gd name="connsiteX27" fmla="*/ 2033445 w 3633787"/>
              <a:gd name="connsiteY27" fmla="*/ 1595562 h 3633787"/>
              <a:gd name="connsiteX28" fmla="*/ 1844573 w 3633787"/>
              <a:gd name="connsiteY28" fmla="*/ 1518833 h 3633787"/>
              <a:gd name="connsiteX29" fmla="*/ 1850478 w 3633787"/>
              <a:gd name="connsiteY29" fmla="*/ 1459814 h 3633787"/>
              <a:gd name="connsiteX30" fmla="*/ 2077709 w 3633787"/>
              <a:gd name="connsiteY30" fmla="*/ 1554248 h 3633787"/>
              <a:gd name="connsiteX31" fmla="*/ 2169192 w 3633787"/>
              <a:gd name="connsiteY31" fmla="*/ 1787383 h 3633787"/>
              <a:gd name="connsiteX32" fmla="*/ 1844573 w 3633787"/>
              <a:gd name="connsiteY32" fmla="*/ 2111997 h 3633787"/>
              <a:gd name="connsiteX33" fmla="*/ 1714731 w 3633787"/>
              <a:gd name="connsiteY33" fmla="*/ 2085437 h 3633787"/>
              <a:gd name="connsiteX34" fmla="*/ 1658662 w 3633787"/>
              <a:gd name="connsiteY34" fmla="*/ 2141506 h 3633787"/>
              <a:gd name="connsiteX35" fmla="*/ 1581933 w 3633787"/>
              <a:gd name="connsiteY35" fmla="*/ 2173966 h 3633787"/>
              <a:gd name="connsiteX36" fmla="*/ 1499305 w 3633787"/>
              <a:gd name="connsiteY36" fmla="*/ 2135601 h 3633787"/>
              <a:gd name="connsiteX37" fmla="*/ 1496355 w 3633787"/>
              <a:gd name="connsiteY37" fmla="*/ 1970345 h 3633787"/>
              <a:gd name="connsiteX38" fmla="*/ 1552424 w 3633787"/>
              <a:gd name="connsiteY38" fmla="*/ 1914276 h 3633787"/>
              <a:gd name="connsiteX39" fmla="*/ 1525865 w 3633787"/>
              <a:gd name="connsiteY39" fmla="*/ 1784428 h 3633787"/>
              <a:gd name="connsiteX40" fmla="*/ 1850478 w 3633787"/>
              <a:gd name="connsiteY40" fmla="*/ 1459814 h 3633787"/>
              <a:gd name="connsiteX41" fmla="*/ 99473 w 3633787"/>
              <a:gd name="connsiteY41" fmla="*/ 1249202 h 3633787"/>
              <a:gd name="connsiteX42" fmla="*/ 36912 w 3633787"/>
              <a:gd name="connsiteY42" fmla="*/ 1450728 h 3633787"/>
              <a:gd name="connsiteX43" fmla="*/ 0 w 3633787"/>
              <a:gd name="connsiteY43" fmla="*/ 1816894 h 3633787"/>
              <a:gd name="connsiteX44" fmla="*/ 1816893 w 3633787"/>
              <a:gd name="connsiteY44" fmla="*/ 3633787 h 3633787"/>
              <a:gd name="connsiteX45" fmla="*/ 2183064 w 3633787"/>
              <a:gd name="connsiteY45" fmla="*/ 3596875 h 3633787"/>
              <a:gd name="connsiteX46" fmla="*/ 2384590 w 3633787"/>
              <a:gd name="connsiteY46" fmla="*/ 3534319 h 3633787"/>
              <a:gd name="connsiteX47" fmla="*/ 2325658 w 3633787"/>
              <a:gd name="connsiteY47" fmla="*/ 3475387 h 3633787"/>
              <a:gd name="connsiteX48" fmla="*/ 2168127 w 3633787"/>
              <a:gd name="connsiteY48" fmla="*/ 3524286 h 3633787"/>
              <a:gd name="connsiteX49" fmla="*/ 1816893 w 3633787"/>
              <a:gd name="connsiteY49" fmla="*/ 3559695 h 3633787"/>
              <a:gd name="connsiteX50" fmla="*/ 74092 w 3633787"/>
              <a:gd name="connsiteY50" fmla="*/ 1816894 h 3633787"/>
              <a:gd name="connsiteX51" fmla="*/ 109501 w 3633787"/>
              <a:gd name="connsiteY51" fmla="*/ 1465660 h 3633787"/>
              <a:gd name="connsiteX52" fmla="*/ 158400 w 3633787"/>
              <a:gd name="connsiteY52" fmla="*/ 1308129 h 3633787"/>
              <a:gd name="connsiteX53" fmla="*/ 1816900 w 3633787"/>
              <a:gd name="connsiteY53" fmla="*/ 1037018 h 3633787"/>
              <a:gd name="connsiteX54" fmla="*/ 1037020 w 3633787"/>
              <a:gd name="connsiteY54" fmla="*/ 1816893 h 3633787"/>
              <a:gd name="connsiteX55" fmla="*/ 1816900 w 3633787"/>
              <a:gd name="connsiteY55" fmla="*/ 2596768 h 3633787"/>
              <a:gd name="connsiteX56" fmla="*/ 2596780 w 3633787"/>
              <a:gd name="connsiteY56" fmla="*/ 1816893 h 3633787"/>
              <a:gd name="connsiteX57" fmla="*/ 1816900 w 3633787"/>
              <a:gd name="connsiteY57" fmla="*/ 1037018 h 3633787"/>
              <a:gd name="connsiteX58" fmla="*/ 1816893 w 3633787"/>
              <a:gd name="connsiteY58" fmla="*/ 442267 h 3633787"/>
              <a:gd name="connsiteX59" fmla="*/ 3191520 w 3633787"/>
              <a:gd name="connsiteY59" fmla="*/ 1816894 h 3633787"/>
              <a:gd name="connsiteX60" fmla="*/ 1816893 w 3633787"/>
              <a:gd name="connsiteY60" fmla="*/ 3191520 h 3633787"/>
              <a:gd name="connsiteX61" fmla="*/ 442267 w 3633787"/>
              <a:gd name="connsiteY61" fmla="*/ 1816894 h 3633787"/>
              <a:gd name="connsiteX62" fmla="*/ 1816893 w 3633787"/>
              <a:gd name="connsiteY62" fmla="*/ 442267 h 3633787"/>
              <a:gd name="connsiteX63" fmla="*/ 1816893 w 3633787"/>
              <a:gd name="connsiteY63" fmla="*/ 205635 h 3633787"/>
              <a:gd name="connsiteX64" fmla="*/ 205635 w 3633787"/>
              <a:gd name="connsiteY64" fmla="*/ 1816894 h 3633787"/>
              <a:gd name="connsiteX65" fmla="*/ 1816893 w 3633787"/>
              <a:gd name="connsiteY65" fmla="*/ 3428152 h 3633787"/>
              <a:gd name="connsiteX66" fmla="*/ 3428152 w 3633787"/>
              <a:gd name="connsiteY66" fmla="*/ 1816894 h 3633787"/>
              <a:gd name="connsiteX67" fmla="*/ 1816893 w 3633787"/>
              <a:gd name="connsiteY67" fmla="*/ 205635 h 3633787"/>
              <a:gd name="connsiteX68" fmla="*/ 1816893 w 3633787"/>
              <a:gd name="connsiteY68" fmla="*/ 0 h 3633787"/>
              <a:gd name="connsiteX69" fmla="*/ 1450728 w 3633787"/>
              <a:gd name="connsiteY69" fmla="*/ 36912 h 3633787"/>
              <a:gd name="connsiteX70" fmla="*/ 1249202 w 3633787"/>
              <a:gd name="connsiteY70" fmla="*/ 99473 h 3633787"/>
              <a:gd name="connsiteX71" fmla="*/ 1308129 w 3633787"/>
              <a:gd name="connsiteY71" fmla="*/ 158401 h 3633787"/>
              <a:gd name="connsiteX72" fmla="*/ 1465660 w 3633787"/>
              <a:gd name="connsiteY72" fmla="*/ 109502 h 3633787"/>
              <a:gd name="connsiteX73" fmla="*/ 1816893 w 3633787"/>
              <a:gd name="connsiteY73" fmla="*/ 74092 h 3633787"/>
              <a:gd name="connsiteX74" fmla="*/ 3559695 w 3633787"/>
              <a:gd name="connsiteY74" fmla="*/ 1816894 h 3633787"/>
              <a:gd name="connsiteX75" fmla="*/ 3524286 w 3633787"/>
              <a:gd name="connsiteY75" fmla="*/ 2168128 h 3633787"/>
              <a:gd name="connsiteX76" fmla="*/ 3475387 w 3633787"/>
              <a:gd name="connsiteY76" fmla="*/ 2325658 h 3633787"/>
              <a:gd name="connsiteX77" fmla="*/ 3534314 w 3633787"/>
              <a:gd name="connsiteY77" fmla="*/ 2384596 h 3633787"/>
              <a:gd name="connsiteX78" fmla="*/ 3596875 w 3633787"/>
              <a:gd name="connsiteY78" fmla="*/ 2183064 h 3633787"/>
              <a:gd name="connsiteX79" fmla="*/ 3633787 w 3633787"/>
              <a:gd name="connsiteY79" fmla="*/ 1816894 h 3633787"/>
              <a:gd name="connsiteX80" fmla="*/ 1816893 w 3633787"/>
              <a:gd name="connsiteY80" fmla="*/ 0 h 363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633787" h="3633787">
                <a:moveTo>
                  <a:pt x="1581933" y="1967395"/>
                </a:moveTo>
                <a:lnTo>
                  <a:pt x="1537669" y="2011659"/>
                </a:lnTo>
                <a:cubicBezTo>
                  <a:pt x="1517010" y="2032318"/>
                  <a:pt x="1517010" y="2067728"/>
                  <a:pt x="1540619" y="2091337"/>
                </a:cubicBezTo>
                <a:cubicBezTo>
                  <a:pt x="1564229" y="2114947"/>
                  <a:pt x="1599638" y="2114947"/>
                  <a:pt x="1620298" y="2094287"/>
                </a:cubicBezTo>
                <a:lnTo>
                  <a:pt x="1664562" y="2050023"/>
                </a:lnTo>
                <a:cubicBezTo>
                  <a:pt x="1632103" y="2026413"/>
                  <a:pt x="1602593" y="1999854"/>
                  <a:pt x="1581933" y="1967395"/>
                </a:cubicBezTo>
                <a:close/>
                <a:moveTo>
                  <a:pt x="1847528" y="1610317"/>
                </a:moveTo>
                <a:cubicBezTo>
                  <a:pt x="1862283" y="1610317"/>
                  <a:pt x="1877038" y="1625076"/>
                  <a:pt x="1877038" y="1639831"/>
                </a:cubicBezTo>
                <a:lnTo>
                  <a:pt x="1877038" y="1757869"/>
                </a:lnTo>
                <a:lnTo>
                  <a:pt x="1992131" y="1757869"/>
                </a:lnTo>
                <a:cubicBezTo>
                  <a:pt x="2006885" y="1757869"/>
                  <a:pt x="2021640" y="1772623"/>
                  <a:pt x="2021640" y="1787383"/>
                </a:cubicBezTo>
                <a:cubicBezTo>
                  <a:pt x="2021640" y="1802138"/>
                  <a:pt x="2006885" y="1816893"/>
                  <a:pt x="1992131" y="1816893"/>
                </a:cubicBezTo>
                <a:lnTo>
                  <a:pt x="1874088" y="1816893"/>
                </a:lnTo>
                <a:lnTo>
                  <a:pt x="1874088" y="1934935"/>
                </a:lnTo>
                <a:cubicBezTo>
                  <a:pt x="1874088" y="1949685"/>
                  <a:pt x="1859333" y="1964445"/>
                  <a:pt x="1844578" y="1964445"/>
                </a:cubicBezTo>
                <a:cubicBezTo>
                  <a:pt x="1829824" y="1964445"/>
                  <a:pt x="1815069" y="1949685"/>
                  <a:pt x="1815069" y="1934935"/>
                </a:cubicBezTo>
                <a:lnTo>
                  <a:pt x="1815069" y="1816893"/>
                </a:lnTo>
                <a:lnTo>
                  <a:pt x="1697026" y="1816893"/>
                </a:lnTo>
                <a:cubicBezTo>
                  <a:pt x="1682272" y="1816893"/>
                  <a:pt x="1667517" y="1802138"/>
                  <a:pt x="1667517" y="1787383"/>
                </a:cubicBezTo>
                <a:cubicBezTo>
                  <a:pt x="1670467" y="1772623"/>
                  <a:pt x="1685221" y="1757869"/>
                  <a:pt x="1699976" y="1757869"/>
                </a:cubicBezTo>
                <a:lnTo>
                  <a:pt x="1818019" y="1757869"/>
                </a:lnTo>
                <a:lnTo>
                  <a:pt x="1818019" y="1639831"/>
                </a:lnTo>
                <a:cubicBezTo>
                  <a:pt x="1818019" y="1625076"/>
                  <a:pt x="1832774" y="1610317"/>
                  <a:pt x="1847528" y="1610317"/>
                </a:cubicBezTo>
                <a:close/>
                <a:moveTo>
                  <a:pt x="1844573" y="1518833"/>
                </a:moveTo>
                <a:cubicBezTo>
                  <a:pt x="1697021" y="1518833"/>
                  <a:pt x="1578984" y="1636876"/>
                  <a:pt x="1578984" y="1784428"/>
                </a:cubicBezTo>
                <a:cubicBezTo>
                  <a:pt x="1581933" y="1931980"/>
                  <a:pt x="1699976" y="2050023"/>
                  <a:pt x="1844573" y="2050023"/>
                </a:cubicBezTo>
                <a:cubicBezTo>
                  <a:pt x="1992131" y="2050023"/>
                  <a:pt x="2110173" y="1931980"/>
                  <a:pt x="2110173" y="1784428"/>
                </a:cubicBezTo>
                <a:cubicBezTo>
                  <a:pt x="2110173" y="1713605"/>
                  <a:pt x="2083609" y="1645731"/>
                  <a:pt x="2033445" y="1595562"/>
                </a:cubicBezTo>
                <a:cubicBezTo>
                  <a:pt x="1983276" y="1545398"/>
                  <a:pt x="1915402" y="1518833"/>
                  <a:pt x="1844573" y="1518833"/>
                </a:cubicBezTo>
                <a:close/>
                <a:moveTo>
                  <a:pt x="1850478" y="1459814"/>
                </a:moveTo>
                <a:cubicBezTo>
                  <a:pt x="1933112" y="1459814"/>
                  <a:pt x="2015735" y="1492274"/>
                  <a:pt x="2077709" y="1554248"/>
                </a:cubicBezTo>
                <a:cubicBezTo>
                  <a:pt x="2136733" y="1619171"/>
                  <a:pt x="2169192" y="1701800"/>
                  <a:pt x="2169192" y="1787383"/>
                </a:cubicBezTo>
                <a:cubicBezTo>
                  <a:pt x="2169192" y="1967395"/>
                  <a:pt x="2024590" y="2111997"/>
                  <a:pt x="1844573" y="2111997"/>
                </a:cubicBezTo>
                <a:cubicBezTo>
                  <a:pt x="1797359" y="2111997"/>
                  <a:pt x="1753095" y="2103142"/>
                  <a:pt x="1714731" y="2085437"/>
                </a:cubicBezTo>
                <a:lnTo>
                  <a:pt x="1658662" y="2141506"/>
                </a:lnTo>
                <a:cubicBezTo>
                  <a:pt x="1638002" y="2162161"/>
                  <a:pt x="1608493" y="2173966"/>
                  <a:pt x="1581933" y="2173966"/>
                </a:cubicBezTo>
                <a:cubicBezTo>
                  <a:pt x="1555374" y="2171016"/>
                  <a:pt x="1522915" y="2159211"/>
                  <a:pt x="1499305" y="2135601"/>
                </a:cubicBezTo>
                <a:cubicBezTo>
                  <a:pt x="1455041" y="2085437"/>
                  <a:pt x="1452086" y="2014614"/>
                  <a:pt x="1496355" y="1970345"/>
                </a:cubicBezTo>
                <a:lnTo>
                  <a:pt x="1552424" y="1914276"/>
                </a:lnTo>
                <a:cubicBezTo>
                  <a:pt x="1534719" y="1872961"/>
                  <a:pt x="1525865" y="1831647"/>
                  <a:pt x="1525865" y="1784428"/>
                </a:cubicBezTo>
                <a:cubicBezTo>
                  <a:pt x="1525865" y="1604417"/>
                  <a:pt x="1670467" y="1459814"/>
                  <a:pt x="1850478" y="1459814"/>
                </a:cubicBezTo>
                <a:close/>
                <a:moveTo>
                  <a:pt x="99473" y="1249202"/>
                </a:moveTo>
                <a:lnTo>
                  <a:pt x="36912" y="1450728"/>
                </a:lnTo>
                <a:cubicBezTo>
                  <a:pt x="12710" y="1569003"/>
                  <a:pt x="0" y="1691463"/>
                  <a:pt x="0" y="1816894"/>
                </a:cubicBezTo>
                <a:cubicBezTo>
                  <a:pt x="0" y="2820340"/>
                  <a:pt x="813447" y="3633787"/>
                  <a:pt x="1816893" y="3633787"/>
                </a:cubicBezTo>
                <a:cubicBezTo>
                  <a:pt x="1942324" y="3633787"/>
                  <a:pt x="2064784" y="3621082"/>
                  <a:pt x="2183064" y="3596875"/>
                </a:cubicBezTo>
                <a:lnTo>
                  <a:pt x="2384590" y="3534319"/>
                </a:lnTo>
                <a:lnTo>
                  <a:pt x="2325658" y="3475387"/>
                </a:lnTo>
                <a:lnTo>
                  <a:pt x="2168127" y="3524286"/>
                </a:lnTo>
                <a:cubicBezTo>
                  <a:pt x="2054674" y="3547505"/>
                  <a:pt x="1937208" y="3559695"/>
                  <a:pt x="1816893" y="3559695"/>
                </a:cubicBezTo>
                <a:cubicBezTo>
                  <a:pt x="854371" y="3559695"/>
                  <a:pt x="74092" y="2779416"/>
                  <a:pt x="74092" y="1816894"/>
                </a:cubicBezTo>
                <a:cubicBezTo>
                  <a:pt x="74092" y="1696579"/>
                  <a:pt x="86287" y="1579113"/>
                  <a:pt x="109501" y="1465660"/>
                </a:cubicBezTo>
                <a:lnTo>
                  <a:pt x="158400" y="1308129"/>
                </a:lnTo>
                <a:close/>
                <a:moveTo>
                  <a:pt x="1816900" y="1037018"/>
                </a:moveTo>
                <a:cubicBezTo>
                  <a:pt x="1386184" y="1037018"/>
                  <a:pt x="1037020" y="1386180"/>
                  <a:pt x="1037020" y="1816893"/>
                </a:cubicBezTo>
                <a:cubicBezTo>
                  <a:pt x="1037020" y="2247606"/>
                  <a:pt x="1386184" y="2596768"/>
                  <a:pt x="1816900" y="2596768"/>
                </a:cubicBezTo>
                <a:cubicBezTo>
                  <a:pt x="2247616" y="2596768"/>
                  <a:pt x="2596780" y="2247606"/>
                  <a:pt x="2596780" y="1816893"/>
                </a:cubicBezTo>
                <a:cubicBezTo>
                  <a:pt x="2596780" y="1386180"/>
                  <a:pt x="2247616" y="1037018"/>
                  <a:pt x="1816900" y="1037018"/>
                </a:cubicBezTo>
                <a:close/>
                <a:moveTo>
                  <a:pt x="1816893" y="442267"/>
                </a:moveTo>
                <a:cubicBezTo>
                  <a:pt x="2576078" y="442267"/>
                  <a:pt x="3191520" y="1057709"/>
                  <a:pt x="3191520" y="1816894"/>
                </a:cubicBezTo>
                <a:cubicBezTo>
                  <a:pt x="3191520" y="2576078"/>
                  <a:pt x="2576078" y="3191520"/>
                  <a:pt x="1816893" y="3191520"/>
                </a:cubicBezTo>
                <a:cubicBezTo>
                  <a:pt x="1057709" y="3191520"/>
                  <a:pt x="442267" y="2576078"/>
                  <a:pt x="442267" y="1816894"/>
                </a:cubicBezTo>
                <a:cubicBezTo>
                  <a:pt x="442267" y="1057709"/>
                  <a:pt x="1057709" y="442267"/>
                  <a:pt x="1816893" y="442267"/>
                </a:cubicBezTo>
                <a:close/>
                <a:moveTo>
                  <a:pt x="1816893" y="205635"/>
                </a:moveTo>
                <a:cubicBezTo>
                  <a:pt x="927022" y="205635"/>
                  <a:pt x="205635" y="927022"/>
                  <a:pt x="205635" y="1816894"/>
                </a:cubicBezTo>
                <a:cubicBezTo>
                  <a:pt x="205635" y="2706765"/>
                  <a:pt x="927022" y="3428152"/>
                  <a:pt x="1816893" y="3428152"/>
                </a:cubicBezTo>
                <a:cubicBezTo>
                  <a:pt x="2706765" y="3428152"/>
                  <a:pt x="3428152" y="2706765"/>
                  <a:pt x="3428152" y="1816894"/>
                </a:cubicBezTo>
                <a:cubicBezTo>
                  <a:pt x="3428152" y="927022"/>
                  <a:pt x="2706765" y="205635"/>
                  <a:pt x="1816893" y="205635"/>
                </a:cubicBezTo>
                <a:close/>
                <a:moveTo>
                  <a:pt x="1816893" y="0"/>
                </a:moveTo>
                <a:cubicBezTo>
                  <a:pt x="1691463" y="0"/>
                  <a:pt x="1569003" y="12710"/>
                  <a:pt x="1450728" y="36912"/>
                </a:cubicBezTo>
                <a:lnTo>
                  <a:pt x="1249202" y="99473"/>
                </a:lnTo>
                <a:lnTo>
                  <a:pt x="1308129" y="158401"/>
                </a:lnTo>
                <a:lnTo>
                  <a:pt x="1465660" y="109502"/>
                </a:lnTo>
                <a:cubicBezTo>
                  <a:pt x="1579113" y="86287"/>
                  <a:pt x="1696579" y="74092"/>
                  <a:pt x="1816893" y="74092"/>
                </a:cubicBezTo>
                <a:cubicBezTo>
                  <a:pt x="2779415" y="74092"/>
                  <a:pt x="3559695" y="854371"/>
                  <a:pt x="3559695" y="1816894"/>
                </a:cubicBezTo>
                <a:cubicBezTo>
                  <a:pt x="3559695" y="1937208"/>
                  <a:pt x="3547500" y="2054674"/>
                  <a:pt x="3524286" y="2168128"/>
                </a:cubicBezTo>
                <a:lnTo>
                  <a:pt x="3475387" y="2325658"/>
                </a:lnTo>
                <a:lnTo>
                  <a:pt x="3534314" y="2384596"/>
                </a:lnTo>
                <a:lnTo>
                  <a:pt x="3596875" y="2183064"/>
                </a:lnTo>
                <a:cubicBezTo>
                  <a:pt x="3621082" y="2064789"/>
                  <a:pt x="3633787" y="1942324"/>
                  <a:pt x="3633787" y="1816894"/>
                </a:cubicBezTo>
                <a:cubicBezTo>
                  <a:pt x="3633787" y="813447"/>
                  <a:pt x="2820340" y="0"/>
                  <a:pt x="1816893" y="0"/>
                </a:cubicBezTo>
                <a:close/>
              </a:path>
            </a:pathLst>
          </a:custGeom>
          <a:solidFill>
            <a:schemeClr val="bg1">
              <a:lumMod val="95000"/>
              <a:alpha val="70000"/>
            </a:schemeClr>
          </a:solidFill>
          <a:ln w="13328" cap="flat">
            <a:noFill/>
            <a:prstDash val="solid"/>
            <a:miter/>
          </a:ln>
        </p:spPr>
        <p:txBody>
          <a:bodyPr wrap="square" rtlCol="0" anchor="ctr">
            <a:noAutofit/>
          </a:bodyPr>
          <a:lstStyle/>
          <a:p>
            <a:endParaRPr lang="en-ID"/>
          </a:p>
        </p:txBody>
      </p:sp>
      <p:sp>
        <p:nvSpPr>
          <p:cNvPr id="5" name="PpFooter">
            <a:extLst>
              <a:ext uri="{FF2B5EF4-FFF2-40B4-BE49-F238E27FC236}">
                <a16:creationId xmlns:a16="http://schemas.microsoft.com/office/drawing/2014/main" id="{A3B499A3-9302-4AD3-B33F-EA3414A715DF}"/>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8" name="PpHeader">
            <a:extLst>
              <a:ext uri="{FF2B5EF4-FFF2-40B4-BE49-F238E27FC236}">
                <a16:creationId xmlns:a16="http://schemas.microsoft.com/office/drawing/2014/main" id="{13B2BB7A-F527-4314-A249-A811EFF0AE48}"/>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3" name="Oval 2">
            <a:extLst>
              <a:ext uri="{FF2B5EF4-FFF2-40B4-BE49-F238E27FC236}">
                <a16:creationId xmlns:a16="http://schemas.microsoft.com/office/drawing/2014/main" id="{C121EAD7-EC64-4E26-9837-03984E185F8C}"/>
              </a:ext>
            </a:extLst>
          </p:cNvPr>
          <p:cNvSpPr/>
          <p:nvPr/>
        </p:nvSpPr>
        <p:spPr>
          <a:xfrm>
            <a:off x="6230938" y="742950"/>
            <a:ext cx="1657350" cy="1657350"/>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CCB29BE9-3CE7-4C45-9037-F23F54937981}"/>
              </a:ext>
            </a:extLst>
          </p:cNvPr>
          <p:cNvSpPr txBox="1"/>
          <p:nvPr/>
        </p:nvSpPr>
        <p:spPr>
          <a:xfrm>
            <a:off x="4501017" y="2604943"/>
            <a:ext cx="3262580" cy="2215991"/>
          </a:xfrm>
          <a:prstGeom prst="rect">
            <a:avLst/>
          </a:prstGeom>
          <a:noFill/>
        </p:spPr>
        <p:txBody>
          <a:bodyPr wrap="square" lIns="0" tIns="0" rIns="0" bIns="0" rtlCol="0" anchor="t" anchorCtr="0">
            <a:spAutoFit/>
          </a:bodyPr>
          <a:lstStyle/>
          <a:p>
            <a:pPr algn="r"/>
            <a:r>
              <a:rPr lang="en-US" sz="4800">
                <a:solidFill>
                  <a:schemeClr val="tx1">
                    <a:lumMod val="75000"/>
                    <a:lumOff val="25000"/>
                  </a:schemeClr>
                </a:solidFill>
                <a:latin typeface="+mj-lt"/>
              </a:rPr>
              <a:t>04.</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DATA</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PROCESS</a:t>
            </a:r>
            <a:endParaRPr lang="en-ID" sz="4800">
              <a:solidFill>
                <a:schemeClr val="accent1"/>
              </a:solidFill>
              <a:latin typeface="+mj-lt"/>
            </a:endParaRPr>
          </a:p>
        </p:txBody>
      </p:sp>
      <p:sp>
        <p:nvSpPr>
          <p:cNvPr id="7" name="Justify Text Body">
            <a:extLst>
              <a:ext uri="{FF2B5EF4-FFF2-40B4-BE49-F238E27FC236}">
                <a16:creationId xmlns:a16="http://schemas.microsoft.com/office/drawing/2014/main" id="{44336235-C19E-4582-B328-5C00BBF77803}"/>
              </a:ext>
            </a:extLst>
          </p:cNvPr>
          <p:cNvSpPr txBox="1"/>
          <p:nvPr/>
        </p:nvSpPr>
        <p:spPr>
          <a:xfrm>
            <a:off x="517070" y="3429000"/>
            <a:ext cx="3948770" cy="807913"/>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metus auctor id dapibus quam aliquam sied turpis antes elementum ipsum istes volutpat dapibus tincidunt dapibus integer</a:t>
            </a:r>
            <a:endParaRPr lang="en-ID" sz="1200">
              <a:solidFill>
                <a:schemeClr val="tx1">
                  <a:lumMod val="50000"/>
                  <a:lumOff val="50000"/>
                </a:schemeClr>
              </a:solidFill>
            </a:endParaRPr>
          </a:p>
        </p:txBody>
      </p:sp>
      <p:grpSp>
        <p:nvGrpSpPr>
          <p:cNvPr id="16" name="Shape">
            <a:extLst>
              <a:ext uri="{FF2B5EF4-FFF2-40B4-BE49-F238E27FC236}">
                <a16:creationId xmlns:a16="http://schemas.microsoft.com/office/drawing/2014/main" id="{BCFEA06F-4C2E-468E-9E9C-D6AB6405DD03}"/>
              </a:ext>
            </a:extLst>
          </p:cNvPr>
          <p:cNvGrpSpPr>
            <a:grpSpLocks noChangeAspect="1"/>
          </p:cNvGrpSpPr>
          <p:nvPr/>
        </p:nvGrpSpPr>
        <p:grpSpPr>
          <a:xfrm>
            <a:off x="3040949" y="4381090"/>
            <a:ext cx="1424891" cy="225225"/>
            <a:chOff x="6299994" y="4158518"/>
            <a:chExt cx="1424891" cy="225225"/>
          </a:xfrm>
        </p:grpSpPr>
        <p:sp>
          <p:nvSpPr>
            <p:cNvPr id="17" name="Rectangle 16">
              <a:extLst>
                <a:ext uri="{FF2B5EF4-FFF2-40B4-BE49-F238E27FC236}">
                  <a16:creationId xmlns:a16="http://schemas.microsoft.com/office/drawing/2014/main" id="{ADFCD09F-6380-4661-8473-D3E1FE8DBCD9}"/>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8" name="Freeform: Shape 17">
              <a:extLst>
                <a:ext uri="{FF2B5EF4-FFF2-40B4-BE49-F238E27FC236}">
                  <a16:creationId xmlns:a16="http://schemas.microsoft.com/office/drawing/2014/main" id="{E6A8052A-D582-4E11-98D5-1F6A286CEA9B}"/>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TextBox 18">
              <a:extLst>
                <a:ext uri="{FF2B5EF4-FFF2-40B4-BE49-F238E27FC236}">
                  <a16:creationId xmlns:a16="http://schemas.microsoft.com/office/drawing/2014/main" id="{D298AED1-B1CF-49A5-89E1-DA74BB9901B8}"/>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0" name="Freeform 447">
              <a:extLst>
                <a:ext uri="{FF2B5EF4-FFF2-40B4-BE49-F238E27FC236}">
                  <a16:creationId xmlns:a16="http://schemas.microsoft.com/office/drawing/2014/main" id="{0121D473-22E8-42C2-82D7-180351F8661C}"/>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5" name="Freeform 17">
            <a:extLst>
              <a:ext uri="{FF2B5EF4-FFF2-40B4-BE49-F238E27FC236}">
                <a16:creationId xmlns:a16="http://schemas.microsoft.com/office/drawing/2014/main" id="{C5636B6B-432D-4554-8C5A-AAC86FBDB43C}"/>
              </a:ext>
            </a:extLst>
          </p:cNvPr>
          <p:cNvSpPr>
            <a:spLocks noEditPoints="1"/>
          </p:cNvSpPr>
          <p:nvPr/>
        </p:nvSpPr>
        <p:spPr bwMode="auto">
          <a:xfrm>
            <a:off x="6766818" y="1320570"/>
            <a:ext cx="585590" cy="502110"/>
          </a:xfrm>
          <a:custGeom>
            <a:avLst/>
            <a:gdLst>
              <a:gd name="T0" fmla="*/ 156 w 199"/>
              <a:gd name="T1" fmla="*/ 84 h 170"/>
              <a:gd name="T2" fmla="*/ 114 w 199"/>
              <a:gd name="T3" fmla="*/ 127 h 170"/>
              <a:gd name="T4" fmla="*/ 156 w 199"/>
              <a:gd name="T5" fmla="*/ 170 h 170"/>
              <a:gd name="T6" fmla="*/ 199 w 199"/>
              <a:gd name="T7" fmla="*/ 127 h 170"/>
              <a:gd name="T8" fmla="*/ 156 w 199"/>
              <a:gd name="T9" fmla="*/ 84 h 170"/>
              <a:gd name="T10" fmla="*/ 151 w 199"/>
              <a:gd name="T11" fmla="*/ 147 h 170"/>
              <a:gd name="T12" fmla="*/ 131 w 199"/>
              <a:gd name="T13" fmla="*/ 130 h 170"/>
              <a:gd name="T14" fmla="*/ 139 w 199"/>
              <a:gd name="T15" fmla="*/ 120 h 170"/>
              <a:gd name="T16" fmla="*/ 151 w 199"/>
              <a:gd name="T17" fmla="*/ 130 h 170"/>
              <a:gd name="T18" fmla="*/ 175 w 199"/>
              <a:gd name="T19" fmla="*/ 109 h 170"/>
              <a:gd name="T20" fmla="*/ 183 w 199"/>
              <a:gd name="T21" fmla="*/ 119 h 170"/>
              <a:gd name="T22" fmla="*/ 151 w 199"/>
              <a:gd name="T23" fmla="*/ 147 h 170"/>
              <a:gd name="T24" fmla="*/ 106 w 199"/>
              <a:gd name="T25" fmla="*/ 127 h 170"/>
              <a:gd name="T26" fmla="*/ 119 w 199"/>
              <a:gd name="T27" fmla="*/ 161 h 170"/>
              <a:gd name="T28" fmla="*/ 105 w 199"/>
              <a:gd name="T29" fmla="*/ 166 h 170"/>
              <a:gd name="T30" fmla="*/ 83 w 199"/>
              <a:gd name="T31" fmla="*/ 150 h 170"/>
              <a:gd name="T32" fmla="*/ 61 w 199"/>
              <a:gd name="T33" fmla="*/ 166 h 170"/>
              <a:gd name="T34" fmla="*/ 40 w 199"/>
              <a:gd name="T35" fmla="*/ 157 h 170"/>
              <a:gd name="T36" fmla="*/ 35 w 199"/>
              <a:gd name="T37" fmla="*/ 131 h 170"/>
              <a:gd name="T38" fmla="*/ 8 w 199"/>
              <a:gd name="T39" fmla="*/ 126 h 170"/>
              <a:gd name="T40" fmla="*/ 0 w 199"/>
              <a:gd name="T41" fmla="*/ 105 h 170"/>
              <a:gd name="T42" fmla="*/ 15 w 199"/>
              <a:gd name="T43" fmla="*/ 83 h 170"/>
              <a:gd name="T44" fmla="*/ 0 w 199"/>
              <a:gd name="T45" fmla="*/ 61 h 170"/>
              <a:gd name="T46" fmla="*/ 8 w 199"/>
              <a:gd name="T47" fmla="*/ 40 h 170"/>
              <a:gd name="T48" fmla="*/ 35 w 199"/>
              <a:gd name="T49" fmla="*/ 35 h 170"/>
              <a:gd name="T50" fmla="*/ 40 w 199"/>
              <a:gd name="T51" fmla="*/ 9 h 170"/>
              <a:gd name="T52" fmla="*/ 61 w 199"/>
              <a:gd name="T53" fmla="*/ 0 h 170"/>
              <a:gd name="T54" fmla="*/ 83 w 199"/>
              <a:gd name="T55" fmla="*/ 16 h 170"/>
              <a:gd name="T56" fmla="*/ 105 w 199"/>
              <a:gd name="T57" fmla="*/ 0 h 170"/>
              <a:gd name="T58" fmla="*/ 126 w 199"/>
              <a:gd name="T59" fmla="*/ 9 h 170"/>
              <a:gd name="T60" fmla="*/ 131 w 199"/>
              <a:gd name="T61" fmla="*/ 35 h 170"/>
              <a:gd name="T62" fmla="*/ 157 w 199"/>
              <a:gd name="T63" fmla="*/ 40 h 170"/>
              <a:gd name="T64" fmla="*/ 166 w 199"/>
              <a:gd name="T65" fmla="*/ 61 h 170"/>
              <a:gd name="T66" fmla="*/ 151 w 199"/>
              <a:gd name="T67" fmla="*/ 76 h 170"/>
              <a:gd name="T68" fmla="*/ 124 w 199"/>
              <a:gd name="T69" fmla="*/ 88 h 170"/>
              <a:gd name="T70" fmla="*/ 124 w 199"/>
              <a:gd name="T71" fmla="*/ 83 h 170"/>
              <a:gd name="T72" fmla="*/ 83 w 199"/>
              <a:gd name="T73" fmla="*/ 42 h 170"/>
              <a:gd name="T74" fmla="*/ 41 w 199"/>
              <a:gd name="T75" fmla="*/ 83 h 170"/>
              <a:gd name="T76" fmla="*/ 83 w 199"/>
              <a:gd name="T77" fmla="*/ 124 h 170"/>
              <a:gd name="T78" fmla="*/ 107 w 199"/>
              <a:gd name="T79" fmla="*/ 117 h 170"/>
              <a:gd name="T80" fmla="*/ 106 w 199"/>
              <a:gd name="T81" fmla="*/ 127 h 170"/>
              <a:gd name="T82" fmla="*/ 83 w 199"/>
              <a:gd name="T83" fmla="*/ 46 h 170"/>
              <a:gd name="T84" fmla="*/ 45 w 199"/>
              <a:gd name="T85" fmla="*/ 83 h 170"/>
              <a:gd name="T86" fmla="*/ 83 w 199"/>
              <a:gd name="T87" fmla="*/ 120 h 170"/>
              <a:gd name="T88" fmla="*/ 108 w 199"/>
              <a:gd name="T89" fmla="*/ 110 h 170"/>
              <a:gd name="T90" fmla="*/ 119 w 199"/>
              <a:gd name="T91" fmla="*/ 92 h 170"/>
              <a:gd name="T92" fmla="*/ 120 w 199"/>
              <a:gd name="T93" fmla="*/ 83 h 170"/>
              <a:gd name="T94" fmla="*/ 83 w 199"/>
              <a:gd name="T95" fmla="*/ 46 h 170"/>
              <a:gd name="T96" fmla="*/ 83 w 199"/>
              <a:gd name="T97" fmla="*/ 108 h 170"/>
              <a:gd name="T98" fmla="*/ 58 w 199"/>
              <a:gd name="T99" fmla="*/ 83 h 170"/>
              <a:gd name="T100" fmla="*/ 83 w 199"/>
              <a:gd name="T101" fmla="*/ 58 h 170"/>
              <a:gd name="T102" fmla="*/ 108 w 199"/>
              <a:gd name="T103" fmla="*/ 83 h 170"/>
              <a:gd name="T104" fmla="*/ 83 w 199"/>
              <a:gd name="T105" fmla="*/ 10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9" h="170">
                <a:moveTo>
                  <a:pt x="156" y="84"/>
                </a:moveTo>
                <a:cubicBezTo>
                  <a:pt x="133" y="84"/>
                  <a:pt x="114" y="103"/>
                  <a:pt x="114" y="127"/>
                </a:cubicBezTo>
                <a:cubicBezTo>
                  <a:pt x="114" y="150"/>
                  <a:pt x="133" y="170"/>
                  <a:pt x="156" y="170"/>
                </a:cubicBezTo>
                <a:cubicBezTo>
                  <a:pt x="180" y="170"/>
                  <a:pt x="199" y="150"/>
                  <a:pt x="199" y="127"/>
                </a:cubicBezTo>
                <a:cubicBezTo>
                  <a:pt x="199" y="103"/>
                  <a:pt x="180" y="84"/>
                  <a:pt x="156" y="84"/>
                </a:cubicBezTo>
                <a:moveTo>
                  <a:pt x="151" y="147"/>
                </a:moveTo>
                <a:cubicBezTo>
                  <a:pt x="131" y="130"/>
                  <a:pt x="131" y="130"/>
                  <a:pt x="131" y="130"/>
                </a:cubicBezTo>
                <a:cubicBezTo>
                  <a:pt x="139" y="120"/>
                  <a:pt x="139" y="120"/>
                  <a:pt x="139" y="120"/>
                </a:cubicBezTo>
                <a:cubicBezTo>
                  <a:pt x="151" y="130"/>
                  <a:pt x="151" y="130"/>
                  <a:pt x="151" y="130"/>
                </a:cubicBezTo>
                <a:cubicBezTo>
                  <a:pt x="175" y="109"/>
                  <a:pt x="175" y="109"/>
                  <a:pt x="175" y="109"/>
                </a:cubicBezTo>
                <a:cubicBezTo>
                  <a:pt x="183" y="119"/>
                  <a:pt x="183" y="119"/>
                  <a:pt x="183" y="119"/>
                </a:cubicBezTo>
                <a:lnTo>
                  <a:pt x="151" y="147"/>
                </a:lnTo>
                <a:close/>
                <a:moveTo>
                  <a:pt x="106" y="127"/>
                </a:moveTo>
                <a:cubicBezTo>
                  <a:pt x="106" y="140"/>
                  <a:pt x="111" y="152"/>
                  <a:pt x="119" y="161"/>
                </a:cubicBezTo>
                <a:cubicBezTo>
                  <a:pt x="114" y="163"/>
                  <a:pt x="110" y="165"/>
                  <a:pt x="105" y="166"/>
                </a:cubicBezTo>
                <a:cubicBezTo>
                  <a:pt x="102" y="157"/>
                  <a:pt x="93" y="150"/>
                  <a:pt x="83" y="150"/>
                </a:cubicBezTo>
                <a:cubicBezTo>
                  <a:pt x="73" y="150"/>
                  <a:pt x="64" y="157"/>
                  <a:pt x="61" y="166"/>
                </a:cubicBezTo>
                <a:cubicBezTo>
                  <a:pt x="53" y="164"/>
                  <a:pt x="46" y="161"/>
                  <a:pt x="40" y="157"/>
                </a:cubicBezTo>
                <a:cubicBezTo>
                  <a:pt x="44" y="149"/>
                  <a:pt x="42" y="138"/>
                  <a:pt x="35" y="131"/>
                </a:cubicBezTo>
                <a:cubicBezTo>
                  <a:pt x="28" y="124"/>
                  <a:pt x="17" y="122"/>
                  <a:pt x="8" y="126"/>
                </a:cubicBezTo>
                <a:cubicBezTo>
                  <a:pt x="5" y="120"/>
                  <a:pt x="2" y="113"/>
                  <a:pt x="0" y="105"/>
                </a:cubicBezTo>
                <a:cubicBezTo>
                  <a:pt x="9" y="102"/>
                  <a:pt x="15" y="93"/>
                  <a:pt x="15" y="83"/>
                </a:cubicBezTo>
                <a:cubicBezTo>
                  <a:pt x="15" y="73"/>
                  <a:pt x="9" y="64"/>
                  <a:pt x="0" y="61"/>
                </a:cubicBezTo>
                <a:cubicBezTo>
                  <a:pt x="2" y="54"/>
                  <a:pt x="5" y="47"/>
                  <a:pt x="8" y="40"/>
                </a:cubicBezTo>
                <a:cubicBezTo>
                  <a:pt x="17" y="44"/>
                  <a:pt x="28" y="43"/>
                  <a:pt x="35" y="35"/>
                </a:cubicBezTo>
                <a:cubicBezTo>
                  <a:pt x="42" y="28"/>
                  <a:pt x="44" y="17"/>
                  <a:pt x="40" y="9"/>
                </a:cubicBezTo>
                <a:cubicBezTo>
                  <a:pt x="46" y="5"/>
                  <a:pt x="53" y="2"/>
                  <a:pt x="61" y="0"/>
                </a:cubicBezTo>
                <a:cubicBezTo>
                  <a:pt x="64" y="9"/>
                  <a:pt x="73" y="16"/>
                  <a:pt x="83" y="16"/>
                </a:cubicBezTo>
                <a:cubicBezTo>
                  <a:pt x="93" y="16"/>
                  <a:pt x="102" y="9"/>
                  <a:pt x="105" y="0"/>
                </a:cubicBezTo>
                <a:cubicBezTo>
                  <a:pt x="112" y="2"/>
                  <a:pt x="119" y="5"/>
                  <a:pt x="126" y="9"/>
                </a:cubicBezTo>
                <a:cubicBezTo>
                  <a:pt x="122" y="17"/>
                  <a:pt x="123" y="28"/>
                  <a:pt x="131" y="35"/>
                </a:cubicBezTo>
                <a:cubicBezTo>
                  <a:pt x="138" y="43"/>
                  <a:pt x="148" y="44"/>
                  <a:pt x="157" y="40"/>
                </a:cubicBezTo>
                <a:cubicBezTo>
                  <a:pt x="161" y="47"/>
                  <a:pt x="164" y="54"/>
                  <a:pt x="166" y="61"/>
                </a:cubicBezTo>
                <a:cubicBezTo>
                  <a:pt x="159" y="63"/>
                  <a:pt x="154" y="69"/>
                  <a:pt x="151" y="76"/>
                </a:cubicBezTo>
                <a:cubicBezTo>
                  <a:pt x="141" y="77"/>
                  <a:pt x="132" y="81"/>
                  <a:pt x="124" y="88"/>
                </a:cubicBezTo>
                <a:cubicBezTo>
                  <a:pt x="124" y="86"/>
                  <a:pt x="124" y="85"/>
                  <a:pt x="124" y="83"/>
                </a:cubicBezTo>
                <a:cubicBezTo>
                  <a:pt x="124" y="60"/>
                  <a:pt x="106" y="42"/>
                  <a:pt x="83" y="42"/>
                </a:cubicBezTo>
                <a:cubicBezTo>
                  <a:pt x="60" y="42"/>
                  <a:pt x="41" y="60"/>
                  <a:pt x="41" y="83"/>
                </a:cubicBezTo>
                <a:cubicBezTo>
                  <a:pt x="41" y="106"/>
                  <a:pt x="60" y="124"/>
                  <a:pt x="83" y="124"/>
                </a:cubicBezTo>
                <a:cubicBezTo>
                  <a:pt x="92" y="124"/>
                  <a:pt x="100" y="122"/>
                  <a:pt x="107" y="117"/>
                </a:cubicBezTo>
                <a:cubicBezTo>
                  <a:pt x="106" y="120"/>
                  <a:pt x="106" y="123"/>
                  <a:pt x="106" y="127"/>
                </a:cubicBezTo>
                <a:moveTo>
                  <a:pt x="83" y="46"/>
                </a:moveTo>
                <a:cubicBezTo>
                  <a:pt x="62" y="46"/>
                  <a:pt x="45" y="62"/>
                  <a:pt x="45" y="83"/>
                </a:cubicBezTo>
                <a:cubicBezTo>
                  <a:pt x="45" y="104"/>
                  <a:pt x="62" y="120"/>
                  <a:pt x="83" y="120"/>
                </a:cubicBezTo>
                <a:cubicBezTo>
                  <a:pt x="93" y="120"/>
                  <a:pt x="102" y="116"/>
                  <a:pt x="108" y="110"/>
                </a:cubicBezTo>
                <a:cubicBezTo>
                  <a:pt x="111" y="104"/>
                  <a:pt x="114" y="98"/>
                  <a:pt x="119" y="92"/>
                </a:cubicBezTo>
                <a:cubicBezTo>
                  <a:pt x="120" y="89"/>
                  <a:pt x="120" y="86"/>
                  <a:pt x="120" y="83"/>
                </a:cubicBezTo>
                <a:cubicBezTo>
                  <a:pt x="120" y="62"/>
                  <a:pt x="104" y="46"/>
                  <a:pt x="83" y="46"/>
                </a:cubicBezTo>
                <a:moveTo>
                  <a:pt x="83" y="108"/>
                </a:moveTo>
                <a:cubicBezTo>
                  <a:pt x="69" y="108"/>
                  <a:pt x="58" y="97"/>
                  <a:pt x="58" y="83"/>
                </a:cubicBezTo>
                <a:cubicBezTo>
                  <a:pt x="58" y="69"/>
                  <a:pt x="69" y="58"/>
                  <a:pt x="83" y="58"/>
                </a:cubicBezTo>
                <a:cubicBezTo>
                  <a:pt x="97" y="58"/>
                  <a:pt x="108" y="69"/>
                  <a:pt x="108" y="83"/>
                </a:cubicBezTo>
                <a:cubicBezTo>
                  <a:pt x="108" y="97"/>
                  <a:pt x="97" y="108"/>
                  <a:pt x="83" y="108"/>
                </a:cubicBezTo>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Tree>
    <p:extLst>
      <p:ext uri="{BB962C8B-B14F-4D97-AF65-F5344CB8AC3E}">
        <p14:creationId xmlns:p14="http://schemas.microsoft.com/office/powerpoint/2010/main" val="35439286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519BBB50-D6D5-46DB-9FEB-50FB7A82809A}"/>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D245095C-7439-4EE3-BEFB-CC845F692E3E}"/>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Grand Title">
            <a:extLst>
              <a:ext uri="{FF2B5EF4-FFF2-40B4-BE49-F238E27FC236}">
                <a16:creationId xmlns:a16="http://schemas.microsoft.com/office/drawing/2014/main" id="{AC42A217-CB83-4702-A74C-19AB461E38DA}"/>
              </a:ext>
            </a:extLst>
          </p:cNvPr>
          <p:cNvSpPr txBox="1"/>
          <p:nvPr/>
        </p:nvSpPr>
        <p:spPr>
          <a:xfrm>
            <a:off x="4278665" y="657107"/>
            <a:ext cx="3636258" cy="492443"/>
          </a:xfrm>
          <a:prstGeom prst="rect">
            <a:avLst/>
          </a:prstGeom>
          <a:noFill/>
        </p:spPr>
        <p:txBody>
          <a:bodyPr wrap="square" lIns="0" tIns="0" rIns="0" bIns="0" rtlCol="0" anchor="t" anchorCtr="0">
            <a:spAutoFit/>
          </a:bodyPr>
          <a:lstStyle/>
          <a:p>
            <a:pPr algn="ctr"/>
            <a:r>
              <a:rPr lang="en-US" sz="3200">
                <a:solidFill>
                  <a:schemeClr val="tx1">
                    <a:lumMod val="75000"/>
                    <a:lumOff val="25000"/>
                  </a:schemeClr>
                </a:solidFill>
                <a:latin typeface="+mj-lt"/>
              </a:rPr>
              <a:t>DATA PROCESS</a:t>
            </a:r>
            <a:endParaRPr lang="en-ID" sz="3200">
              <a:solidFill>
                <a:schemeClr val="accent1"/>
              </a:solidFill>
              <a:latin typeface="+mj-lt"/>
            </a:endParaRPr>
          </a:p>
        </p:txBody>
      </p:sp>
      <p:graphicFrame>
        <p:nvGraphicFramePr>
          <p:cNvPr id="5" name="Chart 4">
            <a:extLst>
              <a:ext uri="{FF2B5EF4-FFF2-40B4-BE49-F238E27FC236}">
                <a16:creationId xmlns:a16="http://schemas.microsoft.com/office/drawing/2014/main" id="{9C16CD19-2392-41ED-8DC1-AB239583DB0E}"/>
              </a:ext>
            </a:extLst>
          </p:cNvPr>
          <p:cNvGraphicFramePr/>
          <p:nvPr>
            <p:extLst>
              <p:ext uri="{D42A27DB-BD31-4B8C-83A1-F6EECF244321}">
                <p14:modId xmlns:p14="http://schemas.microsoft.com/office/powerpoint/2010/main" val="4250618052"/>
              </p:ext>
            </p:extLst>
          </p:nvPr>
        </p:nvGraphicFramePr>
        <p:xfrm>
          <a:off x="824104" y="1775800"/>
          <a:ext cx="5271895" cy="4187756"/>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C37B4401-A08D-4421-8BF3-A33C8754D8FA}"/>
              </a:ext>
            </a:extLst>
          </p:cNvPr>
          <p:cNvSpPr txBox="1"/>
          <p:nvPr/>
        </p:nvSpPr>
        <p:spPr>
          <a:xfrm>
            <a:off x="6702081" y="3046504"/>
            <a:ext cx="4612176" cy="1025345"/>
          </a:xfrm>
          <a:prstGeom prst="rect">
            <a:avLst/>
          </a:prstGeom>
          <a:noFill/>
        </p:spPr>
        <p:txBody>
          <a:bodyPr wrap="square" rtlCol="0">
            <a:spAutoFit/>
          </a:bodyPr>
          <a:lstStyle/>
          <a:p>
            <a:pPr algn="just">
              <a:lnSpc>
                <a:spcPct val="150000"/>
              </a:lnSpc>
            </a:pPr>
            <a:r>
              <a:rPr lang="en-US" sz="1400">
                <a:solidFill>
                  <a:schemeClr val="tx1">
                    <a:lumMod val="50000"/>
                    <a:lumOff val="50000"/>
                  </a:schemeClr>
                </a:solidFill>
              </a:rPr>
              <a:t>lorem ipsum dolor amet consectetuer adipiscing elit maecenas porttitor congue massa fusce posuere magna sed pulvinar sad ultricies purus lectus malesuada</a:t>
            </a:r>
          </a:p>
        </p:txBody>
      </p:sp>
      <p:sp>
        <p:nvSpPr>
          <p:cNvPr id="7" name="Rectangle 7">
            <a:extLst>
              <a:ext uri="{FF2B5EF4-FFF2-40B4-BE49-F238E27FC236}">
                <a16:creationId xmlns:a16="http://schemas.microsoft.com/office/drawing/2014/main" id="{63150A01-F236-4093-93B4-7C750ABBB31E}"/>
              </a:ext>
            </a:extLst>
          </p:cNvPr>
          <p:cNvSpPr>
            <a:spLocks noChangeArrowheads="1"/>
          </p:cNvSpPr>
          <p:nvPr/>
        </p:nvSpPr>
        <p:spPr bwMode="auto">
          <a:xfrm flipH="1">
            <a:off x="6707615" y="4813046"/>
            <a:ext cx="2414615" cy="615105"/>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maecenas</a:t>
            </a:r>
          </a:p>
        </p:txBody>
      </p:sp>
      <p:sp>
        <p:nvSpPr>
          <p:cNvPr id="8" name="Rectangle 7">
            <a:extLst>
              <a:ext uri="{FF2B5EF4-FFF2-40B4-BE49-F238E27FC236}">
                <a16:creationId xmlns:a16="http://schemas.microsoft.com/office/drawing/2014/main" id="{98BBADB5-871D-4A4C-ABEC-ABD993FD4454}"/>
              </a:ext>
            </a:extLst>
          </p:cNvPr>
          <p:cNvSpPr>
            <a:spLocks noChangeArrowheads="1"/>
          </p:cNvSpPr>
          <p:nvPr/>
        </p:nvSpPr>
        <p:spPr bwMode="auto">
          <a:xfrm flipH="1">
            <a:off x="6983387" y="4442068"/>
            <a:ext cx="965329" cy="377026"/>
          </a:xfrm>
          <a:prstGeom prst="rect">
            <a:avLst/>
          </a:prstGeom>
        </p:spPr>
        <p:txBody>
          <a:bodyPr wrap="none">
            <a:spAutoFit/>
          </a:bodyPr>
          <a:lstStyle/>
          <a:p>
            <a:pPr>
              <a:lnSpc>
                <a:spcPct val="150000"/>
              </a:lnSpc>
            </a:pPr>
            <a:r>
              <a:rPr lang="en-US" sz="1400" b="1">
                <a:solidFill>
                  <a:schemeClr val="tx1">
                    <a:lumMod val="75000"/>
                    <a:lumOff val="25000"/>
                  </a:schemeClr>
                </a:solidFill>
                <a:latin typeface="+mj-lt"/>
              </a:rPr>
              <a:t>Text Here</a:t>
            </a:r>
            <a:endParaRPr lang="en-US" sz="1400" b="1" dirty="0">
              <a:solidFill>
                <a:schemeClr val="tx1">
                  <a:lumMod val="75000"/>
                  <a:lumOff val="25000"/>
                </a:schemeClr>
              </a:solidFill>
              <a:latin typeface="+mj-lt"/>
            </a:endParaRPr>
          </a:p>
        </p:txBody>
      </p:sp>
      <p:sp>
        <p:nvSpPr>
          <p:cNvPr id="9" name="Rectangle 7">
            <a:extLst>
              <a:ext uri="{FF2B5EF4-FFF2-40B4-BE49-F238E27FC236}">
                <a16:creationId xmlns:a16="http://schemas.microsoft.com/office/drawing/2014/main" id="{AD5FB07E-327E-4C19-8A3A-96502BADE231}"/>
              </a:ext>
            </a:extLst>
          </p:cNvPr>
          <p:cNvSpPr>
            <a:spLocks noChangeArrowheads="1"/>
          </p:cNvSpPr>
          <p:nvPr/>
        </p:nvSpPr>
        <p:spPr bwMode="auto">
          <a:xfrm flipH="1">
            <a:off x="7359578" y="2517458"/>
            <a:ext cx="1617751" cy="501932"/>
          </a:xfrm>
          <a:prstGeom prst="rect">
            <a:avLst/>
          </a:prstGeom>
        </p:spPr>
        <p:txBody>
          <a:bodyPr wrap="none">
            <a:spAutoFit/>
          </a:bodyPr>
          <a:lstStyle/>
          <a:p>
            <a:pPr>
              <a:lnSpc>
                <a:spcPct val="150000"/>
              </a:lnSpc>
            </a:pPr>
            <a:r>
              <a:rPr lang="en-US" sz="2000" b="1">
                <a:solidFill>
                  <a:schemeClr val="accent2"/>
                </a:solidFill>
                <a:latin typeface="+mj-lt"/>
              </a:rPr>
              <a:t>7,518,815 Pts</a:t>
            </a:r>
            <a:endParaRPr lang="en-US" sz="2000" b="1" dirty="0">
              <a:solidFill>
                <a:schemeClr val="accent2"/>
              </a:solidFill>
              <a:latin typeface="+mj-lt"/>
            </a:endParaRPr>
          </a:p>
        </p:txBody>
      </p:sp>
      <p:sp>
        <p:nvSpPr>
          <p:cNvPr id="10" name="Rectangle 9">
            <a:extLst>
              <a:ext uri="{FF2B5EF4-FFF2-40B4-BE49-F238E27FC236}">
                <a16:creationId xmlns:a16="http://schemas.microsoft.com/office/drawing/2014/main" id="{46A4A4C5-95A3-455F-8319-AF54A5227424}"/>
              </a:ext>
            </a:extLst>
          </p:cNvPr>
          <p:cNvSpPr/>
          <p:nvPr/>
        </p:nvSpPr>
        <p:spPr>
          <a:xfrm>
            <a:off x="6784781" y="4600895"/>
            <a:ext cx="140220" cy="1402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Rectangle 7">
            <a:extLst>
              <a:ext uri="{FF2B5EF4-FFF2-40B4-BE49-F238E27FC236}">
                <a16:creationId xmlns:a16="http://schemas.microsoft.com/office/drawing/2014/main" id="{80958245-8D85-445E-AADF-10091AA91EA1}"/>
              </a:ext>
            </a:extLst>
          </p:cNvPr>
          <p:cNvSpPr>
            <a:spLocks noChangeArrowheads="1"/>
          </p:cNvSpPr>
          <p:nvPr/>
        </p:nvSpPr>
        <p:spPr bwMode="auto">
          <a:xfrm flipH="1">
            <a:off x="9190210" y="4813046"/>
            <a:ext cx="2414615" cy="615105"/>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maecenas</a:t>
            </a:r>
          </a:p>
        </p:txBody>
      </p:sp>
      <p:sp>
        <p:nvSpPr>
          <p:cNvPr id="12" name="Rectangle 7">
            <a:extLst>
              <a:ext uri="{FF2B5EF4-FFF2-40B4-BE49-F238E27FC236}">
                <a16:creationId xmlns:a16="http://schemas.microsoft.com/office/drawing/2014/main" id="{3817955D-D2F4-4B2D-882C-640262D769A2}"/>
              </a:ext>
            </a:extLst>
          </p:cNvPr>
          <p:cNvSpPr>
            <a:spLocks noChangeArrowheads="1"/>
          </p:cNvSpPr>
          <p:nvPr/>
        </p:nvSpPr>
        <p:spPr bwMode="auto">
          <a:xfrm flipH="1">
            <a:off x="9465982" y="4442068"/>
            <a:ext cx="965329" cy="377026"/>
          </a:xfrm>
          <a:prstGeom prst="rect">
            <a:avLst/>
          </a:prstGeom>
        </p:spPr>
        <p:txBody>
          <a:bodyPr wrap="none">
            <a:spAutoFit/>
          </a:bodyPr>
          <a:lstStyle/>
          <a:p>
            <a:pPr>
              <a:lnSpc>
                <a:spcPct val="150000"/>
              </a:lnSpc>
            </a:pPr>
            <a:r>
              <a:rPr lang="en-US" sz="1400" b="1">
                <a:solidFill>
                  <a:schemeClr val="tx1">
                    <a:lumMod val="75000"/>
                    <a:lumOff val="25000"/>
                  </a:schemeClr>
                </a:solidFill>
                <a:latin typeface="+mj-lt"/>
              </a:rPr>
              <a:t>Text Here</a:t>
            </a:r>
            <a:endParaRPr lang="en-US" sz="1400" b="1" dirty="0">
              <a:solidFill>
                <a:schemeClr val="tx1">
                  <a:lumMod val="75000"/>
                  <a:lumOff val="25000"/>
                </a:schemeClr>
              </a:solidFill>
              <a:latin typeface="+mj-lt"/>
            </a:endParaRPr>
          </a:p>
        </p:txBody>
      </p:sp>
      <p:sp>
        <p:nvSpPr>
          <p:cNvPr id="13" name="Rectangle 12">
            <a:extLst>
              <a:ext uri="{FF2B5EF4-FFF2-40B4-BE49-F238E27FC236}">
                <a16:creationId xmlns:a16="http://schemas.microsoft.com/office/drawing/2014/main" id="{024A7B91-1B91-4A43-BC57-8FC8BCAA214C}"/>
              </a:ext>
            </a:extLst>
          </p:cNvPr>
          <p:cNvSpPr/>
          <p:nvPr/>
        </p:nvSpPr>
        <p:spPr>
          <a:xfrm>
            <a:off x="9267376" y="4600895"/>
            <a:ext cx="140220" cy="14022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reeform: Shape 13">
            <a:extLst>
              <a:ext uri="{FF2B5EF4-FFF2-40B4-BE49-F238E27FC236}">
                <a16:creationId xmlns:a16="http://schemas.microsoft.com/office/drawing/2014/main" id="{144F9BAF-E6AE-4F99-B1EE-0B49535A022F}"/>
              </a:ext>
            </a:extLst>
          </p:cNvPr>
          <p:cNvSpPr/>
          <p:nvPr/>
        </p:nvSpPr>
        <p:spPr>
          <a:xfrm>
            <a:off x="6804091" y="2663585"/>
            <a:ext cx="393740" cy="309993"/>
          </a:xfrm>
          <a:custGeom>
            <a:avLst/>
            <a:gdLst>
              <a:gd name="connsiteX0" fmla="*/ 160659 w 393740"/>
              <a:gd name="connsiteY0" fmla="*/ 215991 h 309993"/>
              <a:gd name="connsiteX1" fmla="*/ 177751 w 393740"/>
              <a:gd name="connsiteY1" fmla="*/ 233082 h 309993"/>
              <a:gd name="connsiteX2" fmla="*/ 160659 w 393740"/>
              <a:gd name="connsiteY2" fmla="*/ 250173 h 309993"/>
              <a:gd name="connsiteX3" fmla="*/ 143567 w 393740"/>
              <a:gd name="connsiteY3" fmla="*/ 233082 h 309993"/>
              <a:gd name="connsiteX4" fmla="*/ 160659 w 393740"/>
              <a:gd name="connsiteY4" fmla="*/ 215991 h 309993"/>
              <a:gd name="connsiteX5" fmla="*/ 58111 w 393740"/>
              <a:gd name="connsiteY5" fmla="*/ 215991 h 309993"/>
              <a:gd name="connsiteX6" fmla="*/ 75203 w 393740"/>
              <a:gd name="connsiteY6" fmla="*/ 233082 h 309993"/>
              <a:gd name="connsiteX7" fmla="*/ 58111 w 393740"/>
              <a:gd name="connsiteY7" fmla="*/ 250173 h 309993"/>
              <a:gd name="connsiteX8" fmla="*/ 41019 w 393740"/>
              <a:gd name="connsiteY8" fmla="*/ 233082 h 309993"/>
              <a:gd name="connsiteX9" fmla="*/ 58111 w 393740"/>
              <a:gd name="connsiteY9" fmla="*/ 215991 h 309993"/>
              <a:gd name="connsiteX10" fmla="*/ 304224 w 393740"/>
              <a:gd name="connsiteY10" fmla="*/ 202318 h 309993"/>
              <a:gd name="connsiteX11" fmla="*/ 326444 w 393740"/>
              <a:gd name="connsiteY11" fmla="*/ 212572 h 309993"/>
              <a:gd name="connsiteX12" fmla="*/ 316189 w 393740"/>
              <a:gd name="connsiteY12" fmla="*/ 234791 h 309993"/>
              <a:gd name="connsiteX13" fmla="*/ 293970 w 393740"/>
              <a:gd name="connsiteY13" fmla="*/ 224536 h 309993"/>
              <a:gd name="connsiteX14" fmla="*/ 304224 w 393740"/>
              <a:gd name="connsiteY14" fmla="*/ 202318 h 309993"/>
              <a:gd name="connsiteX15" fmla="*/ 160658 w 393740"/>
              <a:gd name="connsiteY15" fmla="*/ 70715 h 309993"/>
              <a:gd name="connsiteX16" fmla="*/ 169203 w 393740"/>
              <a:gd name="connsiteY16" fmla="*/ 79261 h 309993"/>
              <a:gd name="connsiteX17" fmla="*/ 169203 w 393740"/>
              <a:gd name="connsiteY17" fmla="*/ 113444 h 309993"/>
              <a:gd name="connsiteX18" fmla="*/ 160658 w 393740"/>
              <a:gd name="connsiteY18" fmla="*/ 121990 h 309993"/>
              <a:gd name="connsiteX19" fmla="*/ 152112 w 393740"/>
              <a:gd name="connsiteY19" fmla="*/ 113444 h 309993"/>
              <a:gd name="connsiteX20" fmla="*/ 152112 w 393740"/>
              <a:gd name="connsiteY20" fmla="*/ 79261 h 309993"/>
              <a:gd name="connsiteX21" fmla="*/ 160658 w 393740"/>
              <a:gd name="connsiteY21" fmla="*/ 70715 h 309993"/>
              <a:gd name="connsiteX22" fmla="*/ 58111 w 393740"/>
              <a:gd name="connsiteY22" fmla="*/ 70715 h 309993"/>
              <a:gd name="connsiteX23" fmla="*/ 66656 w 393740"/>
              <a:gd name="connsiteY23" fmla="*/ 79261 h 309993"/>
              <a:gd name="connsiteX24" fmla="*/ 66656 w 393740"/>
              <a:gd name="connsiteY24" fmla="*/ 113444 h 309993"/>
              <a:gd name="connsiteX25" fmla="*/ 58111 w 393740"/>
              <a:gd name="connsiteY25" fmla="*/ 121990 h 309993"/>
              <a:gd name="connsiteX26" fmla="*/ 49565 w 393740"/>
              <a:gd name="connsiteY26" fmla="*/ 113444 h 309993"/>
              <a:gd name="connsiteX27" fmla="*/ 49565 w 393740"/>
              <a:gd name="connsiteY27" fmla="*/ 79261 h 309993"/>
              <a:gd name="connsiteX28" fmla="*/ 58111 w 393740"/>
              <a:gd name="connsiteY28" fmla="*/ 70715 h 309993"/>
              <a:gd name="connsiteX29" fmla="*/ 254660 w 393740"/>
              <a:gd name="connsiteY29" fmla="*/ 67297 h 309993"/>
              <a:gd name="connsiteX30" fmla="*/ 264915 w 393740"/>
              <a:gd name="connsiteY30" fmla="*/ 72424 h 309993"/>
              <a:gd name="connsiteX31" fmla="*/ 278588 w 393740"/>
              <a:gd name="connsiteY31" fmla="*/ 104898 h 309993"/>
              <a:gd name="connsiteX32" fmla="*/ 273461 w 393740"/>
              <a:gd name="connsiteY32" fmla="*/ 115153 h 309993"/>
              <a:gd name="connsiteX33" fmla="*/ 270042 w 393740"/>
              <a:gd name="connsiteY33" fmla="*/ 115153 h 309993"/>
              <a:gd name="connsiteX34" fmla="*/ 261497 w 393740"/>
              <a:gd name="connsiteY34" fmla="*/ 110025 h 309993"/>
              <a:gd name="connsiteX35" fmla="*/ 249533 w 393740"/>
              <a:gd name="connsiteY35" fmla="*/ 77552 h 309993"/>
              <a:gd name="connsiteX36" fmla="*/ 254660 w 393740"/>
              <a:gd name="connsiteY36" fmla="*/ 67297 h 309993"/>
              <a:gd name="connsiteX37" fmla="*/ 117930 w 393740"/>
              <a:gd name="connsiteY37" fmla="*/ 36533 h 309993"/>
              <a:gd name="connsiteX38" fmla="*/ 117930 w 393740"/>
              <a:gd name="connsiteY38" fmla="*/ 292901 h 309993"/>
              <a:gd name="connsiteX39" fmla="*/ 203387 w 393740"/>
              <a:gd name="connsiteY39" fmla="*/ 292901 h 309993"/>
              <a:gd name="connsiteX40" fmla="*/ 203387 w 393740"/>
              <a:gd name="connsiteY40" fmla="*/ 103188 h 309993"/>
              <a:gd name="connsiteX41" fmla="*/ 203387 w 393740"/>
              <a:gd name="connsiteY41" fmla="*/ 38242 h 309993"/>
              <a:gd name="connsiteX42" fmla="*/ 203387 w 393740"/>
              <a:gd name="connsiteY42" fmla="*/ 36533 h 309993"/>
              <a:gd name="connsiteX43" fmla="*/ 15382 w 393740"/>
              <a:gd name="connsiteY43" fmla="*/ 36533 h 309993"/>
              <a:gd name="connsiteX44" fmla="*/ 15382 w 393740"/>
              <a:gd name="connsiteY44" fmla="*/ 292901 h 309993"/>
              <a:gd name="connsiteX45" fmla="*/ 100838 w 393740"/>
              <a:gd name="connsiteY45" fmla="*/ 292901 h 309993"/>
              <a:gd name="connsiteX46" fmla="*/ 100838 w 393740"/>
              <a:gd name="connsiteY46" fmla="*/ 36533 h 309993"/>
              <a:gd name="connsiteX47" fmla="*/ 282007 w 393740"/>
              <a:gd name="connsiteY47" fmla="*/ 21151 h 309993"/>
              <a:gd name="connsiteX48" fmla="*/ 220478 w 393740"/>
              <a:gd name="connsiteY48" fmla="*/ 43369 h 309993"/>
              <a:gd name="connsiteX49" fmla="*/ 220478 w 393740"/>
              <a:gd name="connsiteY49" fmla="*/ 99770 h 309993"/>
              <a:gd name="connsiteX50" fmla="*/ 292261 w 393740"/>
              <a:gd name="connsiteY50" fmla="*/ 291192 h 309993"/>
              <a:gd name="connsiteX51" fmla="*/ 372590 w 393740"/>
              <a:gd name="connsiteY51" fmla="*/ 260428 h 309993"/>
              <a:gd name="connsiteX52" fmla="*/ 285425 w 393740"/>
              <a:gd name="connsiteY52" fmla="*/ 641 h 309993"/>
              <a:gd name="connsiteX53" fmla="*/ 295680 w 393740"/>
              <a:gd name="connsiteY53" fmla="*/ 5769 h 309993"/>
              <a:gd name="connsiteX54" fmla="*/ 393100 w 393740"/>
              <a:gd name="connsiteY54" fmla="*/ 263846 h 309993"/>
              <a:gd name="connsiteX55" fmla="*/ 387973 w 393740"/>
              <a:gd name="connsiteY55" fmla="*/ 274101 h 309993"/>
              <a:gd name="connsiteX56" fmla="*/ 292261 w 393740"/>
              <a:gd name="connsiteY56" fmla="*/ 309993 h 309993"/>
              <a:gd name="connsiteX57" fmla="*/ 288843 w 393740"/>
              <a:gd name="connsiteY57" fmla="*/ 309993 h 309993"/>
              <a:gd name="connsiteX58" fmla="*/ 285425 w 393740"/>
              <a:gd name="connsiteY58" fmla="*/ 309993 h 309993"/>
              <a:gd name="connsiteX59" fmla="*/ 280298 w 393740"/>
              <a:gd name="connsiteY59" fmla="*/ 304865 h 309993"/>
              <a:gd name="connsiteX60" fmla="*/ 222187 w 393740"/>
              <a:gd name="connsiteY60" fmla="*/ 149335 h 309993"/>
              <a:gd name="connsiteX61" fmla="*/ 222187 w 393740"/>
              <a:gd name="connsiteY61" fmla="*/ 301447 h 309993"/>
              <a:gd name="connsiteX62" fmla="*/ 213642 w 393740"/>
              <a:gd name="connsiteY62" fmla="*/ 309993 h 309993"/>
              <a:gd name="connsiteX63" fmla="*/ 111093 w 393740"/>
              <a:gd name="connsiteY63" fmla="*/ 309993 h 309993"/>
              <a:gd name="connsiteX64" fmla="*/ 8546 w 393740"/>
              <a:gd name="connsiteY64" fmla="*/ 309993 h 309993"/>
              <a:gd name="connsiteX65" fmla="*/ 0 w 393740"/>
              <a:gd name="connsiteY65" fmla="*/ 301447 h 309993"/>
              <a:gd name="connsiteX66" fmla="*/ 0 w 393740"/>
              <a:gd name="connsiteY66" fmla="*/ 27987 h 309993"/>
              <a:gd name="connsiteX67" fmla="*/ 8546 w 393740"/>
              <a:gd name="connsiteY67" fmla="*/ 19441 h 309993"/>
              <a:gd name="connsiteX68" fmla="*/ 111093 w 393740"/>
              <a:gd name="connsiteY68" fmla="*/ 19441 h 309993"/>
              <a:gd name="connsiteX69" fmla="*/ 213642 w 393740"/>
              <a:gd name="connsiteY69" fmla="*/ 19441 h 309993"/>
              <a:gd name="connsiteX70" fmla="*/ 222187 w 393740"/>
              <a:gd name="connsiteY70" fmla="*/ 24569 h 30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93740" h="309993">
                <a:moveTo>
                  <a:pt x="160659" y="215991"/>
                </a:moveTo>
                <a:cubicBezTo>
                  <a:pt x="170098" y="215991"/>
                  <a:pt x="177751" y="223643"/>
                  <a:pt x="177751" y="233082"/>
                </a:cubicBezTo>
                <a:cubicBezTo>
                  <a:pt x="177751" y="242521"/>
                  <a:pt x="170098" y="250173"/>
                  <a:pt x="160659" y="250173"/>
                </a:cubicBezTo>
                <a:cubicBezTo>
                  <a:pt x="151219" y="250173"/>
                  <a:pt x="143567" y="242521"/>
                  <a:pt x="143567" y="233082"/>
                </a:cubicBezTo>
                <a:cubicBezTo>
                  <a:pt x="143567" y="223643"/>
                  <a:pt x="151219" y="215991"/>
                  <a:pt x="160659" y="215991"/>
                </a:cubicBezTo>
                <a:close/>
                <a:moveTo>
                  <a:pt x="58111" y="215991"/>
                </a:moveTo>
                <a:cubicBezTo>
                  <a:pt x="67550" y="215991"/>
                  <a:pt x="75203" y="223643"/>
                  <a:pt x="75203" y="233082"/>
                </a:cubicBezTo>
                <a:cubicBezTo>
                  <a:pt x="75203" y="242521"/>
                  <a:pt x="67550" y="250173"/>
                  <a:pt x="58111" y="250173"/>
                </a:cubicBezTo>
                <a:cubicBezTo>
                  <a:pt x="48671" y="250173"/>
                  <a:pt x="41019" y="242521"/>
                  <a:pt x="41019" y="233082"/>
                </a:cubicBezTo>
                <a:cubicBezTo>
                  <a:pt x="41019" y="223643"/>
                  <a:pt x="48671" y="215991"/>
                  <a:pt x="58111" y="215991"/>
                </a:cubicBezTo>
                <a:close/>
                <a:moveTo>
                  <a:pt x="304224" y="202318"/>
                </a:moveTo>
                <a:cubicBezTo>
                  <a:pt x="312771" y="198899"/>
                  <a:pt x="323026" y="204027"/>
                  <a:pt x="326444" y="212572"/>
                </a:cubicBezTo>
                <a:cubicBezTo>
                  <a:pt x="329862" y="221118"/>
                  <a:pt x="324735" y="231373"/>
                  <a:pt x="316189" y="234791"/>
                </a:cubicBezTo>
                <a:cubicBezTo>
                  <a:pt x="307644" y="238209"/>
                  <a:pt x="297388" y="234791"/>
                  <a:pt x="293970" y="224536"/>
                </a:cubicBezTo>
                <a:cubicBezTo>
                  <a:pt x="290551" y="215991"/>
                  <a:pt x="295679" y="205736"/>
                  <a:pt x="304224" y="202318"/>
                </a:cubicBezTo>
                <a:close/>
                <a:moveTo>
                  <a:pt x="160658" y="70715"/>
                </a:moveTo>
                <a:cubicBezTo>
                  <a:pt x="165785" y="70715"/>
                  <a:pt x="169203" y="74133"/>
                  <a:pt x="169203" y="79261"/>
                </a:cubicBezTo>
                <a:lnTo>
                  <a:pt x="169203" y="113444"/>
                </a:lnTo>
                <a:cubicBezTo>
                  <a:pt x="169203" y="118571"/>
                  <a:pt x="165785" y="121990"/>
                  <a:pt x="160658" y="121990"/>
                </a:cubicBezTo>
                <a:cubicBezTo>
                  <a:pt x="155530" y="121990"/>
                  <a:pt x="152112" y="118571"/>
                  <a:pt x="152112" y="113444"/>
                </a:cubicBezTo>
                <a:lnTo>
                  <a:pt x="152112" y="79261"/>
                </a:lnTo>
                <a:cubicBezTo>
                  <a:pt x="152112" y="74133"/>
                  <a:pt x="155530" y="70715"/>
                  <a:pt x="160658" y="70715"/>
                </a:cubicBezTo>
                <a:close/>
                <a:moveTo>
                  <a:pt x="58111" y="70715"/>
                </a:moveTo>
                <a:cubicBezTo>
                  <a:pt x="63238" y="70715"/>
                  <a:pt x="66656" y="74133"/>
                  <a:pt x="66656" y="79261"/>
                </a:cubicBezTo>
                <a:lnTo>
                  <a:pt x="66656" y="113444"/>
                </a:lnTo>
                <a:cubicBezTo>
                  <a:pt x="66656" y="118571"/>
                  <a:pt x="63238" y="121990"/>
                  <a:pt x="58111" y="121990"/>
                </a:cubicBezTo>
                <a:cubicBezTo>
                  <a:pt x="52983" y="121990"/>
                  <a:pt x="49565" y="118571"/>
                  <a:pt x="49565" y="113444"/>
                </a:cubicBezTo>
                <a:lnTo>
                  <a:pt x="49565" y="79261"/>
                </a:lnTo>
                <a:cubicBezTo>
                  <a:pt x="49565" y="74133"/>
                  <a:pt x="52983" y="70715"/>
                  <a:pt x="58111" y="70715"/>
                </a:cubicBezTo>
                <a:close/>
                <a:moveTo>
                  <a:pt x="254660" y="67297"/>
                </a:moveTo>
                <a:cubicBezTo>
                  <a:pt x="258079" y="65588"/>
                  <a:pt x="263206" y="67297"/>
                  <a:pt x="264915" y="72424"/>
                </a:cubicBezTo>
                <a:lnTo>
                  <a:pt x="278588" y="104898"/>
                </a:lnTo>
                <a:cubicBezTo>
                  <a:pt x="280297" y="108316"/>
                  <a:pt x="278588" y="113443"/>
                  <a:pt x="273461" y="115153"/>
                </a:cubicBezTo>
                <a:cubicBezTo>
                  <a:pt x="271752" y="115153"/>
                  <a:pt x="271752" y="115153"/>
                  <a:pt x="270042" y="115153"/>
                </a:cubicBezTo>
                <a:cubicBezTo>
                  <a:pt x="266624" y="115153"/>
                  <a:pt x="263206" y="113443"/>
                  <a:pt x="261497" y="110025"/>
                </a:cubicBezTo>
                <a:lnTo>
                  <a:pt x="249533" y="77552"/>
                </a:lnTo>
                <a:cubicBezTo>
                  <a:pt x="247824" y="74134"/>
                  <a:pt x="249533" y="69006"/>
                  <a:pt x="254660" y="67297"/>
                </a:cubicBezTo>
                <a:close/>
                <a:moveTo>
                  <a:pt x="117930" y="36533"/>
                </a:moveTo>
                <a:lnTo>
                  <a:pt x="117930" y="292901"/>
                </a:lnTo>
                <a:lnTo>
                  <a:pt x="203387" y="292901"/>
                </a:lnTo>
                <a:lnTo>
                  <a:pt x="203387" y="103188"/>
                </a:lnTo>
                <a:lnTo>
                  <a:pt x="203387" y="38242"/>
                </a:lnTo>
                <a:lnTo>
                  <a:pt x="203387" y="36533"/>
                </a:lnTo>
                <a:close/>
                <a:moveTo>
                  <a:pt x="15382" y="36533"/>
                </a:moveTo>
                <a:lnTo>
                  <a:pt x="15382" y="292901"/>
                </a:lnTo>
                <a:lnTo>
                  <a:pt x="100838" y="292901"/>
                </a:lnTo>
                <a:lnTo>
                  <a:pt x="100838" y="36533"/>
                </a:lnTo>
                <a:close/>
                <a:moveTo>
                  <a:pt x="282007" y="21151"/>
                </a:moveTo>
                <a:lnTo>
                  <a:pt x="220478" y="43369"/>
                </a:lnTo>
                <a:lnTo>
                  <a:pt x="220478" y="99770"/>
                </a:lnTo>
                <a:lnTo>
                  <a:pt x="292261" y="291192"/>
                </a:lnTo>
                <a:lnTo>
                  <a:pt x="372590" y="260428"/>
                </a:lnTo>
                <a:close/>
                <a:moveTo>
                  <a:pt x="285425" y="641"/>
                </a:moveTo>
                <a:cubicBezTo>
                  <a:pt x="288843" y="-1068"/>
                  <a:pt x="293971" y="641"/>
                  <a:pt x="295680" y="5769"/>
                </a:cubicBezTo>
                <a:lnTo>
                  <a:pt x="393100" y="263846"/>
                </a:lnTo>
                <a:cubicBezTo>
                  <a:pt x="394809" y="267264"/>
                  <a:pt x="393100" y="272392"/>
                  <a:pt x="387973" y="274101"/>
                </a:cubicBezTo>
                <a:lnTo>
                  <a:pt x="292261" y="309993"/>
                </a:lnTo>
                <a:cubicBezTo>
                  <a:pt x="290552" y="309993"/>
                  <a:pt x="290552" y="309993"/>
                  <a:pt x="288843" y="309993"/>
                </a:cubicBezTo>
                <a:cubicBezTo>
                  <a:pt x="287134" y="309993"/>
                  <a:pt x="287134" y="309993"/>
                  <a:pt x="285425" y="309993"/>
                </a:cubicBezTo>
                <a:cubicBezTo>
                  <a:pt x="282007" y="308283"/>
                  <a:pt x="280298" y="306574"/>
                  <a:pt x="280298" y="304865"/>
                </a:cubicBezTo>
                <a:lnTo>
                  <a:pt x="222187" y="149335"/>
                </a:lnTo>
                <a:lnTo>
                  <a:pt x="222187" y="301447"/>
                </a:lnTo>
                <a:cubicBezTo>
                  <a:pt x="222187" y="306574"/>
                  <a:pt x="218769" y="309993"/>
                  <a:pt x="213642" y="309993"/>
                </a:cubicBezTo>
                <a:lnTo>
                  <a:pt x="111093" y="309993"/>
                </a:lnTo>
                <a:lnTo>
                  <a:pt x="8546" y="309993"/>
                </a:lnTo>
                <a:cubicBezTo>
                  <a:pt x="3418" y="309993"/>
                  <a:pt x="0" y="306574"/>
                  <a:pt x="0" y="301447"/>
                </a:cubicBezTo>
                <a:lnTo>
                  <a:pt x="0" y="27987"/>
                </a:lnTo>
                <a:cubicBezTo>
                  <a:pt x="0" y="22860"/>
                  <a:pt x="3418" y="19441"/>
                  <a:pt x="8546" y="19441"/>
                </a:cubicBezTo>
                <a:lnTo>
                  <a:pt x="111093" y="19441"/>
                </a:lnTo>
                <a:lnTo>
                  <a:pt x="213642" y="19441"/>
                </a:lnTo>
                <a:cubicBezTo>
                  <a:pt x="218769" y="19441"/>
                  <a:pt x="220478" y="21151"/>
                  <a:pt x="222187" y="24569"/>
                </a:cubicBezTo>
                <a:close/>
              </a:path>
            </a:pathLst>
          </a:custGeom>
          <a:solidFill>
            <a:schemeClr val="accent1"/>
          </a:solidFill>
          <a:ln w="17082" cap="flat">
            <a:noFill/>
            <a:prstDash val="solid"/>
            <a:miter/>
          </a:ln>
        </p:spPr>
        <p:txBody>
          <a:bodyPr rtlCol="0" anchor="ctr"/>
          <a:lstStyle/>
          <a:p>
            <a:endParaRPr lang="en-ID"/>
          </a:p>
        </p:txBody>
      </p:sp>
    </p:spTree>
    <p:extLst>
      <p:ext uri="{BB962C8B-B14F-4D97-AF65-F5344CB8AC3E}">
        <p14:creationId xmlns:p14="http://schemas.microsoft.com/office/powerpoint/2010/main" val="29498766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519BBB50-D6D5-46DB-9FEB-50FB7A82809A}"/>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D245095C-7439-4EE3-BEFB-CC845F692E3E}"/>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Grand Title">
            <a:extLst>
              <a:ext uri="{FF2B5EF4-FFF2-40B4-BE49-F238E27FC236}">
                <a16:creationId xmlns:a16="http://schemas.microsoft.com/office/drawing/2014/main" id="{AC42A217-CB83-4702-A74C-19AB461E38DA}"/>
              </a:ext>
            </a:extLst>
          </p:cNvPr>
          <p:cNvSpPr txBox="1"/>
          <p:nvPr/>
        </p:nvSpPr>
        <p:spPr>
          <a:xfrm>
            <a:off x="4278665" y="657107"/>
            <a:ext cx="3636258" cy="492443"/>
          </a:xfrm>
          <a:prstGeom prst="rect">
            <a:avLst/>
          </a:prstGeom>
          <a:noFill/>
        </p:spPr>
        <p:txBody>
          <a:bodyPr wrap="square" lIns="0" tIns="0" rIns="0" bIns="0" rtlCol="0" anchor="t" anchorCtr="0">
            <a:spAutoFit/>
          </a:bodyPr>
          <a:lstStyle/>
          <a:p>
            <a:pPr algn="ctr"/>
            <a:r>
              <a:rPr lang="en-US" sz="3200">
                <a:solidFill>
                  <a:schemeClr val="tx1">
                    <a:lumMod val="75000"/>
                    <a:lumOff val="25000"/>
                  </a:schemeClr>
                </a:solidFill>
                <a:latin typeface="+mj-lt"/>
              </a:rPr>
              <a:t>DATA PROCESS</a:t>
            </a:r>
            <a:endParaRPr lang="en-ID" sz="3200">
              <a:solidFill>
                <a:schemeClr val="accent1"/>
              </a:solidFill>
              <a:latin typeface="+mj-lt"/>
            </a:endParaRPr>
          </a:p>
        </p:txBody>
      </p:sp>
      <p:cxnSp>
        <p:nvCxnSpPr>
          <p:cNvPr id="5" name="Straight Connector 4">
            <a:extLst>
              <a:ext uri="{FF2B5EF4-FFF2-40B4-BE49-F238E27FC236}">
                <a16:creationId xmlns:a16="http://schemas.microsoft.com/office/drawing/2014/main" id="{56108A59-73EA-43FF-9E2C-73E754362150}"/>
              </a:ext>
            </a:extLst>
          </p:cNvPr>
          <p:cNvCxnSpPr>
            <a:cxnSpLocks/>
          </p:cNvCxnSpPr>
          <p:nvPr/>
        </p:nvCxnSpPr>
        <p:spPr>
          <a:xfrm>
            <a:off x="5186701" y="1503540"/>
            <a:ext cx="1820187" cy="0"/>
          </a:xfrm>
          <a:prstGeom prst="line">
            <a:avLst/>
          </a:prstGeom>
          <a:ln w="4762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44B68CD-73E6-4744-9AB8-D375DA77579E}"/>
              </a:ext>
            </a:extLst>
          </p:cNvPr>
          <p:cNvSpPr/>
          <p:nvPr/>
        </p:nvSpPr>
        <p:spPr>
          <a:xfrm>
            <a:off x="2085742" y="5483018"/>
            <a:ext cx="8266178" cy="528606"/>
          </a:xfrm>
          <a:prstGeom prst="rect">
            <a:avLst/>
          </a:prstGeom>
          <a:noFill/>
        </p:spPr>
        <p:txBody>
          <a:bodyPr wrap="square" lIns="0" tIns="0" bIns="0" rtlCol="0">
            <a:spAutoFit/>
          </a:bodyPr>
          <a:lstStyle/>
          <a:p>
            <a:pPr algn="ctr">
              <a:lnSpc>
                <a:spcPct val="150000"/>
              </a:lnSpc>
            </a:pPr>
            <a:r>
              <a:rPr lang="en-US" sz="1200">
                <a:solidFill>
                  <a:schemeClr val="tx1">
                    <a:lumMod val="50000"/>
                    <a:lumOff val="50000"/>
                  </a:schemeClr>
                </a:solidFill>
              </a:rPr>
              <a:t>massa fusce posuere magna pulvinar ultricies purus lectus malesuada libero sit amet commodo magna ersuscipit eros iste metus auctor id dapibus quam aliquam sied pretium viverra ornare praesent</a:t>
            </a:r>
          </a:p>
        </p:txBody>
      </p:sp>
      <p:sp>
        <p:nvSpPr>
          <p:cNvPr id="7" name="TextBox 6">
            <a:extLst>
              <a:ext uri="{FF2B5EF4-FFF2-40B4-BE49-F238E27FC236}">
                <a16:creationId xmlns:a16="http://schemas.microsoft.com/office/drawing/2014/main" id="{18B8CC1E-84F4-4568-9609-8A42B332BEB2}"/>
              </a:ext>
            </a:extLst>
          </p:cNvPr>
          <p:cNvSpPr txBox="1"/>
          <p:nvPr/>
        </p:nvSpPr>
        <p:spPr>
          <a:xfrm>
            <a:off x="5750755" y="5176666"/>
            <a:ext cx="936155" cy="215444"/>
          </a:xfrm>
          <a:prstGeom prst="rect">
            <a:avLst/>
          </a:prstGeom>
          <a:noFill/>
        </p:spPr>
        <p:txBody>
          <a:bodyPr wrap="none" lIns="0" tIns="0" rIns="0" bIns="0" rtlCol="0">
            <a:spAutoFit/>
          </a:bodyPr>
          <a:lstStyle>
            <a:defPPr>
              <a:defRPr lang="en-US"/>
            </a:defPPr>
            <a:lvl1pPr algn="ctr">
              <a:defRPr sz="1400" b="1">
                <a:solidFill>
                  <a:schemeClr val="tx1">
                    <a:lumMod val="75000"/>
                    <a:lumOff val="25000"/>
                  </a:schemeClr>
                </a:solidFill>
                <a:latin typeface="+mj-lt"/>
              </a:defRPr>
            </a:lvl1pPr>
          </a:lstStyle>
          <a:p>
            <a:r>
              <a:rPr lang="en-US"/>
              <a:t>Description</a:t>
            </a:r>
          </a:p>
        </p:txBody>
      </p:sp>
      <p:sp>
        <p:nvSpPr>
          <p:cNvPr id="8" name="Shape">
            <a:extLst>
              <a:ext uri="{FF2B5EF4-FFF2-40B4-BE49-F238E27FC236}">
                <a16:creationId xmlns:a16="http://schemas.microsoft.com/office/drawing/2014/main" id="{5570DD99-E697-468E-A41B-F173C1748BA4}"/>
              </a:ext>
            </a:extLst>
          </p:cNvPr>
          <p:cNvSpPr>
            <a:spLocks noChangeAspect="1"/>
          </p:cNvSpPr>
          <p:nvPr/>
        </p:nvSpPr>
        <p:spPr>
          <a:xfrm>
            <a:off x="3987526" y="2008990"/>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 name="TextBox 34">
            <a:extLst>
              <a:ext uri="{FF2B5EF4-FFF2-40B4-BE49-F238E27FC236}">
                <a16:creationId xmlns:a16="http://schemas.microsoft.com/office/drawing/2014/main" id="{FB61399F-CD5C-4202-9B9B-6062A25F849C}"/>
              </a:ext>
            </a:extLst>
          </p:cNvPr>
          <p:cNvSpPr txBox="1"/>
          <p:nvPr/>
        </p:nvSpPr>
        <p:spPr>
          <a:xfrm>
            <a:off x="4006255" y="2093726"/>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80%</a:t>
            </a:r>
          </a:p>
        </p:txBody>
      </p:sp>
      <p:sp>
        <p:nvSpPr>
          <p:cNvPr id="10" name="Shape">
            <a:extLst>
              <a:ext uri="{FF2B5EF4-FFF2-40B4-BE49-F238E27FC236}">
                <a16:creationId xmlns:a16="http://schemas.microsoft.com/office/drawing/2014/main" id="{5E366DC3-D0B8-4DD3-8E9D-F1D9E0A20F01}"/>
              </a:ext>
            </a:extLst>
          </p:cNvPr>
          <p:cNvSpPr>
            <a:spLocks noChangeAspect="1"/>
          </p:cNvSpPr>
          <p:nvPr/>
        </p:nvSpPr>
        <p:spPr>
          <a:xfrm>
            <a:off x="8960181" y="1858219"/>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1" name="TextBox 34">
            <a:extLst>
              <a:ext uri="{FF2B5EF4-FFF2-40B4-BE49-F238E27FC236}">
                <a16:creationId xmlns:a16="http://schemas.microsoft.com/office/drawing/2014/main" id="{787F499A-6E4E-4088-B1B3-24E0418B3D7F}"/>
              </a:ext>
            </a:extLst>
          </p:cNvPr>
          <p:cNvSpPr txBox="1"/>
          <p:nvPr/>
        </p:nvSpPr>
        <p:spPr>
          <a:xfrm>
            <a:off x="8981518" y="1945044"/>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63%</a:t>
            </a:r>
          </a:p>
        </p:txBody>
      </p:sp>
      <p:sp>
        <p:nvSpPr>
          <p:cNvPr id="12" name="Shape">
            <a:extLst>
              <a:ext uri="{FF2B5EF4-FFF2-40B4-BE49-F238E27FC236}">
                <a16:creationId xmlns:a16="http://schemas.microsoft.com/office/drawing/2014/main" id="{6D3E591C-BB50-4721-B485-FFAB5B2079DC}"/>
              </a:ext>
            </a:extLst>
          </p:cNvPr>
          <p:cNvSpPr>
            <a:spLocks noChangeAspect="1"/>
          </p:cNvSpPr>
          <p:nvPr/>
        </p:nvSpPr>
        <p:spPr>
          <a:xfrm>
            <a:off x="5266265" y="2527410"/>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27CB055A-88B4-4266-A2A6-3E7E28C0A3E3}"/>
              </a:ext>
            </a:extLst>
          </p:cNvPr>
          <p:cNvSpPr txBox="1"/>
          <p:nvPr/>
        </p:nvSpPr>
        <p:spPr>
          <a:xfrm>
            <a:off x="5292958" y="2606651"/>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a:solidFill>
                  <a:schemeClr val="bg1"/>
                </a:solidFill>
                <a:latin typeface="+mn-lt"/>
              </a:rPr>
              <a:t>78%</a:t>
            </a:r>
            <a:endParaRPr lang="en-US" sz="1000" dirty="0">
              <a:solidFill>
                <a:schemeClr val="bg1"/>
              </a:solidFill>
              <a:latin typeface="+mn-lt"/>
            </a:endParaRPr>
          </a:p>
        </p:txBody>
      </p:sp>
      <p:sp>
        <p:nvSpPr>
          <p:cNvPr id="14" name="Shape">
            <a:extLst>
              <a:ext uri="{FF2B5EF4-FFF2-40B4-BE49-F238E27FC236}">
                <a16:creationId xmlns:a16="http://schemas.microsoft.com/office/drawing/2014/main" id="{BBB769B1-D9BE-4114-97B3-1E74553EA172}"/>
              </a:ext>
            </a:extLst>
          </p:cNvPr>
          <p:cNvSpPr>
            <a:spLocks noChangeAspect="1"/>
          </p:cNvSpPr>
          <p:nvPr/>
        </p:nvSpPr>
        <p:spPr>
          <a:xfrm>
            <a:off x="6499304" y="2074011"/>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5" name="TextBox 14">
            <a:extLst>
              <a:ext uri="{FF2B5EF4-FFF2-40B4-BE49-F238E27FC236}">
                <a16:creationId xmlns:a16="http://schemas.microsoft.com/office/drawing/2014/main" id="{7E476B7E-712C-486B-BE4E-2DC6CA584364}"/>
              </a:ext>
            </a:extLst>
          </p:cNvPr>
          <p:cNvSpPr txBox="1"/>
          <p:nvPr/>
        </p:nvSpPr>
        <p:spPr>
          <a:xfrm>
            <a:off x="6515685" y="2157636"/>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85%</a:t>
            </a:r>
          </a:p>
        </p:txBody>
      </p:sp>
      <p:sp>
        <p:nvSpPr>
          <p:cNvPr id="16" name="Shape">
            <a:extLst>
              <a:ext uri="{FF2B5EF4-FFF2-40B4-BE49-F238E27FC236}">
                <a16:creationId xmlns:a16="http://schemas.microsoft.com/office/drawing/2014/main" id="{324895AB-AFA7-4C69-A400-BB7D873E4C7B}"/>
              </a:ext>
            </a:extLst>
          </p:cNvPr>
          <p:cNvSpPr>
            <a:spLocks noChangeAspect="1"/>
          </p:cNvSpPr>
          <p:nvPr/>
        </p:nvSpPr>
        <p:spPr>
          <a:xfrm>
            <a:off x="7724923" y="2381403"/>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7" name="TextBox 16">
            <a:extLst>
              <a:ext uri="{FF2B5EF4-FFF2-40B4-BE49-F238E27FC236}">
                <a16:creationId xmlns:a16="http://schemas.microsoft.com/office/drawing/2014/main" id="{EDD43924-1A2E-48F4-A018-A85167277123}"/>
              </a:ext>
            </a:extLst>
          </p:cNvPr>
          <p:cNvSpPr txBox="1"/>
          <p:nvPr/>
        </p:nvSpPr>
        <p:spPr>
          <a:xfrm>
            <a:off x="7742651" y="2478961"/>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50%</a:t>
            </a:r>
          </a:p>
        </p:txBody>
      </p:sp>
      <p:sp>
        <p:nvSpPr>
          <p:cNvPr id="18" name="Shape">
            <a:extLst>
              <a:ext uri="{FF2B5EF4-FFF2-40B4-BE49-F238E27FC236}">
                <a16:creationId xmlns:a16="http://schemas.microsoft.com/office/drawing/2014/main" id="{EF5837C2-8098-4B6C-B2C3-C29B7ECFBA04}"/>
              </a:ext>
            </a:extLst>
          </p:cNvPr>
          <p:cNvSpPr>
            <a:spLocks noChangeAspect="1"/>
          </p:cNvSpPr>
          <p:nvPr/>
        </p:nvSpPr>
        <p:spPr>
          <a:xfrm>
            <a:off x="2765908" y="2860084"/>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34">
            <a:extLst>
              <a:ext uri="{FF2B5EF4-FFF2-40B4-BE49-F238E27FC236}">
                <a16:creationId xmlns:a16="http://schemas.microsoft.com/office/drawing/2014/main" id="{D036274A-2CDD-48C6-8718-6095AAB6586F}"/>
              </a:ext>
            </a:extLst>
          </p:cNvPr>
          <p:cNvSpPr txBox="1"/>
          <p:nvPr/>
        </p:nvSpPr>
        <p:spPr>
          <a:xfrm>
            <a:off x="2779000" y="2946356"/>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40%</a:t>
            </a:r>
          </a:p>
        </p:txBody>
      </p:sp>
      <p:cxnSp>
        <p:nvCxnSpPr>
          <p:cNvPr id="20" name="Straight Connector 19">
            <a:extLst>
              <a:ext uri="{FF2B5EF4-FFF2-40B4-BE49-F238E27FC236}">
                <a16:creationId xmlns:a16="http://schemas.microsoft.com/office/drawing/2014/main" id="{5CA6DEA5-0C91-4787-BAB0-B00B12DF7660}"/>
              </a:ext>
            </a:extLst>
          </p:cNvPr>
          <p:cNvCxnSpPr>
            <a:cxnSpLocks/>
          </p:cNvCxnSpPr>
          <p:nvPr/>
        </p:nvCxnSpPr>
        <p:spPr>
          <a:xfrm flipH="1">
            <a:off x="3189624" y="2277615"/>
            <a:ext cx="763000" cy="661156"/>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21" name="Isosceles Triangle 20">
            <a:extLst>
              <a:ext uri="{FF2B5EF4-FFF2-40B4-BE49-F238E27FC236}">
                <a16:creationId xmlns:a16="http://schemas.microsoft.com/office/drawing/2014/main" id="{8F59D51E-8C2D-496C-828A-BF9F0B255096}"/>
              </a:ext>
            </a:extLst>
          </p:cNvPr>
          <p:cNvSpPr>
            <a:spLocks/>
          </p:cNvSpPr>
          <p:nvPr/>
        </p:nvSpPr>
        <p:spPr bwMode="auto">
          <a:xfrm flipH="1">
            <a:off x="7977207" y="2837148"/>
            <a:ext cx="2433445" cy="1917358"/>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22" name="Freeform 9">
            <a:extLst>
              <a:ext uri="{FF2B5EF4-FFF2-40B4-BE49-F238E27FC236}">
                <a16:creationId xmlns:a16="http://schemas.microsoft.com/office/drawing/2014/main" id="{DAB22210-189B-43FE-8FE4-350684745B0D}"/>
              </a:ext>
            </a:extLst>
          </p:cNvPr>
          <p:cNvSpPr>
            <a:spLocks/>
          </p:cNvSpPr>
          <p:nvPr/>
        </p:nvSpPr>
        <p:spPr bwMode="auto">
          <a:xfrm flipH="1">
            <a:off x="9193188" y="2837148"/>
            <a:ext cx="1217464" cy="1917358"/>
          </a:xfrm>
          <a:custGeom>
            <a:avLst/>
            <a:gdLst>
              <a:gd name="connsiteX0" fmla="*/ 0 w 1108373"/>
              <a:gd name="connsiteY0" fmla="*/ 0 h 1629970"/>
              <a:gd name="connsiteX1" fmla="*/ 1108373 w 1108373"/>
              <a:gd name="connsiteY1" fmla="*/ 0 h 1629970"/>
              <a:gd name="connsiteX2" fmla="*/ 1108373 w 1108373"/>
              <a:gd name="connsiteY2" fmla="*/ 1629970 h 1629970"/>
              <a:gd name="connsiteX3" fmla="*/ 0 w 1108373"/>
              <a:gd name="connsiteY3" fmla="*/ 1629970 h 1629970"/>
              <a:gd name="connsiteX4" fmla="*/ 0 w 1108373"/>
              <a:gd name="connsiteY4" fmla="*/ 0 h 1629970"/>
              <a:gd name="connsiteX0" fmla="*/ 0 w 1108373"/>
              <a:gd name="connsiteY0" fmla="*/ 1629970 h 1629970"/>
              <a:gd name="connsiteX1" fmla="*/ 1108373 w 1108373"/>
              <a:gd name="connsiteY1" fmla="*/ 0 h 1629970"/>
              <a:gd name="connsiteX2" fmla="*/ 1108373 w 1108373"/>
              <a:gd name="connsiteY2" fmla="*/ 1629970 h 1629970"/>
              <a:gd name="connsiteX3" fmla="*/ 0 w 1108373"/>
              <a:gd name="connsiteY3" fmla="*/ 1629970 h 1629970"/>
            </a:gdLst>
            <a:ahLst/>
            <a:cxnLst>
              <a:cxn ang="0">
                <a:pos x="connsiteX0" y="connsiteY0"/>
              </a:cxn>
              <a:cxn ang="0">
                <a:pos x="connsiteX1" y="connsiteY1"/>
              </a:cxn>
              <a:cxn ang="0">
                <a:pos x="connsiteX2" y="connsiteY2"/>
              </a:cxn>
              <a:cxn ang="0">
                <a:pos x="connsiteX3" y="connsiteY3"/>
              </a:cxn>
            </a:cxnLst>
            <a:rect l="l" t="t" r="r" b="b"/>
            <a:pathLst>
              <a:path w="1108373" h="1629970">
                <a:moveTo>
                  <a:pt x="0" y="1629970"/>
                </a:moveTo>
                <a:lnTo>
                  <a:pt x="1108373" y="0"/>
                </a:lnTo>
                <a:lnTo>
                  <a:pt x="1108373" y="1629970"/>
                </a:lnTo>
                <a:lnTo>
                  <a:pt x="0" y="1629970"/>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Isosceles Triangle 22">
            <a:extLst>
              <a:ext uri="{FF2B5EF4-FFF2-40B4-BE49-F238E27FC236}">
                <a16:creationId xmlns:a16="http://schemas.microsoft.com/office/drawing/2014/main" id="{E9190CA9-BFB4-42F0-B535-A2B3A2A5AD8C}"/>
              </a:ext>
            </a:extLst>
          </p:cNvPr>
          <p:cNvSpPr>
            <a:spLocks/>
          </p:cNvSpPr>
          <p:nvPr/>
        </p:nvSpPr>
        <p:spPr bwMode="auto">
          <a:xfrm flipH="1">
            <a:off x="6741949" y="3360332"/>
            <a:ext cx="2433445" cy="1394174"/>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24" name="Freeform 11">
            <a:extLst>
              <a:ext uri="{FF2B5EF4-FFF2-40B4-BE49-F238E27FC236}">
                <a16:creationId xmlns:a16="http://schemas.microsoft.com/office/drawing/2014/main" id="{C5662EB6-4C90-4950-9DED-199340A819C2}"/>
              </a:ext>
            </a:extLst>
          </p:cNvPr>
          <p:cNvSpPr>
            <a:spLocks/>
          </p:cNvSpPr>
          <p:nvPr/>
        </p:nvSpPr>
        <p:spPr bwMode="auto">
          <a:xfrm flipH="1">
            <a:off x="7959413" y="3360332"/>
            <a:ext cx="1215981" cy="1394174"/>
          </a:xfrm>
          <a:custGeom>
            <a:avLst/>
            <a:gdLst>
              <a:gd name="connsiteX0" fmla="*/ 0 w 1107022"/>
              <a:gd name="connsiteY0" fmla="*/ 0 h 1339776"/>
              <a:gd name="connsiteX1" fmla="*/ 1107022 w 1107022"/>
              <a:gd name="connsiteY1" fmla="*/ 0 h 1339776"/>
              <a:gd name="connsiteX2" fmla="*/ 1107022 w 1107022"/>
              <a:gd name="connsiteY2" fmla="*/ 1339776 h 1339776"/>
              <a:gd name="connsiteX3" fmla="*/ 0 w 1107022"/>
              <a:gd name="connsiteY3" fmla="*/ 1339776 h 1339776"/>
              <a:gd name="connsiteX4" fmla="*/ 0 w 1107022"/>
              <a:gd name="connsiteY4" fmla="*/ 0 h 1339776"/>
              <a:gd name="connsiteX0" fmla="*/ 0 w 1107022"/>
              <a:gd name="connsiteY0" fmla="*/ 1339776 h 1339776"/>
              <a:gd name="connsiteX1" fmla="*/ 1107022 w 1107022"/>
              <a:gd name="connsiteY1" fmla="*/ 0 h 1339776"/>
              <a:gd name="connsiteX2" fmla="*/ 1107022 w 1107022"/>
              <a:gd name="connsiteY2" fmla="*/ 1339776 h 1339776"/>
              <a:gd name="connsiteX3" fmla="*/ 0 w 1107022"/>
              <a:gd name="connsiteY3" fmla="*/ 1339776 h 1339776"/>
            </a:gdLst>
            <a:ahLst/>
            <a:cxnLst>
              <a:cxn ang="0">
                <a:pos x="connsiteX0" y="connsiteY0"/>
              </a:cxn>
              <a:cxn ang="0">
                <a:pos x="connsiteX1" y="connsiteY1"/>
              </a:cxn>
              <a:cxn ang="0">
                <a:pos x="connsiteX2" y="connsiteY2"/>
              </a:cxn>
              <a:cxn ang="0">
                <a:pos x="connsiteX3" y="connsiteY3"/>
              </a:cxn>
            </a:cxnLst>
            <a:rect l="l" t="t" r="r" b="b"/>
            <a:pathLst>
              <a:path w="1107022" h="1339776">
                <a:moveTo>
                  <a:pt x="0" y="1339776"/>
                </a:moveTo>
                <a:lnTo>
                  <a:pt x="1107022" y="0"/>
                </a:lnTo>
                <a:lnTo>
                  <a:pt x="1107022" y="1339776"/>
                </a:lnTo>
                <a:lnTo>
                  <a:pt x="0" y="1339776"/>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Isosceles Triangle 24">
            <a:extLst>
              <a:ext uri="{FF2B5EF4-FFF2-40B4-BE49-F238E27FC236}">
                <a16:creationId xmlns:a16="http://schemas.microsoft.com/office/drawing/2014/main" id="{45303CF3-EB9E-4020-86F1-8AC5EA6E091D}"/>
              </a:ext>
            </a:extLst>
          </p:cNvPr>
          <p:cNvSpPr>
            <a:spLocks/>
          </p:cNvSpPr>
          <p:nvPr/>
        </p:nvSpPr>
        <p:spPr bwMode="auto">
          <a:xfrm flipH="1">
            <a:off x="5514106" y="3052940"/>
            <a:ext cx="2437894" cy="1701567"/>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26" name="Freeform 14">
            <a:extLst>
              <a:ext uri="{FF2B5EF4-FFF2-40B4-BE49-F238E27FC236}">
                <a16:creationId xmlns:a16="http://schemas.microsoft.com/office/drawing/2014/main" id="{BFFB2E87-3AC7-4E55-B99C-2E77065559C4}"/>
              </a:ext>
            </a:extLst>
          </p:cNvPr>
          <p:cNvSpPr>
            <a:spLocks/>
          </p:cNvSpPr>
          <p:nvPr/>
        </p:nvSpPr>
        <p:spPr bwMode="auto">
          <a:xfrm flipH="1">
            <a:off x="6731570" y="3052940"/>
            <a:ext cx="1220430" cy="1701567"/>
          </a:xfrm>
          <a:custGeom>
            <a:avLst/>
            <a:gdLst>
              <a:gd name="connsiteX0" fmla="*/ 0 w 1111073"/>
              <a:gd name="connsiteY0" fmla="*/ 0 h 1970476"/>
              <a:gd name="connsiteX1" fmla="*/ 1111073 w 1111073"/>
              <a:gd name="connsiteY1" fmla="*/ 0 h 1970476"/>
              <a:gd name="connsiteX2" fmla="*/ 1111073 w 1111073"/>
              <a:gd name="connsiteY2" fmla="*/ 1970476 h 1970476"/>
              <a:gd name="connsiteX3" fmla="*/ 0 w 1111073"/>
              <a:gd name="connsiteY3" fmla="*/ 1970476 h 1970476"/>
              <a:gd name="connsiteX4" fmla="*/ 0 w 1111073"/>
              <a:gd name="connsiteY4" fmla="*/ 0 h 1970476"/>
              <a:gd name="connsiteX0" fmla="*/ 0 w 1111073"/>
              <a:gd name="connsiteY0" fmla="*/ 1970476 h 1970476"/>
              <a:gd name="connsiteX1" fmla="*/ 1111073 w 1111073"/>
              <a:gd name="connsiteY1" fmla="*/ 0 h 1970476"/>
              <a:gd name="connsiteX2" fmla="*/ 1111073 w 1111073"/>
              <a:gd name="connsiteY2" fmla="*/ 1970476 h 1970476"/>
              <a:gd name="connsiteX3" fmla="*/ 0 w 1111073"/>
              <a:gd name="connsiteY3" fmla="*/ 1970476 h 1970476"/>
            </a:gdLst>
            <a:ahLst/>
            <a:cxnLst>
              <a:cxn ang="0">
                <a:pos x="connsiteX0" y="connsiteY0"/>
              </a:cxn>
              <a:cxn ang="0">
                <a:pos x="connsiteX1" y="connsiteY1"/>
              </a:cxn>
              <a:cxn ang="0">
                <a:pos x="connsiteX2" y="connsiteY2"/>
              </a:cxn>
              <a:cxn ang="0">
                <a:pos x="connsiteX3" y="connsiteY3"/>
              </a:cxn>
            </a:cxnLst>
            <a:rect l="l" t="t" r="r" b="b"/>
            <a:pathLst>
              <a:path w="1111073" h="1970476">
                <a:moveTo>
                  <a:pt x="0" y="1970476"/>
                </a:moveTo>
                <a:lnTo>
                  <a:pt x="1111073" y="0"/>
                </a:lnTo>
                <a:lnTo>
                  <a:pt x="1111073" y="1970476"/>
                </a:lnTo>
                <a:lnTo>
                  <a:pt x="0" y="1970476"/>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27" name="Isosceles Triangle 26">
            <a:extLst>
              <a:ext uri="{FF2B5EF4-FFF2-40B4-BE49-F238E27FC236}">
                <a16:creationId xmlns:a16="http://schemas.microsoft.com/office/drawing/2014/main" id="{0BF37EF3-C3CA-4FC9-8624-E2297A5F95B9}"/>
              </a:ext>
            </a:extLst>
          </p:cNvPr>
          <p:cNvSpPr>
            <a:spLocks/>
          </p:cNvSpPr>
          <p:nvPr/>
        </p:nvSpPr>
        <p:spPr bwMode="auto">
          <a:xfrm flipH="1">
            <a:off x="4283293" y="3506339"/>
            <a:ext cx="2433445" cy="1248168"/>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28" name="Freeform 15">
            <a:extLst>
              <a:ext uri="{FF2B5EF4-FFF2-40B4-BE49-F238E27FC236}">
                <a16:creationId xmlns:a16="http://schemas.microsoft.com/office/drawing/2014/main" id="{D0EAC78D-40A1-4D28-BCBC-42D281FFB046}"/>
              </a:ext>
            </a:extLst>
          </p:cNvPr>
          <p:cNvSpPr>
            <a:spLocks/>
          </p:cNvSpPr>
          <p:nvPr/>
        </p:nvSpPr>
        <p:spPr bwMode="auto">
          <a:xfrm flipH="1">
            <a:off x="5500757" y="3506339"/>
            <a:ext cx="1215981" cy="1248167"/>
          </a:xfrm>
          <a:custGeom>
            <a:avLst/>
            <a:gdLst>
              <a:gd name="connsiteX0" fmla="*/ 0 w 1107022"/>
              <a:gd name="connsiteY0" fmla="*/ 0 h 1727834"/>
              <a:gd name="connsiteX1" fmla="*/ 1107022 w 1107022"/>
              <a:gd name="connsiteY1" fmla="*/ 0 h 1727834"/>
              <a:gd name="connsiteX2" fmla="*/ 1107022 w 1107022"/>
              <a:gd name="connsiteY2" fmla="*/ 1727834 h 1727834"/>
              <a:gd name="connsiteX3" fmla="*/ 0 w 1107022"/>
              <a:gd name="connsiteY3" fmla="*/ 1727834 h 1727834"/>
              <a:gd name="connsiteX4" fmla="*/ 0 w 1107022"/>
              <a:gd name="connsiteY4" fmla="*/ 0 h 1727834"/>
              <a:gd name="connsiteX0" fmla="*/ 0 w 1107022"/>
              <a:gd name="connsiteY0" fmla="*/ 1727834 h 1727834"/>
              <a:gd name="connsiteX1" fmla="*/ 1107022 w 1107022"/>
              <a:gd name="connsiteY1" fmla="*/ 0 h 1727834"/>
              <a:gd name="connsiteX2" fmla="*/ 1107022 w 1107022"/>
              <a:gd name="connsiteY2" fmla="*/ 1727834 h 1727834"/>
              <a:gd name="connsiteX3" fmla="*/ 0 w 1107022"/>
              <a:gd name="connsiteY3" fmla="*/ 1727834 h 1727834"/>
            </a:gdLst>
            <a:ahLst/>
            <a:cxnLst>
              <a:cxn ang="0">
                <a:pos x="connsiteX0" y="connsiteY0"/>
              </a:cxn>
              <a:cxn ang="0">
                <a:pos x="connsiteX1" y="connsiteY1"/>
              </a:cxn>
              <a:cxn ang="0">
                <a:pos x="connsiteX2" y="connsiteY2"/>
              </a:cxn>
              <a:cxn ang="0">
                <a:pos x="connsiteX3" y="connsiteY3"/>
              </a:cxn>
            </a:cxnLst>
            <a:rect l="l" t="t" r="r" b="b"/>
            <a:pathLst>
              <a:path w="1107022" h="1727834">
                <a:moveTo>
                  <a:pt x="0" y="1727834"/>
                </a:moveTo>
                <a:lnTo>
                  <a:pt x="1107022" y="0"/>
                </a:lnTo>
                <a:lnTo>
                  <a:pt x="1107022" y="1727834"/>
                </a:lnTo>
                <a:lnTo>
                  <a:pt x="0" y="1727834"/>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29" name="Isosceles Triangle 28">
            <a:extLst>
              <a:ext uri="{FF2B5EF4-FFF2-40B4-BE49-F238E27FC236}">
                <a16:creationId xmlns:a16="http://schemas.microsoft.com/office/drawing/2014/main" id="{FCBC1ED0-1F3C-4883-A164-AE27D14266F7}"/>
              </a:ext>
            </a:extLst>
          </p:cNvPr>
          <p:cNvSpPr>
            <a:spLocks/>
          </p:cNvSpPr>
          <p:nvPr/>
        </p:nvSpPr>
        <p:spPr bwMode="auto">
          <a:xfrm flipH="1">
            <a:off x="3004553" y="2987919"/>
            <a:ext cx="2433445" cy="1766588"/>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30" name="Freeform 5">
            <a:extLst>
              <a:ext uri="{FF2B5EF4-FFF2-40B4-BE49-F238E27FC236}">
                <a16:creationId xmlns:a16="http://schemas.microsoft.com/office/drawing/2014/main" id="{98B2FF36-D00A-4E74-8A48-3D0E28111981}"/>
              </a:ext>
            </a:extLst>
          </p:cNvPr>
          <p:cNvSpPr>
            <a:spLocks/>
          </p:cNvSpPr>
          <p:nvPr/>
        </p:nvSpPr>
        <p:spPr bwMode="auto">
          <a:xfrm flipH="1">
            <a:off x="4220534" y="2987919"/>
            <a:ext cx="1217464" cy="1766588"/>
          </a:xfrm>
          <a:custGeom>
            <a:avLst/>
            <a:gdLst>
              <a:gd name="connsiteX0" fmla="*/ 0 w 1108373"/>
              <a:gd name="connsiteY0" fmla="*/ 0 h 1727835"/>
              <a:gd name="connsiteX1" fmla="*/ 1108373 w 1108373"/>
              <a:gd name="connsiteY1" fmla="*/ 0 h 1727835"/>
              <a:gd name="connsiteX2" fmla="*/ 1108373 w 1108373"/>
              <a:gd name="connsiteY2" fmla="*/ 1727835 h 1727835"/>
              <a:gd name="connsiteX3" fmla="*/ 0 w 1108373"/>
              <a:gd name="connsiteY3" fmla="*/ 1727835 h 1727835"/>
              <a:gd name="connsiteX4" fmla="*/ 0 w 1108373"/>
              <a:gd name="connsiteY4" fmla="*/ 0 h 1727835"/>
              <a:gd name="connsiteX0" fmla="*/ 0 w 1108373"/>
              <a:gd name="connsiteY0" fmla="*/ 1727835 h 1727835"/>
              <a:gd name="connsiteX1" fmla="*/ 1108373 w 1108373"/>
              <a:gd name="connsiteY1" fmla="*/ 0 h 1727835"/>
              <a:gd name="connsiteX2" fmla="*/ 1108373 w 1108373"/>
              <a:gd name="connsiteY2" fmla="*/ 1727835 h 1727835"/>
              <a:gd name="connsiteX3" fmla="*/ 0 w 1108373"/>
              <a:gd name="connsiteY3" fmla="*/ 1727835 h 1727835"/>
            </a:gdLst>
            <a:ahLst/>
            <a:cxnLst>
              <a:cxn ang="0">
                <a:pos x="connsiteX0" y="connsiteY0"/>
              </a:cxn>
              <a:cxn ang="0">
                <a:pos x="connsiteX1" y="connsiteY1"/>
              </a:cxn>
              <a:cxn ang="0">
                <a:pos x="connsiteX2" y="connsiteY2"/>
              </a:cxn>
              <a:cxn ang="0">
                <a:pos x="connsiteX3" y="connsiteY3"/>
              </a:cxn>
            </a:cxnLst>
            <a:rect l="l" t="t" r="r" b="b"/>
            <a:pathLst>
              <a:path w="1108373" h="1727835">
                <a:moveTo>
                  <a:pt x="0" y="1727835"/>
                </a:moveTo>
                <a:lnTo>
                  <a:pt x="1108373" y="0"/>
                </a:lnTo>
                <a:lnTo>
                  <a:pt x="1108373" y="1727835"/>
                </a:lnTo>
                <a:lnTo>
                  <a:pt x="0" y="1727835"/>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1" name="Isosceles Triangle 30">
            <a:extLst>
              <a:ext uri="{FF2B5EF4-FFF2-40B4-BE49-F238E27FC236}">
                <a16:creationId xmlns:a16="http://schemas.microsoft.com/office/drawing/2014/main" id="{32D9FBDB-9EBC-4618-9B11-0991D7F3B674}"/>
              </a:ext>
            </a:extLst>
          </p:cNvPr>
          <p:cNvSpPr>
            <a:spLocks/>
          </p:cNvSpPr>
          <p:nvPr/>
        </p:nvSpPr>
        <p:spPr bwMode="auto">
          <a:xfrm flipH="1">
            <a:off x="1782936" y="3839013"/>
            <a:ext cx="2433445" cy="915492"/>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32" name="Freeform: Shape 31">
            <a:extLst>
              <a:ext uri="{FF2B5EF4-FFF2-40B4-BE49-F238E27FC236}">
                <a16:creationId xmlns:a16="http://schemas.microsoft.com/office/drawing/2014/main" id="{EFA701B3-5086-4131-A91E-5ED5E45424EA}"/>
              </a:ext>
            </a:extLst>
          </p:cNvPr>
          <p:cNvSpPr>
            <a:spLocks/>
          </p:cNvSpPr>
          <p:nvPr/>
        </p:nvSpPr>
        <p:spPr bwMode="auto">
          <a:xfrm flipH="1">
            <a:off x="2998917" y="3839013"/>
            <a:ext cx="1217464" cy="915492"/>
          </a:xfrm>
          <a:custGeom>
            <a:avLst/>
            <a:gdLst>
              <a:gd name="connsiteX0" fmla="*/ 1107698 w 1108373"/>
              <a:gd name="connsiteY0" fmla="*/ 0 h 949551"/>
              <a:gd name="connsiteX1" fmla="*/ 0 w 1108373"/>
              <a:gd name="connsiteY1" fmla="*/ 949551 h 949551"/>
              <a:gd name="connsiteX2" fmla="*/ 1108373 w 1108373"/>
              <a:gd name="connsiteY2" fmla="*/ 949551 h 949551"/>
              <a:gd name="connsiteX3" fmla="*/ 1108373 w 1108373"/>
              <a:gd name="connsiteY3" fmla="*/ 579 h 949551"/>
            </a:gdLst>
            <a:ahLst/>
            <a:cxnLst>
              <a:cxn ang="0">
                <a:pos x="connsiteX0" y="connsiteY0"/>
              </a:cxn>
              <a:cxn ang="0">
                <a:pos x="connsiteX1" y="connsiteY1"/>
              </a:cxn>
              <a:cxn ang="0">
                <a:pos x="connsiteX2" y="connsiteY2"/>
              </a:cxn>
              <a:cxn ang="0">
                <a:pos x="connsiteX3" y="connsiteY3"/>
              </a:cxn>
            </a:cxnLst>
            <a:rect l="l" t="t" r="r" b="b"/>
            <a:pathLst>
              <a:path w="1108373" h="949551">
                <a:moveTo>
                  <a:pt x="1107698" y="0"/>
                </a:moveTo>
                <a:lnTo>
                  <a:pt x="0" y="949551"/>
                </a:lnTo>
                <a:lnTo>
                  <a:pt x="1108373" y="949551"/>
                </a:lnTo>
                <a:lnTo>
                  <a:pt x="1108373" y="579"/>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cxnSp>
        <p:nvCxnSpPr>
          <p:cNvPr id="33" name="Straight Connector 32">
            <a:extLst>
              <a:ext uri="{FF2B5EF4-FFF2-40B4-BE49-F238E27FC236}">
                <a16:creationId xmlns:a16="http://schemas.microsoft.com/office/drawing/2014/main" id="{9C10A2D9-08E4-4007-93BB-87918DE726CD}"/>
              </a:ext>
            </a:extLst>
          </p:cNvPr>
          <p:cNvCxnSpPr>
            <a:cxnSpLocks/>
          </p:cNvCxnSpPr>
          <p:nvPr/>
        </p:nvCxnSpPr>
        <p:spPr>
          <a:xfrm flipH="1" flipV="1">
            <a:off x="4489929" y="2277672"/>
            <a:ext cx="741433" cy="518361"/>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4" name="Straight Connector 33">
            <a:extLst>
              <a:ext uri="{FF2B5EF4-FFF2-40B4-BE49-F238E27FC236}">
                <a16:creationId xmlns:a16="http://schemas.microsoft.com/office/drawing/2014/main" id="{05F3AB64-FCE0-482B-9F9A-4F94BBD46FA9}"/>
              </a:ext>
            </a:extLst>
          </p:cNvPr>
          <p:cNvCxnSpPr>
            <a:cxnSpLocks/>
          </p:cNvCxnSpPr>
          <p:nvPr/>
        </p:nvCxnSpPr>
        <p:spPr>
          <a:xfrm flipH="1">
            <a:off x="5768668" y="2342636"/>
            <a:ext cx="695732" cy="453456"/>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5" name="Straight Connector 34">
            <a:extLst>
              <a:ext uri="{FF2B5EF4-FFF2-40B4-BE49-F238E27FC236}">
                <a16:creationId xmlns:a16="http://schemas.microsoft.com/office/drawing/2014/main" id="{15672EA6-49E7-4247-BBB2-FF24FA9F0B06}"/>
              </a:ext>
            </a:extLst>
          </p:cNvPr>
          <p:cNvCxnSpPr>
            <a:cxnSpLocks/>
          </p:cNvCxnSpPr>
          <p:nvPr/>
        </p:nvCxnSpPr>
        <p:spPr>
          <a:xfrm flipH="1" flipV="1">
            <a:off x="7001706" y="2342694"/>
            <a:ext cx="688313" cy="307333"/>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6" name="Straight Connector 35">
            <a:extLst>
              <a:ext uri="{FF2B5EF4-FFF2-40B4-BE49-F238E27FC236}">
                <a16:creationId xmlns:a16="http://schemas.microsoft.com/office/drawing/2014/main" id="{88D573CE-DDC2-46E2-AA61-9B615C32CF48}"/>
              </a:ext>
            </a:extLst>
          </p:cNvPr>
          <p:cNvCxnSpPr>
            <a:cxnSpLocks/>
          </p:cNvCxnSpPr>
          <p:nvPr/>
        </p:nvCxnSpPr>
        <p:spPr>
          <a:xfrm flipH="1">
            <a:off x="8227326" y="2316838"/>
            <a:ext cx="776638" cy="333246"/>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2911991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519BBB50-D6D5-46DB-9FEB-50FB7A82809A}"/>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D245095C-7439-4EE3-BEFB-CC845F692E3E}"/>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Grand Title">
            <a:extLst>
              <a:ext uri="{FF2B5EF4-FFF2-40B4-BE49-F238E27FC236}">
                <a16:creationId xmlns:a16="http://schemas.microsoft.com/office/drawing/2014/main" id="{AC42A217-CB83-4702-A74C-19AB461E38DA}"/>
              </a:ext>
            </a:extLst>
          </p:cNvPr>
          <p:cNvSpPr txBox="1"/>
          <p:nvPr/>
        </p:nvSpPr>
        <p:spPr>
          <a:xfrm>
            <a:off x="4278665" y="657107"/>
            <a:ext cx="3636258" cy="492443"/>
          </a:xfrm>
          <a:prstGeom prst="rect">
            <a:avLst/>
          </a:prstGeom>
          <a:noFill/>
        </p:spPr>
        <p:txBody>
          <a:bodyPr wrap="square" lIns="0" tIns="0" rIns="0" bIns="0" rtlCol="0" anchor="t" anchorCtr="0">
            <a:spAutoFit/>
          </a:bodyPr>
          <a:lstStyle/>
          <a:p>
            <a:pPr algn="ctr"/>
            <a:r>
              <a:rPr lang="en-US" sz="3200">
                <a:solidFill>
                  <a:schemeClr val="tx1">
                    <a:lumMod val="75000"/>
                    <a:lumOff val="25000"/>
                  </a:schemeClr>
                </a:solidFill>
                <a:latin typeface="+mj-lt"/>
              </a:rPr>
              <a:t>DATA PROCESS</a:t>
            </a:r>
            <a:endParaRPr lang="en-ID" sz="3200">
              <a:solidFill>
                <a:schemeClr val="accent1"/>
              </a:solidFill>
              <a:latin typeface="+mj-lt"/>
            </a:endParaRPr>
          </a:p>
        </p:txBody>
      </p:sp>
      <p:sp>
        <p:nvSpPr>
          <p:cNvPr id="5" name="Freeform 6">
            <a:extLst>
              <a:ext uri="{FF2B5EF4-FFF2-40B4-BE49-F238E27FC236}">
                <a16:creationId xmlns:a16="http://schemas.microsoft.com/office/drawing/2014/main" id="{806FE2D6-7550-4301-BA60-9863CF9A5A1E}"/>
              </a:ext>
            </a:extLst>
          </p:cNvPr>
          <p:cNvSpPr>
            <a:spLocks/>
          </p:cNvSpPr>
          <p:nvPr/>
        </p:nvSpPr>
        <p:spPr bwMode="auto">
          <a:xfrm>
            <a:off x="1219144" y="1706167"/>
            <a:ext cx="849036" cy="1230313"/>
          </a:xfrm>
          <a:custGeom>
            <a:avLst/>
            <a:gdLst>
              <a:gd name="T0" fmla="*/ 439 w 439"/>
              <a:gd name="T1" fmla="*/ 581 h 775"/>
              <a:gd name="T2" fmla="*/ 0 w 439"/>
              <a:gd name="T3" fmla="*/ 775 h 775"/>
              <a:gd name="T4" fmla="*/ 0 w 439"/>
              <a:gd name="T5" fmla="*/ 194 h 775"/>
              <a:gd name="T6" fmla="*/ 439 w 439"/>
              <a:gd name="T7" fmla="*/ 0 h 775"/>
              <a:gd name="T8" fmla="*/ 439 w 439"/>
              <a:gd name="T9" fmla="*/ 581 h 775"/>
            </a:gdLst>
            <a:ahLst/>
            <a:cxnLst>
              <a:cxn ang="0">
                <a:pos x="T0" y="T1"/>
              </a:cxn>
              <a:cxn ang="0">
                <a:pos x="T2" y="T3"/>
              </a:cxn>
              <a:cxn ang="0">
                <a:pos x="T4" y="T5"/>
              </a:cxn>
              <a:cxn ang="0">
                <a:pos x="T6" y="T7"/>
              </a:cxn>
              <a:cxn ang="0">
                <a:pos x="T8" y="T9"/>
              </a:cxn>
            </a:cxnLst>
            <a:rect l="0" t="0" r="r" b="b"/>
            <a:pathLst>
              <a:path w="439" h="775">
                <a:moveTo>
                  <a:pt x="439" y="581"/>
                </a:moveTo>
                <a:lnTo>
                  <a:pt x="0" y="775"/>
                </a:lnTo>
                <a:lnTo>
                  <a:pt x="0" y="194"/>
                </a:lnTo>
                <a:lnTo>
                  <a:pt x="439" y="0"/>
                </a:lnTo>
                <a:lnTo>
                  <a:pt x="439" y="58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7">
            <a:extLst>
              <a:ext uri="{FF2B5EF4-FFF2-40B4-BE49-F238E27FC236}">
                <a16:creationId xmlns:a16="http://schemas.microsoft.com/office/drawing/2014/main" id="{BE501F2D-D713-4190-942D-91303DF401A7}"/>
              </a:ext>
            </a:extLst>
          </p:cNvPr>
          <p:cNvSpPr>
            <a:spLocks/>
          </p:cNvSpPr>
          <p:nvPr/>
        </p:nvSpPr>
        <p:spPr bwMode="auto">
          <a:xfrm>
            <a:off x="4760340" y="2026842"/>
            <a:ext cx="738797" cy="1231900"/>
          </a:xfrm>
          <a:custGeom>
            <a:avLst/>
            <a:gdLst>
              <a:gd name="T0" fmla="*/ 382 w 382"/>
              <a:gd name="T1" fmla="*/ 582 h 776"/>
              <a:gd name="T2" fmla="*/ 0 w 382"/>
              <a:gd name="T3" fmla="*/ 776 h 776"/>
              <a:gd name="T4" fmla="*/ 0 w 382"/>
              <a:gd name="T5" fmla="*/ 194 h 776"/>
              <a:gd name="T6" fmla="*/ 382 w 382"/>
              <a:gd name="T7" fmla="*/ 0 h 776"/>
              <a:gd name="T8" fmla="*/ 382 w 382"/>
              <a:gd name="T9" fmla="*/ 582 h 776"/>
            </a:gdLst>
            <a:ahLst/>
            <a:cxnLst>
              <a:cxn ang="0">
                <a:pos x="T0" y="T1"/>
              </a:cxn>
              <a:cxn ang="0">
                <a:pos x="T2" y="T3"/>
              </a:cxn>
              <a:cxn ang="0">
                <a:pos x="T4" y="T5"/>
              </a:cxn>
              <a:cxn ang="0">
                <a:pos x="T6" y="T7"/>
              </a:cxn>
              <a:cxn ang="0">
                <a:pos x="T8" y="T9"/>
              </a:cxn>
            </a:cxnLst>
            <a:rect l="0" t="0" r="r" b="b"/>
            <a:pathLst>
              <a:path w="382" h="776">
                <a:moveTo>
                  <a:pt x="382" y="582"/>
                </a:moveTo>
                <a:lnTo>
                  <a:pt x="0" y="776"/>
                </a:lnTo>
                <a:lnTo>
                  <a:pt x="0" y="194"/>
                </a:lnTo>
                <a:lnTo>
                  <a:pt x="382" y="0"/>
                </a:lnTo>
                <a:lnTo>
                  <a:pt x="382" y="5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Rectangle 6">
            <a:extLst>
              <a:ext uri="{FF2B5EF4-FFF2-40B4-BE49-F238E27FC236}">
                <a16:creationId xmlns:a16="http://schemas.microsoft.com/office/drawing/2014/main" id="{C87D0A86-22AA-4146-A79D-E8503DD91A8E}"/>
              </a:ext>
            </a:extLst>
          </p:cNvPr>
          <p:cNvSpPr>
            <a:spLocks noChangeArrowheads="1"/>
          </p:cNvSpPr>
          <p:nvPr/>
        </p:nvSpPr>
        <p:spPr bwMode="auto">
          <a:xfrm>
            <a:off x="1219144" y="2026842"/>
            <a:ext cx="4279993" cy="92392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1348A889-18E6-441A-AD71-B17344E3E149}"/>
              </a:ext>
            </a:extLst>
          </p:cNvPr>
          <p:cNvSpPr>
            <a:spLocks/>
          </p:cNvSpPr>
          <p:nvPr/>
        </p:nvSpPr>
        <p:spPr bwMode="auto">
          <a:xfrm>
            <a:off x="1219144" y="2936480"/>
            <a:ext cx="849036" cy="1230313"/>
          </a:xfrm>
          <a:custGeom>
            <a:avLst/>
            <a:gdLst>
              <a:gd name="T0" fmla="*/ 439 w 439"/>
              <a:gd name="T1" fmla="*/ 581 h 775"/>
              <a:gd name="T2" fmla="*/ 0 w 439"/>
              <a:gd name="T3" fmla="*/ 775 h 775"/>
              <a:gd name="T4" fmla="*/ 0 w 439"/>
              <a:gd name="T5" fmla="*/ 194 h 775"/>
              <a:gd name="T6" fmla="*/ 439 w 439"/>
              <a:gd name="T7" fmla="*/ 0 h 775"/>
              <a:gd name="T8" fmla="*/ 439 w 439"/>
              <a:gd name="T9" fmla="*/ 581 h 775"/>
            </a:gdLst>
            <a:ahLst/>
            <a:cxnLst>
              <a:cxn ang="0">
                <a:pos x="T0" y="T1"/>
              </a:cxn>
              <a:cxn ang="0">
                <a:pos x="T2" y="T3"/>
              </a:cxn>
              <a:cxn ang="0">
                <a:pos x="T4" y="T5"/>
              </a:cxn>
              <a:cxn ang="0">
                <a:pos x="T6" y="T7"/>
              </a:cxn>
              <a:cxn ang="0">
                <a:pos x="T8" y="T9"/>
              </a:cxn>
            </a:cxnLst>
            <a:rect l="0" t="0" r="r" b="b"/>
            <a:pathLst>
              <a:path w="439" h="775">
                <a:moveTo>
                  <a:pt x="439" y="581"/>
                </a:moveTo>
                <a:lnTo>
                  <a:pt x="0" y="775"/>
                </a:lnTo>
                <a:lnTo>
                  <a:pt x="0" y="194"/>
                </a:lnTo>
                <a:lnTo>
                  <a:pt x="439" y="0"/>
                </a:lnTo>
                <a:lnTo>
                  <a:pt x="439" y="58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C189D8BD-962E-40D0-97BA-A75DFCADFDC1}"/>
              </a:ext>
            </a:extLst>
          </p:cNvPr>
          <p:cNvSpPr>
            <a:spLocks/>
          </p:cNvSpPr>
          <p:nvPr/>
        </p:nvSpPr>
        <p:spPr bwMode="auto">
          <a:xfrm>
            <a:off x="4760340" y="3257155"/>
            <a:ext cx="738797" cy="1231900"/>
          </a:xfrm>
          <a:custGeom>
            <a:avLst/>
            <a:gdLst>
              <a:gd name="T0" fmla="*/ 382 w 382"/>
              <a:gd name="T1" fmla="*/ 582 h 776"/>
              <a:gd name="T2" fmla="*/ 0 w 382"/>
              <a:gd name="T3" fmla="*/ 776 h 776"/>
              <a:gd name="T4" fmla="*/ 0 w 382"/>
              <a:gd name="T5" fmla="*/ 194 h 776"/>
              <a:gd name="T6" fmla="*/ 382 w 382"/>
              <a:gd name="T7" fmla="*/ 0 h 776"/>
              <a:gd name="T8" fmla="*/ 382 w 382"/>
              <a:gd name="T9" fmla="*/ 582 h 776"/>
            </a:gdLst>
            <a:ahLst/>
            <a:cxnLst>
              <a:cxn ang="0">
                <a:pos x="T0" y="T1"/>
              </a:cxn>
              <a:cxn ang="0">
                <a:pos x="T2" y="T3"/>
              </a:cxn>
              <a:cxn ang="0">
                <a:pos x="T4" y="T5"/>
              </a:cxn>
              <a:cxn ang="0">
                <a:pos x="T6" y="T7"/>
              </a:cxn>
              <a:cxn ang="0">
                <a:pos x="T8" y="T9"/>
              </a:cxn>
            </a:cxnLst>
            <a:rect l="0" t="0" r="r" b="b"/>
            <a:pathLst>
              <a:path w="382" h="776">
                <a:moveTo>
                  <a:pt x="382" y="582"/>
                </a:moveTo>
                <a:lnTo>
                  <a:pt x="0" y="776"/>
                </a:lnTo>
                <a:lnTo>
                  <a:pt x="0" y="194"/>
                </a:lnTo>
                <a:lnTo>
                  <a:pt x="382" y="0"/>
                </a:lnTo>
                <a:lnTo>
                  <a:pt x="382" y="5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Rectangle 9">
            <a:extLst>
              <a:ext uri="{FF2B5EF4-FFF2-40B4-BE49-F238E27FC236}">
                <a16:creationId xmlns:a16="http://schemas.microsoft.com/office/drawing/2014/main" id="{6F6174E8-F021-4A24-808C-50CA96CF8D5F}"/>
              </a:ext>
            </a:extLst>
          </p:cNvPr>
          <p:cNvSpPr>
            <a:spLocks noChangeArrowheads="1"/>
          </p:cNvSpPr>
          <p:nvPr/>
        </p:nvSpPr>
        <p:spPr bwMode="auto">
          <a:xfrm>
            <a:off x="1219144" y="3257155"/>
            <a:ext cx="4279993" cy="92392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6">
            <a:extLst>
              <a:ext uri="{FF2B5EF4-FFF2-40B4-BE49-F238E27FC236}">
                <a16:creationId xmlns:a16="http://schemas.microsoft.com/office/drawing/2014/main" id="{4A3491DE-D09F-41C3-BA30-75B174E4DAEF}"/>
              </a:ext>
            </a:extLst>
          </p:cNvPr>
          <p:cNvSpPr>
            <a:spLocks/>
          </p:cNvSpPr>
          <p:nvPr/>
        </p:nvSpPr>
        <p:spPr bwMode="auto">
          <a:xfrm>
            <a:off x="1219144" y="4181080"/>
            <a:ext cx="849036" cy="1230313"/>
          </a:xfrm>
          <a:custGeom>
            <a:avLst/>
            <a:gdLst>
              <a:gd name="T0" fmla="*/ 439 w 439"/>
              <a:gd name="T1" fmla="*/ 581 h 775"/>
              <a:gd name="T2" fmla="*/ 0 w 439"/>
              <a:gd name="T3" fmla="*/ 775 h 775"/>
              <a:gd name="T4" fmla="*/ 0 w 439"/>
              <a:gd name="T5" fmla="*/ 194 h 775"/>
              <a:gd name="T6" fmla="*/ 439 w 439"/>
              <a:gd name="T7" fmla="*/ 0 h 775"/>
              <a:gd name="T8" fmla="*/ 439 w 439"/>
              <a:gd name="T9" fmla="*/ 581 h 775"/>
            </a:gdLst>
            <a:ahLst/>
            <a:cxnLst>
              <a:cxn ang="0">
                <a:pos x="T0" y="T1"/>
              </a:cxn>
              <a:cxn ang="0">
                <a:pos x="T2" y="T3"/>
              </a:cxn>
              <a:cxn ang="0">
                <a:pos x="T4" y="T5"/>
              </a:cxn>
              <a:cxn ang="0">
                <a:pos x="T6" y="T7"/>
              </a:cxn>
              <a:cxn ang="0">
                <a:pos x="T8" y="T9"/>
              </a:cxn>
            </a:cxnLst>
            <a:rect l="0" t="0" r="r" b="b"/>
            <a:pathLst>
              <a:path w="439" h="775">
                <a:moveTo>
                  <a:pt x="439" y="581"/>
                </a:moveTo>
                <a:lnTo>
                  <a:pt x="0" y="775"/>
                </a:lnTo>
                <a:lnTo>
                  <a:pt x="0" y="194"/>
                </a:lnTo>
                <a:lnTo>
                  <a:pt x="439" y="0"/>
                </a:lnTo>
                <a:lnTo>
                  <a:pt x="439" y="58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27A3C76-7990-41CC-AB8B-2C204AEDB39E}"/>
              </a:ext>
            </a:extLst>
          </p:cNvPr>
          <p:cNvSpPr>
            <a:spLocks/>
          </p:cNvSpPr>
          <p:nvPr/>
        </p:nvSpPr>
        <p:spPr bwMode="auto">
          <a:xfrm>
            <a:off x="4760340" y="4501755"/>
            <a:ext cx="738797" cy="1231900"/>
          </a:xfrm>
          <a:custGeom>
            <a:avLst/>
            <a:gdLst>
              <a:gd name="T0" fmla="*/ 382 w 382"/>
              <a:gd name="T1" fmla="*/ 582 h 776"/>
              <a:gd name="T2" fmla="*/ 0 w 382"/>
              <a:gd name="T3" fmla="*/ 776 h 776"/>
              <a:gd name="T4" fmla="*/ 0 w 382"/>
              <a:gd name="T5" fmla="*/ 194 h 776"/>
              <a:gd name="T6" fmla="*/ 382 w 382"/>
              <a:gd name="T7" fmla="*/ 0 h 776"/>
              <a:gd name="T8" fmla="*/ 382 w 382"/>
              <a:gd name="T9" fmla="*/ 582 h 776"/>
            </a:gdLst>
            <a:ahLst/>
            <a:cxnLst>
              <a:cxn ang="0">
                <a:pos x="T0" y="T1"/>
              </a:cxn>
              <a:cxn ang="0">
                <a:pos x="T2" y="T3"/>
              </a:cxn>
              <a:cxn ang="0">
                <a:pos x="T4" y="T5"/>
              </a:cxn>
              <a:cxn ang="0">
                <a:pos x="T6" y="T7"/>
              </a:cxn>
              <a:cxn ang="0">
                <a:pos x="T8" y="T9"/>
              </a:cxn>
            </a:cxnLst>
            <a:rect l="0" t="0" r="r" b="b"/>
            <a:pathLst>
              <a:path w="382" h="776">
                <a:moveTo>
                  <a:pt x="382" y="582"/>
                </a:moveTo>
                <a:lnTo>
                  <a:pt x="0" y="776"/>
                </a:lnTo>
                <a:lnTo>
                  <a:pt x="0" y="194"/>
                </a:lnTo>
                <a:lnTo>
                  <a:pt x="382" y="0"/>
                </a:lnTo>
                <a:lnTo>
                  <a:pt x="382" y="5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12">
            <a:extLst>
              <a:ext uri="{FF2B5EF4-FFF2-40B4-BE49-F238E27FC236}">
                <a16:creationId xmlns:a16="http://schemas.microsoft.com/office/drawing/2014/main" id="{754C1180-5EEE-4EBC-9168-B7E32318249C}"/>
              </a:ext>
            </a:extLst>
          </p:cNvPr>
          <p:cNvSpPr>
            <a:spLocks noChangeArrowheads="1"/>
          </p:cNvSpPr>
          <p:nvPr/>
        </p:nvSpPr>
        <p:spPr bwMode="auto">
          <a:xfrm>
            <a:off x="1219144" y="4501755"/>
            <a:ext cx="4279993" cy="92392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TextBox 13">
            <a:extLst>
              <a:ext uri="{FF2B5EF4-FFF2-40B4-BE49-F238E27FC236}">
                <a16:creationId xmlns:a16="http://schemas.microsoft.com/office/drawing/2014/main" id="{FDAACBFA-C15D-4AD8-A74E-8348D0CF6890}"/>
              </a:ext>
            </a:extLst>
          </p:cNvPr>
          <p:cNvSpPr txBox="1"/>
          <p:nvPr/>
        </p:nvSpPr>
        <p:spPr>
          <a:xfrm>
            <a:off x="2512940" y="2418961"/>
            <a:ext cx="2447941" cy="332848"/>
          </a:xfrm>
          <a:prstGeom prst="rect">
            <a:avLst/>
          </a:prstGeom>
          <a:noFill/>
        </p:spPr>
        <p:txBody>
          <a:bodyPr wrap="square" rtlCol="0">
            <a:spAutoFit/>
          </a:bodyPr>
          <a:lstStyle>
            <a:defPPr>
              <a:defRPr lang="en-US"/>
            </a:defPPr>
            <a:lvl1pPr>
              <a:lnSpc>
                <a:spcPct val="150000"/>
              </a:lnSpc>
              <a:defRPr sz="1200">
                <a:solidFill>
                  <a:schemeClr val="bg1"/>
                </a:solidFill>
              </a:defRPr>
            </a:lvl1pPr>
          </a:lstStyle>
          <a:p>
            <a:r>
              <a:rPr lang="en-US"/>
              <a:t>a wonderful serenity has taken</a:t>
            </a:r>
            <a:endParaRPr lang="id-ID" dirty="0"/>
          </a:p>
        </p:txBody>
      </p:sp>
      <p:sp>
        <p:nvSpPr>
          <p:cNvPr id="15" name="TextBox 14">
            <a:extLst>
              <a:ext uri="{FF2B5EF4-FFF2-40B4-BE49-F238E27FC236}">
                <a16:creationId xmlns:a16="http://schemas.microsoft.com/office/drawing/2014/main" id="{D11C8B2B-D97E-4018-B186-CAB4AD8115C8}"/>
              </a:ext>
            </a:extLst>
          </p:cNvPr>
          <p:cNvSpPr txBox="1"/>
          <p:nvPr/>
        </p:nvSpPr>
        <p:spPr>
          <a:xfrm>
            <a:off x="2512940" y="2208401"/>
            <a:ext cx="914033" cy="307777"/>
          </a:xfrm>
          <a:prstGeom prst="rect">
            <a:avLst/>
          </a:prstGeom>
          <a:noFill/>
        </p:spPr>
        <p:txBody>
          <a:bodyPr wrap="none" rtlCol="0">
            <a:spAutoFit/>
          </a:bodyPr>
          <a:lstStyle>
            <a:defPPr>
              <a:defRPr lang="en-US"/>
            </a:defPPr>
            <a:lvl1pPr>
              <a:defRPr sz="1400" b="1">
                <a:solidFill>
                  <a:schemeClr val="tx1">
                    <a:lumMod val="75000"/>
                    <a:lumOff val="25000"/>
                  </a:schemeClr>
                </a:solidFill>
              </a:defRPr>
            </a:lvl1pPr>
          </a:lstStyle>
          <a:p>
            <a:r>
              <a:rPr lang="en-US">
                <a:solidFill>
                  <a:schemeClr val="bg1"/>
                </a:solidFill>
                <a:latin typeface="+mj-lt"/>
              </a:rPr>
              <a:t>Process 1</a:t>
            </a:r>
            <a:endParaRPr lang="en-ID" dirty="0">
              <a:solidFill>
                <a:schemeClr val="bg1"/>
              </a:solidFill>
              <a:latin typeface="+mj-lt"/>
            </a:endParaRPr>
          </a:p>
        </p:txBody>
      </p:sp>
      <p:sp>
        <p:nvSpPr>
          <p:cNvPr id="16" name="TextBox 15">
            <a:extLst>
              <a:ext uri="{FF2B5EF4-FFF2-40B4-BE49-F238E27FC236}">
                <a16:creationId xmlns:a16="http://schemas.microsoft.com/office/drawing/2014/main" id="{8EF0AC8C-01DA-44FF-A7A9-B6225B78494A}"/>
              </a:ext>
            </a:extLst>
          </p:cNvPr>
          <p:cNvSpPr txBox="1"/>
          <p:nvPr/>
        </p:nvSpPr>
        <p:spPr>
          <a:xfrm>
            <a:off x="2512940" y="3661151"/>
            <a:ext cx="2447941" cy="332848"/>
          </a:xfrm>
          <a:prstGeom prst="rect">
            <a:avLst/>
          </a:prstGeom>
          <a:noFill/>
        </p:spPr>
        <p:txBody>
          <a:bodyPr wrap="square" rtlCol="0">
            <a:spAutoFit/>
          </a:bodyPr>
          <a:lstStyle>
            <a:defPPr>
              <a:defRPr lang="en-US"/>
            </a:defPPr>
            <a:lvl1pPr>
              <a:lnSpc>
                <a:spcPct val="150000"/>
              </a:lnSpc>
              <a:defRPr sz="1200">
                <a:solidFill>
                  <a:schemeClr val="bg1"/>
                </a:solidFill>
              </a:defRPr>
            </a:lvl1pPr>
          </a:lstStyle>
          <a:p>
            <a:r>
              <a:rPr lang="en-US"/>
              <a:t>a wonderful serenity has taken</a:t>
            </a:r>
            <a:endParaRPr lang="id-ID" dirty="0"/>
          </a:p>
        </p:txBody>
      </p:sp>
      <p:sp>
        <p:nvSpPr>
          <p:cNvPr id="17" name="TextBox 16">
            <a:extLst>
              <a:ext uri="{FF2B5EF4-FFF2-40B4-BE49-F238E27FC236}">
                <a16:creationId xmlns:a16="http://schemas.microsoft.com/office/drawing/2014/main" id="{FE0C7250-11E5-4C44-8798-3B58600F757F}"/>
              </a:ext>
            </a:extLst>
          </p:cNvPr>
          <p:cNvSpPr txBox="1"/>
          <p:nvPr/>
        </p:nvSpPr>
        <p:spPr>
          <a:xfrm>
            <a:off x="2512940" y="3450591"/>
            <a:ext cx="952505" cy="307777"/>
          </a:xfrm>
          <a:prstGeom prst="rect">
            <a:avLst/>
          </a:prstGeom>
          <a:noFill/>
        </p:spPr>
        <p:txBody>
          <a:bodyPr wrap="none" rtlCol="0">
            <a:spAutoFit/>
          </a:bodyPr>
          <a:lstStyle>
            <a:defPPr>
              <a:defRPr lang="en-US"/>
            </a:defPPr>
            <a:lvl1pPr>
              <a:defRPr sz="1400" b="1">
                <a:solidFill>
                  <a:schemeClr val="tx1">
                    <a:lumMod val="75000"/>
                    <a:lumOff val="25000"/>
                  </a:schemeClr>
                </a:solidFill>
              </a:defRPr>
            </a:lvl1pPr>
          </a:lstStyle>
          <a:p>
            <a:r>
              <a:rPr lang="en-US">
                <a:solidFill>
                  <a:schemeClr val="bg1"/>
                </a:solidFill>
                <a:latin typeface="+mj-lt"/>
              </a:rPr>
              <a:t>Process 2</a:t>
            </a:r>
            <a:endParaRPr lang="en-ID" dirty="0">
              <a:solidFill>
                <a:schemeClr val="bg1"/>
              </a:solidFill>
              <a:latin typeface="+mj-lt"/>
            </a:endParaRPr>
          </a:p>
        </p:txBody>
      </p:sp>
      <p:sp>
        <p:nvSpPr>
          <p:cNvPr id="18" name="TextBox 17">
            <a:extLst>
              <a:ext uri="{FF2B5EF4-FFF2-40B4-BE49-F238E27FC236}">
                <a16:creationId xmlns:a16="http://schemas.microsoft.com/office/drawing/2014/main" id="{EE9F08AC-B93A-4135-B98C-C8718DBE55AA}"/>
              </a:ext>
            </a:extLst>
          </p:cNvPr>
          <p:cNvSpPr txBox="1"/>
          <p:nvPr/>
        </p:nvSpPr>
        <p:spPr>
          <a:xfrm>
            <a:off x="2512940" y="4917141"/>
            <a:ext cx="2447941" cy="332848"/>
          </a:xfrm>
          <a:prstGeom prst="rect">
            <a:avLst/>
          </a:prstGeom>
          <a:noFill/>
        </p:spPr>
        <p:txBody>
          <a:bodyPr wrap="square" rtlCol="0">
            <a:spAutoFit/>
          </a:bodyPr>
          <a:lstStyle>
            <a:defPPr>
              <a:defRPr lang="en-US"/>
            </a:defPPr>
            <a:lvl1pPr>
              <a:lnSpc>
                <a:spcPct val="150000"/>
              </a:lnSpc>
              <a:defRPr sz="1200">
                <a:solidFill>
                  <a:schemeClr val="bg1"/>
                </a:solidFill>
              </a:defRPr>
            </a:lvl1pPr>
          </a:lstStyle>
          <a:p>
            <a:r>
              <a:rPr lang="en-US"/>
              <a:t>a wonderful serenity has taken</a:t>
            </a:r>
            <a:endParaRPr lang="id-ID" dirty="0"/>
          </a:p>
        </p:txBody>
      </p:sp>
      <p:sp>
        <p:nvSpPr>
          <p:cNvPr id="19" name="TextBox 18">
            <a:extLst>
              <a:ext uri="{FF2B5EF4-FFF2-40B4-BE49-F238E27FC236}">
                <a16:creationId xmlns:a16="http://schemas.microsoft.com/office/drawing/2014/main" id="{EFAB8231-4121-4518-96FC-81A5454D51ED}"/>
              </a:ext>
            </a:extLst>
          </p:cNvPr>
          <p:cNvSpPr txBox="1"/>
          <p:nvPr/>
        </p:nvSpPr>
        <p:spPr>
          <a:xfrm>
            <a:off x="2512940" y="4706581"/>
            <a:ext cx="952505" cy="307777"/>
          </a:xfrm>
          <a:prstGeom prst="rect">
            <a:avLst/>
          </a:prstGeom>
          <a:noFill/>
        </p:spPr>
        <p:txBody>
          <a:bodyPr wrap="none" rtlCol="0">
            <a:spAutoFit/>
          </a:bodyPr>
          <a:lstStyle>
            <a:defPPr>
              <a:defRPr lang="en-US"/>
            </a:defPPr>
            <a:lvl1pPr>
              <a:defRPr sz="1400" b="1">
                <a:solidFill>
                  <a:schemeClr val="tx1">
                    <a:lumMod val="75000"/>
                    <a:lumOff val="25000"/>
                  </a:schemeClr>
                </a:solidFill>
              </a:defRPr>
            </a:lvl1pPr>
          </a:lstStyle>
          <a:p>
            <a:r>
              <a:rPr lang="en-US">
                <a:solidFill>
                  <a:schemeClr val="bg1"/>
                </a:solidFill>
                <a:latin typeface="+mj-lt"/>
              </a:rPr>
              <a:t>Process 3</a:t>
            </a:r>
            <a:endParaRPr lang="en-ID" dirty="0">
              <a:solidFill>
                <a:schemeClr val="bg1"/>
              </a:solidFill>
              <a:latin typeface="+mj-lt"/>
            </a:endParaRPr>
          </a:p>
        </p:txBody>
      </p:sp>
      <p:sp>
        <p:nvSpPr>
          <p:cNvPr id="20" name="Freeform 65">
            <a:extLst>
              <a:ext uri="{FF2B5EF4-FFF2-40B4-BE49-F238E27FC236}">
                <a16:creationId xmlns:a16="http://schemas.microsoft.com/office/drawing/2014/main" id="{F57487E5-3BE9-452B-8615-174642E84338}"/>
              </a:ext>
            </a:extLst>
          </p:cNvPr>
          <p:cNvSpPr>
            <a:spLocks/>
          </p:cNvSpPr>
          <p:nvPr/>
        </p:nvSpPr>
        <p:spPr bwMode="auto">
          <a:xfrm>
            <a:off x="1786237" y="2348311"/>
            <a:ext cx="363538" cy="280988"/>
          </a:xfrm>
          <a:custGeom>
            <a:avLst/>
            <a:gdLst>
              <a:gd name="T0" fmla="*/ 96 w 97"/>
              <a:gd name="T1" fmla="*/ 19 h 75"/>
              <a:gd name="T2" fmla="*/ 50 w 97"/>
              <a:gd name="T3" fmla="*/ 64 h 75"/>
              <a:gd name="T4" fmla="*/ 42 w 97"/>
              <a:gd name="T5" fmla="*/ 73 h 75"/>
              <a:gd name="T6" fmla="*/ 38 w 97"/>
              <a:gd name="T7" fmla="*/ 75 h 75"/>
              <a:gd name="T8" fmla="*/ 33 w 97"/>
              <a:gd name="T9" fmla="*/ 73 h 75"/>
              <a:gd name="T10" fmla="*/ 25 w 97"/>
              <a:gd name="T11" fmla="*/ 64 h 75"/>
              <a:gd name="T12" fmla="*/ 2 w 97"/>
              <a:gd name="T13" fmla="*/ 42 h 75"/>
              <a:gd name="T14" fmla="*/ 0 w 97"/>
              <a:gd name="T15" fmla="*/ 38 h 75"/>
              <a:gd name="T16" fmla="*/ 2 w 97"/>
              <a:gd name="T17" fmla="*/ 33 h 75"/>
              <a:gd name="T18" fmla="*/ 11 w 97"/>
              <a:gd name="T19" fmla="*/ 25 h 75"/>
              <a:gd name="T20" fmla="*/ 15 w 97"/>
              <a:gd name="T21" fmla="*/ 23 h 75"/>
              <a:gd name="T22" fmla="*/ 19 w 97"/>
              <a:gd name="T23" fmla="*/ 25 h 75"/>
              <a:gd name="T24" fmla="*/ 38 w 97"/>
              <a:gd name="T25" fmla="*/ 43 h 75"/>
              <a:gd name="T26" fmla="*/ 79 w 97"/>
              <a:gd name="T27" fmla="*/ 2 h 75"/>
              <a:gd name="T28" fmla="*/ 83 w 97"/>
              <a:gd name="T29" fmla="*/ 0 h 75"/>
              <a:gd name="T30" fmla="*/ 87 w 97"/>
              <a:gd name="T31" fmla="*/ 2 h 75"/>
              <a:gd name="T32" fmla="*/ 96 w 97"/>
              <a:gd name="T33" fmla="*/ 11 h 75"/>
              <a:gd name="T34" fmla="*/ 97 w 97"/>
              <a:gd name="T35" fmla="*/ 15 h 75"/>
              <a:gd name="T36" fmla="*/ 96 w 97"/>
              <a:gd name="T37"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75">
                <a:moveTo>
                  <a:pt x="96" y="19"/>
                </a:moveTo>
                <a:cubicBezTo>
                  <a:pt x="50" y="64"/>
                  <a:pt x="50" y="64"/>
                  <a:pt x="50" y="64"/>
                </a:cubicBezTo>
                <a:cubicBezTo>
                  <a:pt x="42" y="73"/>
                  <a:pt x="42" y="73"/>
                  <a:pt x="42" y="73"/>
                </a:cubicBezTo>
                <a:cubicBezTo>
                  <a:pt x="41" y="74"/>
                  <a:pt x="39" y="75"/>
                  <a:pt x="38" y="75"/>
                </a:cubicBezTo>
                <a:cubicBezTo>
                  <a:pt x="36" y="75"/>
                  <a:pt x="34" y="74"/>
                  <a:pt x="33" y="73"/>
                </a:cubicBezTo>
                <a:cubicBezTo>
                  <a:pt x="25" y="64"/>
                  <a:pt x="25" y="64"/>
                  <a:pt x="25" y="64"/>
                </a:cubicBezTo>
                <a:cubicBezTo>
                  <a:pt x="2" y="42"/>
                  <a:pt x="2" y="42"/>
                  <a:pt x="2" y="42"/>
                </a:cubicBezTo>
                <a:cubicBezTo>
                  <a:pt x="1" y="41"/>
                  <a:pt x="0" y="39"/>
                  <a:pt x="0" y="38"/>
                </a:cubicBezTo>
                <a:cubicBezTo>
                  <a:pt x="0" y="36"/>
                  <a:pt x="1" y="34"/>
                  <a:pt x="2" y="33"/>
                </a:cubicBezTo>
                <a:cubicBezTo>
                  <a:pt x="11" y="25"/>
                  <a:pt x="11" y="25"/>
                  <a:pt x="11" y="25"/>
                </a:cubicBezTo>
                <a:cubicBezTo>
                  <a:pt x="12" y="24"/>
                  <a:pt x="13" y="23"/>
                  <a:pt x="15" y="23"/>
                </a:cubicBezTo>
                <a:cubicBezTo>
                  <a:pt x="17" y="23"/>
                  <a:pt x="18" y="24"/>
                  <a:pt x="19" y="25"/>
                </a:cubicBezTo>
                <a:cubicBezTo>
                  <a:pt x="38" y="43"/>
                  <a:pt x="38" y="43"/>
                  <a:pt x="38" y="43"/>
                </a:cubicBezTo>
                <a:cubicBezTo>
                  <a:pt x="79" y="2"/>
                  <a:pt x="79" y="2"/>
                  <a:pt x="79" y="2"/>
                </a:cubicBezTo>
                <a:cubicBezTo>
                  <a:pt x="80" y="1"/>
                  <a:pt x="81" y="0"/>
                  <a:pt x="83" y="0"/>
                </a:cubicBezTo>
                <a:cubicBezTo>
                  <a:pt x="84" y="0"/>
                  <a:pt x="86" y="1"/>
                  <a:pt x="87" y="2"/>
                </a:cubicBezTo>
                <a:cubicBezTo>
                  <a:pt x="96" y="11"/>
                  <a:pt x="96" y="11"/>
                  <a:pt x="96" y="11"/>
                </a:cubicBezTo>
                <a:cubicBezTo>
                  <a:pt x="97" y="12"/>
                  <a:pt x="97" y="13"/>
                  <a:pt x="97" y="15"/>
                </a:cubicBezTo>
                <a:cubicBezTo>
                  <a:pt x="97" y="16"/>
                  <a:pt x="97" y="18"/>
                  <a:pt x="96"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65">
            <a:extLst>
              <a:ext uri="{FF2B5EF4-FFF2-40B4-BE49-F238E27FC236}">
                <a16:creationId xmlns:a16="http://schemas.microsoft.com/office/drawing/2014/main" id="{C56F10C9-EC5B-4431-9442-16DC95888EC8}"/>
              </a:ext>
            </a:extLst>
          </p:cNvPr>
          <p:cNvSpPr>
            <a:spLocks/>
          </p:cNvSpPr>
          <p:nvPr/>
        </p:nvSpPr>
        <p:spPr bwMode="auto">
          <a:xfrm>
            <a:off x="1786237" y="3578623"/>
            <a:ext cx="363538" cy="280988"/>
          </a:xfrm>
          <a:custGeom>
            <a:avLst/>
            <a:gdLst>
              <a:gd name="T0" fmla="*/ 96 w 97"/>
              <a:gd name="T1" fmla="*/ 19 h 75"/>
              <a:gd name="T2" fmla="*/ 50 w 97"/>
              <a:gd name="T3" fmla="*/ 64 h 75"/>
              <a:gd name="T4" fmla="*/ 42 w 97"/>
              <a:gd name="T5" fmla="*/ 73 h 75"/>
              <a:gd name="T6" fmla="*/ 38 w 97"/>
              <a:gd name="T7" fmla="*/ 75 h 75"/>
              <a:gd name="T8" fmla="*/ 33 w 97"/>
              <a:gd name="T9" fmla="*/ 73 h 75"/>
              <a:gd name="T10" fmla="*/ 25 w 97"/>
              <a:gd name="T11" fmla="*/ 64 h 75"/>
              <a:gd name="T12" fmla="*/ 2 w 97"/>
              <a:gd name="T13" fmla="*/ 42 h 75"/>
              <a:gd name="T14" fmla="*/ 0 w 97"/>
              <a:gd name="T15" fmla="*/ 38 h 75"/>
              <a:gd name="T16" fmla="*/ 2 w 97"/>
              <a:gd name="T17" fmla="*/ 33 h 75"/>
              <a:gd name="T18" fmla="*/ 11 w 97"/>
              <a:gd name="T19" fmla="*/ 25 h 75"/>
              <a:gd name="T20" fmla="*/ 15 w 97"/>
              <a:gd name="T21" fmla="*/ 23 h 75"/>
              <a:gd name="T22" fmla="*/ 19 w 97"/>
              <a:gd name="T23" fmla="*/ 25 h 75"/>
              <a:gd name="T24" fmla="*/ 38 w 97"/>
              <a:gd name="T25" fmla="*/ 43 h 75"/>
              <a:gd name="T26" fmla="*/ 79 w 97"/>
              <a:gd name="T27" fmla="*/ 2 h 75"/>
              <a:gd name="T28" fmla="*/ 83 w 97"/>
              <a:gd name="T29" fmla="*/ 0 h 75"/>
              <a:gd name="T30" fmla="*/ 87 w 97"/>
              <a:gd name="T31" fmla="*/ 2 h 75"/>
              <a:gd name="T32" fmla="*/ 96 w 97"/>
              <a:gd name="T33" fmla="*/ 11 h 75"/>
              <a:gd name="T34" fmla="*/ 97 w 97"/>
              <a:gd name="T35" fmla="*/ 15 h 75"/>
              <a:gd name="T36" fmla="*/ 96 w 97"/>
              <a:gd name="T37"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75">
                <a:moveTo>
                  <a:pt x="96" y="19"/>
                </a:moveTo>
                <a:cubicBezTo>
                  <a:pt x="50" y="64"/>
                  <a:pt x="50" y="64"/>
                  <a:pt x="50" y="64"/>
                </a:cubicBezTo>
                <a:cubicBezTo>
                  <a:pt x="42" y="73"/>
                  <a:pt x="42" y="73"/>
                  <a:pt x="42" y="73"/>
                </a:cubicBezTo>
                <a:cubicBezTo>
                  <a:pt x="41" y="74"/>
                  <a:pt x="39" y="75"/>
                  <a:pt x="38" y="75"/>
                </a:cubicBezTo>
                <a:cubicBezTo>
                  <a:pt x="36" y="75"/>
                  <a:pt x="34" y="74"/>
                  <a:pt x="33" y="73"/>
                </a:cubicBezTo>
                <a:cubicBezTo>
                  <a:pt x="25" y="64"/>
                  <a:pt x="25" y="64"/>
                  <a:pt x="25" y="64"/>
                </a:cubicBezTo>
                <a:cubicBezTo>
                  <a:pt x="2" y="42"/>
                  <a:pt x="2" y="42"/>
                  <a:pt x="2" y="42"/>
                </a:cubicBezTo>
                <a:cubicBezTo>
                  <a:pt x="1" y="41"/>
                  <a:pt x="0" y="39"/>
                  <a:pt x="0" y="38"/>
                </a:cubicBezTo>
                <a:cubicBezTo>
                  <a:pt x="0" y="36"/>
                  <a:pt x="1" y="34"/>
                  <a:pt x="2" y="33"/>
                </a:cubicBezTo>
                <a:cubicBezTo>
                  <a:pt x="11" y="25"/>
                  <a:pt x="11" y="25"/>
                  <a:pt x="11" y="25"/>
                </a:cubicBezTo>
                <a:cubicBezTo>
                  <a:pt x="12" y="24"/>
                  <a:pt x="13" y="23"/>
                  <a:pt x="15" y="23"/>
                </a:cubicBezTo>
                <a:cubicBezTo>
                  <a:pt x="17" y="23"/>
                  <a:pt x="18" y="24"/>
                  <a:pt x="19" y="25"/>
                </a:cubicBezTo>
                <a:cubicBezTo>
                  <a:pt x="38" y="43"/>
                  <a:pt x="38" y="43"/>
                  <a:pt x="38" y="43"/>
                </a:cubicBezTo>
                <a:cubicBezTo>
                  <a:pt x="79" y="2"/>
                  <a:pt x="79" y="2"/>
                  <a:pt x="79" y="2"/>
                </a:cubicBezTo>
                <a:cubicBezTo>
                  <a:pt x="80" y="1"/>
                  <a:pt x="81" y="0"/>
                  <a:pt x="83" y="0"/>
                </a:cubicBezTo>
                <a:cubicBezTo>
                  <a:pt x="84" y="0"/>
                  <a:pt x="86" y="1"/>
                  <a:pt x="87" y="2"/>
                </a:cubicBezTo>
                <a:cubicBezTo>
                  <a:pt x="96" y="11"/>
                  <a:pt x="96" y="11"/>
                  <a:pt x="96" y="11"/>
                </a:cubicBezTo>
                <a:cubicBezTo>
                  <a:pt x="97" y="12"/>
                  <a:pt x="97" y="13"/>
                  <a:pt x="97" y="15"/>
                </a:cubicBezTo>
                <a:cubicBezTo>
                  <a:pt x="97" y="16"/>
                  <a:pt x="97" y="18"/>
                  <a:pt x="96"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65">
            <a:extLst>
              <a:ext uri="{FF2B5EF4-FFF2-40B4-BE49-F238E27FC236}">
                <a16:creationId xmlns:a16="http://schemas.microsoft.com/office/drawing/2014/main" id="{77E49516-0008-4F57-90E3-1104AC3277DE}"/>
              </a:ext>
            </a:extLst>
          </p:cNvPr>
          <p:cNvSpPr>
            <a:spLocks/>
          </p:cNvSpPr>
          <p:nvPr/>
        </p:nvSpPr>
        <p:spPr bwMode="auto">
          <a:xfrm>
            <a:off x="1786237" y="4823223"/>
            <a:ext cx="363538" cy="280988"/>
          </a:xfrm>
          <a:custGeom>
            <a:avLst/>
            <a:gdLst>
              <a:gd name="T0" fmla="*/ 96 w 97"/>
              <a:gd name="T1" fmla="*/ 19 h 75"/>
              <a:gd name="T2" fmla="*/ 50 w 97"/>
              <a:gd name="T3" fmla="*/ 64 h 75"/>
              <a:gd name="T4" fmla="*/ 42 w 97"/>
              <a:gd name="T5" fmla="*/ 73 h 75"/>
              <a:gd name="T6" fmla="*/ 38 w 97"/>
              <a:gd name="T7" fmla="*/ 75 h 75"/>
              <a:gd name="T8" fmla="*/ 33 w 97"/>
              <a:gd name="T9" fmla="*/ 73 h 75"/>
              <a:gd name="T10" fmla="*/ 25 w 97"/>
              <a:gd name="T11" fmla="*/ 64 h 75"/>
              <a:gd name="T12" fmla="*/ 2 w 97"/>
              <a:gd name="T13" fmla="*/ 42 h 75"/>
              <a:gd name="T14" fmla="*/ 0 w 97"/>
              <a:gd name="T15" fmla="*/ 38 h 75"/>
              <a:gd name="T16" fmla="*/ 2 w 97"/>
              <a:gd name="T17" fmla="*/ 33 h 75"/>
              <a:gd name="T18" fmla="*/ 11 w 97"/>
              <a:gd name="T19" fmla="*/ 25 h 75"/>
              <a:gd name="T20" fmla="*/ 15 w 97"/>
              <a:gd name="T21" fmla="*/ 23 h 75"/>
              <a:gd name="T22" fmla="*/ 19 w 97"/>
              <a:gd name="T23" fmla="*/ 25 h 75"/>
              <a:gd name="T24" fmla="*/ 38 w 97"/>
              <a:gd name="T25" fmla="*/ 43 h 75"/>
              <a:gd name="T26" fmla="*/ 79 w 97"/>
              <a:gd name="T27" fmla="*/ 2 h 75"/>
              <a:gd name="T28" fmla="*/ 83 w 97"/>
              <a:gd name="T29" fmla="*/ 0 h 75"/>
              <a:gd name="T30" fmla="*/ 87 w 97"/>
              <a:gd name="T31" fmla="*/ 2 h 75"/>
              <a:gd name="T32" fmla="*/ 96 w 97"/>
              <a:gd name="T33" fmla="*/ 11 h 75"/>
              <a:gd name="T34" fmla="*/ 97 w 97"/>
              <a:gd name="T35" fmla="*/ 15 h 75"/>
              <a:gd name="T36" fmla="*/ 96 w 97"/>
              <a:gd name="T37"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75">
                <a:moveTo>
                  <a:pt x="96" y="19"/>
                </a:moveTo>
                <a:cubicBezTo>
                  <a:pt x="50" y="64"/>
                  <a:pt x="50" y="64"/>
                  <a:pt x="50" y="64"/>
                </a:cubicBezTo>
                <a:cubicBezTo>
                  <a:pt x="42" y="73"/>
                  <a:pt x="42" y="73"/>
                  <a:pt x="42" y="73"/>
                </a:cubicBezTo>
                <a:cubicBezTo>
                  <a:pt x="41" y="74"/>
                  <a:pt x="39" y="75"/>
                  <a:pt x="38" y="75"/>
                </a:cubicBezTo>
                <a:cubicBezTo>
                  <a:pt x="36" y="75"/>
                  <a:pt x="34" y="74"/>
                  <a:pt x="33" y="73"/>
                </a:cubicBezTo>
                <a:cubicBezTo>
                  <a:pt x="25" y="64"/>
                  <a:pt x="25" y="64"/>
                  <a:pt x="25" y="64"/>
                </a:cubicBezTo>
                <a:cubicBezTo>
                  <a:pt x="2" y="42"/>
                  <a:pt x="2" y="42"/>
                  <a:pt x="2" y="42"/>
                </a:cubicBezTo>
                <a:cubicBezTo>
                  <a:pt x="1" y="41"/>
                  <a:pt x="0" y="39"/>
                  <a:pt x="0" y="38"/>
                </a:cubicBezTo>
                <a:cubicBezTo>
                  <a:pt x="0" y="36"/>
                  <a:pt x="1" y="34"/>
                  <a:pt x="2" y="33"/>
                </a:cubicBezTo>
                <a:cubicBezTo>
                  <a:pt x="11" y="25"/>
                  <a:pt x="11" y="25"/>
                  <a:pt x="11" y="25"/>
                </a:cubicBezTo>
                <a:cubicBezTo>
                  <a:pt x="12" y="24"/>
                  <a:pt x="13" y="23"/>
                  <a:pt x="15" y="23"/>
                </a:cubicBezTo>
                <a:cubicBezTo>
                  <a:pt x="17" y="23"/>
                  <a:pt x="18" y="24"/>
                  <a:pt x="19" y="25"/>
                </a:cubicBezTo>
                <a:cubicBezTo>
                  <a:pt x="38" y="43"/>
                  <a:pt x="38" y="43"/>
                  <a:pt x="38" y="43"/>
                </a:cubicBezTo>
                <a:cubicBezTo>
                  <a:pt x="79" y="2"/>
                  <a:pt x="79" y="2"/>
                  <a:pt x="79" y="2"/>
                </a:cubicBezTo>
                <a:cubicBezTo>
                  <a:pt x="80" y="1"/>
                  <a:pt x="81" y="0"/>
                  <a:pt x="83" y="0"/>
                </a:cubicBezTo>
                <a:cubicBezTo>
                  <a:pt x="84" y="0"/>
                  <a:pt x="86" y="1"/>
                  <a:pt x="87" y="2"/>
                </a:cubicBezTo>
                <a:cubicBezTo>
                  <a:pt x="96" y="11"/>
                  <a:pt x="96" y="11"/>
                  <a:pt x="96" y="11"/>
                </a:cubicBezTo>
                <a:cubicBezTo>
                  <a:pt x="97" y="12"/>
                  <a:pt x="97" y="13"/>
                  <a:pt x="97" y="15"/>
                </a:cubicBezTo>
                <a:cubicBezTo>
                  <a:pt x="97" y="16"/>
                  <a:pt x="97" y="18"/>
                  <a:pt x="96"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045C68DC-0A7D-4C95-8694-01508464CF3A}"/>
              </a:ext>
            </a:extLst>
          </p:cNvPr>
          <p:cNvSpPr txBox="1"/>
          <p:nvPr/>
        </p:nvSpPr>
        <p:spPr>
          <a:xfrm>
            <a:off x="6261835" y="1900624"/>
            <a:ext cx="1128835" cy="307777"/>
          </a:xfrm>
          <a:prstGeom prst="rect">
            <a:avLst/>
          </a:prstGeom>
          <a:noFill/>
        </p:spPr>
        <p:txBody>
          <a:bodyPr wrap="none" rtlCol="0">
            <a:spAutoFit/>
          </a:bodyPr>
          <a:lstStyle>
            <a:defPPr>
              <a:defRPr lang="en-US"/>
            </a:defPPr>
            <a:lvl1pPr algn="ctr">
              <a:defRPr sz="1400" b="1">
                <a:solidFill>
                  <a:schemeClr val="tx1">
                    <a:lumMod val="75000"/>
                    <a:lumOff val="25000"/>
                  </a:schemeClr>
                </a:solidFill>
              </a:defRPr>
            </a:lvl1pPr>
          </a:lstStyle>
          <a:p>
            <a:pPr algn="l"/>
            <a:r>
              <a:rPr lang="en-US">
                <a:latin typeface="+mj-lt"/>
              </a:rPr>
              <a:t>Description</a:t>
            </a:r>
          </a:p>
        </p:txBody>
      </p:sp>
      <p:sp>
        <p:nvSpPr>
          <p:cNvPr id="24" name="TextBox 23">
            <a:extLst>
              <a:ext uri="{FF2B5EF4-FFF2-40B4-BE49-F238E27FC236}">
                <a16:creationId xmlns:a16="http://schemas.microsoft.com/office/drawing/2014/main" id="{6E9414B2-4241-4E15-96B3-26DCDF338628}"/>
              </a:ext>
            </a:extLst>
          </p:cNvPr>
          <p:cNvSpPr txBox="1"/>
          <p:nvPr/>
        </p:nvSpPr>
        <p:spPr>
          <a:xfrm>
            <a:off x="6255776" y="2194027"/>
            <a:ext cx="4891195" cy="1163845"/>
          </a:xfrm>
          <a:prstGeom prst="rect">
            <a:avLst/>
          </a:prstGeom>
          <a:noFill/>
        </p:spPr>
        <p:txBody>
          <a:bodyPr wrap="square" rtlCol="0">
            <a:spAutoFit/>
          </a:bodyPr>
          <a:lstStyle/>
          <a:p>
            <a:pPr>
              <a:lnSpc>
                <a:spcPct val="150000"/>
              </a:lnSpc>
            </a:pPr>
            <a:r>
              <a:rPr lang="en-US" sz="1200">
                <a:solidFill>
                  <a:schemeClr val="tx1">
                    <a:lumMod val="65000"/>
                    <a:lumOff val="35000"/>
                  </a:schemeClr>
                </a:solidFill>
              </a:rPr>
              <a:t>suscipit eros iste metus auctor id dapibus quam aliquam sied pretium viverra ornare praesent turpis antes dolor elementum ipsum volutpat tincidunt dapibus integer mollis da vel magna hendrerit eleifend nulla dictum pellentesque lacus vitae</a:t>
            </a:r>
            <a:endParaRPr lang="en-ID" sz="1200">
              <a:solidFill>
                <a:schemeClr val="tx1">
                  <a:lumMod val="65000"/>
                  <a:lumOff val="35000"/>
                </a:schemeClr>
              </a:solidFill>
            </a:endParaRPr>
          </a:p>
        </p:txBody>
      </p:sp>
      <p:sp>
        <p:nvSpPr>
          <p:cNvPr id="25" name="TextBox 24">
            <a:extLst>
              <a:ext uri="{FF2B5EF4-FFF2-40B4-BE49-F238E27FC236}">
                <a16:creationId xmlns:a16="http://schemas.microsoft.com/office/drawing/2014/main" id="{8FFDC554-3107-4253-8CB6-2942B25BB737}"/>
              </a:ext>
            </a:extLst>
          </p:cNvPr>
          <p:cNvSpPr txBox="1"/>
          <p:nvPr/>
        </p:nvSpPr>
        <p:spPr>
          <a:xfrm>
            <a:off x="6261835" y="3986575"/>
            <a:ext cx="1128835" cy="307777"/>
          </a:xfrm>
          <a:prstGeom prst="rect">
            <a:avLst/>
          </a:prstGeom>
          <a:noFill/>
        </p:spPr>
        <p:txBody>
          <a:bodyPr wrap="none" rtlCol="0">
            <a:spAutoFit/>
          </a:bodyPr>
          <a:lstStyle>
            <a:defPPr>
              <a:defRPr lang="en-US"/>
            </a:defPPr>
            <a:lvl1pPr algn="ctr">
              <a:defRPr sz="1400" b="1">
                <a:solidFill>
                  <a:schemeClr val="tx1">
                    <a:lumMod val="75000"/>
                    <a:lumOff val="25000"/>
                  </a:schemeClr>
                </a:solidFill>
              </a:defRPr>
            </a:lvl1pPr>
          </a:lstStyle>
          <a:p>
            <a:pPr algn="l"/>
            <a:r>
              <a:rPr lang="en-US">
                <a:latin typeface="+mj-lt"/>
              </a:rPr>
              <a:t>Description</a:t>
            </a:r>
          </a:p>
        </p:txBody>
      </p:sp>
      <p:sp>
        <p:nvSpPr>
          <p:cNvPr id="26" name="TextBox 25">
            <a:extLst>
              <a:ext uri="{FF2B5EF4-FFF2-40B4-BE49-F238E27FC236}">
                <a16:creationId xmlns:a16="http://schemas.microsoft.com/office/drawing/2014/main" id="{A1FA6DE8-AB09-427D-9366-6D4D543BBC72}"/>
              </a:ext>
            </a:extLst>
          </p:cNvPr>
          <p:cNvSpPr txBox="1"/>
          <p:nvPr/>
        </p:nvSpPr>
        <p:spPr>
          <a:xfrm>
            <a:off x="6255776" y="4279978"/>
            <a:ext cx="4891195" cy="1163845"/>
          </a:xfrm>
          <a:prstGeom prst="rect">
            <a:avLst/>
          </a:prstGeom>
          <a:noFill/>
        </p:spPr>
        <p:txBody>
          <a:bodyPr wrap="square" rtlCol="0">
            <a:spAutoFit/>
          </a:bodyPr>
          <a:lstStyle/>
          <a:p>
            <a:pPr>
              <a:lnSpc>
                <a:spcPct val="150000"/>
              </a:lnSpc>
            </a:pPr>
            <a:r>
              <a:rPr lang="en-US" sz="1200">
                <a:solidFill>
                  <a:schemeClr val="tx1">
                    <a:lumMod val="65000"/>
                    <a:lumOff val="35000"/>
                  </a:schemeClr>
                </a:solidFill>
              </a:rPr>
              <a:t>suscipit eros iste metus auctor id dapibus quam aliquam sied pretium viverra ornare praesent turpis antes dolor elementum ipsum volutpat tincidunt dapibus integer mollis da vel magna hendrerit eleifend nulla dictum pellentesque lacus vitae</a:t>
            </a:r>
            <a:endParaRPr lang="en-ID" sz="1200">
              <a:solidFill>
                <a:schemeClr val="tx1">
                  <a:lumMod val="65000"/>
                  <a:lumOff val="35000"/>
                </a:schemeClr>
              </a:solidFill>
            </a:endParaRPr>
          </a:p>
        </p:txBody>
      </p:sp>
    </p:spTree>
    <p:extLst>
      <p:ext uri="{BB962C8B-B14F-4D97-AF65-F5344CB8AC3E}">
        <p14:creationId xmlns:p14="http://schemas.microsoft.com/office/powerpoint/2010/main" val="4071599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8D1E8A8-7CEE-4B51-8FF8-C6D3252B0196}"/>
              </a:ext>
            </a:extLst>
          </p:cNvPr>
          <p:cNvSpPr>
            <a:spLocks noGrp="1"/>
          </p:cNvSpPr>
          <p:nvPr>
            <p:ph type="pic" sz="quarter" idx="11"/>
          </p:nvPr>
        </p:nvSpPr>
        <p:spPr/>
      </p:sp>
      <p:sp>
        <p:nvSpPr>
          <p:cNvPr id="3" name="Shapes">
            <a:extLst>
              <a:ext uri="{FF2B5EF4-FFF2-40B4-BE49-F238E27FC236}">
                <a16:creationId xmlns:a16="http://schemas.microsoft.com/office/drawing/2014/main" id="{A588D280-D959-4DA7-98E5-57BB03D8B5CF}"/>
              </a:ext>
            </a:extLst>
          </p:cNvPr>
          <p:cNvSpPr/>
          <p:nvPr/>
        </p:nvSpPr>
        <p:spPr>
          <a:xfrm>
            <a:off x="6516914" y="1973942"/>
            <a:ext cx="5239658" cy="4884057"/>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Rectangle: Rounded Corners 13">
            <a:extLst>
              <a:ext uri="{FF2B5EF4-FFF2-40B4-BE49-F238E27FC236}">
                <a16:creationId xmlns:a16="http://schemas.microsoft.com/office/drawing/2014/main" id="{1D911E86-97A0-4F9F-810F-D6AC42A8F00F}"/>
              </a:ext>
            </a:extLst>
          </p:cNvPr>
          <p:cNvSpPr/>
          <p:nvPr/>
        </p:nvSpPr>
        <p:spPr>
          <a:xfrm>
            <a:off x="8053067" y="890265"/>
            <a:ext cx="2167351" cy="2167351"/>
          </a:xfrm>
          <a:prstGeom prst="roundRect">
            <a:avLst>
              <a:gd name="adj" fmla="val 9970"/>
            </a:avLst>
          </a:prstGeom>
          <a:solidFill>
            <a:schemeClr val="bg1"/>
          </a:soli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983AD0CD-6355-4781-8294-9C3C70A8504B}"/>
              </a:ext>
            </a:extLst>
          </p:cNvPr>
          <p:cNvSpPr txBox="1"/>
          <p:nvPr/>
        </p:nvSpPr>
        <p:spPr>
          <a:xfrm>
            <a:off x="886244" y="1915096"/>
            <a:ext cx="4406656" cy="553998"/>
          </a:xfrm>
          <a:prstGeom prst="rect">
            <a:avLst/>
          </a:prstGeom>
          <a:noFill/>
        </p:spPr>
        <p:txBody>
          <a:bodyPr wrap="none" lIns="0" tIns="0" rIns="0" bIns="0" rtlCol="0" anchor="t" anchorCtr="0">
            <a:spAutoFit/>
          </a:bodyPr>
          <a:lstStyle/>
          <a:p>
            <a:r>
              <a:rPr lang="en-US" sz="3600">
                <a:solidFill>
                  <a:schemeClr val="tx1">
                    <a:lumMod val="75000"/>
                    <a:lumOff val="25000"/>
                  </a:schemeClr>
                </a:solidFill>
                <a:latin typeface="+mj-lt"/>
              </a:rPr>
              <a:t>WELCOME MESSAGE</a:t>
            </a:r>
            <a:endParaRPr lang="en-ID" sz="3600">
              <a:solidFill>
                <a:schemeClr val="accent1"/>
              </a:solidFill>
              <a:latin typeface="+mj-lt"/>
            </a:endParaRPr>
          </a:p>
        </p:txBody>
      </p:sp>
      <p:sp>
        <p:nvSpPr>
          <p:cNvPr id="5" name="Quote Sign">
            <a:extLst>
              <a:ext uri="{FF2B5EF4-FFF2-40B4-BE49-F238E27FC236}">
                <a16:creationId xmlns:a16="http://schemas.microsoft.com/office/drawing/2014/main" id="{5B4CE53F-66EA-43AF-A124-355839E883BA}"/>
              </a:ext>
            </a:extLst>
          </p:cNvPr>
          <p:cNvSpPr/>
          <p:nvPr/>
        </p:nvSpPr>
        <p:spPr>
          <a:xfrm>
            <a:off x="570119" y="2582326"/>
            <a:ext cx="927671" cy="784955"/>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a:solidFill>
                <a:schemeClr val="tx1">
                  <a:lumMod val="65000"/>
                  <a:lumOff val="35000"/>
                </a:schemeClr>
              </a:solidFill>
            </a:endParaRPr>
          </a:p>
        </p:txBody>
      </p:sp>
      <p:sp>
        <p:nvSpPr>
          <p:cNvPr id="6" name="Justify Text Body">
            <a:extLst>
              <a:ext uri="{FF2B5EF4-FFF2-40B4-BE49-F238E27FC236}">
                <a16:creationId xmlns:a16="http://schemas.microsoft.com/office/drawing/2014/main" id="{83C088D3-A580-497A-AA6C-E1C8A02627C6}"/>
              </a:ext>
            </a:extLst>
          </p:cNvPr>
          <p:cNvSpPr txBox="1"/>
          <p:nvPr/>
        </p:nvSpPr>
        <p:spPr>
          <a:xfrm>
            <a:off x="886244" y="2839926"/>
            <a:ext cx="4629185" cy="1912062"/>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 vitae tristique nullam malesuada nulla sed massa feugiat ac scelerisque ligula</a:t>
            </a:r>
            <a:endParaRPr lang="en-ID" sz="1400">
              <a:solidFill>
                <a:schemeClr val="tx1">
                  <a:lumMod val="50000"/>
                  <a:lumOff val="50000"/>
                </a:schemeClr>
              </a:solidFill>
            </a:endParaRPr>
          </a:p>
        </p:txBody>
      </p:sp>
      <p:grpSp>
        <p:nvGrpSpPr>
          <p:cNvPr id="26" name="Shape">
            <a:extLst>
              <a:ext uri="{FF2B5EF4-FFF2-40B4-BE49-F238E27FC236}">
                <a16:creationId xmlns:a16="http://schemas.microsoft.com/office/drawing/2014/main" id="{C3E1DBDD-C730-4F3E-8E61-537B057BFFDA}"/>
              </a:ext>
            </a:extLst>
          </p:cNvPr>
          <p:cNvGrpSpPr>
            <a:grpSpLocks noChangeAspect="1"/>
          </p:cNvGrpSpPr>
          <p:nvPr/>
        </p:nvGrpSpPr>
        <p:grpSpPr>
          <a:xfrm>
            <a:off x="886244" y="5091682"/>
            <a:ext cx="1424891" cy="225225"/>
            <a:chOff x="6299994" y="4158518"/>
            <a:chExt cx="1424891" cy="225225"/>
          </a:xfrm>
        </p:grpSpPr>
        <p:sp>
          <p:nvSpPr>
            <p:cNvPr id="27" name="Rectangle 26">
              <a:extLst>
                <a:ext uri="{FF2B5EF4-FFF2-40B4-BE49-F238E27FC236}">
                  <a16:creationId xmlns:a16="http://schemas.microsoft.com/office/drawing/2014/main" id="{1BA9F30C-676C-4DC1-ADB5-AA35C774FC34}"/>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8" name="Freeform: Shape 27">
              <a:extLst>
                <a:ext uri="{FF2B5EF4-FFF2-40B4-BE49-F238E27FC236}">
                  <a16:creationId xmlns:a16="http://schemas.microsoft.com/office/drawing/2014/main" id="{02193105-AE65-4F56-B725-3FF2B040206E}"/>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9" name="TextBox 28">
              <a:extLst>
                <a:ext uri="{FF2B5EF4-FFF2-40B4-BE49-F238E27FC236}">
                  <a16:creationId xmlns:a16="http://schemas.microsoft.com/office/drawing/2014/main" id="{F30DA50C-CC1E-4A9B-A99F-259009B9FD68}"/>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30" name="Freeform 447">
              <a:extLst>
                <a:ext uri="{FF2B5EF4-FFF2-40B4-BE49-F238E27FC236}">
                  <a16:creationId xmlns:a16="http://schemas.microsoft.com/office/drawing/2014/main" id="{9A28D05A-0B82-44D0-BEBC-4A984E5AAA31}"/>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2" name="PpFooter">
            <a:extLst>
              <a:ext uri="{FF2B5EF4-FFF2-40B4-BE49-F238E27FC236}">
                <a16:creationId xmlns:a16="http://schemas.microsoft.com/office/drawing/2014/main" id="{99FB2D80-ABDB-4F05-A3D0-86486D4A1400}"/>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17" name="LeftSub">
            <a:extLst>
              <a:ext uri="{FF2B5EF4-FFF2-40B4-BE49-F238E27FC236}">
                <a16:creationId xmlns:a16="http://schemas.microsoft.com/office/drawing/2014/main" id="{76888BED-D0C5-48D2-A82C-B34AD6DFEA15}"/>
              </a:ext>
            </a:extLst>
          </p:cNvPr>
          <p:cNvSpPr txBox="1"/>
          <p:nvPr/>
        </p:nvSpPr>
        <p:spPr>
          <a:xfrm>
            <a:off x="8084375" y="3218544"/>
            <a:ext cx="2104743" cy="488019"/>
          </a:xfrm>
          <a:prstGeom prst="rect">
            <a:avLst/>
          </a:prstGeom>
          <a:noFill/>
        </p:spPr>
        <p:txBody>
          <a:bodyPr wrap="none" lIns="0" tIns="0" rIns="0" bIns="0" rtlCol="0">
            <a:spAutoFit/>
          </a:bodyPr>
          <a:lstStyle/>
          <a:p>
            <a:pPr algn="ctr">
              <a:lnSpc>
                <a:spcPct val="150000"/>
              </a:lnSpc>
            </a:pPr>
            <a:r>
              <a:rPr lang="en-US" sz="2400" b="1">
                <a:solidFill>
                  <a:schemeClr val="bg1"/>
                </a:solidFill>
                <a:latin typeface="+mj-lt"/>
              </a:rPr>
              <a:t>Sir James Adam</a:t>
            </a:r>
            <a:endParaRPr lang="en-ID" sz="2400" b="1">
              <a:solidFill>
                <a:schemeClr val="bg1"/>
              </a:solidFill>
              <a:latin typeface="+mj-lt"/>
            </a:endParaRPr>
          </a:p>
        </p:txBody>
      </p:sp>
      <p:sp>
        <p:nvSpPr>
          <p:cNvPr id="18" name="LeftSub">
            <a:extLst>
              <a:ext uri="{FF2B5EF4-FFF2-40B4-BE49-F238E27FC236}">
                <a16:creationId xmlns:a16="http://schemas.microsoft.com/office/drawing/2014/main" id="{FF8F2BF5-6B4A-4A52-A6C1-746C38E77F8C}"/>
              </a:ext>
            </a:extLst>
          </p:cNvPr>
          <p:cNvSpPr txBox="1"/>
          <p:nvPr/>
        </p:nvSpPr>
        <p:spPr>
          <a:xfrm>
            <a:off x="8368910" y="3846944"/>
            <a:ext cx="1535677" cy="253916"/>
          </a:xfrm>
          <a:prstGeom prst="rect">
            <a:avLst/>
          </a:prstGeom>
          <a:noFill/>
        </p:spPr>
        <p:txBody>
          <a:bodyPr wrap="none" lIns="0" tIns="0" rIns="0" bIns="0" rtlCol="0">
            <a:spAutoFit/>
          </a:bodyPr>
          <a:lstStyle/>
          <a:p>
            <a:pPr algn="ctr">
              <a:lnSpc>
                <a:spcPct val="150000"/>
              </a:lnSpc>
            </a:pPr>
            <a:r>
              <a:rPr lang="en-US" sz="1200">
                <a:solidFill>
                  <a:schemeClr val="bg1"/>
                </a:solidFill>
              </a:rPr>
              <a:t>Chef Owner Executive</a:t>
            </a:r>
            <a:endParaRPr lang="en-ID" sz="1200">
              <a:solidFill>
                <a:schemeClr val="bg1"/>
              </a:solidFill>
            </a:endParaRPr>
          </a:p>
        </p:txBody>
      </p:sp>
      <p:cxnSp>
        <p:nvCxnSpPr>
          <p:cNvPr id="20" name="Straight Connector 19">
            <a:extLst>
              <a:ext uri="{FF2B5EF4-FFF2-40B4-BE49-F238E27FC236}">
                <a16:creationId xmlns:a16="http://schemas.microsoft.com/office/drawing/2014/main" id="{1AF7939F-DCA2-4EAE-9FF4-D0466FC7A78A}"/>
              </a:ext>
            </a:extLst>
          </p:cNvPr>
          <p:cNvCxnSpPr/>
          <p:nvPr/>
        </p:nvCxnSpPr>
        <p:spPr>
          <a:xfrm>
            <a:off x="8635805" y="3783444"/>
            <a:ext cx="1001877" cy="0"/>
          </a:xfrm>
          <a:prstGeom prst="line">
            <a:avLst/>
          </a:prstGeom>
          <a:ln w="254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2D4F8A1A-1C41-4EEC-9F96-F5945ED20D29}"/>
              </a:ext>
            </a:extLst>
          </p:cNvPr>
          <p:cNvGrpSpPr/>
          <p:nvPr/>
        </p:nvGrpSpPr>
        <p:grpSpPr>
          <a:xfrm>
            <a:off x="8586558" y="4343766"/>
            <a:ext cx="1100368" cy="256344"/>
            <a:chOff x="8480022" y="4573059"/>
            <a:chExt cx="1385591" cy="322791"/>
          </a:xfrm>
        </p:grpSpPr>
        <p:sp>
          <p:nvSpPr>
            <p:cNvPr id="21" name="Freeform 50">
              <a:extLst>
                <a:ext uri="{FF2B5EF4-FFF2-40B4-BE49-F238E27FC236}">
                  <a16:creationId xmlns:a16="http://schemas.microsoft.com/office/drawing/2014/main" id="{597D6DFD-9CD5-4F2D-B0BA-4FC60C7539CD}"/>
                </a:ext>
              </a:extLst>
            </p:cNvPr>
            <p:cNvSpPr>
              <a:spLocks noEditPoints="1"/>
            </p:cNvSpPr>
            <p:nvPr/>
          </p:nvSpPr>
          <p:spPr bwMode="auto">
            <a:xfrm>
              <a:off x="9543757" y="4573059"/>
              <a:ext cx="321856" cy="322791"/>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277 w 437"/>
                <a:gd name="T19" fmla="*/ 219 h 438"/>
                <a:gd name="T20" fmla="*/ 241 w 437"/>
                <a:gd name="T21" fmla="*/ 219 h 438"/>
                <a:gd name="T22" fmla="*/ 241 w 437"/>
                <a:gd name="T23" fmla="*/ 345 h 438"/>
                <a:gd name="T24" fmla="*/ 189 w 437"/>
                <a:gd name="T25" fmla="*/ 345 h 438"/>
                <a:gd name="T26" fmla="*/ 189 w 437"/>
                <a:gd name="T27" fmla="*/ 219 h 438"/>
                <a:gd name="T28" fmla="*/ 164 w 437"/>
                <a:gd name="T29" fmla="*/ 219 h 438"/>
                <a:gd name="T30" fmla="*/ 164 w 437"/>
                <a:gd name="T31" fmla="*/ 174 h 438"/>
                <a:gd name="T32" fmla="*/ 189 w 437"/>
                <a:gd name="T33" fmla="*/ 174 h 438"/>
                <a:gd name="T34" fmla="*/ 189 w 437"/>
                <a:gd name="T35" fmla="*/ 145 h 438"/>
                <a:gd name="T36" fmla="*/ 241 w 437"/>
                <a:gd name="T37" fmla="*/ 93 h 438"/>
                <a:gd name="T38" fmla="*/ 279 w 437"/>
                <a:gd name="T39" fmla="*/ 93 h 438"/>
                <a:gd name="T40" fmla="*/ 279 w 437"/>
                <a:gd name="T41" fmla="*/ 137 h 438"/>
                <a:gd name="T42" fmla="*/ 253 w 437"/>
                <a:gd name="T43" fmla="*/ 137 h 438"/>
                <a:gd name="T44" fmla="*/ 241 w 437"/>
                <a:gd name="T45" fmla="*/ 149 h 438"/>
                <a:gd name="T46" fmla="*/ 241 w 437"/>
                <a:gd name="T47" fmla="*/ 174 h 438"/>
                <a:gd name="T48" fmla="*/ 281 w 437"/>
                <a:gd name="T49" fmla="*/ 174 h 438"/>
                <a:gd name="T50" fmla="*/ 277 w 437"/>
                <a:gd name="T51"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277" y="219"/>
                  </a:moveTo>
                  <a:cubicBezTo>
                    <a:pt x="241" y="219"/>
                    <a:pt x="241" y="219"/>
                    <a:pt x="241" y="219"/>
                  </a:cubicBezTo>
                  <a:cubicBezTo>
                    <a:pt x="241" y="275"/>
                    <a:pt x="241" y="345"/>
                    <a:pt x="241" y="345"/>
                  </a:cubicBezTo>
                  <a:cubicBezTo>
                    <a:pt x="189" y="345"/>
                    <a:pt x="189" y="345"/>
                    <a:pt x="189" y="345"/>
                  </a:cubicBezTo>
                  <a:cubicBezTo>
                    <a:pt x="189" y="345"/>
                    <a:pt x="189" y="276"/>
                    <a:pt x="189" y="219"/>
                  </a:cubicBezTo>
                  <a:cubicBezTo>
                    <a:pt x="164" y="219"/>
                    <a:pt x="164" y="219"/>
                    <a:pt x="164" y="219"/>
                  </a:cubicBezTo>
                  <a:cubicBezTo>
                    <a:pt x="164" y="174"/>
                    <a:pt x="164" y="174"/>
                    <a:pt x="164" y="174"/>
                  </a:cubicBezTo>
                  <a:cubicBezTo>
                    <a:pt x="189" y="174"/>
                    <a:pt x="189" y="174"/>
                    <a:pt x="189" y="174"/>
                  </a:cubicBezTo>
                  <a:cubicBezTo>
                    <a:pt x="189" y="145"/>
                    <a:pt x="189" y="145"/>
                    <a:pt x="189" y="145"/>
                  </a:cubicBezTo>
                  <a:cubicBezTo>
                    <a:pt x="189" y="125"/>
                    <a:pt x="199" y="93"/>
                    <a:pt x="241" y="93"/>
                  </a:cubicBezTo>
                  <a:cubicBezTo>
                    <a:pt x="279" y="93"/>
                    <a:pt x="279" y="93"/>
                    <a:pt x="279" y="93"/>
                  </a:cubicBezTo>
                  <a:cubicBezTo>
                    <a:pt x="279" y="137"/>
                    <a:pt x="279" y="137"/>
                    <a:pt x="279" y="137"/>
                  </a:cubicBezTo>
                  <a:cubicBezTo>
                    <a:pt x="279" y="137"/>
                    <a:pt x="256" y="137"/>
                    <a:pt x="253" y="137"/>
                  </a:cubicBezTo>
                  <a:cubicBezTo>
                    <a:pt x="248" y="137"/>
                    <a:pt x="241" y="138"/>
                    <a:pt x="241" y="149"/>
                  </a:cubicBezTo>
                  <a:cubicBezTo>
                    <a:pt x="241" y="174"/>
                    <a:pt x="241" y="174"/>
                    <a:pt x="241" y="174"/>
                  </a:cubicBezTo>
                  <a:cubicBezTo>
                    <a:pt x="281" y="174"/>
                    <a:pt x="281" y="174"/>
                    <a:pt x="281" y="174"/>
                  </a:cubicBezTo>
                  <a:cubicBezTo>
                    <a:pt x="277" y="219"/>
                    <a:pt x="277" y="219"/>
                    <a:pt x="277" y="219"/>
                  </a:cubicBezTo>
                  <a:close/>
                </a:path>
              </a:pathLst>
            </a:custGeom>
            <a:solidFill>
              <a:schemeClr val="bg1"/>
            </a:solid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22" name="Freeform 51">
              <a:extLst>
                <a:ext uri="{FF2B5EF4-FFF2-40B4-BE49-F238E27FC236}">
                  <a16:creationId xmlns:a16="http://schemas.microsoft.com/office/drawing/2014/main" id="{E0EA8723-7B07-48A6-B337-D1A37DFF35FF}"/>
                </a:ext>
              </a:extLst>
            </p:cNvPr>
            <p:cNvSpPr>
              <a:spLocks noEditPoints="1"/>
            </p:cNvSpPr>
            <p:nvPr/>
          </p:nvSpPr>
          <p:spPr bwMode="auto">
            <a:xfrm>
              <a:off x="9012201" y="4573059"/>
              <a:ext cx="321545" cy="322791"/>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334 w 437"/>
                <a:gd name="T19" fmla="*/ 162 h 438"/>
                <a:gd name="T20" fmla="*/ 334 w 437"/>
                <a:gd name="T21" fmla="*/ 171 h 438"/>
                <a:gd name="T22" fmla="*/ 171 w 437"/>
                <a:gd name="T23" fmla="*/ 333 h 438"/>
                <a:gd name="T24" fmla="*/ 84 w 437"/>
                <a:gd name="T25" fmla="*/ 308 h 438"/>
                <a:gd name="T26" fmla="*/ 97 w 437"/>
                <a:gd name="T27" fmla="*/ 309 h 438"/>
                <a:gd name="T28" fmla="*/ 168 w 437"/>
                <a:gd name="T29" fmla="*/ 284 h 438"/>
                <a:gd name="T30" fmla="*/ 114 w 437"/>
                <a:gd name="T31" fmla="*/ 244 h 438"/>
                <a:gd name="T32" fmla="*/ 126 w 437"/>
                <a:gd name="T33" fmla="*/ 246 h 438"/>
                <a:gd name="T34" fmla="*/ 141 w 437"/>
                <a:gd name="T35" fmla="*/ 243 h 438"/>
                <a:gd name="T36" fmla="*/ 94 w 437"/>
                <a:gd name="T37" fmla="*/ 186 h 438"/>
                <a:gd name="T38" fmla="*/ 120 w 437"/>
                <a:gd name="T39" fmla="*/ 193 h 438"/>
                <a:gd name="T40" fmla="*/ 96 w 437"/>
                <a:gd name="T41" fmla="*/ 145 h 438"/>
                <a:gd name="T42" fmla="*/ 102 w 437"/>
                <a:gd name="T43" fmla="*/ 117 h 438"/>
                <a:gd name="T44" fmla="*/ 222 w 437"/>
                <a:gd name="T45" fmla="*/ 177 h 438"/>
                <a:gd name="T46" fmla="*/ 219 w 437"/>
                <a:gd name="T47" fmla="*/ 163 h 438"/>
                <a:gd name="T48" fmla="*/ 277 w 437"/>
                <a:gd name="T49" fmla="*/ 105 h 438"/>
                <a:gd name="T50" fmla="*/ 319 w 437"/>
                <a:gd name="T51" fmla="*/ 124 h 438"/>
                <a:gd name="T52" fmla="*/ 355 w 437"/>
                <a:gd name="T53" fmla="*/ 111 h 438"/>
                <a:gd name="T54" fmla="*/ 330 w 437"/>
                <a:gd name="T55" fmla="*/ 141 h 438"/>
                <a:gd name="T56" fmla="*/ 363 w 437"/>
                <a:gd name="T57" fmla="*/ 132 h 438"/>
                <a:gd name="T58" fmla="*/ 334 w 437"/>
                <a:gd name="T59" fmla="*/ 162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334" y="162"/>
                  </a:moveTo>
                  <a:cubicBezTo>
                    <a:pt x="334" y="165"/>
                    <a:pt x="334" y="168"/>
                    <a:pt x="334" y="171"/>
                  </a:cubicBezTo>
                  <a:cubicBezTo>
                    <a:pt x="334" y="246"/>
                    <a:pt x="277" y="333"/>
                    <a:pt x="171" y="333"/>
                  </a:cubicBezTo>
                  <a:cubicBezTo>
                    <a:pt x="138" y="333"/>
                    <a:pt x="108" y="324"/>
                    <a:pt x="84" y="308"/>
                  </a:cubicBezTo>
                  <a:cubicBezTo>
                    <a:pt x="87" y="309"/>
                    <a:pt x="93" y="309"/>
                    <a:pt x="97" y="309"/>
                  </a:cubicBezTo>
                  <a:cubicBezTo>
                    <a:pt x="123" y="309"/>
                    <a:pt x="148" y="300"/>
                    <a:pt x="168" y="284"/>
                  </a:cubicBezTo>
                  <a:cubicBezTo>
                    <a:pt x="144" y="284"/>
                    <a:pt x="123" y="267"/>
                    <a:pt x="114" y="244"/>
                  </a:cubicBezTo>
                  <a:cubicBezTo>
                    <a:pt x="118" y="244"/>
                    <a:pt x="121" y="246"/>
                    <a:pt x="126" y="246"/>
                  </a:cubicBezTo>
                  <a:cubicBezTo>
                    <a:pt x="130" y="246"/>
                    <a:pt x="135" y="244"/>
                    <a:pt x="141" y="243"/>
                  </a:cubicBezTo>
                  <a:cubicBezTo>
                    <a:pt x="114" y="237"/>
                    <a:pt x="94" y="214"/>
                    <a:pt x="94" y="186"/>
                  </a:cubicBezTo>
                  <a:cubicBezTo>
                    <a:pt x="102" y="190"/>
                    <a:pt x="111" y="192"/>
                    <a:pt x="120" y="193"/>
                  </a:cubicBezTo>
                  <a:cubicBezTo>
                    <a:pt x="105" y="183"/>
                    <a:pt x="96" y="165"/>
                    <a:pt x="96" y="145"/>
                  </a:cubicBezTo>
                  <a:cubicBezTo>
                    <a:pt x="96" y="135"/>
                    <a:pt x="97" y="124"/>
                    <a:pt x="102" y="117"/>
                  </a:cubicBezTo>
                  <a:cubicBezTo>
                    <a:pt x="132" y="151"/>
                    <a:pt x="174" y="174"/>
                    <a:pt x="222" y="177"/>
                  </a:cubicBezTo>
                  <a:cubicBezTo>
                    <a:pt x="220" y="172"/>
                    <a:pt x="219" y="168"/>
                    <a:pt x="219" y="163"/>
                  </a:cubicBezTo>
                  <a:cubicBezTo>
                    <a:pt x="219" y="132"/>
                    <a:pt x="246" y="105"/>
                    <a:pt x="277" y="105"/>
                  </a:cubicBezTo>
                  <a:cubicBezTo>
                    <a:pt x="294" y="105"/>
                    <a:pt x="309" y="112"/>
                    <a:pt x="319" y="124"/>
                  </a:cubicBezTo>
                  <a:cubicBezTo>
                    <a:pt x="333" y="121"/>
                    <a:pt x="345" y="117"/>
                    <a:pt x="355" y="111"/>
                  </a:cubicBezTo>
                  <a:cubicBezTo>
                    <a:pt x="351" y="123"/>
                    <a:pt x="342" y="135"/>
                    <a:pt x="330" y="141"/>
                  </a:cubicBezTo>
                  <a:cubicBezTo>
                    <a:pt x="342" y="141"/>
                    <a:pt x="354" y="138"/>
                    <a:pt x="363" y="132"/>
                  </a:cubicBezTo>
                  <a:cubicBezTo>
                    <a:pt x="355" y="144"/>
                    <a:pt x="346" y="154"/>
                    <a:pt x="334" y="162"/>
                  </a:cubicBezTo>
                  <a:close/>
                </a:path>
              </a:pathLst>
            </a:custGeom>
            <a:solidFill>
              <a:schemeClr val="bg1"/>
            </a:solid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23" name="Freeform 53">
              <a:extLst>
                <a:ext uri="{FF2B5EF4-FFF2-40B4-BE49-F238E27FC236}">
                  <a16:creationId xmlns:a16="http://schemas.microsoft.com/office/drawing/2014/main" id="{ACF3292E-EC82-4735-B12C-2A9268F67057}"/>
                </a:ext>
              </a:extLst>
            </p:cNvPr>
            <p:cNvSpPr>
              <a:spLocks noEditPoints="1"/>
            </p:cNvSpPr>
            <p:nvPr/>
          </p:nvSpPr>
          <p:spPr bwMode="auto">
            <a:xfrm>
              <a:off x="8480022" y="4573059"/>
              <a:ext cx="322168" cy="322791"/>
            </a:xfrm>
            <a:custGeom>
              <a:avLst/>
              <a:gdLst>
                <a:gd name="T0" fmla="*/ 61 w 438"/>
                <a:gd name="T1" fmla="*/ 0 h 438"/>
                <a:gd name="T2" fmla="*/ 0 w 438"/>
                <a:gd name="T3" fmla="*/ 377 h 438"/>
                <a:gd name="T4" fmla="*/ 377 w 438"/>
                <a:gd name="T5" fmla="*/ 438 h 438"/>
                <a:gd name="T6" fmla="*/ 438 w 438"/>
                <a:gd name="T7" fmla="*/ 61 h 438"/>
                <a:gd name="T8" fmla="*/ 193 w 438"/>
                <a:gd name="T9" fmla="*/ 345 h 438"/>
                <a:gd name="T10" fmla="*/ 125 w 438"/>
                <a:gd name="T11" fmla="*/ 345 h 438"/>
                <a:gd name="T12" fmla="*/ 77 w 438"/>
                <a:gd name="T13" fmla="*/ 297 h 438"/>
                <a:gd name="T14" fmla="*/ 159 w 438"/>
                <a:gd name="T15" fmla="*/ 238 h 438"/>
                <a:gd name="T16" fmla="*/ 154 w 438"/>
                <a:gd name="T17" fmla="*/ 213 h 438"/>
                <a:gd name="T18" fmla="*/ 140 w 438"/>
                <a:gd name="T19" fmla="*/ 94 h 438"/>
                <a:gd name="T20" fmla="*/ 244 w 438"/>
                <a:gd name="T21" fmla="*/ 88 h 438"/>
                <a:gd name="T22" fmla="*/ 247 w 438"/>
                <a:gd name="T23" fmla="*/ 99 h 438"/>
                <a:gd name="T24" fmla="*/ 225 w 438"/>
                <a:gd name="T25" fmla="*/ 114 h 438"/>
                <a:gd name="T26" fmla="*/ 233 w 438"/>
                <a:gd name="T27" fmla="*/ 150 h 438"/>
                <a:gd name="T28" fmla="*/ 196 w 438"/>
                <a:gd name="T29" fmla="*/ 213 h 438"/>
                <a:gd name="T30" fmla="*/ 244 w 438"/>
                <a:gd name="T31" fmla="*/ 286 h 438"/>
                <a:gd name="T32" fmla="*/ 365 w 438"/>
                <a:gd name="T33" fmla="*/ 213 h 438"/>
                <a:gd name="T34" fmla="*/ 317 w 438"/>
                <a:gd name="T35" fmla="*/ 221 h 438"/>
                <a:gd name="T36" fmla="*/ 309 w 438"/>
                <a:gd name="T37" fmla="*/ 268 h 438"/>
                <a:gd name="T38" fmla="*/ 292 w 438"/>
                <a:gd name="T39" fmla="*/ 265 h 438"/>
                <a:gd name="T40" fmla="*/ 247 w 438"/>
                <a:gd name="T41" fmla="*/ 221 h 438"/>
                <a:gd name="T42" fmla="*/ 244 w 438"/>
                <a:gd name="T43" fmla="*/ 201 h 438"/>
                <a:gd name="T44" fmla="*/ 292 w 438"/>
                <a:gd name="T45" fmla="*/ 195 h 438"/>
                <a:gd name="T46" fmla="*/ 298 w 438"/>
                <a:gd name="T47" fmla="*/ 147 h 438"/>
                <a:gd name="T48" fmla="*/ 317 w 438"/>
                <a:gd name="T49" fmla="*/ 150 h 438"/>
                <a:gd name="T50" fmla="*/ 362 w 438"/>
                <a:gd name="T51" fmla="*/ 195 h 438"/>
                <a:gd name="T52" fmla="*/ 365 w 438"/>
                <a:gd name="T53" fmla="*/ 213 h 438"/>
                <a:gd name="T54" fmla="*/ 210 w 438"/>
                <a:gd name="T55" fmla="*/ 291 h 438"/>
                <a:gd name="T56" fmla="*/ 114 w 438"/>
                <a:gd name="T57" fmla="*/ 291 h 438"/>
                <a:gd name="T58" fmla="*/ 185 w 438"/>
                <a:gd name="T59" fmla="*/ 257 h 438"/>
                <a:gd name="T60" fmla="*/ 210 w 438"/>
                <a:gd name="T61" fmla="*/ 283 h 438"/>
                <a:gd name="T62" fmla="*/ 132 w 438"/>
                <a:gd name="T63" fmla="*/ 150 h 438"/>
                <a:gd name="T64" fmla="*/ 154 w 438"/>
                <a:gd name="T65" fmla="*/ 114 h 438"/>
                <a:gd name="T66" fmla="*/ 185 w 438"/>
                <a:gd name="T67" fmla="*/ 18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438">
                  <a:moveTo>
                    <a:pt x="377" y="0"/>
                  </a:moveTo>
                  <a:cubicBezTo>
                    <a:pt x="61" y="0"/>
                    <a:pt x="61" y="0"/>
                    <a:pt x="61" y="0"/>
                  </a:cubicBezTo>
                  <a:cubicBezTo>
                    <a:pt x="28" y="0"/>
                    <a:pt x="0" y="27"/>
                    <a:pt x="0" y="61"/>
                  </a:cubicBezTo>
                  <a:cubicBezTo>
                    <a:pt x="0" y="377"/>
                    <a:pt x="0" y="377"/>
                    <a:pt x="0" y="377"/>
                  </a:cubicBezTo>
                  <a:cubicBezTo>
                    <a:pt x="0" y="410"/>
                    <a:pt x="28" y="438"/>
                    <a:pt x="61" y="438"/>
                  </a:cubicBezTo>
                  <a:cubicBezTo>
                    <a:pt x="377" y="438"/>
                    <a:pt x="377" y="438"/>
                    <a:pt x="377" y="438"/>
                  </a:cubicBezTo>
                  <a:cubicBezTo>
                    <a:pt x="411" y="438"/>
                    <a:pt x="438" y="410"/>
                    <a:pt x="438" y="377"/>
                  </a:cubicBezTo>
                  <a:cubicBezTo>
                    <a:pt x="438" y="61"/>
                    <a:pt x="438" y="61"/>
                    <a:pt x="438" y="61"/>
                  </a:cubicBezTo>
                  <a:cubicBezTo>
                    <a:pt x="438" y="27"/>
                    <a:pt x="411" y="0"/>
                    <a:pt x="377" y="0"/>
                  </a:cubicBezTo>
                  <a:close/>
                  <a:moveTo>
                    <a:pt x="193" y="345"/>
                  </a:moveTo>
                  <a:cubicBezTo>
                    <a:pt x="185" y="350"/>
                    <a:pt x="173" y="350"/>
                    <a:pt x="162" y="350"/>
                  </a:cubicBezTo>
                  <a:cubicBezTo>
                    <a:pt x="148" y="350"/>
                    <a:pt x="137" y="350"/>
                    <a:pt x="125" y="345"/>
                  </a:cubicBezTo>
                  <a:cubicBezTo>
                    <a:pt x="103" y="339"/>
                    <a:pt x="89" y="331"/>
                    <a:pt x="81" y="316"/>
                  </a:cubicBezTo>
                  <a:cubicBezTo>
                    <a:pt x="77" y="313"/>
                    <a:pt x="77" y="305"/>
                    <a:pt x="77" y="297"/>
                  </a:cubicBezTo>
                  <a:cubicBezTo>
                    <a:pt x="77" y="291"/>
                    <a:pt x="77" y="286"/>
                    <a:pt x="81" y="280"/>
                  </a:cubicBezTo>
                  <a:cubicBezTo>
                    <a:pt x="92" y="254"/>
                    <a:pt x="125" y="238"/>
                    <a:pt x="159" y="238"/>
                  </a:cubicBezTo>
                  <a:cubicBezTo>
                    <a:pt x="154" y="232"/>
                    <a:pt x="154" y="227"/>
                    <a:pt x="154" y="221"/>
                  </a:cubicBezTo>
                  <a:cubicBezTo>
                    <a:pt x="154" y="221"/>
                    <a:pt x="154" y="217"/>
                    <a:pt x="154" y="213"/>
                  </a:cubicBezTo>
                  <a:cubicBezTo>
                    <a:pt x="117" y="213"/>
                    <a:pt x="92" y="187"/>
                    <a:pt x="92" y="150"/>
                  </a:cubicBezTo>
                  <a:cubicBezTo>
                    <a:pt x="92" y="128"/>
                    <a:pt x="114" y="102"/>
                    <a:pt x="140" y="94"/>
                  </a:cubicBezTo>
                  <a:cubicBezTo>
                    <a:pt x="148" y="91"/>
                    <a:pt x="159" y="88"/>
                    <a:pt x="165" y="88"/>
                  </a:cubicBezTo>
                  <a:cubicBezTo>
                    <a:pt x="244" y="88"/>
                    <a:pt x="244" y="88"/>
                    <a:pt x="244" y="88"/>
                  </a:cubicBezTo>
                  <a:cubicBezTo>
                    <a:pt x="247" y="88"/>
                    <a:pt x="247" y="91"/>
                    <a:pt x="247" y="94"/>
                  </a:cubicBezTo>
                  <a:cubicBezTo>
                    <a:pt x="250" y="94"/>
                    <a:pt x="247" y="99"/>
                    <a:pt x="247" y="99"/>
                  </a:cubicBezTo>
                  <a:cubicBezTo>
                    <a:pt x="229" y="114"/>
                    <a:pt x="229" y="114"/>
                    <a:pt x="229" y="114"/>
                  </a:cubicBezTo>
                  <a:cubicBezTo>
                    <a:pt x="229" y="114"/>
                    <a:pt x="229" y="114"/>
                    <a:pt x="225" y="114"/>
                  </a:cubicBezTo>
                  <a:cubicBezTo>
                    <a:pt x="221" y="114"/>
                    <a:pt x="221" y="114"/>
                    <a:pt x="221" y="114"/>
                  </a:cubicBezTo>
                  <a:cubicBezTo>
                    <a:pt x="229" y="125"/>
                    <a:pt x="233" y="136"/>
                    <a:pt x="233" y="150"/>
                  </a:cubicBezTo>
                  <a:cubicBezTo>
                    <a:pt x="233" y="168"/>
                    <a:pt x="225" y="184"/>
                    <a:pt x="207" y="198"/>
                  </a:cubicBezTo>
                  <a:cubicBezTo>
                    <a:pt x="196" y="206"/>
                    <a:pt x="196" y="209"/>
                    <a:pt x="196" y="213"/>
                  </a:cubicBezTo>
                  <a:cubicBezTo>
                    <a:pt x="196" y="217"/>
                    <a:pt x="202" y="227"/>
                    <a:pt x="213" y="235"/>
                  </a:cubicBezTo>
                  <a:cubicBezTo>
                    <a:pt x="236" y="249"/>
                    <a:pt x="244" y="265"/>
                    <a:pt x="244" y="286"/>
                  </a:cubicBezTo>
                  <a:cubicBezTo>
                    <a:pt x="244" y="313"/>
                    <a:pt x="225" y="339"/>
                    <a:pt x="193" y="345"/>
                  </a:cubicBezTo>
                  <a:close/>
                  <a:moveTo>
                    <a:pt x="365" y="213"/>
                  </a:moveTo>
                  <a:cubicBezTo>
                    <a:pt x="365" y="217"/>
                    <a:pt x="365" y="221"/>
                    <a:pt x="362" y="221"/>
                  </a:cubicBezTo>
                  <a:cubicBezTo>
                    <a:pt x="317" y="221"/>
                    <a:pt x="317" y="221"/>
                    <a:pt x="317" y="221"/>
                  </a:cubicBezTo>
                  <a:cubicBezTo>
                    <a:pt x="317" y="265"/>
                    <a:pt x="317" y="265"/>
                    <a:pt x="317" y="265"/>
                  </a:cubicBezTo>
                  <a:cubicBezTo>
                    <a:pt x="317" y="268"/>
                    <a:pt x="314" y="268"/>
                    <a:pt x="309" y="268"/>
                  </a:cubicBezTo>
                  <a:cubicBezTo>
                    <a:pt x="298" y="268"/>
                    <a:pt x="298" y="268"/>
                    <a:pt x="298" y="268"/>
                  </a:cubicBezTo>
                  <a:cubicBezTo>
                    <a:pt x="295" y="268"/>
                    <a:pt x="292" y="268"/>
                    <a:pt x="292" y="265"/>
                  </a:cubicBezTo>
                  <a:cubicBezTo>
                    <a:pt x="292" y="221"/>
                    <a:pt x="292" y="221"/>
                    <a:pt x="292" y="221"/>
                  </a:cubicBezTo>
                  <a:cubicBezTo>
                    <a:pt x="247" y="221"/>
                    <a:pt x="247" y="221"/>
                    <a:pt x="247" y="221"/>
                  </a:cubicBezTo>
                  <a:cubicBezTo>
                    <a:pt x="244" y="221"/>
                    <a:pt x="244" y="217"/>
                    <a:pt x="244" y="213"/>
                  </a:cubicBezTo>
                  <a:cubicBezTo>
                    <a:pt x="244" y="201"/>
                    <a:pt x="244" y="201"/>
                    <a:pt x="244" y="201"/>
                  </a:cubicBezTo>
                  <a:cubicBezTo>
                    <a:pt x="244" y="198"/>
                    <a:pt x="244" y="195"/>
                    <a:pt x="247" y="195"/>
                  </a:cubicBezTo>
                  <a:cubicBezTo>
                    <a:pt x="292" y="195"/>
                    <a:pt x="292" y="195"/>
                    <a:pt x="292" y="195"/>
                  </a:cubicBezTo>
                  <a:cubicBezTo>
                    <a:pt x="292" y="150"/>
                    <a:pt x="292" y="150"/>
                    <a:pt x="292" y="150"/>
                  </a:cubicBezTo>
                  <a:cubicBezTo>
                    <a:pt x="292" y="147"/>
                    <a:pt x="295" y="147"/>
                    <a:pt x="298" y="147"/>
                  </a:cubicBezTo>
                  <a:cubicBezTo>
                    <a:pt x="309" y="147"/>
                    <a:pt x="309" y="147"/>
                    <a:pt x="309" y="147"/>
                  </a:cubicBezTo>
                  <a:cubicBezTo>
                    <a:pt x="314" y="147"/>
                    <a:pt x="317" y="147"/>
                    <a:pt x="317" y="150"/>
                  </a:cubicBezTo>
                  <a:cubicBezTo>
                    <a:pt x="317" y="195"/>
                    <a:pt x="317" y="195"/>
                    <a:pt x="317" y="195"/>
                  </a:cubicBezTo>
                  <a:cubicBezTo>
                    <a:pt x="362" y="195"/>
                    <a:pt x="362" y="195"/>
                    <a:pt x="362" y="195"/>
                  </a:cubicBezTo>
                  <a:cubicBezTo>
                    <a:pt x="365" y="195"/>
                    <a:pt x="365" y="198"/>
                    <a:pt x="365" y="201"/>
                  </a:cubicBezTo>
                  <a:cubicBezTo>
                    <a:pt x="365" y="213"/>
                    <a:pt x="365" y="213"/>
                    <a:pt x="365" y="213"/>
                  </a:cubicBezTo>
                  <a:close/>
                  <a:moveTo>
                    <a:pt x="210" y="283"/>
                  </a:moveTo>
                  <a:cubicBezTo>
                    <a:pt x="210" y="286"/>
                    <a:pt x="210" y="291"/>
                    <a:pt x="210" y="291"/>
                  </a:cubicBezTo>
                  <a:cubicBezTo>
                    <a:pt x="210" y="313"/>
                    <a:pt x="196" y="324"/>
                    <a:pt x="162" y="324"/>
                  </a:cubicBezTo>
                  <a:cubicBezTo>
                    <a:pt x="137" y="324"/>
                    <a:pt x="114" y="308"/>
                    <a:pt x="114" y="291"/>
                  </a:cubicBezTo>
                  <a:cubicBezTo>
                    <a:pt x="114" y="272"/>
                    <a:pt x="140" y="257"/>
                    <a:pt x="165" y="257"/>
                  </a:cubicBezTo>
                  <a:cubicBezTo>
                    <a:pt x="173" y="257"/>
                    <a:pt x="177" y="257"/>
                    <a:pt x="185" y="257"/>
                  </a:cubicBezTo>
                  <a:cubicBezTo>
                    <a:pt x="185" y="260"/>
                    <a:pt x="185" y="260"/>
                    <a:pt x="188" y="260"/>
                  </a:cubicBezTo>
                  <a:cubicBezTo>
                    <a:pt x="199" y="272"/>
                    <a:pt x="205" y="275"/>
                    <a:pt x="210" y="283"/>
                  </a:cubicBezTo>
                  <a:close/>
                  <a:moveTo>
                    <a:pt x="169" y="195"/>
                  </a:moveTo>
                  <a:cubicBezTo>
                    <a:pt x="151" y="195"/>
                    <a:pt x="135" y="173"/>
                    <a:pt x="132" y="150"/>
                  </a:cubicBezTo>
                  <a:cubicBezTo>
                    <a:pt x="132" y="139"/>
                    <a:pt x="132" y="128"/>
                    <a:pt x="140" y="120"/>
                  </a:cubicBezTo>
                  <a:cubicBezTo>
                    <a:pt x="143" y="114"/>
                    <a:pt x="151" y="114"/>
                    <a:pt x="154" y="114"/>
                  </a:cubicBezTo>
                  <a:cubicBezTo>
                    <a:pt x="173" y="114"/>
                    <a:pt x="188" y="131"/>
                    <a:pt x="191" y="154"/>
                  </a:cubicBezTo>
                  <a:cubicBezTo>
                    <a:pt x="196" y="169"/>
                    <a:pt x="191" y="181"/>
                    <a:pt x="185" y="187"/>
                  </a:cubicBezTo>
                  <a:cubicBezTo>
                    <a:pt x="180" y="192"/>
                    <a:pt x="177" y="195"/>
                    <a:pt x="169" y="195"/>
                  </a:cubicBezTo>
                  <a:close/>
                </a:path>
              </a:pathLst>
            </a:custGeom>
            <a:solidFill>
              <a:schemeClr val="bg1"/>
            </a:solid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grpSp>
      <p:sp>
        <p:nvSpPr>
          <p:cNvPr id="25" name="PpHeader">
            <a:extLst>
              <a:ext uri="{FF2B5EF4-FFF2-40B4-BE49-F238E27FC236}">
                <a16:creationId xmlns:a16="http://schemas.microsoft.com/office/drawing/2014/main" id="{40914CC6-1512-4630-B8F0-29190EF4C1DF}"/>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7" name="PpHolder14">
            <a:extLst>
              <a:ext uri="{FF2B5EF4-FFF2-40B4-BE49-F238E27FC236}">
                <a16:creationId xmlns:a16="http://schemas.microsoft.com/office/drawing/2014/main" id="{7258DA34-1C2E-4FD0-8D0D-4844ACC097C0}"/>
              </a:ext>
            </a:extLst>
          </p:cNvPr>
          <p:cNvSpPr>
            <a:spLocks noGrp="1"/>
          </p:cNvSpPr>
          <p:nvPr>
            <p:ph type="pic" sz="quarter" idx="10"/>
          </p:nvPr>
        </p:nvSpPr>
        <p:spPr/>
      </p:sp>
    </p:spTree>
    <p:extLst>
      <p:ext uri="{BB962C8B-B14F-4D97-AF65-F5344CB8AC3E}">
        <p14:creationId xmlns:p14="http://schemas.microsoft.com/office/powerpoint/2010/main" val="24918087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31DA237-D5DF-458F-9A8E-F91DA5177D56}"/>
              </a:ext>
            </a:extLst>
          </p:cNvPr>
          <p:cNvSpPr>
            <a:spLocks noGrp="1"/>
          </p:cNvSpPr>
          <p:nvPr>
            <p:ph type="pic" sz="quarter" idx="10"/>
          </p:nvPr>
        </p:nvSpPr>
        <p:spPr/>
      </p:sp>
      <p:sp>
        <p:nvSpPr>
          <p:cNvPr id="11" name="Freeform: Shape 10">
            <a:extLst>
              <a:ext uri="{FF2B5EF4-FFF2-40B4-BE49-F238E27FC236}">
                <a16:creationId xmlns:a16="http://schemas.microsoft.com/office/drawing/2014/main" id="{FAEB9129-E51C-4EB8-97DA-2C915A7D323F}"/>
              </a:ext>
            </a:extLst>
          </p:cNvPr>
          <p:cNvSpPr>
            <a:spLocks/>
          </p:cNvSpPr>
          <p:nvPr/>
        </p:nvSpPr>
        <p:spPr>
          <a:xfrm>
            <a:off x="0" y="0"/>
            <a:ext cx="12193588" cy="6858000"/>
          </a:xfrm>
          <a:custGeom>
            <a:avLst/>
            <a:gdLst>
              <a:gd name="connsiteX0" fmla="*/ 9922492 w 12193588"/>
              <a:gd name="connsiteY0" fmla="*/ 2712993 h 6858000"/>
              <a:gd name="connsiteX1" fmla="*/ 9827085 w 12193588"/>
              <a:gd name="connsiteY1" fmla="*/ 2808401 h 6858000"/>
              <a:gd name="connsiteX2" fmla="*/ 9878195 w 12193588"/>
              <a:gd name="connsiteY2" fmla="*/ 2859510 h 6858000"/>
              <a:gd name="connsiteX3" fmla="*/ 9970196 w 12193588"/>
              <a:gd name="connsiteY3" fmla="*/ 2856104 h 6858000"/>
              <a:gd name="connsiteX4" fmla="*/ 9973602 w 12193588"/>
              <a:gd name="connsiteY4" fmla="*/ 2764103 h 6858000"/>
              <a:gd name="connsiteX5" fmla="*/ 9615821 w 12193588"/>
              <a:gd name="connsiteY5" fmla="*/ 2300690 h 6858000"/>
              <a:gd name="connsiteX6" fmla="*/ 9649895 w 12193588"/>
              <a:gd name="connsiteY6" fmla="*/ 2334769 h 6858000"/>
              <a:gd name="connsiteX7" fmla="*/ 9649895 w 12193588"/>
              <a:gd name="connsiteY7" fmla="*/ 2471062 h 6858000"/>
              <a:gd name="connsiteX8" fmla="*/ 9786194 w 12193588"/>
              <a:gd name="connsiteY8" fmla="*/ 2471062 h 6858000"/>
              <a:gd name="connsiteX9" fmla="*/ 9823673 w 12193588"/>
              <a:gd name="connsiteY9" fmla="*/ 2505141 h 6858000"/>
              <a:gd name="connsiteX10" fmla="*/ 9789600 w 12193588"/>
              <a:gd name="connsiteY10" fmla="*/ 2539215 h 6858000"/>
              <a:gd name="connsiteX11" fmla="*/ 9653301 w 12193588"/>
              <a:gd name="connsiteY11" fmla="*/ 2539215 h 6858000"/>
              <a:gd name="connsiteX12" fmla="*/ 9653301 w 12193588"/>
              <a:gd name="connsiteY12" fmla="*/ 2675514 h 6858000"/>
              <a:gd name="connsiteX13" fmla="*/ 9619228 w 12193588"/>
              <a:gd name="connsiteY13" fmla="*/ 2709587 h 6858000"/>
              <a:gd name="connsiteX14" fmla="*/ 9585154 w 12193588"/>
              <a:gd name="connsiteY14" fmla="*/ 2675514 h 6858000"/>
              <a:gd name="connsiteX15" fmla="*/ 9585154 w 12193588"/>
              <a:gd name="connsiteY15" fmla="*/ 2539215 h 6858000"/>
              <a:gd name="connsiteX16" fmla="*/ 9448855 w 12193588"/>
              <a:gd name="connsiteY16" fmla="*/ 2539215 h 6858000"/>
              <a:gd name="connsiteX17" fmla="*/ 9414782 w 12193588"/>
              <a:gd name="connsiteY17" fmla="*/ 2505141 h 6858000"/>
              <a:gd name="connsiteX18" fmla="*/ 9448855 w 12193588"/>
              <a:gd name="connsiteY18" fmla="*/ 2471062 h 6858000"/>
              <a:gd name="connsiteX19" fmla="*/ 9581748 w 12193588"/>
              <a:gd name="connsiteY19" fmla="*/ 2471062 h 6858000"/>
              <a:gd name="connsiteX20" fmla="*/ 9581748 w 12193588"/>
              <a:gd name="connsiteY20" fmla="*/ 2334769 h 6858000"/>
              <a:gd name="connsiteX21" fmla="*/ 9615821 w 12193588"/>
              <a:gd name="connsiteY21" fmla="*/ 2300690 h 6858000"/>
              <a:gd name="connsiteX22" fmla="*/ 9619233 w 12193588"/>
              <a:gd name="connsiteY22" fmla="*/ 2195058 h 6858000"/>
              <a:gd name="connsiteX23" fmla="*/ 9401152 w 12193588"/>
              <a:gd name="connsiteY23" fmla="*/ 2283654 h 6858000"/>
              <a:gd name="connsiteX24" fmla="*/ 9312556 w 12193588"/>
              <a:gd name="connsiteY24" fmla="*/ 2501729 h 6858000"/>
              <a:gd name="connsiteX25" fmla="*/ 9619233 w 12193588"/>
              <a:gd name="connsiteY25" fmla="*/ 2808401 h 6858000"/>
              <a:gd name="connsiteX26" fmla="*/ 9925898 w 12193588"/>
              <a:gd name="connsiteY26" fmla="*/ 2501729 h 6858000"/>
              <a:gd name="connsiteX27" fmla="*/ 9619233 w 12193588"/>
              <a:gd name="connsiteY27" fmla="*/ 2195058 h 6858000"/>
              <a:gd name="connsiteX28" fmla="*/ 9612415 w 12193588"/>
              <a:gd name="connsiteY28" fmla="*/ 2126912 h 6858000"/>
              <a:gd name="connsiteX29" fmla="*/ 9987233 w 12193588"/>
              <a:gd name="connsiteY29" fmla="*/ 2501729 h 6858000"/>
              <a:gd name="connsiteX30" fmla="*/ 9956566 w 12193588"/>
              <a:gd name="connsiteY30" fmla="*/ 2651659 h 6858000"/>
              <a:gd name="connsiteX31" fmla="*/ 10021306 w 12193588"/>
              <a:gd name="connsiteY31" fmla="*/ 2716399 h 6858000"/>
              <a:gd name="connsiteX32" fmla="*/ 10017900 w 12193588"/>
              <a:gd name="connsiteY32" fmla="*/ 2907214 h 6858000"/>
              <a:gd name="connsiteX33" fmla="*/ 9922492 w 12193588"/>
              <a:gd name="connsiteY33" fmla="*/ 2951512 h 6858000"/>
              <a:gd name="connsiteX34" fmla="*/ 9833897 w 12193588"/>
              <a:gd name="connsiteY34" fmla="*/ 2914032 h 6858000"/>
              <a:gd name="connsiteX35" fmla="*/ 9769157 w 12193588"/>
              <a:gd name="connsiteY35" fmla="*/ 2849292 h 6858000"/>
              <a:gd name="connsiteX36" fmla="*/ 9619233 w 12193588"/>
              <a:gd name="connsiteY36" fmla="*/ 2879959 h 6858000"/>
              <a:gd name="connsiteX37" fmla="*/ 9244410 w 12193588"/>
              <a:gd name="connsiteY37" fmla="*/ 2505141 h 6858000"/>
              <a:gd name="connsiteX38" fmla="*/ 9350042 w 12193588"/>
              <a:gd name="connsiteY38" fmla="*/ 2235950 h 6858000"/>
              <a:gd name="connsiteX39" fmla="*/ 9612415 w 12193588"/>
              <a:gd name="connsiteY39" fmla="*/ 2126912 h 6858000"/>
              <a:gd name="connsiteX40" fmla="*/ 7668165 w 12193588"/>
              <a:gd name="connsiteY40" fmla="*/ 1883725 h 6858000"/>
              <a:gd name="connsiteX41" fmla="*/ 7595929 w 12193588"/>
              <a:gd name="connsiteY41" fmla="*/ 2116419 h 6858000"/>
              <a:gd name="connsiteX42" fmla="*/ 7553308 w 12193588"/>
              <a:gd name="connsiteY42" fmla="*/ 2539215 h 6858000"/>
              <a:gd name="connsiteX43" fmla="*/ 9651198 w 12193588"/>
              <a:gd name="connsiteY43" fmla="*/ 4637104 h 6858000"/>
              <a:gd name="connsiteX44" fmla="*/ 10073999 w 12193588"/>
              <a:gd name="connsiteY44" fmla="*/ 4594483 h 6858000"/>
              <a:gd name="connsiteX45" fmla="*/ 10306693 w 12193588"/>
              <a:gd name="connsiteY45" fmla="*/ 4522253 h 6858000"/>
              <a:gd name="connsiteX46" fmla="*/ 10238646 w 12193588"/>
              <a:gd name="connsiteY46" fmla="*/ 4454206 h 6858000"/>
              <a:gd name="connsiteX47" fmla="*/ 10056752 w 12193588"/>
              <a:gd name="connsiteY47" fmla="*/ 4510667 h 6858000"/>
              <a:gd name="connsiteX48" fmla="*/ 9651198 w 12193588"/>
              <a:gd name="connsiteY48" fmla="*/ 4551553 h 6858000"/>
              <a:gd name="connsiteX49" fmla="*/ 7638859 w 12193588"/>
              <a:gd name="connsiteY49" fmla="*/ 2539215 h 6858000"/>
              <a:gd name="connsiteX50" fmla="*/ 7679745 w 12193588"/>
              <a:gd name="connsiteY50" fmla="*/ 2133660 h 6858000"/>
              <a:gd name="connsiteX51" fmla="*/ 7736207 w 12193588"/>
              <a:gd name="connsiteY51" fmla="*/ 1951766 h 6858000"/>
              <a:gd name="connsiteX52" fmla="*/ 9651203 w 12193588"/>
              <a:gd name="connsiteY52" fmla="*/ 1638727 h 6858000"/>
              <a:gd name="connsiteX53" fmla="*/ 8750710 w 12193588"/>
              <a:gd name="connsiteY53" fmla="*/ 2539215 h 6858000"/>
              <a:gd name="connsiteX54" fmla="*/ 9651203 w 12193588"/>
              <a:gd name="connsiteY54" fmla="*/ 3439702 h 6858000"/>
              <a:gd name="connsiteX55" fmla="*/ 10551697 w 12193588"/>
              <a:gd name="connsiteY55" fmla="*/ 2539215 h 6858000"/>
              <a:gd name="connsiteX56" fmla="*/ 9651203 w 12193588"/>
              <a:gd name="connsiteY56" fmla="*/ 1638727 h 6858000"/>
              <a:gd name="connsiteX57" fmla="*/ 9651198 w 12193588"/>
              <a:gd name="connsiteY57" fmla="*/ 951992 h 6858000"/>
              <a:gd name="connsiteX58" fmla="*/ 11238420 w 12193588"/>
              <a:gd name="connsiteY58" fmla="*/ 2539215 h 6858000"/>
              <a:gd name="connsiteX59" fmla="*/ 9651198 w 12193588"/>
              <a:gd name="connsiteY59" fmla="*/ 4126437 h 6858000"/>
              <a:gd name="connsiteX60" fmla="*/ 8063975 w 12193588"/>
              <a:gd name="connsiteY60" fmla="*/ 2539215 h 6858000"/>
              <a:gd name="connsiteX61" fmla="*/ 9651198 w 12193588"/>
              <a:gd name="connsiteY61" fmla="*/ 951992 h 6858000"/>
              <a:gd name="connsiteX62" fmla="*/ 9651198 w 12193588"/>
              <a:gd name="connsiteY62" fmla="*/ 678763 h 6858000"/>
              <a:gd name="connsiteX63" fmla="*/ 7790746 w 12193588"/>
              <a:gd name="connsiteY63" fmla="*/ 2539215 h 6858000"/>
              <a:gd name="connsiteX64" fmla="*/ 9651198 w 12193588"/>
              <a:gd name="connsiteY64" fmla="*/ 4399666 h 6858000"/>
              <a:gd name="connsiteX65" fmla="*/ 11511649 w 12193588"/>
              <a:gd name="connsiteY65" fmla="*/ 2539215 h 6858000"/>
              <a:gd name="connsiteX66" fmla="*/ 9651198 w 12193588"/>
              <a:gd name="connsiteY66" fmla="*/ 678763 h 6858000"/>
              <a:gd name="connsiteX67" fmla="*/ 9651198 w 12193588"/>
              <a:gd name="connsiteY67" fmla="*/ 441325 h 6858000"/>
              <a:gd name="connsiteX68" fmla="*/ 9228402 w 12193588"/>
              <a:gd name="connsiteY68" fmla="*/ 483946 h 6858000"/>
              <a:gd name="connsiteX69" fmla="*/ 8995708 w 12193588"/>
              <a:gd name="connsiteY69" fmla="*/ 556182 h 6858000"/>
              <a:gd name="connsiteX70" fmla="*/ 9063749 w 12193588"/>
              <a:gd name="connsiteY70" fmla="*/ 624223 h 6858000"/>
              <a:gd name="connsiteX71" fmla="*/ 9245643 w 12193588"/>
              <a:gd name="connsiteY71" fmla="*/ 567762 h 6858000"/>
              <a:gd name="connsiteX72" fmla="*/ 9651198 w 12193588"/>
              <a:gd name="connsiteY72" fmla="*/ 526876 h 6858000"/>
              <a:gd name="connsiteX73" fmla="*/ 11663536 w 12193588"/>
              <a:gd name="connsiteY73" fmla="*/ 2539215 h 6858000"/>
              <a:gd name="connsiteX74" fmla="*/ 11622650 w 12193588"/>
              <a:gd name="connsiteY74" fmla="*/ 2944770 h 6858000"/>
              <a:gd name="connsiteX75" fmla="*/ 11566188 w 12193588"/>
              <a:gd name="connsiteY75" fmla="*/ 3126663 h 6858000"/>
              <a:gd name="connsiteX76" fmla="*/ 11634230 w 12193588"/>
              <a:gd name="connsiteY76" fmla="*/ 3194716 h 6858000"/>
              <a:gd name="connsiteX77" fmla="*/ 11706466 w 12193588"/>
              <a:gd name="connsiteY77" fmla="*/ 2962016 h 6858000"/>
              <a:gd name="connsiteX78" fmla="*/ 11749087 w 12193588"/>
              <a:gd name="connsiteY78" fmla="*/ 2539215 h 6858000"/>
              <a:gd name="connsiteX79" fmla="*/ 9651198 w 12193588"/>
              <a:gd name="connsiteY79" fmla="*/ 441325 h 6858000"/>
              <a:gd name="connsiteX80" fmla="*/ 0 w 12193588"/>
              <a:gd name="connsiteY80" fmla="*/ 0 h 6858000"/>
              <a:gd name="connsiteX81" fmla="*/ 12193588 w 12193588"/>
              <a:gd name="connsiteY81" fmla="*/ 0 h 6858000"/>
              <a:gd name="connsiteX82" fmla="*/ 12193588 w 12193588"/>
              <a:gd name="connsiteY82" fmla="*/ 6858000 h 6858000"/>
              <a:gd name="connsiteX83" fmla="*/ 0 w 12193588"/>
              <a:gd name="connsiteY8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2193588" h="6858000">
                <a:moveTo>
                  <a:pt x="9922492" y="2712993"/>
                </a:moveTo>
                <a:cubicBezTo>
                  <a:pt x="9898638" y="2750472"/>
                  <a:pt x="9864564" y="2781140"/>
                  <a:pt x="9827085" y="2808401"/>
                </a:cubicBezTo>
                <a:lnTo>
                  <a:pt x="9878195" y="2859510"/>
                </a:lnTo>
                <a:cubicBezTo>
                  <a:pt x="9902050" y="2883365"/>
                  <a:pt x="9942935" y="2883365"/>
                  <a:pt x="9970196" y="2856104"/>
                </a:cubicBezTo>
                <a:cubicBezTo>
                  <a:pt x="9997457" y="2828843"/>
                  <a:pt x="9997457" y="2787958"/>
                  <a:pt x="9973602" y="2764103"/>
                </a:cubicBezTo>
                <a:close/>
                <a:moveTo>
                  <a:pt x="9615821" y="2300690"/>
                </a:moveTo>
                <a:cubicBezTo>
                  <a:pt x="9632858" y="2300690"/>
                  <a:pt x="9649895" y="2317733"/>
                  <a:pt x="9649895" y="2334769"/>
                </a:cubicBezTo>
                <a:lnTo>
                  <a:pt x="9649895" y="2471062"/>
                </a:lnTo>
                <a:lnTo>
                  <a:pt x="9786194" y="2471062"/>
                </a:lnTo>
                <a:cubicBezTo>
                  <a:pt x="9803230" y="2471062"/>
                  <a:pt x="9820267" y="2488099"/>
                  <a:pt x="9823673" y="2505141"/>
                </a:cubicBezTo>
                <a:cubicBezTo>
                  <a:pt x="9823673" y="2522178"/>
                  <a:pt x="9806636" y="2539215"/>
                  <a:pt x="9789600" y="2539215"/>
                </a:cubicBezTo>
                <a:lnTo>
                  <a:pt x="9653301" y="2539215"/>
                </a:lnTo>
                <a:lnTo>
                  <a:pt x="9653301" y="2675514"/>
                </a:lnTo>
                <a:cubicBezTo>
                  <a:pt x="9653301" y="2692544"/>
                  <a:pt x="9636264" y="2709587"/>
                  <a:pt x="9619228" y="2709587"/>
                </a:cubicBezTo>
                <a:cubicBezTo>
                  <a:pt x="9602191" y="2709587"/>
                  <a:pt x="9585154" y="2692544"/>
                  <a:pt x="9585154" y="2675514"/>
                </a:cubicBezTo>
                <a:lnTo>
                  <a:pt x="9585154" y="2539215"/>
                </a:lnTo>
                <a:lnTo>
                  <a:pt x="9448855" y="2539215"/>
                </a:lnTo>
                <a:cubicBezTo>
                  <a:pt x="9431819" y="2539215"/>
                  <a:pt x="9414782" y="2522178"/>
                  <a:pt x="9414782" y="2505141"/>
                </a:cubicBezTo>
                <a:cubicBezTo>
                  <a:pt x="9414782" y="2488099"/>
                  <a:pt x="9431819" y="2471062"/>
                  <a:pt x="9448855" y="2471062"/>
                </a:cubicBezTo>
                <a:lnTo>
                  <a:pt x="9581748" y="2471062"/>
                </a:lnTo>
                <a:lnTo>
                  <a:pt x="9581748" y="2334769"/>
                </a:lnTo>
                <a:cubicBezTo>
                  <a:pt x="9581748" y="2317733"/>
                  <a:pt x="9598785" y="2300690"/>
                  <a:pt x="9615821" y="2300690"/>
                </a:cubicBezTo>
                <a:close/>
                <a:moveTo>
                  <a:pt x="9619233" y="2195058"/>
                </a:moveTo>
                <a:cubicBezTo>
                  <a:pt x="9537450" y="2195058"/>
                  <a:pt x="9459080" y="2225731"/>
                  <a:pt x="9401152" y="2283654"/>
                </a:cubicBezTo>
                <a:cubicBezTo>
                  <a:pt x="9343229" y="2341582"/>
                  <a:pt x="9312556" y="2419952"/>
                  <a:pt x="9312556" y="2501729"/>
                </a:cubicBezTo>
                <a:cubicBezTo>
                  <a:pt x="9312556" y="2672102"/>
                  <a:pt x="9448855" y="2808401"/>
                  <a:pt x="9619233" y="2808401"/>
                </a:cubicBezTo>
                <a:cubicBezTo>
                  <a:pt x="9786194" y="2808401"/>
                  <a:pt x="9922492" y="2672102"/>
                  <a:pt x="9925898" y="2501729"/>
                </a:cubicBezTo>
                <a:cubicBezTo>
                  <a:pt x="9925898" y="2331357"/>
                  <a:pt x="9789606" y="2195058"/>
                  <a:pt x="9619233" y="2195058"/>
                </a:cubicBezTo>
                <a:close/>
                <a:moveTo>
                  <a:pt x="9612415" y="2126912"/>
                </a:moveTo>
                <a:cubicBezTo>
                  <a:pt x="9820267" y="2126912"/>
                  <a:pt x="9987233" y="2293878"/>
                  <a:pt x="9987233" y="2501729"/>
                </a:cubicBezTo>
                <a:cubicBezTo>
                  <a:pt x="9987233" y="2556251"/>
                  <a:pt x="9977008" y="2603955"/>
                  <a:pt x="9956566" y="2651659"/>
                </a:cubicBezTo>
                <a:lnTo>
                  <a:pt x="10021306" y="2716399"/>
                </a:lnTo>
                <a:cubicBezTo>
                  <a:pt x="10072422" y="2767515"/>
                  <a:pt x="10069010" y="2849292"/>
                  <a:pt x="10017900" y="2907214"/>
                </a:cubicBezTo>
                <a:cubicBezTo>
                  <a:pt x="9990639" y="2934475"/>
                  <a:pt x="9953160" y="2948105"/>
                  <a:pt x="9922492" y="2951512"/>
                </a:cubicBezTo>
                <a:cubicBezTo>
                  <a:pt x="9891825" y="2951512"/>
                  <a:pt x="9857752" y="2937881"/>
                  <a:pt x="9833897" y="2914032"/>
                </a:cubicBezTo>
                <a:lnTo>
                  <a:pt x="9769157" y="2849292"/>
                </a:lnTo>
                <a:cubicBezTo>
                  <a:pt x="9724859" y="2869735"/>
                  <a:pt x="9673750" y="2879959"/>
                  <a:pt x="9619233" y="2879959"/>
                </a:cubicBezTo>
                <a:cubicBezTo>
                  <a:pt x="9411376" y="2879959"/>
                  <a:pt x="9244410" y="2712993"/>
                  <a:pt x="9244410" y="2505141"/>
                </a:cubicBezTo>
                <a:cubicBezTo>
                  <a:pt x="9244410" y="2406322"/>
                  <a:pt x="9281889" y="2310914"/>
                  <a:pt x="9350042" y="2235950"/>
                </a:cubicBezTo>
                <a:cubicBezTo>
                  <a:pt x="9421600" y="2164391"/>
                  <a:pt x="9517002" y="2126912"/>
                  <a:pt x="9612415" y="2126912"/>
                </a:cubicBezTo>
                <a:close/>
                <a:moveTo>
                  <a:pt x="7668165" y="1883725"/>
                </a:moveTo>
                <a:lnTo>
                  <a:pt x="7595929" y="2116419"/>
                </a:lnTo>
                <a:cubicBezTo>
                  <a:pt x="7567985" y="2252987"/>
                  <a:pt x="7553308" y="2394386"/>
                  <a:pt x="7553308" y="2539215"/>
                </a:cubicBezTo>
                <a:cubicBezTo>
                  <a:pt x="7553308" y="3697852"/>
                  <a:pt x="8492560" y="4637104"/>
                  <a:pt x="9651198" y="4637104"/>
                </a:cubicBezTo>
                <a:cubicBezTo>
                  <a:pt x="9796026" y="4637104"/>
                  <a:pt x="9937426" y="4622434"/>
                  <a:pt x="10073999" y="4594483"/>
                </a:cubicBezTo>
                <a:lnTo>
                  <a:pt x="10306693" y="4522253"/>
                </a:lnTo>
                <a:lnTo>
                  <a:pt x="10238646" y="4454206"/>
                </a:lnTo>
                <a:lnTo>
                  <a:pt x="10056752" y="4510667"/>
                </a:lnTo>
                <a:cubicBezTo>
                  <a:pt x="9925752" y="4537478"/>
                  <a:pt x="9790120" y="4551553"/>
                  <a:pt x="9651198" y="4551553"/>
                </a:cubicBezTo>
                <a:cubicBezTo>
                  <a:pt x="8539814" y="4551553"/>
                  <a:pt x="7638859" y="3650598"/>
                  <a:pt x="7638859" y="2539215"/>
                </a:cubicBezTo>
                <a:cubicBezTo>
                  <a:pt x="7638859" y="2400293"/>
                  <a:pt x="7652940" y="2264660"/>
                  <a:pt x="7679745" y="2133660"/>
                </a:cubicBezTo>
                <a:lnTo>
                  <a:pt x="7736207" y="1951766"/>
                </a:lnTo>
                <a:close/>
                <a:moveTo>
                  <a:pt x="9651203" y="1638727"/>
                </a:moveTo>
                <a:cubicBezTo>
                  <a:pt x="9153875" y="1638727"/>
                  <a:pt x="8750710" y="2041886"/>
                  <a:pt x="8750710" y="2539215"/>
                </a:cubicBezTo>
                <a:cubicBezTo>
                  <a:pt x="8750710" y="3036543"/>
                  <a:pt x="9153875" y="3439702"/>
                  <a:pt x="9651203" y="3439702"/>
                </a:cubicBezTo>
                <a:cubicBezTo>
                  <a:pt x="10148532" y="3439702"/>
                  <a:pt x="10551697" y="3036543"/>
                  <a:pt x="10551697" y="2539215"/>
                </a:cubicBezTo>
                <a:cubicBezTo>
                  <a:pt x="10551697" y="2041886"/>
                  <a:pt x="10148532" y="1638727"/>
                  <a:pt x="9651203" y="1638727"/>
                </a:cubicBezTo>
                <a:close/>
                <a:moveTo>
                  <a:pt x="9651198" y="951992"/>
                </a:moveTo>
                <a:cubicBezTo>
                  <a:pt x="10527795" y="951992"/>
                  <a:pt x="11238420" y="1662617"/>
                  <a:pt x="11238420" y="2539215"/>
                </a:cubicBezTo>
                <a:cubicBezTo>
                  <a:pt x="11238420" y="3415812"/>
                  <a:pt x="10527795" y="4126437"/>
                  <a:pt x="9651198" y="4126437"/>
                </a:cubicBezTo>
                <a:cubicBezTo>
                  <a:pt x="8774600" y="4126437"/>
                  <a:pt x="8063975" y="3415812"/>
                  <a:pt x="8063975" y="2539215"/>
                </a:cubicBezTo>
                <a:cubicBezTo>
                  <a:pt x="8063975" y="1662617"/>
                  <a:pt x="8774600" y="951992"/>
                  <a:pt x="9651198" y="951992"/>
                </a:cubicBezTo>
                <a:close/>
                <a:moveTo>
                  <a:pt x="9651198" y="678763"/>
                </a:moveTo>
                <a:cubicBezTo>
                  <a:pt x="8623700" y="678763"/>
                  <a:pt x="7790746" y="1511718"/>
                  <a:pt x="7790746" y="2539215"/>
                </a:cubicBezTo>
                <a:cubicBezTo>
                  <a:pt x="7790746" y="3566712"/>
                  <a:pt x="8623700" y="4399666"/>
                  <a:pt x="9651198" y="4399666"/>
                </a:cubicBezTo>
                <a:cubicBezTo>
                  <a:pt x="10678694" y="4399666"/>
                  <a:pt x="11511649" y="3566712"/>
                  <a:pt x="11511649" y="2539215"/>
                </a:cubicBezTo>
                <a:cubicBezTo>
                  <a:pt x="11511649" y="1511718"/>
                  <a:pt x="10678694" y="678763"/>
                  <a:pt x="9651198" y="678763"/>
                </a:cubicBezTo>
                <a:close/>
                <a:moveTo>
                  <a:pt x="9651198" y="441325"/>
                </a:moveTo>
                <a:cubicBezTo>
                  <a:pt x="9506369" y="441325"/>
                  <a:pt x="9364969" y="456001"/>
                  <a:pt x="9228402" y="483946"/>
                </a:cubicBezTo>
                <a:lnTo>
                  <a:pt x="8995708" y="556182"/>
                </a:lnTo>
                <a:lnTo>
                  <a:pt x="9063749" y="624223"/>
                </a:lnTo>
                <a:lnTo>
                  <a:pt x="9245643" y="567762"/>
                </a:lnTo>
                <a:cubicBezTo>
                  <a:pt x="9376642" y="540957"/>
                  <a:pt x="9512275" y="526876"/>
                  <a:pt x="9651198" y="526876"/>
                </a:cubicBezTo>
                <a:cubicBezTo>
                  <a:pt x="10762581" y="526876"/>
                  <a:pt x="11663536" y="1427831"/>
                  <a:pt x="11663536" y="2539215"/>
                </a:cubicBezTo>
                <a:cubicBezTo>
                  <a:pt x="11663536" y="2678137"/>
                  <a:pt x="11649456" y="2813770"/>
                  <a:pt x="11622650" y="2944770"/>
                </a:cubicBezTo>
                <a:lnTo>
                  <a:pt x="11566188" y="3126663"/>
                </a:lnTo>
                <a:lnTo>
                  <a:pt x="11634230" y="3194716"/>
                </a:lnTo>
                <a:lnTo>
                  <a:pt x="11706466" y="2962016"/>
                </a:lnTo>
                <a:cubicBezTo>
                  <a:pt x="11734416" y="2825449"/>
                  <a:pt x="11749087" y="2684044"/>
                  <a:pt x="11749087" y="2539215"/>
                </a:cubicBezTo>
                <a:cubicBezTo>
                  <a:pt x="11749087" y="1380578"/>
                  <a:pt x="10809834" y="441325"/>
                  <a:pt x="9651198" y="441325"/>
                </a:cubicBezTo>
                <a:close/>
                <a:moveTo>
                  <a:pt x="0" y="0"/>
                </a:moveTo>
                <a:lnTo>
                  <a:pt x="12193588" y="0"/>
                </a:lnTo>
                <a:lnTo>
                  <a:pt x="12193588" y="6858000"/>
                </a:lnTo>
                <a:lnTo>
                  <a:pt x="0" y="6858000"/>
                </a:ln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45" name="Freeform: Shape 44">
            <a:extLst>
              <a:ext uri="{FF2B5EF4-FFF2-40B4-BE49-F238E27FC236}">
                <a16:creationId xmlns:a16="http://schemas.microsoft.com/office/drawing/2014/main" id="{6D582853-E9AA-487A-BF35-0711ED17B599}"/>
              </a:ext>
            </a:extLst>
          </p:cNvPr>
          <p:cNvSpPr/>
          <p:nvPr/>
        </p:nvSpPr>
        <p:spPr>
          <a:xfrm>
            <a:off x="765525" y="3769518"/>
            <a:ext cx="718152" cy="718152"/>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6" name="Loose Subtitle">
            <a:extLst>
              <a:ext uri="{FF2B5EF4-FFF2-40B4-BE49-F238E27FC236}">
                <a16:creationId xmlns:a16="http://schemas.microsoft.com/office/drawing/2014/main" id="{D274AF87-D5B9-4496-B4C2-3C8E07AFD084}"/>
              </a:ext>
            </a:extLst>
          </p:cNvPr>
          <p:cNvSpPr txBox="1"/>
          <p:nvPr/>
        </p:nvSpPr>
        <p:spPr>
          <a:xfrm>
            <a:off x="1713676" y="4637104"/>
            <a:ext cx="4031553" cy="184666"/>
          </a:xfrm>
          <a:prstGeom prst="rect">
            <a:avLst/>
          </a:prstGeom>
          <a:noFill/>
        </p:spPr>
        <p:txBody>
          <a:bodyPr wrap="none" lIns="0" tIns="0" rIns="0" bIns="0" rtlCol="0" anchor="t" anchorCtr="0">
            <a:spAutoFit/>
          </a:bodyPr>
          <a:lstStyle/>
          <a:p>
            <a:r>
              <a:rPr lang="en-US" sz="1200" spc="600">
                <a:solidFill>
                  <a:schemeClr val="tx1">
                    <a:lumMod val="65000"/>
                    <a:lumOff val="35000"/>
                  </a:schemeClr>
                </a:solidFill>
                <a:latin typeface="+mj-lt"/>
              </a:rPr>
              <a:t>SEE YOU LATER, CONTACT US</a:t>
            </a:r>
            <a:endParaRPr lang="en-ID" sz="1200" spc="600">
              <a:solidFill>
                <a:schemeClr val="tx1">
                  <a:lumMod val="65000"/>
                  <a:lumOff val="35000"/>
                </a:schemeClr>
              </a:solidFill>
              <a:latin typeface="+mj-lt"/>
            </a:endParaRPr>
          </a:p>
        </p:txBody>
      </p:sp>
      <p:sp>
        <p:nvSpPr>
          <p:cNvPr id="47" name="Left Text Body">
            <a:extLst>
              <a:ext uri="{FF2B5EF4-FFF2-40B4-BE49-F238E27FC236}">
                <a16:creationId xmlns:a16="http://schemas.microsoft.com/office/drawing/2014/main" id="{413F2F07-42AA-4ABE-9D1E-533C50F5E3C3}"/>
              </a:ext>
            </a:extLst>
          </p:cNvPr>
          <p:cNvSpPr txBox="1"/>
          <p:nvPr/>
        </p:nvSpPr>
        <p:spPr>
          <a:xfrm>
            <a:off x="1680944" y="5003768"/>
            <a:ext cx="3584571" cy="706925"/>
          </a:xfrm>
          <a:prstGeom prst="rect">
            <a:avLst/>
          </a:prstGeom>
          <a:noFill/>
        </p:spPr>
        <p:txBody>
          <a:bodyPr wrap="square" lIns="0" tIns="0" rIns="0" bIns="0" rtlCol="0">
            <a:spAutoFit/>
          </a:bodyPr>
          <a:lstStyle/>
          <a:p>
            <a:pPr algn="just">
              <a:lnSpc>
                <a:spcPct val="150000"/>
              </a:lnSpc>
            </a:pPr>
            <a:r>
              <a:rPr lang="en-US" sz="1050">
                <a:solidFill>
                  <a:schemeClr val="tx1">
                    <a:lumMod val="50000"/>
                    <a:lumOff val="50000"/>
                  </a:schemeClr>
                </a:solidFill>
              </a:rPr>
              <a:t>ipsum volutpat tincidunt dapibus at integer eleifend nulla dictum pellentesque lacus vitae tristique nullam malesuada nulla seds massa feugiat iste scelerisque ligula</a:t>
            </a:r>
            <a:endParaRPr lang="en-ID" sz="1050">
              <a:solidFill>
                <a:schemeClr val="tx1">
                  <a:lumMod val="50000"/>
                  <a:lumOff val="50000"/>
                </a:schemeClr>
              </a:solidFill>
            </a:endParaRPr>
          </a:p>
        </p:txBody>
      </p:sp>
      <p:sp>
        <p:nvSpPr>
          <p:cNvPr id="56" name="TextBox 55">
            <a:extLst>
              <a:ext uri="{FF2B5EF4-FFF2-40B4-BE49-F238E27FC236}">
                <a16:creationId xmlns:a16="http://schemas.microsoft.com/office/drawing/2014/main" id="{A540A1C3-A62F-4EC6-A2F7-FFB83E792280}"/>
              </a:ext>
            </a:extLst>
          </p:cNvPr>
          <p:cNvSpPr txBox="1"/>
          <p:nvPr/>
        </p:nvSpPr>
        <p:spPr>
          <a:xfrm>
            <a:off x="1667090" y="3817677"/>
            <a:ext cx="4567456" cy="585250"/>
          </a:xfrm>
          <a:custGeom>
            <a:avLst/>
            <a:gdLst>
              <a:gd name="connsiteX0" fmla="*/ 2964484 w 3330245"/>
              <a:gd name="connsiteY0" fmla="*/ 12192 h 426720"/>
              <a:gd name="connsiteX1" fmla="*/ 3019349 w 3330245"/>
              <a:gd name="connsiteY1" fmla="*/ 12192 h 426720"/>
              <a:gd name="connsiteX2" fmla="*/ 3053181 w 3330245"/>
              <a:gd name="connsiteY2" fmla="*/ 17983 h 426720"/>
              <a:gd name="connsiteX3" fmla="*/ 3069336 w 3330245"/>
              <a:gd name="connsiteY3" fmla="*/ 39014 h 426720"/>
              <a:gd name="connsiteX4" fmla="*/ 3074213 w 3330245"/>
              <a:gd name="connsiteY4" fmla="*/ 85344 h 426720"/>
              <a:gd name="connsiteX5" fmla="*/ 3074213 w 3330245"/>
              <a:gd name="connsiteY5" fmla="*/ 259080 h 426720"/>
              <a:gd name="connsiteX6" fmla="*/ 3099206 w 3330245"/>
              <a:gd name="connsiteY6" fmla="*/ 361493 h 426720"/>
              <a:gd name="connsiteX7" fmla="*/ 3182112 w 3330245"/>
              <a:gd name="connsiteY7" fmla="*/ 396240 h 426720"/>
              <a:gd name="connsiteX8" fmla="*/ 3255568 w 3330245"/>
              <a:gd name="connsiteY8" fmla="*/ 379781 h 426720"/>
              <a:gd name="connsiteX9" fmla="*/ 3294278 w 3330245"/>
              <a:gd name="connsiteY9" fmla="*/ 329794 h 426720"/>
              <a:gd name="connsiteX10" fmla="*/ 3305860 w 3330245"/>
              <a:gd name="connsiteY10" fmla="*/ 240792 h 426720"/>
              <a:gd name="connsiteX11" fmla="*/ 3305860 w 3330245"/>
              <a:gd name="connsiteY11" fmla="*/ 12192 h 426720"/>
              <a:gd name="connsiteX12" fmla="*/ 3330245 w 3330245"/>
              <a:gd name="connsiteY12" fmla="*/ 12192 h 426720"/>
              <a:gd name="connsiteX13" fmla="*/ 3330245 w 3330245"/>
              <a:gd name="connsiteY13" fmla="*/ 240792 h 426720"/>
              <a:gd name="connsiteX14" fmla="*/ 3316833 w 3330245"/>
              <a:gd name="connsiteY14" fmla="*/ 342900 h 426720"/>
              <a:gd name="connsiteX15" fmla="*/ 3269589 w 3330245"/>
              <a:gd name="connsiteY15" fmla="*/ 401117 h 426720"/>
              <a:gd name="connsiteX16" fmla="*/ 3174797 w 3330245"/>
              <a:gd name="connsiteY16" fmla="*/ 420624 h 426720"/>
              <a:gd name="connsiteX17" fmla="*/ 3082137 w 3330245"/>
              <a:gd name="connsiteY17" fmla="*/ 400812 h 426720"/>
              <a:gd name="connsiteX18" fmla="*/ 3033674 w 3330245"/>
              <a:gd name="connsiteY18" fmla="*/ 341986 h 426720"/>
              <a:gd name="connsiteX19" fmla="*/ 3019349 w 3330245"/>
              <a:gd name="connsiteY19" fmla="*/ 240792 h 426720"/>
              <a:gd name="connsiteX20" fmla="*/ 3019349 w 3330245"/>
              <a:gd name="connsiteY20" fmla="*/ 85344 h 426720"/>
              <a:gd name="connsiteX21" fmla="*/ 3010814 w 3330245"/>
              <a:gd name="connsiteY21" fmla="*/ 39319 h 426720"/>
              <a:gd name="connsiteX22" fmla="*/ 2976676 w 3330245"/>
              <a:gd name="connsiteY22" fmla="*/ 24384 h 426720"/>
              <a:gd name="connsiteX23" fmla="*/ 2964484 w 3330245"/>
              <a:gd name="connsiteY23" fmla="*/ 24384 h 426720"/>
              <a:gd name="connsiteX24" fmla="*/ 2124608 w 3330245"/>
              <a:gd name="connsiteY24" fmla="*/ 12192 h 426720"/>
              <a:gd name="connsiteX25" fmla="*/ 2179472 w 3330245"/>
              <a:gd name="connsiteY25" fmla="*/ 12192 h 426720"/>
              <a:gd name="connsiteX26" fmla="*/ 2230678 w 3330245"/>
              <a:gd name="connsiteY26" fmla="*/ 30175 h 426720"/>
              <a:gd name="connsiteX27" fmla="*/ 2270912 w 3330245"/>
              <a:gd name="connsiteY27" fmla="*/ 79248 h 426720"/>
              <a:gd name="connsiteX28" fmla="*/ 2359304 w 3330245"/>
              <a:gd name="connsiteY28" fmla="*/ 216408 h 426720"/>
              <a:gd name="connsiteX29" fmla="*/ 2486710 w 3330245"/>
              <a:gd name="connsiteY29" fmla="*/ 12192 h 426720"/>
              <a:gd name="connsiteX30" fmla="*/ 2514142 w 3330245"/>
              <a:gd name="connsiteY30" fmla="*/ 12192 h 426720"/>
              <a:gd name="connsiteX31" fmla="*/ 2371496 w 3330245"/>
              <a:gd name="connsiteY31" fmla="*/ 243840 h 426720"/>
              <a:gd name="connsiteX32" fmla="*/ 2371496 w 3330245"/>
              <a:gd name="connsiteY32" fmla="*/ 414528 h 426720"/>
              <a:gd name="connsiteX33" fmla="*/ 2316632 w 3330245"/>
              <a:gd name="connsiteY33" fmla="*/ 414528 h 426720"/>
              <a:gd name="connsiteX34" fmla="*/ 2316632 w 3330245"/>
              <a:gd name="connsiteY34" fmla="*/ 248107 h 426720"/>
              <a:gd name="connsiteX35" fmla="*/ 2213000 w 3330245"/>
              <a:gd name="connsiteY35" fmla="*/ 91440 h 426720"/>
              <a:gd name="connsiteX36" fmla="*/ 2186178 w 3330245"/>
              <a:gd name="connsiteY36" fmla="*/ 56083 h 426720"/>
              <a:gd name="connsiteX37" fmla="*/ 2160270 w 3330245"/>
              <a:gd name="connsiteY37" fmla="*/ 34442 h 426720"/>
              <a:gd name="connsiteX38" fmla="*/ 2124608 w 3330245"/>
              <a:gd name="connsiteY38" fmla="*/ 24384 h 426720"/>
              <a:gd name="connsiteX39" fmla="*/ 1578102 w 3330245"/>
              <a:gd name="connsiteY39" fmla="*/ 12192 h 426720"/>
              <a:gd name="connsiteX40" fmla="*/ 1632966 w 3330245"/>
              <a:gd name="connsiteY40" fmla="*/ 12192 h 426720"/>
              <a:gd name="connsiteX41" fmla="*/ 1666799 w 3330245"/>
              <a:gd name="connsiteY41" fmla="*/ 17983 h 426720"/>
              <a:gd name="connsiteX42" fmla="*/ 1682953 w 3330245"/>
              <a:gd name="connsiteY42" fmla="*/ 39014 h 426720"/>
              <a:gd name="connsiteX43" fmla="*/ 1687830 w 3330245"/>
              <a:gd name="connsiteY43" fmla="*/ 85344 h 426720"/>
              <a:gd name="connsiteX44" fmla="*/ 1687830 w 3330245"/>
              <a:gd name="connsiteY44" fmla="*/ 204216 h 426720"/>
              <a:gd name="connsiteX45" fmla="*/ 1815846 w 3330245"/>
              <a:gd name="connsiteY45" fmla="*/ 76200 h 426720"/>
              <a:gd name="connsiteX46" fmla="*/ 1828038 w 3330245"/>
              <a:gd name="connsiteY46" fmla="*/ 63398 h 426720"/>
              <a:gd name="connsiteX47" fmla="*/ 1856689 w 3330245"/>
              <a:gd name="connsiteY47" fmla="*/ 35662 h 426720"/>
              <a:gd name="connsiteX48" fmla="*/ 1884121 w 3330245"/>
              <a:gd name="connsiteY48" fmla="*/ 18898 h 426720"/>
              <a:gd name="connsiteX49" fmla="*/ 1919478 w 3330245"/>
              <a:gd name="connsiteY49" fmla="*/ 12192 h 426720"/>
              <a:gd name="connsiteX50" fmla="*/ 1949958 w 3330245"/>
              <a:gd name="connsiteY50" fmla="*/ 12192 h 426720"/>
              <a:gd name="connsiteX51" fmla="*/ 1949958 w 3330245"/>
              <a:gd name="connsiteY51" fmla="*/ 27432 h 426720"/>
              <a:gd name="connsiteX52" fmla="*/ 1905457 w 3330245"/>
              <a:gd name="connsiteY52" fmla="*/ 36271 h 426720"/>
              <a:gd name="connsiteX53" fmla="*/ 1861566 w 3330245"/>
              <a:gd name="connsiteY53" fmla="*/ 70104 h 426720"/>
              <a:gd name="connsiteX54" fmla="*/ 1742694 w 3330245"/>
              <a:gd name="connsiteY54" fmla="*/ 188976 h 426720"/>
              <a:gd name="connsiteX55" fmla="*/ 1882902 w 3330245"/>
              <a:gd name="connsiteY55" fmla="*/ 335280 h 426720"/>
              <a:gd name="connsiteX56" fmla="*/ 1937156 w 3330245"/>
              <a:gd name="connsiteY56" fmla="*/ 381305 h 426720"/>
              <a:gd name="connsiteX57" fmla="*/ 1986534 w 3330245"/>
              <a:gd name="connsiteY57" fmla="*/ 402946 h 426720"/>
              <a:gd name="connsiteX58" fmla="*/ 1986534 w 3330245"/>
              <a:gd name="connsiteY58" fmla="*/ 414528 h 426720"/>
              <a:gd name="connsiteX59" fmla="*/ 1946910 w 3330245"/>
              <a:gd name="connsiteY59" fmla="*/ 420624 h 426720"/>
              <a:gd name="connsiteX60" fmla="*/ 1887169 w 3330245"/>
              <a:gd name="connsiteY60" fmla="*/ 405079 h 426720"/>
              <a:gd name="connsiteX61" fmla="*/ 1815846 w 3330245"/>
              <a:gd name="connsiteY61" fmla="*/ 347472 h 426720"/>
              <a:gd name="connsiteX62" fmla="*/ 1687830 w 3330245"/>
              <a:gd name="connsiteY62" fmla="*/ 213360 h 426720"/>
              <a:gd name="connsiteX63" fmla="*/ 1687830 w 3330245"/>
              <a:gd name="connsiteY63" fmla="*/ 414528 h 426720"/>
              <a:gd name="connsiteX64" fmla="*/ 1632966 w 3330245"/>
              <a:gd name="connsiteY64" fmla="*/ 414528 h 426720"/>
              <a:gd name="connsiteX65" fmla="*/ 1632966 w 3330245"/>
              <a:gd name="connsiteY65" fmla="*/ 85344 h 426720"/>
              <a:gd name="connsiteX66" fmla="*/ 1624431 w 3330245"/>
              <a:gd name="connsiteY66" fmla="*/ 39319 h 426720"/>
              <a:gd name="connsiteX67" fmla="*/ 1590294 w 3330245"/>
              <a:gd name="connsiteY67" fmla="*/ 24384 h 426720"/>
              <a:gd name="connsiteX68" fmla="*/ 1578102 w 3330245"/>
              <a:gd name="connsiteY68" fmla="*/ 24384 h 426720"/>
              <a:gd name="connsiteX69" fmla="*/ 1155344 w 3330245"/>
              <a:gd name="connsiteY69" fmla="*/ 12192 h 426720"/>
              <a:gd name="connsiteX70" fmla="*/ 1194968 w 3330245"/>
              <a:gd name="connsiteY70" fmla="*/ 12192 h 426720"/>
              <a:gd name="connsiteX71" fmla="*/ 1242517 w 3330245"/>
              <a:gd name="connsiteY71" fmla="*/ 21336 h 426720"/>
              <a:gd name="connsiteX72" fmla="*/ 1277264 w 3330245"/>
              <a:gd name="connsiteY72" fmla="*/ 48768 h 426720"/>
              <a:gd name="connsiteX73" fmla="*/ 1490624 w 3330245"/>
              <a:gd name="connsiteY73" fmla="*/ 313944 h 426720"/>
              <a:gd name="connsiteX74" fmla="*/ 1490624 w 3330245"/>
              <a:gd name="connsiteY74" fmla="*/ 12192 h 426720"/>
              <a:gd name="connsiteX75" fmla="*/ 1515008 w 3330245"/>
              <a:gd name="connsiteY75" fmla="*/ 12192 h 426720"/>
              <a:gd name="connsiteX76" fmla="*/ 1515008 w 3330245"/>
              <a:gd name="connsiteY76" fmla="*/ 420624 h 426720"/>
              <a:gd name="connsiteX77" fmla="*/ 1502816 w 3330245"/>
              <a:gd name="connsiteY77" fmla="*/ 420624 h 426720"/>
              <a:gd name="connsiteX78" fmla="*/ 1240688 w 3330245"/>
              <a:gd name="connsiteY78" fmla="*/ 94488 h 426720"/>
              <a:gd name="connsiteX79" fmla="*/ 1240688 w 3330245"/>
              <a:gd name="connsiteY79" fmla="*/ 414528 h 426720"/>
              <a:gd name="connsiteX80" fmla="*/ 1216304 w 3330245"/>
              <a:gd name="connsiteY80" fmla="*/ 414528 h 426720"/>
              <a:gd name="connsiteX81" fmla="*/ 1216304 w 3330245"/>
              <a:gd name="connsiteY81" fmla="*/ 85344 h 426720"/>
              <a:gd name="connsiteX82" fmla="*/ 1203807 w 3330245"/>
              <a:gd name="connsiteY82" fmla="*/ 40234 h 426720"/>
              <a:gd name="connsiteX83" fmla="*/ 1161440 w 3330245"/>
              <a:gd name="connsiteY83" fmla="*/ 24384 h 426720"/>
              <a:gd name="connsiteX84" fmla="*/ 1155344 w 3330245"/>
              <a:gd name="connsiteY84" fmla="*/ 24384 h 426720"/>
              <a:gd name="connsiteX85" fmla="*/ 349377 w 3330245"/>
              <a:gd name="connsiteY85" fmla="*/ 12192 h 426720"/>
              <a:gd name="connsiteX86" fmla="*/ 404241 w 3330245"/>
              <a:gd name="connsiteY86" fmla="*/ 12192 h 426720"/>
              <a:gd name="connsiteX87" fmla="*/ 438074 w 3330245"/>
              <a:gd name="connsiteY87" fmla="*/ 17983 h 426720"/>
              <a:gd name="connsiteX88" fmla="*/ 454228 w 3330245"/>
              <a:gd name="connsiteY88" fmla="*/ 39014 h 426720"/>
              <a:gd name="connsiteX89" fmla="*/ 459105 w 3330245"/>
              <a:gd name="connsiteY89" fmla="*/ 85344 h 426720"/>
              <a:gd name="connsiteX90" fmla="*/ 459105 w 3330245"/>
              <a:gd name="connsiteY90" fmla="*/ 195072 h 426720"/>
              <a:gd name="connsiteX91" fmla="*/ 641985 w 3330245"/>
              <a:gd name="connsiteY91" fmla="*/ 195072 h 426720"/>
              <a:gd name="connsiteX92" fmla="*/ 641985 w 3330245"/>
              <a:gd name="connsiteY92" fmla="*/ 12192 h 426720"/>
              <a:gd name="connsiteX93" fmla="*/ 696849 w 3330245"/>
              <a:gd name="connsiteY93" fmla="*/ 12192 h 426720"/>
              <a:gd name="connsiteX94" fmla="*/ 696849 w 3330245"/>
              <a:gd name="connsiteY94" fmla="*/ 341376 h 426720"/>
              <a:gd name="connsiteX95" fmla="*/ 705383 w 3330245"/>
              <a:gd name="connsiteY95" fmla="*/ 387401 h 426720"/>
              <a:gd name="connsiteX96" fmla="*/ 739521 w 3330245"/>
              <a:gd name="connsiteY96" fmla="*/ 402336 h 426720"/>
              <a:gd name="connsiteX97" fmla="*/ 751713 w 3330245"/>
              <a:gd name="connsiteY97" fmla="*/ 402336 h 426720"/>
              <a:gd name="connsiteX98" fmla="*/ 751713 w 3330245"/>
              <a:gd name="connsiteY98" fmla="*/ 414528 h 426720"/>
              <a:gd name="connsiteX99" fmla="*/ 696849 w 3330245"/>
              <a:gd name="connsiteY99" fmla="*/ 414528 h 426720"/>
              <a:gd name="connsiteX100" fmla="*/ 663016 w 3330245"/>
              <a:gd name="connsiteY100" fmla="*/ 408737 h 426720"/>
              <a:gd name="connsiteX101" fmla="*/ 646862 w 3330245"/>
              <a:gd name="connsiteY101" fmla="*/ 387706 h 426720"/>
              <a:gd name="connsiteX102" fmla="*/ 641985 w 3330245"/>
              <a:gd name="connsiteY102" fmla="*/ 341376 h 426720"/>
              <a:gd name="connsiteX103" fmla="*/ 641985 w 3330245"/>
              <a:gd name="connsiteY103" fmla="*/ 219456 h 426720"/>
              <a:gd name="connsiteX104" fmla="*/ 459105 w 3330245"/>
              <a:gd name="connsiteY104" fmla="*/ 219456 h 426720"/>
              <a:gd name="connsiteX105" fmla="*/ 459105 w 3330245"/>
              <a:gd name="connsiteY105" fmla="*/ 414528 h 426720"/>
              <a:gd name="connsiteX106" fmla="*/ 404241 w 3330245"/>
              <a:gd name="connsiteY106" fmla="*/ 414528 h 426720"/>
              <a:gd name="connsiteX107" fmla="*/ 404241 w 3330245"/>
              <a:gd name="connsiteY107" fmla="*/ 85344 h 426720"/>
              <a:gd name="connsiteX108" fmla="*/ 395706 w 3330245"/>
              <a:gd name="connsiteY108" fmla="*/ 39319 h 426720"/>
              <a:gd name="connsiteX109" fmla="*/ 361569 w 3330245"/>
              <a:gd name="connsiteY109" fmla="*/ 24384 h 426720"/>
              <a:gd name="connsiteX110" fmla="*/ 349377 w 3330245"/>
              <a:gd name="connsiteY110" fmla="*/ 24384 h 426720"/>
              <a:gd name="connsiteX111" fmla="*/ 51816 w 3330245"/>
              <a:gd name="connsiteY111" fmla="*/ 12192 h 426720"/>
              <a:gd name="connsiteX112" fmla="*/ 335280 w 3330245"/>
              <a:gd name="connsiteY112" fmla="*/ 12192 h 426720"/>
              <a:gd name="connsiteX113" fmla="*/ 335280 w 3330245"/>
              <a:gd name="connsiteY113" fmla="*/ 36576 h 426720"/>
              <a:gd name="connsiteX114" fmla="*/ 198120 w 3330245"/>
              <a:gd name="connsiteY114" fmla="*/ 36576 h 426720"/>
              <a:gd name="connsiteX115" fmla="*/ 198120 w 3330245"/>
              <a:gd name="connsiteY115" fmla="*/ 414528 h 426720"/>
              <a:gd name="connsiteX116" fmla="*/ 143256 w 3330245"/>
              <a:gd name="connsiteY116" fmla="*/ 414528 h 426720"/>
              <a:gd name="connsiteX117" fmla="*/ 143256 w 3330245"/>
              <a:gd name="connsiteY117" fmla="*/ 36576 h 426720"/>
              <a:gd name="connsiteX118" fmla="*/ 88392 w 3330245"/>
              <a:gd name="connsiteY118" fmla="*/ 36576 h 426720"/>
              <a:gd name="connsiteX119" fmla="*/ 12192 w 3330245"/>
              <a:gd name="connsiteY119" fmla="*/ 106680 h 426720"/>
              <a:gd name="connsiteX120" fmla="*/ 0 w 3330245"/>
              <a:gd name="connsiteY120" fmla="*/ 106680 h 426720"/>
              <a:gd name="connsiteX121" fmla="*/ 0 w 3330245"/>
              <a:gd name="connsiteY121" fmla="*/ 60960 h 426720"/>
              <a:gd name="connsiteX122" fmla="*/ 51816 w 3330245"/>
              <a:gd name="connsiteY122" fmla="*/ 12192 h 426720"/>
              <a:gd name="connsiteX123" fmla="*/ 961416 w 3330245"/>
              <a:gd name="connsiteY123" fmla="*/ 6096 h 426720"/>
              <a:gd name="connsiteX124" fmla="*/ 972389 w 3330245"/>
              <a:gd name="connsiteY124" fmla="*/ 6096 h 426720"/>
              <a:gd name="connsiteX125" fmla="*/ 1113816 w 3330245"/>
              <a:gd name="connsiteY125" fmla="*/ 343205 h 426720"/>
              <a:gd name="connsiteX126" fmla="*/ 1142467 w 3330245"/>
              <a:gd name="connsiteY126" fmla="*/ 391668 h 426720"/>
              <a:gd name="connsiteX127" fmla="*/ 1180872 w 3330245"/>
              <a:gd name="connsiteY127" fmla="*/ 407213 h 426720"/>
              <a:gd name="connsiteX128" fmla="*/ 1180872 w 3330245"/>
              <a:gd name="connsiteY128" fmla="*/ 419405 h 426720"/>
              <a:gd name="connsiteX129" fmla="*/ 1172033 w 3330245"/>
              <a:gd name="connsiteY129" fmla="*/ 420014 h 426720"/>
              <a:gd name="connsiteX130" fmla="*/ 1160146 w 3330245"/>
              <a:gd name="connsiteY130" fmla="*/ 420624 h 426720"/>
              <a:gd name="connsiteX131" fmla="*/ 1101624 w 3330245"/>
              <a:gd name="connsiteY131" fmla="*/ 405079 h 426720"/>
              <a:gd name="connsiteX132" fmla="*/ 1054075 w 3330245"/>
              <a:gd name="connsiteY132" fmla="*/ 343205 h 426720"/>
              <a:gd name="connsiteX133" fmla="*/ 949834 w 3330245"/>
              <a:gd name="connsiteY133" fmla="*/ 97536 h 426720"/>
              <a:gd name="connsiteX134" fmla="*/ 913867 w 3330245"/>
              <a:gd name="connsiteY134" fmla="*/ 181051 h 426720"/>
              <a:gd name="connsiteX135" fmla="*/ 815722 w 3330245"/>
              <a:gd name="connsiteY135" fmla="*/ 414528 h 426720"/>
              <a:gd name="connsiteX136" fmla="*/ 786461 w 3330245"/>
              <a:gd name="connsiteY136" fmla="*/ 414528 h 426720"/>
              <a:gd name="connsiteX137" fmla="*/ 2737866 w 3330245"/>
              <a:gd name="connsiteY137" fmla="*/ 0 h 426720"/>
              <a:gd name="connsiteX138" fmla="*/ 2791130 w 3330245"/>
              <a:gd name="connsiteY138" fmla="*/ 7010 h 426720"/>
              <a:gd name="connsiteX139" fmla="*/ 2829465 w 3330245"/>
              <a:gd name="connsiteY139" fmla="*/ 24384 h 426720"/>
              <a:gd name="connsiteX140" fmla="*/ 2741592 w 3330245"/>
              <a:gd name="connsiteY140" fmla="*/ 24384 h 426720"/>
              <a:gd name="connsiteX141" fmla="*/ 2741592 w 3330245"/>
              <a:gd name="connsiteY141" fmla="*/ 24969 h 426720"/>
              <a:gd name="connsiteX142" fmla="*/ 2737866 w 3330245"/>
              <a:gd name="connsiteY142" fmla="*/ 24384 h 426720"/>
              <a:gd name="connsiteX143" fmla="*/ 2669286 w 3330245"/>
              <a:gd name="connsiteY143" fmla="*/ 47549 h 426720"/>
              <a:gd name="connsiteX144" fmla="*/ 2625089 w 3330245"/>
              <a:gd name="connsiteY144" fmla="*/ 113081 h 426720"/>
              <a:gd name="connsiteX145" fmla="*/ 2609850 w 3330245"/>
              <a:gd name="connsiteY145" fmla="*/ 213360 h 426720"/>
              <a:gd name="connsiteX146" fmla="*/ 2625089 w 3330245"/>
              <a:gd name="connsiteY146" fmla="*/ 313640 h 426720"/>
              <a:gd name="connsiteX147" fmla="*/ 2669286 w 3330245"/>
              <a:gd name="connsiteY147" fmla="*/ 379171 h 426720"/>
              <a:gd name="connsiteX148" fmla="*/ 2737866 w 3330245"/>
              <a:gd name="connsiteY148" fmla="*/ 402336 h 426720"/>
              <a:gd name="connsiteX149" fmla="*/ 2806446 w 3330245"/>
              <a:gd name="connsiteY149" fmla="*/ 379171 h 426720"/>
              <a:gd name="connsiteX150" fmla="*/ 2850642 w 3330245"/>
              <a:gd name="connsiteY150" fmla="*/ 313640 h 426720"/>
              <a:gd name="connsiteX151" fmla="*/ 2865881 w 3330245"/>
              <a:gd name="connsiteY151" fmla="*/ 213360 h 426720"/>
              <a:gd name="connsiteX152" fmla="*/ 2850642 w 3330245"/>
              <a:gd name="connsiteY152" fmla="*/ 113081 h 426720"/>
              <a:gd name="connsiteX153" fmla="*/ 2831972 w 3330245"/>
              <a:gd name="connsiteY153" fmla="*/ 75514 h 426720"/>
              <a:gd name="connsiteX154" fmla="*/ 2810262 w 3330245"/>
              <a:gd name="connsiteY154" fmla="*/ 51730 h 426720"/>
              <a:gd name="connsiteX155" fmla="*/ 2864647 w 3330245"/>
              <a:gd name="connsiteY155" fmla="*/ 51730 h 426720"/>
              <a:gd name="connsiteX156" fmla="*/ 2875559 w 3330245"/>
              <a:gd name="connsiteY156" fmla="*/ 61265 h 426720"/>
              <a:gd name="connsiteX157" fmla="*/ 2903677 w 3330245"/>
              <a:gd name="connsiteY157" fmla="*/ 104852 h 426720"/>
              <a:gd name="connsiteX158" fmla="*/ 2926842 w 3330245"/>
              <a:gd name="connsiteY158" fmla="*/ 213360 h 426720"/>
              <a:gd name="connsiteX159" fmla="*/ 2903677 w 3330245"/>
              <a:gd name="connsiteY159" fmla="*/ 321869 h 426720"/>
              <a:gd name="connsiteX160" fmla="*/ 2837535 w 3330245"/>
              <a:gd name="connsiteY160" fmla="*/ 398678 h 426720"/>
              <a:gd name="connsiteX161" fmla="*/ 2737866 w 3330245"/>
              <a:gd name="connsiteY161" fmla="*/ 426720 h 426720"/>
              <a:gd name="connsiteX162" fmla="*/ 2638196 w 3330245"/>
              <a:gd name="connsiteY162" fmla="*/ 398678 h 426720"/>
              <a:gd name="connsiteX163" fmla="*/ 2572055 w 3330245"/>
              <a:gd name="connsiteY163" fmla="*/ 321869 h 426720"/>
              <a:gd name="connsiteX164" fmla="*/ 2548890 w 3330245"/>
              <a:gd name="connsiteY164" fmla="*/ 213360 h 426720"/>
              <a:gd name="connsiteX165" fmla="*/ 2572055 w 3330245"/>
              <a:gd name="connsiteY165" fmla="*/ 104852 h 426720"/>
              <a:gd name="connsiteX166" fmla="*/ 2638196 w 3330245"/>
              <a:gd name="connsiteY166" fmla="*/ 28042 h 426720"/>
              <a:gd name="connsiteX167" fmla="*/ 2737866 w 3330245"/>
              <a:gd name="connsiteY167" fmla="*/ 0 h 42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3330245" h="426720">
                <a:moveTo>
                  <a:pt x="2964484" y="12192"/>
                </a:moveTo>
                <a:lnTo>
                  <a:pt x="3019349" y="12192"/>
                </a:lnTo>
                <a:cubicBezTo>
                  <a:pt x="3034385" y="12192"/>
                  <a:pt x="3045663" y="14122"/>
                  <a:pt x="3053181" y="17983"/>
                </a:cubicBezTo>
                <a:cubicBezTo>
                  <a:pt x="3060700" y="21844"/>
                  <a:pt x="3066084" y="28854"/>
                  <a:pt x="3069336" y="39014"/>
                </a:cubicBezTo>
                <a:cubicBezTo>
                  <a:pt x="3072587" y="49174"/>
                  <a:pt x="3074213" y="64618"/>
                  <a:pt x="3074213" y="85344"/>
                </a:cubicBezTo>
                <a:lnTo>
                  <a:pt x="3074213" y="259080"/>
                </a:lnTo>
                <a:cubicBezTo>
                  <a:pt x="3074213" y="304190"/>
                  <a:pt x="3082543" y="338328"/>
                  <a:pt x="3099206" y="361493"/>
                </a:cubicBezTo>
                <a:cubicBezTo>
                  <a:pt x="3115868" y="384658"/>
                  <a:pt x="3143504" y="396240"/>
                  <a:pt x="3182112" y="396240"/>
                </a:cubicBezTo>
                <a:cubicBezTo>
                  <a:pt x="3212998" y="396240"/>
                  <a:pt x="3237484" y="390754"/>
                  <a:pt x="3255568" y="379781"/>
                </a:cubicBezTo>
                <a:cubicBezTo>
                  <a:pt x="3273653" y="368808"/>
                  <a:pt x="3286557" y="352146"/>
                  <a:pt x="3294278" y="329794"/>
                </a:cubicBezTo>
                <a:cubicBezTo>
                  <a:pt x="3302000" y="307442"/>
                  <a:pt x="3305860" y="277774"/>
                  <a:pt x="3305860" y="240792"/>
                </a:cubicBezTo>
                <a:lnTo>
                  <a:pt x="3305860" y="12192"/>
                </a:lnTo>
                <a:lnTo>
                  <a:pt x="3330245" y="12192"/>
                </a:lnTo>
                <a:lnTo>
                  <a:pt x="3330245" y="240792"/>
                </a:lnTo>
                <a:cubicBezTo>
                  <a:pt x="3330245" y="283058"/>
                  <a:pt x="3325774" y="317094"/>
                  <a:pt x="3316833" y="342900"/>
                </a:cubicBezTo>
                <a:cubicBezTo>
                  <a:pt x="3307893" y="368706"/>
                  <a:pt x="3292145" y="388112"/>
                  <a:pt x="3269589" y="401117"/>
                </a:cubicBezTo>
                <a:cubicBezTo>
                  <a:pt x="3247034" y="414122"/>
                  <a:pt x="3215437" y="420624"/>
                  <a:pt x="3174797" y="420624"/>
                </a:cubicBezTo>
                <a:cubicBezTo>
                  <a:pt x="3135782" y="420624"/>
                  <a:pt x="3104896" y="414020"/>
                  <a:pt x="3082137" y="400812"/>
                </a:cubicBezTo>
                <a:cubicBezTo>
                  <a:pt x="3059379" y="387604"/>
                  <a:pt x="3043224" y="367995"/>
                  <a:pt x="3033674" y="341986"/>
                </a:cubicBezTo>
                <a:cubicBezTo>
                  <a:pt x="3024124" y="315976"/>
                  <a:pt x="3019349" y="282245"/>
                  <a:pt x="3019349" y="240792"/>
                </a:cubicBezTo>
                <a:lnTo>
                  <a:pt x="3019349" y="85344"/>
                </a:lnTo>
                <a:cubicBezTo>
                  <a:pt x="3019349" y="64618"/>
                  <a:pt x="3016504" y="49276"/>
                  <a:pt x="3010814" y="39319"/>
                </a:cubicBezTo>
                <a:cubicBezTo>
                  <a:pt x="3005124" y="29362"/>
                  <a:pt x="2993745" y="24384"/>
                  <a:pt x="2976676" y="24384"/>
                </a:cubicBezTo>
                <a:lnTo>
                  <a:pt x="2964484" y="24384"/>
                </a:lnTo>
                <a:close/>
                <a:moveTo>
                  <a:pt x="2124608" y="12192"/>
                </a:moveTo>
                <a:lnTo>
                  <a:pt x="2179472" y="12192"/>
                </a:lnTo>
                <a:cubicBezTo>
                  <a:pt x="2199792" y="12192"/>
                  <a:pt x="2216861" y="18186"/>
                  <a:pt x="2230678" y="30175"/>
                </a:cubicBezTo>
                <a:cubicBezTo>
                  <a:pt x="2244496" y="42164"/>
                  <a:pt x="2257907" y="58522"/>
                  <a:pt x="2270912" y="79248"/>
                </a:cubicBezTo>
                <a:lnTo>
                  <a:pt x="2359304" y="216408"/>
                </a:lnTo>
                <a:lnTo>
                  <a:pt x="2486710" y="12192"/>
                </a:lnTo>
                <a:lnTo>
                  <a:pt x="2514142" y="12192"/>
                </a:lnTo>
                <a:lnTo>
                  <a:pt x="2371496" y="243840"/>
                </a:lnTo>
                <a:lnTo>
                  <a:pt x="2371496" y="414528"/>
                </a:lnTo>
                <a:lnTo>
                  <a:pt x="2316632" y="414528"/>
                </a:lnTo>
                <a:lnTo>
                  <a:pt x="2316632" y="248107"/>
                </a:lnTo>
                <a:lnTo>
                  <a:pt x="2213000" y="91440"/>
                </a:lnTo>
                <a:cubicBezTo>
                  <a:pt x="2202434" y="76403"/>
                  <a:pt x="2193493" y="64618"/>
                  <a:pt x="2186178" y="56083"/>
                </a:cubicBezTo>
                <a:cubicBezTo>
                  <a:pt x="2178862" y="47549"/>
                  <a:pt x="2170227" y="40335"/>
                  <a:pt x="2160270" y="34442"/>
                </a:cubicBezTo>
                <a:cubicBezTo>
                  <a:pt x="2150313" y="28550"/>
                  <a:pt x="2138426" y="25197"/>
                  <a:pt x="2124608" y="24384"/>
                </a:cubicBezTo>
                <a:close/>
                <a:moveTo>
                  <a:pt x="1578102" y="12192"/>
                </a:moveTo>
                <a:lnTo>
                  <a:pt x="1632966" y="12192"/>
                </a:lnTo>
                <a:cubicBezTo>
                  <a:pt x="1648003" y="12192"/>
                  <a:pt x="1659280" y="14122"/>
                  <a:pt x="1666799" y="17983"/>
                </a:cubicBezTo>
                <a:cubicBezTo>
                  <a:pt x="1674317" y="21844"/>
                  <a:pt x="1679702" y="28854"/>
                  <a:pt x="1682953" y="39014"/>
                </a:cubicBezTo>
                <a:cubicBezTo>
                  <a:pt x="1686204" y="49174"/>
                  <a:pt x="1687830" y="64618"/>
                  <a:pt x="1687830" y="85344"/>
                </a:cubicBezTo>
                <a:lnTo>
                  <a:pt x="1687830" y="204216"/>
                </a:lnTo>
                <a:lnTo>
                  <a:pt x="1815846" y="76200"/>
                </a:lnTo>
                <a:lnTo>
                  <a:pt x="1828038" y="63398"/>
                </a:lnTo>
                <a:cubicBezTo>
                  <a:pt x="1839417" y="51613"/>
                  <a:pt x="1848967" y="42367"/>
                  <a:pt x="1856689" y="35662"/>
                </a:cubicBezTo>
                <a:cubicBezTo>
                  <a:pt x="1864411" y="28956"/>
                  <a:pt x="1873555" y="23368"/>
                  <a:pt x="1884121" y="18898"/>
                </a:cubicBezTo>
                <a:cubicBezTo>
                  <a:pt x="1894687" y="14427"/>
                  <a:pt x="1906473" y="12192"/>
                  <a:pt x="1919478" y="12192"/>
                </a:cubicBezTo>
                <a:lnTo>
                  <a:pt x="1949958" y="12192"/>
                </a:lnTo>
                <a:lnTo>
                  <a:pt x="1949958" y="27432"/>
                </a:lnTo>
                <a:cubicBezTo>
                  <a:pt x="1932889" y="27432"/>
                  <a:pt x="1918055" y="30378"/>
                  <a:pt x="1905457" y="36271"/>
                </a:cubicBezTo>
                <a:cubicBezTo>
                  <a:pt x="1892858" y="42164"/>
                  <a:pt x="1878228" y="53442"/>
                  <a:pt x="1861566" y="70104"/>
                </a:cubicBezTo>
                <a:lnTo>
                  <a:pt x="1742694" y="188976"/>
                </a:lnTo>
                <a:lnTo>
                  <a:pt x="1882902" y="335280"/>
                </a:lnTo>
                <a:cubicBezTo>
                  <a:pt x="1900783" y="353568"/>
                  <a:pt x="1918868" y="368910"/>
                  <a:pt x="1937156" y="381305"/>
                </a:cubicBezTo>
                <a:cubicBezTo>
                  <a:pt x="1955444" y="393700"/>
                  <a:pt x="1971903" y="400914"/>
                  <a:pt x="1986534" y="402946"/>
                </a:cubicBezTo>
                <a:lnTo>
                  <a:pt x="1986534" y="414528"/>
                </a:lnTo>
                <a:cubicBezTo>
                  <a:pt x="1974342" y="418592"/>
                  <a:pt x="1961134" y="420624"/>
                  <a:pt x="1946910" y="420624"/>
                </a:cubicBezTo>
                <a:cubicBezTo>
                  <a:pt x="1927809" y="420624"/>
                  <a:pt x="1907895" y="415443"/>
                  <a:pt x="1887169" y="405079"/>
                </a:cubicBezTo>
                <a:cubicBezTo>
                  <a:pt x="1866443" y="394716"/>
                  <a:pt x="1842668" y="375514"/>
                  <a:pt x="1815846" y="347472"/>
                </a:cubicBezTo>
                <a:lnTo>
                  <a:pt x="1687830" y="213360"/>
                </a:lnTo>
                <a:lnTo>
                  <a:pt x="1687830" y="414528"/>
                </a:lnTo>
                <a:lnTo>
                  <a:pt x="1632966" y="414528"/>
                </a:lnTo>
                <a:lnTo>
                  <a:pt x="1632966" y="85344"/>
                </a:lnTo>
                <a:cubicBezTo>
                  <a:pt x="1632966" y="64618"/>
                  <a:pt x="1630121" y="49276"/>
                  <a:pt x="1624431" y="39319"/>
                </a:cubicBezTo>
                <a:cubicBezTo>
                  <a:pt x="1618742" y="29362"/>
                  <a:pt x="1607363" y="24384"/>
                  <a:pt x="1590294" y="24384"/>
                </a:cubicBezTo>
                <a:lnTo>
                  <a:pt x="1578102" y="24384"/>
                </a:lnTo>
                <a:close/>
                <a:moveTo>
                  <a:pt x="1155344" y="12192"/>
                </a:moveTo>
                <a:lnTo>
                  <a:pt x="1194968" y="12192"/>
                </a:lnTo>
                <a:cubicBezTo>
                  <a:pt x="1213663" y="12192"/>
                  <a:pt x="1229512" y="15240"/>
                  <a:pt x="1242517" y="21336"/>
                </a:cubicBezTo>
                <a:cubicBezTo>
                  <a:pt x="1255522" y="27432"/>
                  <a:pt x="1267104" y="36576"/>
                  <a:pt x="1277264" y="48768"/>
                </a:cubicBezTo>
                <a:lnTo>
                  <a:pt x="1490624" y="313944"/>
                </a:lnTo>
                <a:lnTo>
                  <a:pt x="1490624" y="12192"/>
                </a:lnTo>
                <a:lnTo>
                  <a:pt x="1515008" y="12192"/>
                </a:lnTo>
                <a:lnTo>
                  <a:pt x="1515008" y="420624"/>
                </a:lnTo>
                <a:lnTo>
                  <a:pt x="1502816" y="420624"/>
                </a:lnTo>
                <a:lnTo>
                  <a:pt x="1240688" y="94488"/>
                </a:lnTo>
                <a:lnTo>
                  <a:pt x="1240688" y="414528"/>
                </a:lnTo>
                <a:lnTo>
                  <a:pt x="1216304" y="414528"/>
                </a:lnTo>
                <a:lnTo>
                  <a:pt x="1216304" y="85344"/>
                </a:lnTo>
                <a:cubicBezTo>
                  <a:pt x="1216304" y="65837"/>
                  <a:pt x="1212139" y="50800"/>
                  <a:pt x="1203807" y="40234"/>
                </a:cubicBezTo>
                <a:cubicBezTo>
                  <a:pt x="1195476" y="29667"/>
                  <a:pt x="1181354" y="24384"/>
                  <a:pt x="1161440" y="24384"/>
                </a:cubicBezTo>
                <a:lnTo>
                  <a:pt x="1155344" y="24384"/>
                </a:lnTo>
                <a:close/>
                <a:moveTo>
                  <a:pt x="349377" y="12192"/>
                </a:moveTo>
                <a:lnTo>
                  <a:pt x="404241" y="12192"/>
                </a:lnTo>
                <a:cubicBezTo>
                  <a:pt x="419278" y="12192"/>
                  <a:pt x="430555" y="14122"/>
                  <a:pt x="438074" y="17983"/>
                </a:cubicBezTo>
                <a:cubicBezTo>
                  <a:pt x="445592" y="21844"/>
                  <a:pt x="450977" y="28854"/>
                  <a:pt x="454228" y="39014"/>
                </a:cubicBezTo>
                <a:cubicBezTo>
                  <a:pt x="457479" y="49174"/>
                  <a:pt x="459105" y="64618"/>
                  <a:pt x="459105" y="85344"/>
                </a:cubicBezTo>
                <a:lnTo>
                  <a:pt x="459105" y="195072"/>
                </a:lnTo>
                <a:lnTo>
                  <a:pt x="641985" y="195072"/>
                </a:lnTo>
                <a:lnTo>
                  <a:pt x="641985" y="12192"/>
                </a:lnTo>
                <a:lnTo>
                  <a:pt x="696849" y="12192"/>
                </a:lnTo>
                <a:lnTo>
                  <a:pt x="696849" y="341376"/>
                </a:lnTo>
                <a:cubicBezTo>
                  <a:pt x="696849" y="362103"/>
                  <a:pt x="699694" y="377444"/>
                  <a:pt x="705383" y="387401"/>
                </a:cubicBezTo>
                <a:cubicBezTo>
                  <a:pt x="711073" y="397358"/>
                  <a:pt x="722452" y="402336"/>
                  <a:pt x="739521" y="402336"/>
                </a:cubicBezTo>
                <a:lnTo>
                  <a:pt x="751713" y="402336"/>
                </a:lnTo>
                <a:lnTo>
                  <a:pt x="751713" y="414528"/>
                </a:lnTo>
                <a:lnTo>
                  <a:pt x="696849" y="414528"/>
                </a:lnTo>
                <a:cubicBezTo>
                  <a:pt x="681812" y="414528"/>
                  <a:pt x="670534" y="412598"/>
                  <a:pt x="663016" y="408737"/>
                </a:cubicBezTo>
                <a:cubicBezTo>
                  <a:pt x="655498" y="404876"/>
                  <a:pt x="650113" y="397866"/>
                  <a:pt x="646862" y="387706"/>
                </a:cubicBezTo>
                <a:cubicBezTo>
                  <a:pt x="643610" y="377546"/>
                  <a:pt x="641985" y="362103"/>
                  <a:pt x="641985" y="341376"/>
                </a:cubicBezTo>
                <a:lnTo>
                  <a:pt x="641985" y="219456"/>
                </a:lnTo>
                <a:lnTo>
                  <a:pt x="459105" y="219456"/>
                </a:lnTo>
                <a:lnTo>
                  <a:pt x="459105" y="414528"/>
                </a:lnTo>
                <a:lnTo>
                  <a:pt x="404241" y="414528"/>
                </a:lnTo>
                <a:lnTo>
                  <a:pt x="404241" y="85344"/>
                </a:lnTo>
                <a:cubicBezTo>
                  <a:pt x="404241" y="64618"/>
                  <a:pt x="401396" y="49276"/>
                  <a:pt x="395706" y="39319"/>
                </a:cubicBezTo>
                <a:cubicBezTo>
                  <a:pt x="390017" y="29362"/>
                  <a:pt x="378638" y="24384"/>
                  <a:pt x="361569" y="24384"/>
                </a:cubicBezTo>
                <a:lnTo>
                  <a:pt x="349377" y="24384"/>
                </a:lnTo>
                <a:close/>
                <a:moveTo>
                  <a:pt x="51816" y="12192"/>
                </a:moveTo>
                <a:lnTo>
                  <a:pt x="335280" y="12192"/>
                </a:lnTo>
                <a:lnTo>
                  <a:pt x="335280" y="36576"/>
                </a:lnTo>
                <a:lnTo>
                  <a:pt x="198120" y="36576"/>
                </a:lnTo>
                <a:lnTo>
                  <a:pt x="198120" y="414528"/>
                </a:lnTo>
                <a:lnTo>
                  <a:pt x="143256" y="414528"/>
                </a:lnTo>
                <a:lnTo>
                  <a:pt x="143256" y="36576"/>
                </a:lnTo>
                <a:lnTo>
                  <a:pt x="88392" y="36576"/>
                </a:lnTo>
                <a:cubicBezTo>
                  <a:pt x="37592" y="36576"/>
                  <a:pt x="12192" y="59944"/>
                  <a:pt x="12192" y="106680"/>
                </a:cubicBezTo>
                <a:lnTo>
                  <a:pt x="0" y="106680"/>
                </a:lnTo>
                <a:lnTo>
                  <a:pt x="0" y="60960"/>
                </a:lnTo>
                <a:cubicBezTo>
                  <a:pt x="0" y="28448"/>
                  <a:pt x="17272" y="12192"/>
                  <a:pt x="51816" y="12192"/>
                </a:cubicBezTo>
                <a:close/>
                <a:moveTo>
                  <a:pt x="961416" y="6096"/>
                </a:moveTo>
                <a:lnTo>
                  <a:pt x="972389" y="6096"/>
                </a:lnTo>
                <a:lnTo>
                  <a:pt x="1113816" y="343205"/>
                </a:lnTo>
                <a:cubicBezTo>
                  <a:pt x="1123976" y="366776"/>
                  <a:pt x="1133527" y="382930"/>
                  <a:pt x="1142467" y="391668"/>
                </a:cubicBezTo>
                <a:cubicBezTo>
                  <a:pt x="1151408" y="400406"/>
                  <a:pt x="1164210" y="405587"/>
                  <a:pt x="1180872" y="407213"/>
                </a:cubicBezTo>
                <a:lnTo>
                  <a:pt x="1180872" y="419405"/>
                </a:lnTo>
                <a:cubicBezTo>
                  <a:pt x="1178840" y="419405"/>
                  <a:pt x="1175894" y="419608"/>
                  <a:pt x="1172033" y="420014"/>
                </a:cubicBezTo>
                <a:cubicBezTo>
                  <a:pt x="1168172" y="420421"/>
                  <a:pt x="1164210" y="420624"/>
                  <a:pt x="1160146" y="420624"/>
                </a:cubicBezTo>
                <a:cubicBezTo>
                  <a:pt x="1139826" y="420624"/>
                  <a:pt x="1120319" y="415442"/>
                  <a:pt x="1101624" y="405079"/>
                </a:cubicBezTo>
                <a:cubicBezTo>
                  <a:pt x="1082930" y="394716"/>
                  <a:pt x="1067080" y="374091"/>
                  <a:pt x="1054075" y="343205"/>
                </a:cubicBezTo>
                <a:lnTo>
                  <a:pt x="949834" y="97536"/>
                </a:lnTo>
                <a:lnTo>
                  <a:pt x="913867" y="181051"/>
                </a:lnTo>
                <a:cubicBezTo>
                  <a:pt x="896799" y="220472"/>
                  <a:pt x="864083" y="298298"/>
                  <a:pt x="815722" y="414528"/>
                </a:cubicBezTo>
                <a:lnTo>
                  <a:pt x="786461" y="414528"/>
                </a:lnTo>
                <a:close/>
                <a:moveTo>
                  <a:pt x="2737866" y="0"/>
                </a:moveTo>
                <a:cubicBezTo>
                  <a:pt x="2756764" y="0"/>
                  <a:pt x="2774518" y="2337"/>
                  <a:pt x="2791130" y="7010"/>
                </a:cubicBezTo>
                <a:lnTo>
                  <a:pt x="2829465" y="24384"/>
                </a:lnTo>
                <a:lnTo>
                  <a:pt x="2741592" y="24384"/>
                </a:lnTo>
                <a:lnTo>
                  <a:pt x="2741592" y="24969"/>
                </a:lnTo>
                <a:lnTo>
                  <a:pt x="2737866" y="24384"/>
                </a:lnTo>
                <a:cubicBezTo>
                  <a:pt x="2711449" y="24384"/>
                  <a:pt x="2688589" y="32106"/>
                  <a:pt x="2669286" y="47549"/>
                </a:cubicBezTo>
                <a:cubicBezTo>
                  <a:pt x="2649981" y="62992"/>
                  <a:pt x="2635250" y="84836"/>
                  <a:pt x="2625089" y="113081"/>
                </a:cubicBezTo>
                <a:cubicBezTo>
                  <a:pt x="2614930" y="141326"/>
                  <a:pt x="2609850" y="174752"/>
                  <a:pt x="2609850" y="213360"/>
                </a:cubicBezTo>
                <a:cubicBezTo>
                  <a:pt x="2609850" y="251968"/>
                  <a:pt x="2614930" y="285395"/>
                  <a:pt x="2625089" y="313640"/>
                </a:cubicBezTo>
                <a:cubicBezTo>
                  <a:pt x="2635250" y="341884"/>
                  <a:pt x="2649981" y="363728"/>
                  <a:pt x="2669286" y="379171"/>
                </a:cubicBezTo>
                <a:cubicBezTo>
                  <a:pt x="2688589" y="394615"/>
                  <a:pt x="2711449" y="402336"/>
                  <a:pt x="2737866" y="402336"/>
                </a:cubicBezTo>
                <a:cubicBezTo>
                  <a:pt x="2764282" y="402336"/>
                  <a:pt x="2787142" y="394615"/>
                  <a:pt x="2806446" y="379171"/>
                </a:cubicBezTo>
                <a:cubicBezTo>
                  <a:pt x="2825750" y="363728"/>
                  <a:pt x="2840482" y="341884"/>
                  <a:pt x="2850642" y="313640"/>
                </a:cubicBezTo>
                <a:cubicBezTo>
                  <a:pt x="2860802" y="285395"/>
                  <a:pt x="2865881" y="251968"/>
                  <a:pt x="2865881" y="213360"/>
                </a:cubicBezTo>
                <a:cubicBezTo>
                  <a:pt x="2865881" y="174752"/>
                  <a:pt x="2860802" y="141326"/>
                  <a:pt x="2850642" y="113081"/>
                </a:cubicBezTo>
                <a:cubicBezTo>
                  <a:pt x="2845562" y="98959"/>
                  <a:pt x="2839339" y="86437"/>
                  <a:pt x="2831972" y="75514"/>
                </a:cubicBezTo>
                <a:lnTo>
                  <a:pt x="2810262" y="51730"/>
                </a:lnTo>
                <a:lnTo>
                  <a:pt x="2864647" y="51730"/>
                </a:lnTo>
                <a:lnTo>
                  <a:pt x="2875559" y="61265"/>
                </a:lnTo>
                <a:cubicBezTo>
                  <a:pt x="2886582" y="74067"/>
                  <a:pt x="2895956" y="88596"/>
                  <a:pt x="2903677" y="104852"/>
                </a:cubicBezTo>
                <a:cubicBezTo>
                  <a:pt x="2919120" y="137363"/>
                  <a:pt x="2926842" y="173533"/>
                  <a:pt x="2926842" y="213360"/>
                </a:cubicBezTo>
                <a:cubicBezTo>
                  <a:pt x="2926842" y="253187"/>
                  <a:pt x="2919120" y="289357"/>
                  <a:pt x="2903677" y="321869"/>
                </a:cubicBezTo>
                <a:cubicBezTo>
                  <a:pt x="2888234" y="354381"/>
                  <a:pt x="2866187" y="379984"/>
                  <a:pt x="2837535" y="398678"/>
                </a:cubicBezTo>
                <a:cubicBezTo>
                  <a:pt x="2808883" y="417372"/>
                  <a:pt x="2775660" y="426720"/>
                  <a:pt x="2737866" y="426720"/>
                </a:cubicBezTo>
                <a:cubicBezTo>
                  <a:pt x="2700071" y="426720"/>
                  <a:pt x="2666848" y="417372"/>
                  <a:pt x="2638196" y="398678"/>
                </a:cubicBezTo>
                <a:cubicBezTo>
                  <a:pt x="2609545" y="379984"/>
                  <a:pt x="2587498" y="354381"/>
                  <a:pt x="2572055" y="321869"/>
                </a:cubicBezTo>
                <a:cubicBezTo>
                  <a:pt x="2556612" y="289357"/>
                  <a:pt x="2548890" y="253187"/>
                  <a:pt x="2548890" y="213360"/>
                </a:cubicBezTo>
                <a:cubicBezTo>
                  <a:pt x="2548890" y="173533"/>
                  <a:pt x="2556612" y="137363"/>
                  <a:pt x="2572055" y="104852"/>
                </a:cubicBezTo>
                <a:cubicBezTo>
                  <a:pt x="2587498" y="72340"/>
                  <a:pt x="2609545" y="46736"/>
                  <a:pt x="2638196" y="28042"/>
                </a:cubicBezTo>
                <a:cubicBezTo>
                  <a:pt x="2666848" y="9347"/>
                  <a:pt x="2700071" y="0"/>
                  <a:pt x="273786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ID"/>
          </a:p>
        </p:txBody>
      </p:sp>
    </p:spTree>
    <p:extLst>
      <p:ext uri="{BB962C8B-B14F-4D97-AF65-F5344CB8AC3E}">
        <p14:creationId xmlns:p14="http://schemas.microsoft.com/office/powerpoint/2010/main" val="2486364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E68FFA4-B90D-48E6-A2B5-93863AC73F3E}"/>
              </a:ext>
            </a:extLst>
          </p:cNvPr>
          <p:cNvSpPr>
            <a:spLocks noGrp="1"/>
          </p:cNvSpPr>
          <p:nvPr>
            <p:ph type="pic" sz="quarter" idx="10"/>
          </p:nvPr>
        </p:nvSpPr>
        <p:spPr/>
      </p:sp>
      <p:sp>
        <p:nvSpPr>
          <p:cNvPr id="5" name="Shapes">
            <a:extLst>
              <a:ext uri="{FF2B5EF4-FFF2-40B4-BE49-F238E27FC236}">
                <a16:creationId xmlns:a16="http://schemas.microsoft.com/office/drawing/2014/main" id="{70BBA644-073B-40A7-AD24-80DC42FFF968}"/>
              </a:ext>
            </a:extLst>
          </p:cNvPr>
          <p:cNvSpPr/>
          <p:nvPr/>
        </p:nvSpPr>
        <p:spPr>
          <a:xfrm>
            <a:off x="0" y="1973942"/>
            <a:ext cx="6096794" cy="2910116"/>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7CB74953-5C72-4628-BB32-92DCA75AE8C9}"/>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4" name="Grand Title">
            <a:extLst>
              <a:ext uri="{FF2B5EF4-FFF2-40B4-BE49-F238E27FC236}">
                <a16:creationId xmlns:a16="http://schemas.microsoft.com/office/drawing/2014/main" id="{2FE90063-3C1F-486B-B430-CEB33667005D}"/>
              </a:ext>
            </a:extLst>
          </p:cNvPr>
          <p:cNvSpPr txBox="1"/>
          <p:nvPr/>
        </p:nvSpPr>
        <p:spPr>
          <a:xfrm>
            <a:off x="7115460" y="2413338"/>
            <a:ext cx="4057201" cy="2031325"/>
          </a:xfrm>
          <a:prstGeom prst="rect">
            <a:avLst/>
          </a:prstGeom>
          <a:noFill/>
        </p:spPr>
        <p:txBody>
          <a:bodyPr wrap="none" lIns="0" tIns="0" rIns="0" bIns="0" rtlCol="0" anchor="t" anchorCtr="0">
            <a:spAutoFit/>
          </a:bodyPr>
          <a:lstStyle/>
          <a:p>
            <a:pPr algn="r"/>
            <a:r>
              <a:rPr lang="en-US" sz="4400">
                <a:solidFill>
                  <a:schemeClr val="tx1">
                    <a:lumMod val="75000"/>
                    <a:lumOff val="25000"/>
                  </a:schemeClr>
                </a:solidFill>
                <a:latin typeface="+mj-lt"/>
              </a:rPr>
              <a:t>LETS MAKE A</a:t>
            </a:r>
            <a:br>
              <a:rPr lang="en-US" sz="4400">
                <a:solidFill>
                  <a:schemeClr val="tx1">
                    <a:lumMod val="75000"/>
                    <a:lumOff val="25000"/>
                  </a:schemeClr>
                </a:solidFill>
                <a:latin typeface="+mj-lt"/>
              </a:rPr>
            </a:br>
            <a:r>
              <a:rPr lang="en-US" sz="4400">
                <a:solidFill>
                  <a:schemeClr val="accent1"/>
                </a:solidFill>
                <a:latin typeface="+mj-lt"/>
              </a:rPr>
              <a:t>GREAT</a:t>
            </a:r>
            <a:br>
              <a:rPr lang="en-US" sz="4400">
                <a:solidFill>
                  <a:schemeClr val="tx1">
                    <a:lumMod val="75000"/>
                    <a:lumOff val="25000"/>
                  </a:schemeClr>
                </a:solidFill>
                <a:latin typeface="+mj-lt"/>
              </a:rPr>
            </a:br>
            <a:r>
              <a:rPr lang="en-US" sz="4400">
                <a:solidFill>
                  <a:schemeClr val="tx1">
                    <a:lumMod val="75000"/>
                    <a:lumOff val="25000"/>
                  </a:schemeClr>
                </a:solidFill>
                <a:latin typeface="+mj-lt"/>
              </a:rPr>
              <a:t>INTRODUCTION</a:t>
            </a:r>
            <a:endParaRPr lang="en-ID" sz="4400">
              <a:solidFill>
                <a:schemeClr val="accent1"/>
              </a:solidFill>
              <a:latin typeface="+mj-lt"/>
            </a:endParaRPr>
          </a:p>
        </p:txBody>
      </p:sp>
      <p:sp>
        <p:nvSpPr>
          <p:cNvPr id="8" name="Justify Text Body">
            <a:extLst>
              <a:ext uri="{FF2B5EF4-FFF2-40B4-BE49-F238E27FC236}">
                <a16:creationId xmlns:a16="http://schemas.microsoft.com/office/drawing/2014/main" id="{E0EA47F5-B22C-4A9A-971A-94FC122F15C3}"/>
              </a:ext>
            </a:extLst>
          </p:cNvPr>
          <p:cNvSpPr txBox="1"/>
          <p:nvPr/>
        </p:nvSpPr>
        <p:spPr>
          <a:xfrm>
            <a:off x="444501" y="2502246"/>
            <a:ext cx="5051424" cy="1265731"/>
          </a:xfrm>
          <a:prstGeom prst="rect">
            <a:avLst/>
          </a:prstGeom>
          <a:noFill/>
        </p:spPr>
        <p:txBody>
          <a:bodyPr wrap="square" lIns="0" tIns="0" rIns="0" bIns="0" rtlCol="0">
            <a:spAutoFit/>
          </a:bodyPr>
          <a:lstStyle/>
          <a:p>
            <a:pPr algn="just">
              <a:lnSpc>
                <a:spcPct val="150000"/>
              </a:lnSpc>
            </a:pPr>
            <a:r>
              <a:rPr lang="en-US" sz="1400">
                <a:solidFill>
                  <a:schemeClr val="bg1"/>
                </a:solidFill>
              </a:rPr>
              <a:t>asuscipit eros iste metus auctor id dapibus quam aliquam sied pretium viverra ornare praesent turpis antes dolor elementum ipsum volutpat tincidunt dapibus integer mollis da vel magna hendrerit eleifend nulla dictum pellentesque</a:t>
            </a:r>
            <a:endParaRPr lang="en-ID" sz="1400">
              <a:solidFill>
                <a:schemeClr val="bg1"/>
              </a:solidFill>
            </a:endParaRPr>
          </a:p>
        </p:txBody>
      </p:sp>
      <p:grpSp>
        <p:nvGrpSpPr>
          <p:cNvPr id="15" name="Group 14">
            <a:extLst>
              <a:ext uri="{FF2B5EF4-FFF2-40B4-BE49-F238E27FC236}">
                <a16:creationId xmlns:a16="http://schemas.microsoft.com/office/drawing/2014/main" id="{67609F46-C62B-45F8-A4E0-A42139CC428C}"/>
              </a:ext>
            </a:extLst>
          </p:cNvPr>
          <p:cNvGrpSpPr/>
          <p:nvPr/>
        </p:nvGrpSpPr>
        <p:grpSpPr>
          <a:xfrm>
            <a:off x="453746" y="4002235"/>
            <a:ext cx="1289329" cy="303157"/>
            <a:chOff x="453746" y="3913744"/>
            <a:chExt cx="1577991" cy="371029"/>
          </a:xfrm>
        </p:grpSpPr>
        <p:sp>
          <p:nvSpPr>
            <p:cNvPr id="12" name="Freeform 32">
              <a:extLst>
                <a:ext uri="{FF2B5EF4-FFF2-40B4-BE49-F238E27FC236}">
                  <a16:creationId xmlns:a16="http://schemas.microsoft.com/office/drawing/2014/main" id="{C13EC1E2-7A9D-4183-A676-5FC234D9EC71}"/>
                </a:ext>
              </a:extLst>
            </p:cNvPr>
            <p:cNvSpPr>
              <a:spLocks/>
            </p:cNvSpPr>
            <p:nvPr/>
          </p:nvSpPr>
          <p:spPr bwMode="auto">
            <a:xfrm>
              <a:off x="453746" y="3918718"/>
              <a:ext cx="336872" cy="355078"/>
            </a:xfrm>
            <a:custGeom>
              <a:avLst/>
              <a:gdLst>
                <a:gd name="connsiteX0" fmla="*/ 170061 w 1329891"/>
                <a:gd name="connsiteY0" fmla="*/ 1230313 h 1401763"/>
                <a:gd name="connsiteX1" fmla="*/ 1000721 w 1329891"/>
                <a:gd name="connsiteY1" fmla="*/ 1230313 h 1401763"/>
                <a:gd name="connsiteX2" fmla="*/ 1023938 w 1329891"/>
                <a:gd name="connsiteY2" fmla="*/ 1254126 h 1401763"/>
                <a:gd name="connsiteX3" fmla="*/ 170061 w 1329891"/>
                <a:gd name="connsiteY3" fmla="*/ 1254126 h 1401763"/>
                <a:gd name="connsiteX4" fmla="*/ 157163 w 1329891"/>
                <a:gd name="connsiteY4" fmla="*/ 1243543 h 1401763"/>
                <a:gd name="connsiteX5" fmla="*/ 170061 w 1329891"/>
                <a:gd name="connsiteY5" fmla="*/ 1230313 h 1401763"/>
                <a:gd name="connsiteX6" fmla="*/ 848644 w 1329891"/>
                <a:gd name="connsiteY6" fmla="*/ 1103313 h 1401763"/>
                <a:gd name="connsiteX7" fmla="*/ 900447 w 1329891"/>
                <a:gd name="connsiteY7" fmla="*/ 1103313 h 1401763"/>
                <a:gd name="connsiteX8" fmla="*/ 915988 w 1329891"/>
                <a:gd name="connsiteY8" fmla="*/ 1128713 h 1401763"/>
                <a:gd name="connsiteX9" fmla="*/ 768350 w 1329891"/>
                <a:gd name="connsiteY9" fmla="*/ 1128713 h 1401763"/>
                <a:gd name="connsiteX10" fmla="*/ 781301 w 1329891"/>
                <a:gd name="connsiteY10" fmla="*/ 1126173 h 1401763"/>
                <a:gd name="connsiteX11" fmla="*/ 799432 w 1329891"/>
                <a:gd name="connsiteY11" fmla="*/ 1121093 h 1401763"/>
                <a:gd name="connsiteX12" fmla="*/ 814973 w 1329891"/>
                <a:gd name="connsiteY12" fmla="*/ 1116013 h 1401763"/>
                <a:gd name="connsiteX13" fmla="*/ 817563 w 1329891"/>
                <a:gd name="connsiteY13" fmla="*/ 1116013 h 1401763"/>
                <a:gd name="connsiteX14" fmla="*/ 825333 w 1329891"/>
                <a:gd name="connsiteY14" fmla="*/ 1113473 h 1401763"/>
                <a:gd name="connsiteX15" fmla="*/ 827923 w 1329891"/>
                <a:gd name="connsiteY15" fmla="*/ 1113473 h 1401763"/>
                <a:gd name="connsiteX16" fmla="*/ 830513 w 1329891"/>
                <a:gd name="connsiteY16" fmla="*/ 1110933 h 1401763"/>
                <a:gd name="connsiteX17" fmla="*/ 848644 w 1329891"/>
                <a:gd name="connsiteY17" fmla="*/ 1103313 h 1401763"/>
                <a:gd name="connsiteX18" fmla="*/ 170056 w 1329891"/>
                <a:gd name="connsiteY18" fmla="*/ 1103313 h 1401763"/>
                <a:gd name="connsiteX19" fmla="*/ 567167 w 1329891"/>
                <a:gd name="connsiteY19" fmla="*/ 1103313 h 1401763"/>
                <a:gd name="connsiteX20" fmla="*/ 600689 w 1329891"/>
                <a:gd name="connsiteY20" fmla="*/ 1116013 h 1401763"/>
                <a:gd name="connsiteX21" fmla="*/ 613582 w 1329891"/>
                <a:gd name="connsiteY21" fmla="*/ 1121093 h 1401763"/>
                <a:gd name="connsiteX22" fmla="*/ 644526 w 1329891"/>
                <a:gd name="connsiteY22" fmla="*/ 1128713 h 1401763"/>
                <a:gd name="connsiteX23" fmla="*/ 170056 w 1329891"/>
                <a:gd name="connsiteY23" fmla="*/ 1128713 h 1401763"/>
                <a:gd name="connsiteX24" fmla="*/ 157163 w 1329891"/>
                <a:gd name="connsiteY24" fmla="*/ 1116013 h 1401763"/>
                <a:gd name="connsiteX25" fmla="*/ 170056 w 1329891"/>
                <a:gd name="connsiteY25" fmla="*/ 1103313 h 1401763"/>
                <a:gd name="connsiteX26" fmla="*/ 170118 w 1329891"/>
                <a:gd name="connsiteY26" fmla="*/ 979488 h 1401763"/>
                <a:gd name="connsiteX27" fmla="*/ 416255 w 1329891"/>
                <a:gd name="connsiteY27" fmla="*/ 979488 h 1401763"/>
                <a:gd name="connsiteX28" fmla="*/ 431801 w 1329891"/>
                <a:gd name="connsiteY28" fmla="*/ 1001713 h 1401763"/>
                <a:gd name="connsiteX29" fmla="*/ 170118 w 1329891"/>
                <a:gd name="connsiteY29" fmla="*/ 1001713 h 1401763"/>
                <a:gd name="connsiteX30" fmla="*/ 157163 w 1329891"/>
                <a:gd name="connsiteY30" fmla="*/ 989366 h 1401763"/>
                <a:gd name="connsiteX31" fmla="*/ 170118 w 1329891"/>
                <a:gd name="connsiteY31" fmla="*/ 979488 h 1401763"/>
                <a:gd name="connsiteX32" fmla="*/ 170098 w 1329891"/>
                <a:gd name="connsiteY32" fmla="*/ 852488 h 1401763"/>
                <a:gd name="connsiteX33" fmla="*/ 358952 w 1329891"/>
                <a:gd name="connsiteY33" fmla="*/ 852488 h 1401763"/>
                <a:gd name="connsiteX34" fmla="*/ 364126 w 1329891"/>
                <a:gd name="connsiteY34" fmla="*/ 864835 h 1401763"/>
                <a:gd name="connsiteX35" fmla="*/ 364126 w 1329891"/>
                <a:gd name="connsiteY35" fmla="*/ 872244 h 1401763"/>
                <a:gd name="connsiteX36" fmla="*/ 366713 w 1329891"/>
                <a:gd name="connsiteY36" fmla="*/ 874713 h 1401763"/>
                <a:gd name="connsiteX37" fmla="*/ 170098 w 1329891"/>
                <a:gd name="connsiteY37" fmla="*/ 874713 h 1401763"/>
                <a:gd name="connsiteX38" fmla="*/ 157163 w 1329891"/>
                <a:gd name="connsiteY38" fmla="*/ 864835 h 1401763"/>
                <a:gd name="connsiteX39" fmla="*/ 170098 w 1329891"/>
                <a:gd name="connsiteY39" fmla="*/ 852488 h 1401763"/>
                <a:gd name="connsiteX40" fmla="*/ 170152 w 1329891"/>
                <a:gd name="connsiteY40" fmla="*/ 725488 h 1401763"/>
                <a:gd name="connsiteX41" fmla="*/ 357188 w 1329891"/>
                <a:gd name="connsiteY41" fmla="*/ 725488 h 1401763"/>
                <a:gd name="connsiteX42" fmla="*/ 354590 w 1329891"/>
                <a:gd name="connsiteY42" fmla="*/ 747713 h 1401763"/>
                <a:gd name="connsiteX43" fmla="*/ 170152 w 1329891"/>
                <a:gd name="connsiteY43" fmla="*/ 747713 h 1401763"/>
                <a:gd name="connsiteX44" fmla="*/ 157163 w 1329891"/>
                <a:gd name="connsiteY44" fmla="*/ 737835 h 1401763"/>
                <a:gd name="connsiteX45" fmla="*/ 170152 w 1329891"/>
                <a:gd name="connsiteY45" fmla="*/ 725488 h 1401763"/>
                <a:gd name="connsiteX46" fmla="*/ 1019175 w 1329891"/>
                <a:gd name="connsiteY46" fmla="*/ 600075 h 1401763"/>
                <a:gd name="connsiteX47" fmla="*/ 1024164 w 1329891"/>
                <a:gd name="connsiteY47" fmla="*/ 600075 h 1401763"/>
                <a:gd name="connsiteX48" fmla="*/ 1036638 w 1329891"/>
                <a:gd name="connsiteY48" fmla="*/ 610394 h 1401763"/>
                <a:gd name="connsiteX49" fmla="*/ 1031649 w 1329891"/>
                <a:gd name="connsiteY49" fmla="*/ 620713 h 1401763"/>
                <a:gd name="connsiteX50" fmla="*/ 1019175 w 1329891"/>
                <a:gd name="connsiteY50" fmla="*/ 600075 h 1401763"/>
                <a:gd name="connsiteX51" fmla="*/ 170136 w 1329891"/>
                <a:gd name="connsiteY51" fmla="*/ 600075 h 1401763"/>
                <a:gd name="connsiteX52" fmla="*/ 398463 w 1329891"/>
                <a:gd name="connsiteY52" fmla="*/ 600075 h 1401763"/>
                <a:gd name="connsiteX53" fmla="*/ 385490 w 1329891"/>
                <a:gd name="connsiteY53" fmla="*/ 623888 h 1401763"/>
                <a:gd name="connsiteX54" fmla="*/ 170136 w 1329891"/>
                <a:gd name="connsiteY54" fmla="*/ 623888 h 1401763"/>
                <a:gd name="connsiteX55" fmla="*/ 157163 w 1329891"/>
                <a:gd name="connsiteY55" fmla="*/ 610659 h 1401763"/>
                <a:gd name="connsiteX56" fmla="*/ 170136 w 1329891"/>
                <a:gd name="connsiteY56" fmla="*/ 600075 h 1401763"/>
                <a:gd name="connsiteX57" fmla="*/ 709660 w 1329891"/>
                <a:gd name="connsiteY57" fmla="*/ 530225 h 1401763"/>
                <a:gd name="connsiteX58" fmla="*/ 730251 w 1329891"/>
                <a:gd name="connsiteY58" fmla="*/ 553529 h 1401763"/>
                <a:gd name="connsiteX59" fmla="*/ 709660 w 1329891"/>
                <a:gd name="connsiteY59" fmla="*/ 574244 h 1401763"/>
                <a:gd name="connsiteX60" fmla="*/ 508895 w 1329891"/>
                <a:gd name="connsiteY60" fmla="*/ 773621 h 1401763"/>
                <a:gd name="connsiteX61" fmla="*/ 488303 w 1329891"/>
                <a:gd name="connsiteY61" fmla="*/ 796925 h 1401763"/>
                <a:gd name="connsiteX62" fmla="*/ 465138 w 1329891"/>
                <a:gd name="connsiteY62" fmla="*/ 773621 h 1401763"/>
                <a:gd name="connsiteX63" fmla="*/ 709660 w 1329891"/>
                <a:gd name="connsiteY63" fmla="*/ 530225 h 1401763"/>
                <a:gd name="connsiteX64" fmla="*/ 709613 w 1329891"/>
                <a:gd name="connsiteY64" fmla="*/ 504826 h 1401763"/>
                <a:gd name="connsiteX65" fmla="*/ 441325 w 1329891"/>
                <a:gd name="connsiteY65" fmla="*/ 773908 h 1401763"/>
                <a:gd name="connsiteX66" fmla="*/ 709613 w 1329891"/>
                <a:gd name="connsiteY66" fmla="*/ 1042990 h 1401763"/>
                <a:gd name="connsiteX67" fmla="*/ 977901 w 1329891"/>
                <a:gd name="connsiteY67" fmla="*/ 773908 h 1401763"/>
                <a:gd name="connsiteX68" fmla="*/ 709613 w 1329891"/>
                <a:gd name="connsiteY68" fmla="*/ 504826 h 1401763"/>
                <a:gd name="connsiteX69" fmla="*/ 900113 w 1329891"/>
                <a:gd name="connsiteY69" fmla="*/ 473075 h 1401763"/>
                <a:gd name="connsiteX70" fmla="*/ 1023758 w 1329891"/>
                <a:gd name="connsiteY70" fmla="*/ 473075 h 1401763"/>
                <a:gd name="connsiteX71" fmla="*/ 1036638 w 1329891"/>
                <a:gd name="connsiteY71" fmla="*/ 483659 h 1401763"/>
                <a:gd name="connsiteX72" fmla="*/ 1023758 w 1329891"/>
                <a:gd name="connsiteY72" fmla="*/ 496888 h 1401763"/>
                <a:gd name="connsiteX73" fmla="*/ 933600 w 1329891"/>
                <a:gd name="connsiteY73" fmla="*/ 496888 h 1401763"/>
                <a:gd name="connsiteX74" fmla="*/ 920721 w 1329891"/>
                <a:gd name="connsiteY74" fmla="*/ 486305 h 1401763"/>
                <a:gd name="connsiteX75" fmla="*/ 912993 w 1329891"/>
                <a:gd name="connsiteY75" fmla="*/ 481013 h 1401763"/>
                <a:gd name="connsiteX76" fmla="*/ 900113 w 1329891"/>
                <a:gd name="connsiteY76" fmla="*/ 473075 h 1401763"/>
                <a:gd name="connsiteX77" fmla="*/ 170069 w 1329891"/>
                <a:gd name="connsiteY77" fmla="*/ 473075 h 1401763"/>
                <a:gd name="connsiteX78" fmla="*/ 515938 w 1329891"/>
                <a:gd name="connsiteY78" fmla="*/ 473075 h 1401763"/>
                <a:gd name="connsiteX79" fmla="*/ 500451 w 1329891"/>
                <a:gd name="connsiteY79" fmla="*/ 483659 h 1401763"/>
                <a:gd name="connsiteX80" fmla="*/ 482384 w 1329891"/>
                <a:gd name="connsiteY80" fmla="*/ 496888 h 1401763"/>
                <a:gd name="connsiteX81" fmla="*/ 170069 w 1329891"/>
                <a:gd name="connsiteY81" fmla="*/ 496888 h 1401763"/>
                <a:gd name="connsiteX82" fmla="*/ 157163 w 1329891"/>
                <a:gd name="connsiteY82" fmla="*/ 483659 h 1401763"/>
                <a:gd name="connsiteX83" fmla="*/ 170069 w 1329891"/>
                <a:gd name="connsiteY83" fmla="*/ 473075 h 1401763"/>
                <a:gd name="connsiteX84" fmla="*/ 709733 w 1329891"/>
                <a:gd name="connsiteY84" fmla="*/ 444501 h 1401763"/>
                <a:gd name="connsiteX85" fmla="*/ 1036878 w 1329891"/>
                <a:gd name="connsiteY85" fmla="*/ 774018 h 1401763"/>
                <a:gd name="connsiteX86" fmla="*/ 982783 w 1329891"/>
                <a:gd name="connsiteY86" fmla="*/ 955642 h 1401763"/>
                <a:gd name="connsiteX87" fmla="*/ 1031726 w 1329891"/>
                <a:gd name="connsiteY87" fmla="*/ 1004940 h 1401763"/>
                <a:gd name="connsiteX88" fmla="*/ 1080669 w 1329891"/>
                <a:gd name="connsiteY88" fmla="*/ 1030886 h 1401763"/>
                <a:gd name="connsiteX89" fmla="*/ 1304776 w 1329891"/>
                <a:gd name="connsiteY89" fmla="*/ 1256618 h 1401763"/>
                <a:gd name="connsiteX90" fmla="*/ 1304776 w 1329891"/>
                <a:gd name="connsiteY90" fmla="*/ 1375971 h 1401763"/>
                <a:gd name="connsiteX91" fmla="*/ 1186282 w 1329891"/>
                <a:gd name="connsiteY91" fmla="*/ 1375971 h 1401763"/>
                <a:gd name="connsiteX92" fmla="*/ 962175 w 1329891"/>
                <a:gd name="connsiteY92" fmla="*/ 1150239 h 1401763"/>
                <a:gd name="connsiteX93" fmla="*/ 938992 w 1329891"/>
                <a:gd name="connsiteY93" fmla="*/ 1100941 h 1401763"/>
                <a:gd name="connsiteX94" fmla="*/ 887473 w 1329891"/>
                <a:gd name="connsiteY94" fmla="*/ 1049048 h 1401763"/>
                <a:gd name="connsiteX95" fmla="*/ 709733 w 1329891"/>
                <a:gd name="connsiteY95" fmla="*/ 1103536 h 1401763"/>
                <a:gd name="connsiteX96" fmla="*/ 382588 w 1329891"/>
                <a:gd name="connsiteY96" fmla="*/ 774018 h 1401763"/>
                <a:gd name="connsiteX97" fmla="*/ 709733 w 1329891"/>
                <a:gd name="connsiteY97" fmla="*/ 444501 h 1401763"/>
                <a:gd name="connsiteX98" fmla="*/ 170059 w 1329891"/>
                <a:gd name="connsiteY98" fmla="*/ 346075 h 1401763"/>
                <a:gd name="connsiteX99" fmla="*/ 1023742 w 1329891"/>
                <a:gd name="connsiteY99" fmla="*/ 346075 h 1401763"/>
                <a:gd name="connsiteX100" fmla="*/ 1036638 w 1329891"/>
                <a:gd name="connsiteY100" fmla="*/ 359304 h 1401763"/>
                <a:gd name="connsiteX101" fmla="*/ 1023742 w 1329891"/>
                <a:gd name="connsiteY101" fmla="*/ 369888 h 1401763"/>
                <a:gd name="connsiteX102" fmla="*/ 170059 w 1329891"/>
                <a:gd name="connsiteY102" fmla="*/ 369888 h 1401763"/>
                <a:gd name="connsiteX103" fmla="*/ 157163 w 1329891"/>
                <a:gd name="connsiteY103" fmla="*/ 359304 h 1401763"/>
                <a:gd name="connsiteX104" fmla="*/ 170059 w 1329891"/>
                <a:gd name="connsiteY104" fmla="*/ 346075 h 1401763"/>
                <a:gd name="connsiteX105" fmla="*/ 170059 w 1329891"/>
                <a:gd name="connsiteY105" fmla="*/ 219075 h 1401763"/>
                <a:gd name="connsiteX106" fmla="*/ 1023742 w 1329891"/>
                <a:gd name="connsiteY106" fmla="*/ 219075 h 1401763"/>
                <a:gd name="connsiteX107" fmla="*/ 1036638 w 1329891"/>
                <a:gd name="connsiteY107" fmla="*/ 232569 h 1401763"/>
                <a:gd name="connsiteX108" fmla="*/ 1023742 w 1329891"/>
                <a:gd name="connsiteY108" fmla="*/ 246063 h 1401763"/>
                <a:gd name="connsiteX109" fmla="*/ 170059 w 1329891"/>
                <a:gd name="connsiteY109" fmla="*/ 246063 h 1401763"/>
                <a:gd name="connsiteX110" fmla="*/ 157163 w 1329891"/>
                <a:gd name="connsiteY110" fmla="*/ 232569 h 1401763"/>
                <a:gd name="connsiteX111" fmla="*/ 170059 w 1329891"/>
                <a:gd name="connsiteY111" fmla="*/ 219075 h 1401763"/>
                <a:gd name="connsiteX112" fmla="*/ 433172 w 1329891"/>
                <a:gd name="connsiteY112" fmla="*/ 0 h 1401763"/>
                <a:gd name="connsiteX113" fmla="*/ 760628 w 1329891"/>
                <a:gd name="connsiteY113" fmla="*/ 0 h 1401763"/>
                <a:gd name="connsiteX114" fmla="*/ 845716 w 1329891"/>
                <a:gd name="connsiteY114" fmla="*/ 75141 h 1401763"/>
                <a:gd name="connsiteX115" fmla="*/ 1033939 w 1329891"/>
                <a:gd name="connsiteY115" fmla="*/ 75141 h 1401763"/>
                <a:gd name="connsiteX116" fmla="*/ 1062302 w 1329891"/>
                <a:gd name="connsiteY116" fmla="*/ 75141 h 1401763"/>
                <a:gd name="connsiteX117" fmla="*/ 1064880 w 1329891"/>
                <a:gd name="connsiteY117" fmla="*/ 75141 h 1401763"/>
                <a:gd name="connsiteX118" fmla="*/ 1193800 w 1329891"/>
                <a:gd name="connsiteY118" fmla="*/ 209876 h 1401763"/>
                <a:gd name="connsiteX119" fmla="*/ 1193800 w 1329891"/>
                <a:gd name="connsiteY119" fmla="*/ 1103791 h 1401763"/>
                <a:gd name="connsiteX120" fmla="*/ 1137075 w 1329891"/>
                <a:gd name="connsiteY120" fmla="*/ 1044197 h 1401763"/>
                <a:gd name="connsiteX121" fmla="*/ 1137075 w 1329891"/>
                <a:gd name="connsiteY121" fmla="*/ 209876 h 1401763"/>
                <a:gd name="connsiteX122" fmla="*/ 1062302 w 1329891"/>
                <a:gd name="connsiteY122" fmla="*/ 137326 h 1401763"/>
                <a:gd name="connsiteX123" fmla="*/ 131498 w 1329891"/>
                <a:gd name="connsiteY123" fmla="*/ 137326 h 1401763"/>
                <a:gd name="connsiteX124" fmla="*/ 118606 w 1329891"/>
                <a:gd name="connsiteY124" fmla="*/ 139917 h 1401763"/>
                <a:gd name="connsiteX125" fmla="*/ 113450 w 1329891"/>
                <a:gd name="connsiteY125" fmla="*/ 139917 h 1401763"/>
                <a:gd name="connsiteX126" fmla="*/ 103136 w 1329891"/>
                <a:gd name="connsiteY126" fmla="*/ 142508 h 1401763"/>
                <a:gd name="connsiteX127" fmla="*/ 100558 w 1329891"/>
                <a:gd name="connsiteY127" fmla="*/ 145099 h 1401763"/>
                <a:gd name="connsiteX128" fmla="*/ 90244 w 1329891"/>
                <a:gd name="connsiteY128" fmla="*/ 150281 h 1401763"/>
                <a:gd name="connsiteX129" fmla="*/ 79930 w 1329891"/>
                <a:gd name="connsiteY129" fmla="*/ 158055 h 1401763"/>
                <a:gd name="connsiteX130" fmla="*/ 79930 w 1329891"/>
                <a:gd name="connsiteY130" fmla="*/ 160646 h 1401763"/>
                <a:gd name="connsiteX131" fmla="*/ 69617 w 1329891"/>
                <a:gd name="connsiteY131" fmla="*/ 171010 h 1401763"/>
                <a:gd name="connsiteX132" fmla="*/ 64460 w 1329891"/>
                <a:gd name="connsiteY132" fmla="*/ 183965 h 1401763"/>
                <a:gd name="connsiteX133" fmla="*/ 61882 w 1329891"/>
                <a:gd name="connsiteY133" fmla="*/ 183965 h 1401763"/>
                <a:gd name="connsiteX134" fmla="*/ 56725 w 1329891"/>
                <a:gd name="connsiteY134" fmla="*/ 212467 h 1401763"/>
                <a:gd name="connsiteX135" fmla="*/ 56725 w 1329891"/>
                <a:gd name="connsiteY135" fmla="*/ 1267028 h 1401763"/>
                <a:gd name="connsiteX136" fmla="*/ 79930 w 1329891"/>
                <a:gd name="connsiteY136" fmla="*/ 1318849 h 1401763"/>
                <a:gd name="connsiteX137" fmla="*/ 82509 w 1329891"/>
                <a:gd name="connsiteY137" fmla="*/ 1321440 h 1401763"/>
                <a:gd name="connsiteX138" fmla="*/ 90244 w 1329891"/>
                <a:gd name="connsiteY138" fmla="*/ 1326622 h 1401763"/>
                <a:gd name="connsiteX139" fmla="*/ 131498 w 1329891"/>
                <a:gd name="connsiteY139" fmla="*/ 1339578 h 1401763"/>
                <a:gd name="connsiteX140" fmla="*/ 1062302 w 1329891"/>
                <a:gd name="connsiteY140" fmla="*/ 1339578 h 1401763"/>
                <a:gd name="connsiteX141" fmla="*/ 1098399 w 1329891"/>
                <a:gd name="connsiteY141" fmla="*/ 1329213 h 1401763"/>
                <a:gd name="connsiteX142" fmla="*/ 1142232 w 1329891"/>
                <a:gd name="connsiteY142" fmla="*/ 1373261 h 1401763"/>
                <a:gd name="connsiteX143" fmla="*/ 1064880 w 1329891"/>
                <a:gd name="connsiteY143" fmla="*/ 1401763 h 1401763"/>
                <a:gd name="connsiteX144" fmla="*/ 1062302 w 1329891"/>
                <a:gd name="connsiteY144" fmla="*/ 1401763 h 1401763"/>
                <a:gd name="connsiteX145" fmla="*/ 131498 w 1329891"/>
                <a:gd name="connsiteY145" fmla="*/ 1401763 h 1401763"/>
                <a:gd name="connsiteX146" fmla="*/ 77352 w 1329891"/>
                <a:gd name="connsiteY146" fmla="*/ 1388808 h 1401763"/>
                <a:gd name="connsiteX147" fmla="*/ 0 w 1329891"/>
                <a:gd name="connsiteY147" fmla="*/ 1267028 h 1401763"/>
                <a:gd name="connsiteX148" fmla="*/ 0 w 1329891"/>
                <a:gd name="connsiteY148" fmla="*/ 1264437 h 1401763"/>
                <a:gd name="connsiteX149" fmla="*/ 0 w 1329891"/>
                <a:gd name="connsiteY149" fmla="*/ 212467 h 1401763"/>
                <a:gd name="connsiteX150" fmla="*/ 0 w 1329891"/>
                <a:gd name="connsiteY150" fmla="*/ 209876 h 1401763"/>
                <a:gd name="connsiteX151" fmla="*/ 77352 w 1329891"/>
                <a:gd name="connsiteY151" fmla="*/ 88096 h 1401763"/>
                <a:gd name="connsiteX152" fmla="*/ 95401 w 1329891"/>
                <a:gd name="connsiteY152" fmla="*/ 82914 h 1401763"/>
                <a:gd name="connsiteX153" fmla="*/ 103136 w 1329891"/>
                <a:gd name="connsiteY153" fmla="*/ 80323 h 1401763"/>
                <a:gd name="connsiteX154" fmla="*/ 126342 w 1329891"/>
                <a:gd name="connsiteY154" fmla="*/ 77732 h 1401763"/>
                <a:gd name="connsiteX155" fmla="*/ 128920 w 1329891"/>
                <a:gd name="connsiteY155" fmla="*/ 75141 h 1401763"/>
                <a:gd name="connsiteX156" fmla="*/ 131498 w 1329891"/>
                <a:gd name="connsiteY156" fmla="*/ 75141 h 1401763"/>
                <a:gd name="connsiteX157" fmla="*/ 348084 w 1329891"/>
                <a:gd name="connsiteY157" fmla="*/ 75141 h 1401763"/>
                <a:gd name="connsiteX158" fmla="*/ 433172 w 1329891"/>
                <a:gd name="connsiteY158" fmla="*/ 0 h 1401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1329891" h="1401763">
                  <a:moveTo>
                    <a:pt x="170061" y="1230313"/>
                  </a:moveTo>
                  <a:cubicBezTo>
                    <a:pt x="170061" y="1230313"/>
                    <a:pt x="170061" y="1230313"/>
                    <a:pt x="1000721" y="1230313"/>
                  </a:cubicBezTo>
                  <a:cubicBezTo>
                    <a:pt x="1000721" y="1230313"/>
                    <a:pt x="1000721" y="1230313"/>
                    <a:pt x="1023938" y="1254126"/>
                  </a:cubicBezTo>
                  <a:cubicBezTo>
                    <a:pt x="1023938" y="1254126"/>
                    <a:pt x="1023938" y="1254126"/>
                    <a:pt x="170061" y="1254126"/>
                  </a:cubicBezTo>
                  <a:cubicBezTo>
                    <a:pt x="164902" y="1254126"/>
                    <a:pt x="157163" y="1248834"/>
                    <a:pt x="157163" y="1243543"/>
                  </a:cubicBezTo>
                  <a:cubicBezTo>
                    <a:pt x="157163" y="1235605"/>
                    <a:pt x="164902" y="1230313"/>
                    <a:pt x="170061" y="1230313"/>
                  </a:cubicBezTo>
                  <a:close/>
                  <a:moveTo>
                    <a:pt x="848644" y="1103313"/>
                  </a:moveTo>
                  <a:lnTo>
                    <a:pt x="900447" y="1103313"/>
                  </a:lnTo>
                  <a:cubicBezTo>
                    <a:pt x="900447" y="1103313"/>
                    <a:pt x="900447" y="1103313"/>
                    <a:pt x="915988" y="1128713"/>
                  </a:cubicBezTo>
                  <a:cubicBezTo>
                    <a:pt x="915988" y="1128713"/>
                    <a:pt x="915988" y="1128713"/>
                    <a:pt x="768350" y="1128713"/>
                  </a:cubicBezTo>
                  <a:cubicBezTo>
                    <a:pt x="773530" y="1128713"/>
                    <a:pt x="776120" y="1126173"/>
                    <a:pt x="781301" y="1126173"/>
                  </a:cubicBezTo>
                  <a:cubicBezTo>
                    <a:pt x="786481" y="1123633"/>
                    <a:pt x="791661" y="1123633"/>
                    <a:pt x="799432" y="1121093"/>
                  </a:cubicBezTo>
                  <a:cubicBezTo>
                    <a:pt x="804612" y="1121093"/>
                    <a:pt x="809792" y="1118553"/>
                    <a:pt x="814973" y="1116013"/>
                  </a:cubicBezTo>
                  <a:cubicBezTo>
                    <a:pt x="814973" y="1116013"/>
                    <a:pt x="814973" y="1116013"/>
                    <a:pt x="817563" y="1116013"/>
                  </a:cubicBezTo>
                  <a:cubicBezTo>
                    <a:pt x="820153" y="1116013"/>
                    <a:pt x="822743" y="1113473"/>
                    <a:pt x="825333" y="1113473"/>
                  </a:cubicBezTo>
                  <a:cubicBezTo>
                    <a:pt x="827923" y="1113473"/>
                    <a:pt x="827923" y="1113473"/>
                    <a:pt x="827923" y="1113473"/>
                  </a:cubicBezTo>
                  <a:cubicBezTo>
                    <a:pt x="830513" y="1113473"/>
                    <a:pt x="830513" y="1110933"/>
                    <a:pt x="830513" y="1110933"/>
                  </a:cubicBezTo>
                  <a:cubicBezTo>
                    <a:pt x="838284" y="1108393"/>
                    <a:pt x="843464" y="1105853"/>
                    <a:pt x="848644" y="1103313"/>
                  </a:cubicBezTo>
                  <a:close/>
                  <a:moveTo>
                    <a:pt x="170056" y="1103313"/>
                  </a:moveTo>
                  <a:cubicBezTo>
                    <a:pt x="170056" y="1103313"/>
                    <a:pt x="170056" y="1103313"/>
                    <a:pt x="567167" y="1103313"/>
                  </a:cubicBezTo>
                  <a:cubicBezTo>
                    <a:pt x="577481" y="1108393"/>
                    <a:pt x="590375" y="1113473"/>
                    <a:pt x="600689" y="1116013"/>
                  </a:cubicBezTo>
                  <a:cubicBezTo>
                    <a:pt x="605846" y="1118553"/>
                    <a:pt x="608425" y="1118553"/>
                    <a:pt x="613582" y="1121093"/>
                  </a:cubicBezTo>
                  <a:cubicBezTo>
                    <a:pt x="623897" y="1123633"/>
                    <a:pt x="634211" y="1126173"/>
                    <a:pt x="644526" y="1128713"/>
                  </a:cubicBezTo>
                  <a:cubicBezTo>
                    <a:pt x="644526" y="1128713"/>
                    <a:pt x="644526" y="1128713"/>
                    <a:pt x="170056" y="1128713"/>
                  </a:cubicBezTo>
                  <a:cubicBezTo>
                    <a:pt x="164899" y="1128713"/>
                    <a:pt x="157163" y="1123633"/>
                    <a:pt x="157163" y="1116013"/>
                  </a:cubicBezTo>
                  <a:cubicBezTo>
                    <a:pt x="157163" y="1110933"/>
                    <a:pt x="164899" y="1103313"/>
                    <a:pt x="170056" y="1103313"/>
                  </a:cubicBezTo>
                  <a:close/>
                  <a:moveTo>
                    <a:pt x="170118" y="979488"/>
                  </a:moveTo>
                  <a:lnTo>
                    <a:pt x="416255" y="979488"/>
                  </a:lnTo>
                  <a:cubicBezTo>
                    <a:pt x="421437" y="986896"/>
                    <a:pt x="426619" y="994305"/>
                    <a:pt x="431801" y="1001713"/>
                  </a:cubicBezTo>
                  <a:cubicBezTo>
                    <a:pt x="431801" y="1001713"/>
                    <a:pt x="431801" y="1001713"/>
                    <a:pt x="170118" y="1001713"/>
                  </a:cubicBezTo>
                  <a:cubicBezTo>
                    <a:pt x="164936" y="1001713"/>
                    <a:pt x="157163" y="996774"/>
                    <a:pt x="157163" y="989366"/>
                  </a:cubicBezTo>
                  <a:cubicBezTo>
                    <a:pt x="157163" y="984427"/>
                    <a:pt x="164936" y="979488"/>
                    <a:pt x="170118" y="979488"/>
                  </a:cubicBezTo>
                  <a:close/>
                  <a:moveTo>
                    <a:pt x="170098" y="852488"/>
                  </a:moveTo>
                  <a:cubicBezTo>
                    <a:pt x="170098" y="852488"/>
                    <a:pt x="170098" y="852488"/>
                    <a:pt x="358952" y="852488"/>
                  </a:cubicBezTo>
                  <a:cubicBezTo>
                    <a:pt x="361539" y="857427"/>
                    <a:pt x="361539" y="859896"/>
                    <a:pt x="364126" y="864835"/>
                  </a:cubicBezTo>
                  <a:cubicBezTo>
                    <a:pt x="364126" y="867305"/>
                    <a:pt x="364126" y="869774"/>
                    <a:pt x="364126" y="872244"/>
                  </a:cubicBezTo>
                  <a:cubicBezTo>
                    <a:pt x="364126" y="872244"/>
                    <a:pt x="366713" y="874713"/>
                    <a:pt x="366713" y="874713"/>
                  </a:cubicBezTo>
                  <a:cubicBezTo>
                    <a:pt x="366713" y="874713"/>
                    <a:pt x="366713" y="874713"/>
                    <a:pt x="170098" y="874713"/>
                  </a:cubicBezTo>
                  <a:cubicBezTo>
                    <a:pt x="164924" y="874713"/>
                    <a:pt x="157163" y="869774"/>
                    <a:pt x="157163" y="864835"/>
                  </a:cubicBezTo>
                  <a:cubicBezTo>
                    <a:pt x="157163" y="857427"/>
                    <a:pt x="164924" y="852488"/>
                    <a:pt x="170098" y="852488"/>
                  </a:cubicBezTo>
                  <a:close/>
                  <a:moveTo>
                    <a:pt x="170152" y="725488"/>
                  </a:moveTo>
                  <a:cubicBezTo>
                    <a:pt x="170152" y="725488"/>
                    <a:pt x="170152" y="725488"/>
                    <a:pt x="357188" y="725488"/>
                  </a:cubicBezTo>
                  <a:cubicBezTo>
                    <a:pt x="354590" y="732896"/>
                    <a:pt x="354590" y="740305"/>
                    <a:pt x="354590" y="747713"/>
                  </a:cubicBezTo>
                  <a:cubicBezTo>
                    <a:pt x="354590" y="747713"/>
                    <a:pt x="354590" y="747713"/>
                    <a:pt x="170152" y="747713"/>
                  </a:cubicBezTo>
                  <a:cubicBezTo>
                    <a:pt x="164956" y="747713"/>
                    <a:pt x="157163" y="745244"/>
                    <a:pt x="157163" y="737835"/>
                  </a:cubicBezTo>
                  <a:cubicBezTo>
                    <a:pt x="157163" y="730427"/>
                    <a:pt x="164956" y="725488"/>
                    <a:pt x="170152" y="725488"/>
                  </a:cubicBezTo>
                  <a:close/>
                  <a:moveTo>
                    <a:pt x="1019175" y="600075"/>
                  </a:moveTo>
                  <a:cubicBezTo>
                    <a:pt x="1019175" y="600075"/>
                    <a:pt x="1019175" y="600075"/>
                    <a:pt x="1024164" y="600075"/>
                  </a:cubicBezTo>
                  <a:cubicBezTo>
                    <a:pt x="1029154" y="600075"/>
                    <a:pt x="1036638" y="605235"/>
                    <a:pt x="1036638" y="610394"/>
                  </a:cubicBezTo>
                  <a:cubicBezTo>
                    <a:pt x="1036638" y="615554"/>
                    <a:pt x="1034143" y="618133"/>
                    <a:pt x="1031649" y="620713"/>
                  </a:cubicBezTo>
                  <a:cubicBezTo>
                    <a:pt x="1026659" y="612974"/>
                    <a:pt x="1024164" y="605235"/>
                    <a:pt x="1019175" y="600075"/>
                  </a:cubicBezTo>
                  <a:close/>
                  <a:moveTo>
                    <a:pt x="170136" y="600075"/>
                  </a:moveTo>
                  <a:cubicBezTo>
                    <a:pt x="170136" y="600075"/>
                    <a:pt x="170136" y="600075"/>
                    <a:pt x="398463" y="600075"/>
                  </a:cubicBezTo>
                  <a:cubicBezTo>
                    <a:pt x="393274" y="605367"/>
                    <a:pt x="390679" y="615950"/>
                    <a:pt x="385490" y="623888"/>
                  </a:cubicBezTo>
                  <a:cubicBezTo>
                    <a:pt x="385490" y="623888"/>
                    <a:pt x="385490" y="623888"/>
                    <a:pt x="170136" y="623888"/>
                  </a:cubicBezTo>
                  <a:cubicBezTo>
                    <a:pt x="164947" y="623888"/>
                    <a:pt x="157163" y="618596"/>
                    <a:pt x="157163" y="610659"/>
                  </a:cubicBezTo>
                  <a:cubicBezTo>
                    <a:pt x="157163" y="605367"/>
                    <a:pt x="164947" y="600075"/>
                    <a:pt x="170136" y="600075"/>
                  </a:cubicBezTo>
                  <a:close/>
                  <a:moveTo>
                    <a:pt x="709660" y="530225"/>
                  </a:moveTo>
                  <a:cubicBezTo>
                    <a:pt x="719955" y="530225"/>
                    <a:pt x="730251" y="540582"/>
                    <a:pt x="730251" y="553529"/>
                  </a:cubicBezTo>
                  <a:cubicBezTo>
                    <a:pt x="730251" y="563886"/>
                    <a:pt x="719955" y="574244"/>
                    <a:pt x="709660" y="574244"/>
                  </a:cubicBezTo>
                  <a:cubicBezTo>
                    <a:pt x="598981" y="574244"/>
                    <a:pt x="508895" y="664870"/>
                    <a:pt x="508895" y="773621"/>
                  </a:cubicBezTo>
                  <a:cubicBezTo>
                    <a:pt x="508895" y="786568"/>
                    <a:pt x="501173" y="796925"/>
                    <a:pt x="488303" y="796925"/>
                  </a:cubicBezTo>
                  <a:cubicBezTo>
                    <a:pt x="475434" y="796925"/>
                    <a:pt x="465138" y="786568"/>
                    <a:pt x="465138" y="773621"/>
                  </a:cubicBezTo>
                  <a:cubicBezTo>
                    <a:pt x="465138" y="638977"/>
                    <a:pt x="575816" y="530225"/>
                    <a:pt x="709660" y="530225"/>
                  </a:cubicBezTo>
                  <a:close/>
                  <a:moveTo>
                    <a:pt x="709613" y="504826"/>
                  </a:moveTo>
                  <a:cubicBezTo>
                    <a:pt x="561442" y="504826"/>
                    <a:pt x="441325" y="625298"/>
                    <a:pt x="441325" y="773908"/>
                  </a:cubicBezTo>
                  <a:cubicBezTo>
                    <a:pt x="441325" y="922518"/>
                    <a:pt x="561442" y="1042990"/>
                    <a:pt x="709613" y="1042990"/>
                  </a:cubicBezTo>
                  <a:cubicBezTo>
                    <a:pt x="857784" y="1042990"/>
                    <a:pt x="977901" y="922518"/>
                    <a:pt x="977901" y="773908"/>
                  </a:cubicBezTo>
                  <a:cubicBezTo>
                    <a:pt x="977901" y="625298"/>
                    <a:pt x="857784" y="504826"/>
                    <a:pt x="709613" y="504826"/>
                  </a:cubicBezTo>
                  <a:close/>
                  <a:moveTo>
                    <a:pt x="900113" y="473075"/>
                  </a:moveTo>
                  <a:cubicBezTo>
                    <a:pt x="900113" y="473075"/>
                    <a:pt x="900113" y="473075"/>
                    <a:pt x="1023758" y="473075"/>
                  </a:cubicBezTo>
                  <a:cubicBezTo>
                    <a:pt x="1028910" y="473075"/>
                    <a:pt x="1036638" y="478367"/>
                    <a:pt x="1036638" y="483659"/>
                  </a:cubicBezTo>
                  <a:cubicBezTo>
                    <a:pt x="1036638" y="491596"/>
                    <a:pt x="1028910" y="496888"/>
                    <a:pt x="1023758" y="496888"/>
                  </a:cubicBezTo>
                  <a:cubicBezTo>
                    <a:pt x="1023758" y="496888"/>
                    <a:pt x="1023758" y="496888"/>
                    <a:pt x="933600" y="496888"/>
                  </a:cubicBezTo>
                  <a:cubicBezTo>
                    <a:pt x="928448" y="494242"/>
                    <a:pt x="925872" y="491596"/>
                    <a:pt x="920721" y="486305"/>
                  </a:cubicBezTo>
                  <a:cubicBezTo>
                    <a:pt x="918145" y="486305"/>
                    <a:pt x="915569" y="483659"/>
                    <a:pt x="912993" y="481013"/>
                  </a:cubicBezTo>
                  <a:cubicBezTo>
                    <a:pt x="907841" y="478367"/>
                    <a:pt x="905265" y="475721"/>
                    <a:pt x="900113" y="473075"/>
                  </a:cubicBezTo>
                  <a:close/>
                  <a:moveTo>
                    <a:pt x="170069" y="473075"/>
                  </a:moveTo>
                  <a:cubicBezTo>
                    <a:pt x="170069" y="473075"/>
                    <a:pt x="170069" y="473075"/>
                    <a:pt x="515938" y="473075"/>
                  </a:cubicBezTo>
                  <a:cubicBezTo>
                    <a:pt x="510776" y="475721"/>
                    <a:pt x="505614" y="481013"/>
                    <a:pt x="500451" y="483659"/>
                  </a:cubicBezTo>
                  <a:cubicBezTo>
                    <a:pt x="495289" y="488950"/>
                    <a:pt x="487546" y="491596"/>
                    <a:pt x="482384" y="496888"/>
                  </a:cubicBezTo>
                  <a:cubicBezTo>
                    <a:pt x="482384" y="496888"/>
                    <a:pt x="482384" y="496888"/>
                    <a:pt x="170069" y="496888"/>
                  </a:cubicBezTo>
                  <a:cubicBezTo>
                    <a:pt x="164906" y="496888"/>
                    <a:pt x="157163" y="491596"/>
                    <a:pt x="157163" y="483659"/>
                  </a:cubicBezTo>
                  <a:cubicBezTo>
                    <a:pt x="157163" y="478367"/>
                    <a:pt x="164906" y="473075"/>
                    <a:pt x="170069" y="473075"/>
                  </a:cubicBezTo>
                  <a:close/>
                  <a:moveTo>
                    <a:pt x="709733" y="444501"/>
                  </a:moveTo>
                  <a:cubicBezTo>
                    <a:pt x="890049" y="444501"/>
                    <a:pt x="1036878" y="592395"/>
                    <a:pt x="1036878" y="774018"/>
                  </a:cubicBezTo>
                  <a:cubicBezTo>
                    <a:pt x="1036878" y="841478"/>
                    <a:pt x="1016270" y="903749"/>
                    <a:pt x="982783" y="955642"/>
                  </a:cubicBezTo>
                  <a:cubicBezTo>
                    <a:pt x="982783" y="955642"/>
                    <a:pt x="982783" y="955642"/>
                    <a:pt x="1031726" y="1004940"/>
                  </a:cubicBezTo>
                  <a:cubicBezTo>
                    <a:pt x="1049757" y="1007534"/>
                    <a:pt x="1067789" y="1015318"/>
                    <a:pt x="1080669" y="1030886"/>
                  </a:cubicBezTo>
                  <a:cubicBezTo>
                    <a:pt x="1080669" y="1030886"/>
                    <a:pt x="1080669" y="1030886"/>
                    <a:pt x="1304776" y="1256618"/>
                  </a:cubicBezTo>
                  <a:cubicBezTo>
                    <a:pt x="1338263" y="1290348"/>
                    <a:pt x="1338263" y="1342241"/>
                    <a:pt x="1304776" y="1375971"/>
                  </a:cubicBezTo>
                  <a:cubicBezTo>
                    <a:pt x="1273864" y="1409701"/>
                    <a:pt x="1219770" y="1409701"/>
                    <a:pt x="1186282" y="1375971"/>
                  </a:cubicBezTo>
                  <a:cubicBezTo>
                    <a:pt x="1186282" y="1375971"/>
                    <a:pt x="1186282" y="1375971"/>
                    <a:pt x="962175" y="1150239"/>
                  </a:cubicBezTo>
                  <a:cubicBezTo>
                    <a:pt x="949296" y="1137266"/>
                    <a:pt x="941568" y="1119103"/>
                    <a:pt x="938992" y="1100941"/>
                  </a:cubicBezTo>
                  <a:cubicBezTo>
                    <a:pt x="938992" y="1100941"/>
                    <a:pt x="938992" y="1100941"/>
                    <a:pt x="887473" y="1049048"/>
                  </a:cubicBezTo>
                  <a:cubicBezTo>
                    <a:pt x="835954" y="1085373"/>
                    <a:pt x="774131" y="1103536"/>
                    <a:pt x="709733" y="1103536"/>
                  </a:cubicBezTo>
                  <a:cubicBezTo>
                    <a:pt x="529417" y="1103536"/>
                    <a:pt x="382588" y="955642"/>
                    <a:pt x="382588" y="774018"/>
                  </a:cubicBezTo>
                  <a:cubicBezTo>
                    <a:pt x="382588" y="592395"/>
                    <a:pt x="529417" y="444501"/>
                    <a:pt x="709733" y="444501"/>
                  </a:cubicBezTo>
                  <a:close/>
                  <a:moveTo>
                    <a:pt x="170059" y="346075"/>
                  </a:moveTo>
                  <a:cubicBezTo>
                    <a:pt x="170059" y="346075"/>
                    <a:pt x="170059" y="346075"/>
                    <a:pt x="1023742" y="346075"/>
                  </a:cubicBezTo>
                  <a:cubicBezTo>
                    <a:pt x="1031480" y="346075"/>
                    <a:pt x="1036638" y="351367"/>
                    <a:pt x="1036638" y="359304"/>
                  </a:cubicBezTo>
                  <a:cubicBezTo>
                    <a:pt x="1036638" y="364596"/>
                    <a:pt x="1031480" y="369888"/>
                    <a:pt x="1023742" y="369888"/>
                  </a:cubicBezTo>
                  <a:cubicBezTo>
                    <a:pt x="1023742" y="369888"/>
                    <a:pt x="1023742" y="369888"/>
                    <a:pt x="170059" y="369888"/>
                  </a:cubicBezTo>
                  <a:cubicBezTo>
                    <a:pt x="162321" y="369888"/>
                    <a:pt x="157163" y="364596"/>
                    <a:pt x="157163" y="359304"/>
                  </a:cubicBezTo>
                  <a:cubicBezTo>
                    <a:pt x="157163" y="351367"/>
                    <a:pt x="162321" y="346075"/>
                    <a:pt x="170059" y="346075"/>
                  </a:cubicBezTo>
                  <a:close/>
                  <a:moveTo>
                    <a:pt x="170059" y="219075"/>
                  </a:moveTo>
                  <a:cubicBezTo>
                    <a:pt x="170059" y="219075"/>
                    <a:pt x="170059" y="219075"/>
                    <a:pt x="1023742" y="219075"/>
                  </a:cubicBezTo>
                  <a:cubicBezTo>
                    <a:pt x="1031480" y="219075"/>
                    <a:pt x="1036638" y="227171"/>
                    <a:pt x="1036638" y="232569"/>
                  </a:cubicBezTo>
                  <a:cubicBezTo>
                    <a:pt x="1036638" y="240665"/>
                    <a:pt x="1031480" y="246063"/>
                    <a:pt x="1023742" y="246063"/>
                  </a:cubicBezTo>
                  <a:cubicBezTo>
                    <a:pt x="1023742" y="246063"/>
                    <a:pt x="1023742" y="246063"/>
                    <a:pt x="170059" y="246063"/>
                  </a:cubicBezTo>
                  <a:cubicBezTo>
                    <a:pt x="162321" y="246063"/>
                    <a:pt x="157163" y="240665"/>
                    <a:pt x="157163" y="232569"/>
                  </a:cubicBezTo>
                  <a:cubicBezTo>
                    <a:pt x="157163" y="227171"/>
                    <a:pt x="162321" y="219075"/>
                    <a:pt x="170059" y="219075"/>
                  </a:cubicBezTo>
                  <a:close/>
                  <a:moveTo>
                    <a:pt x="433172" y="0"/>
                  </a:moveTo>
                  <a:cubicBezTo>
                    <a:pt x="433172" y="0"/>
                    <a:pt x="433172" y="0"/>
                    <a:pt x="760628" y="0"/>
                  </a:cubicBezTo>
                  <a:cubicBezTo>
                    <a:pt x="804461" y="0"/>
                    <a:pt x="840559" y="33684"/>
                    <a:pt x="845716" y="75141"/>
                  </a:cubicBezTo>
                  <a:cubicBezTo>
                    <a:pt x="845716" y="75141"/>
                    <a:pt x="845716" y="75141"/>
                    <a:pt x="1033939" y="75141"/>
                  </a:cubicBezTo>
                  <a:cubicBezTo>
                    <a:pt x="1033939" y="75141"/>
                    <a:pt x="1033939" y="75141"/>
                    <a:pt x="1062302" y="75141"/>
                  </a:cubicBezTo>
                  <a:cubicBezTo>
                    <a:pt x="1062302" y="75141"/>
                    <a:pt x="1064880" y="75141"/>
                    <a:pt x="1064880" y="75141"/>
                  </a:cubicBezTo>
                  <a:cubicBezTo>
                    <a:pt x="1139654" y="77732"/>
                    <a:pt x="1193800" y="137326"/>
                    <a:pt x="1193800" y="209876"/>
                  </a:cubicBezTo>
                  <a:cubicBezTo>
                    <a:pt x="1193800" y="209876"/>
                    <a:pt x="1193800" y="209876"/>
                    <a:pt x="1193800" y="1103791"/>
                  </a:cubicBezTo>
                  <a:cubicBezTo>
                    <a:pt x="1193800" y="1103791"/>
                    <a:pt x="1193800" y="1103791"/>
                    <a:pt x="1137075" y="1044197"/>
                  </a:cubicBezTo>
                  <a:cubicBezTo>
                    <a:pt x="1137075" y="1044197"/>
                    <a:pt x="1137075" y="1044197"/>
                    <a:pt x="1137075" y="209876"/>
                  </a:cubicBezTo>
                  <a:cubicBezTo>
                    <a:pt x="1137075" y="168419"/>
                    <a:pt x="1100978" y="137326"/>
                    <a:pt x="1062302" y="137326"/>
                  </a:cubicBezTo>
                  <a:cubicBezTo>
                    <a:pt x="1062302" y="137326"/>
                    <a:pt x="1062302" y="137326"/>
                    <a:pt x="131498" y="137326"/>
                  </a:cubicBezTo>
                  <a:cubicBezTo>
                    <a:pt x="126342" y="137326"/>
                    <a:pt x="121185" y="137326"/>
                    <a:pt x="118606" y="139917"/>
                  </a:cubicBezTo>
                  <a:cubicBezTo>
                    <a:pt x="116028" y="139917"/>
                    <a:pt x="116028" y="139917"/>
                    <a:pt x="113450" y="139917"/>
                  </a:cubicBezTo>
                  <a:cubicBezTo>
                    <a:pt x="110871" y="142508"/>
                    <a:pt x="105714" y="142508"/>
                    <a:pt x="103136" y="142508"/>
                  </a:cubicBezTo>
                  <a:cubicBezTo>
                    <a:pt x="103136" y="145099"/>
                    <a:pt x="103136" y="145099"/>
                    <a:pt x="100558" y="145099"/>
                  </a:cubicBezTo>
                  <a:cubicBezTo>
                    <a:pt x="97979" y="145099"/>
                    <a:pt x="92822" y="147690"/>
                    <a:pt x="90244" y="150281"/>
                  </a:cubicBezTo>
                  <a:cubicBezTo>
                    <a:pt x="85087" y="152872"/>
                    <a:pt x="82509" y="155464"/>
                    <a:pt x="79930" y="158055"/>
                  </a:cubicBezTo>
                  <a:cubicBezTo>
                    <a:pt x="79930" y="160646"/>
                    <a:pt x="79930" y="160646"/>
                    <a:pt x="79930" y="160646"/>
                  </a:cubicBezTo>
                  <a:cubicBezTo>
                    <a:pt x="74774" y="163237"/>
                    <a:pt x="72195" y="165828"/>
                    <a:pt x="69617" y="171010"/>
                  </a:cubicBezTo>
                  <a:cubicBezTo>
                    <a:pt x="67038" y="173601"/>
                    <a:pt x="64460" y="178783"/>
                    <a:pt x="64460" y="183965"/>
                  </a:cubicBezTo>
                  <a:cubicBezTo>
                    <a:pt x="61882" y="183965"/>
                    <a:pt x="61882" y="183965"/>
                    <a:pt x="61882" y="183965"/>
                  </a:cubicBezTo>
                  <a:cubicBezTo>
                    <a:pt x="59303" y="191738"/>
                    <a:pt x="56725" y="202103"/>
                    <a:pt x="56725" y="212467"/>
                  </a:cubicBezTo>
                  <a:cubicBezTo>
                    <a:pt x="56725" y="212467"/>
                    <a:pt x="56725" y="212467"/>
                    <a:pt x="56725" y="1267028"/>
                  </a:cubicBezTo>
                  <a:cubicBezTo>
                    <a:pt x="56725" y="1287756"/>
                    <a:pt x="67038" y="1305894"/>
                    <a:pt x="79930" y="1318849"/>
                  </a:cubicBezTo>
                  <a:cubicBezTo>
                    <a:pt x="79930" y="1318849"/>
                    <a:pt x="82509" y="1318849"/>
                    <a:pt x="82509" y="1321440"/>
                  </a:cubicBezTo>
                  <a:cubicBezTo>
                    <a:pt x="85087" y="1321440"/>
                    <a:pt x="87666" y="1324031"/>
                    <a:pt x="90244" y="1326622"/>
                  </a:cubicBezTo>
                  <a:cubicBezTo>
                    <a:pt x="103136" y="1334396"/>
                    <a:pt x="116028" y="1339578"/>
                    <a:pt x="131498" y="1339578"/>
                  </a:cubicBezTo>
                  <a:cubicBezTo>
                    <a:pt x="131498" y="1339578"/>
                    <a:pt x="131498" y="1339578"/>
                    <a:pt x="1062302" y="1339578"/>
                  </a:cubicBezTo>
                  <a:cubicBezTo>
                    <a:pt x="1075194" y="1339578"/>
                    <a:pt x="1085507" y="1334396"/>
                    <a:pt x="1098399" y="1329213"/>
                  </a:cubicBezTo>
                  <a:cubicBezTo>
                    <a:pt x="1098399" y="1329213"/>
                    <a:pt x="1098399" y="1329213"/>
                    <a:pt x="1142232" y="1373261"/>
                  </a:cubicBezTo>
                  <a:cubicBezTo>
                    <a:pt x="1121605" y="1388808"/>
                    <a:pt x="1095821" y="1399172"/>
                    <a:pt x="1064880" y="1401763"/>
                  </a:cubicBezTo>
                  <a:cubicBezTo>
                    <a:pt x="1064880" y="1401763"/>
                    <a:pt x="1062302" y="1401763"/>
                    <a:pt x="1062302" y="1401763"/>
                  </a:cubicBezTo>
                  <a:cubicBezTo>
                    <a:pt x="1062302" y="1401763"/>
                    <a:pt x="1062302" y="1401763"/>
                    <a:pt x="131498" y="1401763"/>
                  </a:cubicBezTo>
                  <a:cubicBezTo>
                    <a:pt x="113450" y="1401763"/>
                    <a:pt x="95401" y="1396581"/>
                    <a:pt x="77352" y="1388808"/>
                  </a:cubicBezTo>
                  <a:cubicBezTo>
                    <a:pt x="30941" y="1368079"/>
                    <a:pt x="0" y="1321440"/>
                    <a:pt x="0" y="1267028"/>
                  </a:cubicBezTo>
                  <a:cubicBezTo>
                    <a:pt x="0" y="1267028"/>
                    <a:pt x="0" y="1267028"/>
                    <a:pt x="0" y="1264437"/>
                  </a:cubicBezTo>
                  <a:cubicBezTo>
                    <a:pt x="0" y="1264437"/>
                    <a:pt x="0" y="297972"/>
                    <a:pt x="0" y="212467"/>
                  </a:cubicBezTo>
                  <a:cubicBezTo>
                    <a:pt x="0" y="212467"/>
                    <a:pt x="0" y="212467"/>
                    <a:pt x="0" y="209876"/>
                  </a:cubicBezTo>
                  <a:cubicBezTo>
                    <a:pt x="0" y="155464"/>
                    <a:pt x="30941" y="108824"/>
                    <a:pt x="77352" y="88096"/>
                  </a:cubicBezTo>
                  <a:cubicBezTo>
                    <a:pt x="85087" y="85505"/>
                    <a:pt x="90244" y="82914"/>
                    <a:pt x="95401" y="82914"/>
                  </a:cubicBezTo>
                  <a:cubicBezTo>
                    <a:pt x="97979" y="80323"/>
                    <a:pt x="100558" y="80323"/>
                    <a:pt x="103136" y="80323"/>
                  </a:cubicBezTo>
                  <a:cubicBezTo>
                    <a:pt x="110871" y="77732"/>
                    <a:pt x="118606" y="77732"/>
                    <a:pt x="126342" y="77732"/>
                  </a:cubicBezTo>
                  <a:cubicBezTo>
                    <a:pt x="126342" y="77732"/>
                    <a:pt x="126342" y="75141"/>
                    <a:pt x="128920" y="75141"/>
                  </a:cubicBezTo>
                  <a:cubicBezTo>
                    <a:pt x="128920" y="75141"/>
                    <a:pt x="131498" y="75141"/>
                    <a:pt x="131498" y="75141"/>
                  </a:cubicBezTo>
                  <a:cubicBezTo>
                    <a:pt x="131498" y="75141"/>
                    <a:pt x="224321" y="75141"/>
                    <a:pt x="348084" y="75141"/>
                  </a:cubicBezTo>
                  <a:cubicBezTo>
                    <a:pt x="353241" y="33684"/>
                    <a:pt x="389339" y="0"/>
                    <a:pt x="433172" y="0"/>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noAutofit/>
            </a:bodyPr>
            <a:lstStyle/>
            <a:p>
              <a:endParaRPr lang="en-US"/>
            </a:p>
          </p:txBody>
        </p:sp>
        <p:sp>
          <p:nvSpPr>
            <p:cNvPr id="13" name="Freeform 33">
              <a:extLst>
                <a:ext uri="{FF2B5EF4-FFF2-40B4-BE49-F238E27FC236}">
                  <a16:creationId xmlns:a16="http://schemas.microsoft.com/office/drawing/2014/main" id="{4F50F169-D4E9-4539-85B2-FBBE7E4B632E}"/>
                </a:ext>
              </a:extLst>
            </p:cNvPr>
            <p:cNvSpPr>
              <a:spLocks/>
            </p:cNvSpPr>
            <p:nvPr/>
          </p:nvSpPr>
          <p:spPr bwMode="auto">
            <a:xfrm>
              <a:off x="1075705" y="3913744"/>
              <a:ext cx="336867" cy="371029"/>
            </a:xfrm>
            <a:custGeom>
              <a:avLst/>
              <a:gdLst>
                <a:gd name="connsiteX0" fmla="*/ 170123 w 1329887"/>
                <a:gd name="connsiteY0" fmla="*/ 915476 h 1464751"/>
                <a:gd name="connsiteX1" fmla="*/ 361950 w 1329887"/>
                <a:gd name="connsiteY1" fmla="*/ 915476 h 1464751"/>
                <a:gd name="connsiteX2" fmla="*/ 356765 w 1329887"/>
                <a:gd name="connsiteY2" fmla="*/ 930293 h 1464751"/>
                <a:gd name="connsiteX3" fmla="*/ 356765 w 1329887"/>
                <a:gd name="connsiteY3" fmla="*/ 932762 h 1464751"/>
                <a:gd name="connsiteX4" fmla="*/ 354173 w 1329887"/>
                <a:gd name="connsiteY4" fmla="*/ 937701 h 1464751"/>
                <a:gd name="connsiteX5" fmla="*/ 170123 w 1329887"/>
                <a:gd name="connsiteY5" fmla="*/ 937701 h 1464751"/>
                <a:gd name="connsiteX6" fmla="*/ 157162 w 1329887"/>
                <a:gd name="connsiteY6" fmla="*/ 927823 h 1464751"/>
                <a:gd name="connsiteX7" fmla="*/ 170123 w 1329887"/>
                <a:gd name="connsiteY7" fmla="*/ 915476 h 1464751"/>
                <a:gd name="connsiteX8" fmla="*/ 709017 w 1329887"/>
                <a:gd name="connsiteY8" fmla="*/ 788476 h 1464751"/>
                <a:gd name="connsiteX9" fmla="*/ 1023740 w 1329887"/>
                <a:gd name="connsiteY9" fmla="*/ 788476 h 1464751"/>
                <a:gd name="connsiteX10" fmla="*/ 1036638 w 1329887"/>
                <a:gd name="connsiteY10" fmla="*/ 800823 h 1464751"/>
                <a:gd name="connsiteX11" fmla="*/ 1023740 w 1329887"/>
                <a:gd name="connsiteY11" fmla="*/ 810701 h 1464751"/>
                <a:gd name="connsiteX12" fmla="*/ 685800 w 1329887"/>
                <a:gd name="connsiteY12" fmla="*/ 810701 h 1464751"/>
                <a:gd name="connsiteX13" fmla="*/ 170091 w 1329887"/>
                <a:gd name="connsiteY13" fmla="*/ 788476 h 1464751"/>
                <a:gd name="connsiteX14" fmla="*/ 407987 w 1329887"/>
                <a:gd name="connsiteY14" fmla="*/ 788476 h 1464751"/>
                <a:gd name="connsiteX15" fmla="*/ 400230 w 1329887"/>
                <a:gd name="connsiteY15" fmla="*/ 810701 h 1464751"/>
                <a:gd name="connsiteX16" fmla="*/ 170091 w 1329887"/>
                <a:gd name="connsiteY16" fmla="*/ 810701 h 1464751"/>
                <a:gd name="connsiteX17" fmla="*/ 157162 w 1329887"/>
                <a:gd name="connsiteY17" fmla="*/ 800823 h 1464751"/>
                <a:gd name="connsiteX18" fmla="*/ 170091 w 1329887"/>
                <a:gd name="connsiteY18" fmla="*/ 788476 h 1464751"/>
                <a:gd name="connsiteX19" fmla="*/ 441443 w 1329887"/>
                <a:gd name="connsiteY19" fmla="*/ 782126 h 1464751"/>
                <a:gd name="connsiteX20" fmla="*/ 464474 w 1329887"/>
                <a:gd name="connsiteY20" fmla="*/ 802908 h 1464751"/>
                <a:gd name="connsiteX21" fmla="*/ 451679 w 1329887"/>
                <a:gd name="connsiteY21" fmla="*/ 805506 h 1464751"/>
                <a:gd name="connsiteX22" fmla="*/ 418412 w 1329887"/>
                <a:gd name="connsiteY22" fmla="*/ 891231 h 1464751"/>
                <a:gd name="connsiteX23" fmla="*/ 436325 w 1329887"/>
                <a:gd name="connsiteY23" fmla="*/ 901622 h 1464751"/>
                <a:gd name="connsiteX24" fmla="*/ 441443 w 1329887"/>
                <a:gd name="connsiteY24" fmla="*/ 914610 h 1464751"/>
                <a:gd name="connsiteX25" fmla="*/ 528447 w 1329887"/>
                <a:gd name="connsiteY25" fmla="*/ 886035 h 1464751"/>
                <a:gd name="connsiteX26" fmla="*/ 531006 w 1329887"/>
                <a:gd name="connsiteY26" fmla="*/ 873047 h 1464751"/>
                <a:gd name="connsiteX27" fmla="*/ 554037 w 1329887"/>
                <a:gd name="connsiteY27" fmla="*/ 893828 h 1464751"/>
                <a:gd name="connsiteX28" fmla="*/ 395382 w 1329887"/>
                <a:gd name="connsiteY28" fmla="*/ 953576 h 1464751"/>
                <a:gd name="connsiteX29" fmla="*/ 385146 w 1329887"/>
                <a:gd name="connsiteY29" fmla="*/ 940587 h 1464751"/>
                <a:gd name="connsiteX30" fmla="*/ 441443 w 1329887"/>
                <a:gd name="connsiteY30" fmla="*/ 782126 h 1464751"/>
                <a:gd name="connsiteX31" fmla="*/ 832842 w 1329887"/>
                <a:gd name="connsiteY31" fmla="*/ 663063 h 1464751"/>
                <a:gd name="connsiteX32" fmla="*/ 1023740 w 1329887"/>
                <a:gd name="connsiteY32" fmla="*/ 663063 h 1464751"/>
                <a:gd name="connsiteX33" fmla="*/ 1036638 w 1329887"/>
                <a:gd name="connsiteY33" fmla="*/ 673647 h 1464751"/>
                <a:gd name="connsiteX34" fmla="*/ 1023740 w 1329887"/>
                <a:gd name="connsiteY34" fmla="*/ 686876 h 1464751"/>
                <a:gd name="connsiteX35" fmla="*/ 809625 w 1329887"/>
                <a:gd name="connsiteY35" fmla="*/ 686876 h 1464751"/>
                <a:gd name="connsiteX36" fmla="*/ 170082 w 1329887"/>
                <a:gd name="connsiteY36" fmla="*/ 663063 h 1464751"/>
                <a:gd name="connsiteX37" fmla="*/ 511175 w 1329887"/>
                <a:gd name="connsiteY37" fmla="*/ 663063 h 1464751"/>
                <a:gd name="connsiteX38" fmla="*/ 487919 w 1329887"/>
                <a:gd name="connsiteY38" fmla="*/ 686876 h 1464751"/>
                <a:gd name="connsiteX39" fmla="*/ 170082 w 1329887"/>
                <a:gd name="connsiteY39" fmla="*/ 686876 h 1464751"/>
                <a:gd name="connsiteX40" fmla="*/ 157162 w 1329887"/>
                <a:gd name="connsiteY40" fmla="*/ 673647 h 1464751"/>
                <a:gd name="connsiteX41" fmla="*/ 170082 w 1329887"/>
                <a:gd name="connsiteY41" fmla="*/ 663063 h 1464751"/>
                <a:gd name="connsiteX42" fmla="*/ 959705 w 1329887"/>
                <a:gd name="connsiteY42" fmla="*/ 536063 h 1464751"/>
                <a:gd name="connsiteX43" fmla="*/ 1023816 w 1329887"/>
                <a:gd name="connsiteY43" fmla="*/ 536063 h 1464751"/>
                <a:gd name="connsiteX44" fmla="*/ 1036638 w 1329887"/>
                <a:gd name="connsiteY44" fmla="*/ 546647 h 1464751"/>
                <a:gd name="connsiteX45" fmla="*/ 1023816 w 1329887"/>
                <a:gd name="connsiteY45" fmla="*/ 559876 h 1464751"/>
                <a:gd name="connsiteX46" fmla="*/ 936625 w 1329887"/>
                <a:gd name="connsiteY46" fmla="*/ 559876 h 1464751"/>
                <a:gd name="connsiteX47" fmla="*/ 959705 w 1329887"/>
                <a:gd name="connsiteY47" fmla="*/ 536063 h 1464751"/>
                <a:gd name="connsiteX48" fmla="*/ 170050 w 1329887"/>
                <a:gd name="connsiteY48" fmla="*/ 536063 h 1464751"/>
                <a:gd name="connsiteX49" fmla="*/ 636587 w 1329887"/>
                <a:gd name="connsiteY49" fmla="*/ 536063 h 1464751"/>
                <a:gd name="connsiteX50" fmla="*/ 613389 w 1329887"/>
                <a:gd name="connsiteY50" fmla="*/ 559876 h 1464751"/>
                <a:gd name="connsiteX51" fmla="*/ 170050 w 1329887"/>
                <a:gd name="connsiteY51" fmla="*/ 559876 h 1464751"/>
                <a:gd name="connsiteX52" fmla="*/ 157162 w 1329887"/>
                <a:gd name="connsiteY52" fmla="*/ 546647 h 1464751"/>
                <a:gd name="connsiteX53" fmla="*/ 170050 w 1329887"/>
                <a:gd name="connsiteY53" fmla="*/ 536063 h 1464751"/>
                <a:gd name="connsiteX54" fmla="*/ 170065 w 1329887"/>
                <a:gd name="connsiteY54" fmla="*/ 409063 h 1464751"/>
                <a:gd name="connsiteX55" fmla="*/ 763587 w 1329887"/>
                <a:gd name="connsiteY55" fmla="*/ 409063 h 1464751"/>
                <a:gd name="connsiteX56" fmla="*/ 740362 w 1329887"/>
                <a:gd name="connsiteY56" fmla="*/ 432876 h 1464751"/>
                <a:gd name="connsiteX57" fmla="*/ 170065 w 1329887"/>
                <a:gd name="connsiteY57" fmla="*/ 432876 h 1464751"/>
                <a:gd name="connsiteX58" fmla="*/ 157162 w 1329887"/>
                <a:gd name="connsiteY58" fmla="*/ 422293 h 1464751"/>
                <a:gd name="connsiteX59" fmla="*/ 170065 w 1329887"/>
                <a:gd name="connsiteY59" fmla="*/ 409063 h 1464751"/>
                <a:gd name="connsiteX60" fmla="*/ 170064 w 1329887"/>
                <a:gd name="connsiteY60" fmla="*/ 285238 h 1464751"/>
                <a:gd name="connsiteX61" fmla="*/ 887412 w 1329887"/>
                <a:gd name="connsiteY61" fmla="*/ 285238 h 1464751"/>
                <a:gd name="connsiteX62" fmla="*/ 864189 w 1329887"/>
                <a:gd name="connsiteY62" fmla="*/ 309051 h 1464751"/>
                <a:gd name="connsiteX63" fmla="*/ 170064 w 1329887"/>
                <a:gd name="connsiteY63" fmla="*/ 309051 h 1464751"/>
                <a:gd name="connsiteX64" fmla="*/ 157162 w 1329887"/>
                <a:gd name="connsiteY64" fmla="*/ 295822 h 1464751"/>
                <a:gd name="connsiteX65" fmla="*/ 170064 w 1329887"/>
                <a:gd name="connsiteY65" fmla="*/ 285238 h 1464751"/>
                <a:gd name="connsiteX66" fmla="*/ 1117393 w 1329887"/>
                <a:gd name="connsiteY66" fmla="*/ 99859 h 1464751"/>
                <a:gd name="connsiteX67" fmla="*/ 1128972 w 1329887"/>
                <a:gd name="connsiteY67" fmla="*/ 105695 h 1464751"/>
                <a:gd name="connsiteX68" fmla="*/ 1226754 w 1329887"/>
                <a:gd name="connsiteY68" fmla="*/ 204265 h 1464751"/>
                <a:gd name="connsiteX69" fmla="*/ 1226754 w 1329887"/>
                <a:gd name="connsiteY69" fmla="*/ 225017 h 1464751"/>
                <a:gd name="connsiteX70" fmla="*/ 578307 w 1329887"/>
                <a:gd name="connsiteY70" fmla="*/ 876099 h 1464751"/>
                <a:gd name="connsiteX71" fmla="*/ 557721 w 1329887"/>
                <a:gd name="connsiteY71" fmla="*/ 891663 h 1464751"/>
                <a:gd name="connsiteX72" fmla="*/ 444500 w 1329887"/>
                <a:gd name="connsiteY72" fmla="*/ 777529 h 1464751"/>
                <a:gd name="connsiteX73" fmla="*/ 459939 w 1329887"/>
                <a:gd name="connsiteY73" fmla="*/ 756777 h 1464751"/>
                <a:gd name="connsiteX74" fmla="*/ 1105813 w 1329887"/>
                <a:gd name="connsiteY74" fmla="*/ 105695 h 1464751"/>
                <a:gd name="connsiteX75" fmla="*/ 1117393 w 1329887"/>
                <a:gd name="connsiteY75" fmla="*/ 99859 h 1464751"/>
                <a:gd name="connsiteX76" fmla="*/ 1150908 w 1329887"/>
                <a:gd name="connsiteY76" fmla="*/ 69039 h 1464751"/>
                <a:gd name="connsiteX77" fmla="*/ 1161211 w 1329887"/>
                <a:gd name="connsiteY77" fmla="*/ 72903 h 1464751"/>
                <a:gd name="connsiteX78" fmla="*/ 1259097 w 1329887"/>
                <a:gd name="connsiteY78" fmla="*/ 170789 h 1464751"/>
                <a:gd name="connsiteX79" fmla="*/ 1259097 w 1329887"/>
                <a:gd name="connsiteY79" fmla="*/ 191396 h 1464751"/>
                <a:gd name="connsiteX80" fmla="*/ 1253945 w 1329887"/>
                <a:gd name="connsiteY80" fmla="*/ 199124 h 1464751"/>
                <a:gd name="connsiteX81" fmla="*/ 1233338 w 1329887"/>
                <a:gd name="connsiteY81" fmla="*/ 199124 h 1464751"/>
                <a:gd name="connsiteX82" fmla="*/ 1135452 w 1329887"/>
                <a:gd name="connsiteY82" fmla="*/ 98662 h 1464751"/>
                <a:gd name="connsiteX83" fmla="*/ 1135452 w 1329887"/>
                <a:gd name="connsiteY83" fmla="*/ 78055 h 1464751"/>
                <a:gd name="connsiteX84" fmla="*/ 1140604 w 1329887"/>
                <a:gd name="connsiteY84" fmla="*/ 72903 h 1464751"/>
                <a:gd name="connsiteX85" fmla="*/ 1150908 w 1329887"/>
                <a:gd name="connsiteY85" fmla="*/ 69039 h 1464751"/>
                <a:gd name="connsiteX86" fmla="*/ 433171 w 1329887"/>
                <a:gd name="connsiteY86" fmla="*/ 62988 h 1464751"/>
                <a:gd name="connsiteX87" fmla="*/ 760629 w 1329887"/>
                <a:gd name="connsiteY87" fmla="*/ 62988 h 1464751"/>
                <a:gd name="connsiteX88" fmla="*/ 845716 w 1329887"/>
                <a:gd name="connsiteY88" fmla="*/ 138129 h 1464751"/>
                <a:gd name="connsiteX89" fmla="*/ 1033939 w 1329887"/>
                <a:gd name="connsiteY89" fmla="*/ 138129 h 1464751"/>
                <a:gd name="connsiteX90" fmla="*/ 972057 w 1329887"/>
                <a:gd name="connsiteY90" fmla="*/ 200314 h 1464751"/>
                <a:gd name="connsiteX91" fmla="*/ 131498 w 1329887"/>
                <a:gd name="connsiteY91" fmla="*/ 200314 h 1464751"/>
                <a:gd name="connsiteX92" fmla="*/ 56725 w 1329887"/>
                <a:gd name="connsiteY92" fmla="*/ 272864 h 1464751"/>
                <a:gd name="connsiteX93" fmla="*/ 56725 w 1329887"/>
                <a:gd name="connsiteY93" fmla="*/ 1327425 h 1464751"/>
                <a:gd name="connsiteX94" fmla="*/ 131498 w 1329887"/>
                <a:gd name="connsiteY94" fmla="*/ 1402566 h 1464751"/>
                <a:gd name="connsiteX95" fmla="*/ 1062301 w 1329887"/>
                <a:gd name="connsiteY95" fmla="*/ 1402566 h 1464751"/>
                <a:gd name="connsiteX96" fmla="*/ 1137075 w 1329887"/>
                <a:gd name="connsiteY96" fmla="*/ 1330016 h 1464751"/>
                <a:gd name="connsiteX97" fmla="*/ 1137075 w 1329887"/>
                <a:gd name="connsiteY97" fmla="*/ 358369 h 1464751"/>
                <a:gd name="connsiteX98" fmla="*/ 1193800 w 1329887"/>
                <a:gd name="connsiteY98" fmla="*/ 301365 h 1464751"/>
                <a:gd name="connsiteX99" fmla="*/ 1193800 w 1329887"/>
                <a:gd name="connsiteY99" fmla="*/ 1330016 h 1464751"/>
                <a:gd name="connsiteX100" fmla="*/ 1064880 w 1329887"/>
                <a:gd name="connsiteY100" fmla="*/ 1464751 h 1464751"/>
                <a:gd name="connsiteX101" fmla="*/ 1062301 w 1329887"/>
                <a:gd name="connsiteY101" fmla="*/ 1464751 h 1464751"/>
                <a:gd name="connsiteX102" fmla="*/ 131498 w 1329887"/>
                <a:gd name="connsiteY102" fmla="*/ 1464751 h 1464751"/>
                <a:gd name="connsiteX103" fmla="*/ 0 w 1329887"/>
                <a:gd name="connsiteY103" fmla="*/ 1327425 h 1464751"/>
                <a:gd name="connsiteX104" fmla="*/ 0 w 1329887"/>
                <a:gd name="connsiteY104" fmla="*/ 275455 h 1464751"/>
                <a:gd name="connsiteX105" fmla="*/ 0 w 1329887"/>
                <a:gd name="connsiteY105" fmla="*/ 272864 h 1464751"/>
                <a:gd name="connsiteX106" fmla="*/ 128920 w 1329887"/>
                <a:gd name="connsiteY106" fmla="*/ 138129 h 1464751"/>
                <a:gd name="connsiteX107" fmla="*/ 131498 w 1329887"/>
                <a:gd name="connsiteY107" fmla="*/ 138129 h 1464751"/>
                <a:gd name="connsiteX108" fmla="*/ 348084 w 1329887"/>
                <a:gd name="connsiteY108" fmla="*/ 138129 h 1464751"/>
                <a:gd name="connsiteX109" fmla="*/ 433171 w 1329887"/>
                <a:gd name="connsiteY109" fmla="*/ 62988 h 1464751"/>
                <a:gd name="connsiteX110" fmla="*/ 1246463 w 1329887"/>
                <a:gd name="connsiteY110" fmla="*/ 0 h 1464751"/>
                <a:gd name="connsiteX111" fmla="*/ 1304763 w 1329887"/>
                <a:gd name="connsiteY111" fmla="*/ 25349 h 1464751"/>
                <a:gd name="connsiteX112" fmla="*/ 1304763 w 1329887"/>
                <a:gd name="connsiteY112" fmla="*/ 144941 h 1464751"/>
                <a:gd name="connsiteX113" fmla="*/ 1286726 w 1329887"/>
                <a:gd name="connsiteY113" fmla="*/ 165739 h 1464751"/>
                <a:gd name="connsiteX114" fmla="*/ 1266111 w 1329887"/>
                <a:gd name="connsiteY114" fmla="*/ 165739 h 1464751"/>
                <a:gd name="connsiteX115" fmla="*/ 1165616 w 1329887"/>
                <a:gd name="connsiteY115" fmla="*/ 66946 h 1464751"/>
                <a:gd name="connsiteX116" fmla="*/ 1165616 w 1329887"/>
                <a:gd name="connsiteY116" fmla="*/ 46147 h 1464751"/>
                <a:gd name="connsiteX117" fmla="*/ 1186230 w 1329887"/>
                <a:gd name="connsiteY117" fmla="*/ 25349 h 1464751"/>
                <a:gd name="connsiteX118" fmla="*/ 1246463 w 1329887"/>
                <a:gd name="connsiteY118" fmla="*/ 0 h 1464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1329887" h="1464751">
                  <a:moveTo>
                    <a:pt x="170123" y="915476"/>
                  </a:moveTo>
                  <a:cubicBezTo>
                    <a:pt x="170123" y="915476"/>
                    <a:pt x="170123" y="915476"/>
                    <a:pt x="361950" y="915476"/>
                  </a:cubicBezTo>
                  <a:cubicBezTo>
                    <a:pt x="361950" y="915476"/>
                    <a:pt x="361950" y="915476"/>
                    <a:pt x="356765" y="930293"/>
                  </a:cubicBezTo>
                  <a:cubicBezTo>
                    <a:pt x="356765" y="930293"/>
                    <a:pt x="356765" y="930293"/>
                    <a:pt x="356765" y="932762"/>
                  </a:cubicBezTo>
                  <a:cubicBezTo>
                    <a:pt x="356765" y="935232"/>
                    <a:pt x="354173" y="935232"/>
                    <a:pt x="354173" y="937701"/>
                  </a:cubicBezTo>
                  <a:cubicBezTo>
                    <a:pt x="354173" y="937701"/>
                    <a:pt x="354173" y="937701"/>
                    <a:pt x="170123" y="937701"/>
                  </a:cubicBezTo>
                  <a:cubicBezTo>
                    <a:pt x="164939" y="937701"/>
                    <a:pt x="157162" y="932762"/>
                    <a:pt x="157162" y="927823"/>
                  </a:cubicBezTo>
                  <a:cubicBezTo>
                    <a:pt x="157162" y="920415"/>
                    <a:pt x="164939" y="915476"/>
                    <a:pt x="170123" y="915476"/>
                  </a:cubicBezTo>
                  <a:close/>
                  <a:moveTo>
                    <a:pt x="709017" y="788476"/>
                  </a:moveTo>
                  <a:cubicBezTo>
                    <a:pt x="709017" y="788476"/>
                    <a:pt x="709017" y="788476"/>
                    <a:pt x="1023740" y="788476"/>
                  </a:cubicBezTo>
                  <a:cubicBezTo>
                    <a:pt x="1031479" y="788476"/>
                    <a:pt x="1036638" y="793415"/>
                    <a:pt x="1036638" y="800823"/>
                  </a:cubicBezTo>
                  <a:cubicBezTo>
                    <a:pt x="1036638" y="808232"/>
                    <a:pt x="1031479" y="810701"/>
                    <a:pt x="1023740" y="810701"/>
                  </a:cubicBezTo>
                  <a:cubicBezTo>
                    <a:pt x="1023740" y="810701"/>
                    <a:pt x="1023740" y="810701"/>
                    <a:pt x="685800" y="810701"/>
                  </a:cubicBezTo>
                  <a:close/>
                  <a:moveTo>
                    <a:pt x="170091" y="788476"/>
                  </a:moveTo>
                  <a:cubicBezTo>
                    <a:pt x="170091" y="788476"/>
                    <a:pt x="170091" y="788476"/>
                    <a:pt x="407987" y="788476"/>
                  </a:cubicBezTo>
                  <a:lnTo>
                    <a:pt x="400230" y="810701"/>
                  </a:lnTo>
                  <a:cubicBezTo>
                    <a:pt x="400230" y="810701"/>
                    <a:pt x="400230" y="810701"/>
                    <a:pt x="170091" y="810701"/>
                  </a:cubicBezTo>
                  <a:cubicBezTo>
                    <a:pt x="164919" y="810701"/>
                    <a:pt x="157162" y="808232"/>
                    <a:pt x="157162" y="800823"/>
                  </a:cubicBezTo>
                  <a:cubicBezTo>
                    <a:pt x="157162" y="793415"/>
                    <a:pt x="164919" y="788476"/>
                    <a:pt x="170091" y="788476"/>
                  </a:cubicBezTo>
                  <a:close/>
                  <a:moveTo>
                    <a:pt x="441443" y="782126"/>
                  </a:moveTo>
                  <a:cubicBezTo>
                    <a:pt x="441443" y="782126"/>
                    <a:pt x="441443" y="782126"/>
                    <a:pt x="464474" y="802908"/>
                  </a:cubicBezTo>
                  <a:cubicBezTo>
                    <a:pt x="459356" y="797712"/>
                    <a:pt x="454238" y="800310"/>
                    <a:pt x="451679" y="805506"/>
                  </a:cubicBezTo>
                  <a:cubicBezTo>
                    <a:pt x="451679" y="805506"/>
                    <a:pt x="451679" y="805506"/>
                    <a:pt x="418412" y="891231"/>
                  </a:cubicBezTo>
                  <a:cubicBezTo>
                    <a:pt x="426089" y="891231"/>
                    <a:pt x="431207" y="893828"/>
                    <a:pt x="436325" y="901622"/>
                  </a:cubicBezTo>
                  <a:cubicBezTo>
                    <a:pt x="441443" y="904219"/>
                    <a:pt x="441443" y="912012"/>
                    <a:pt x="441443" y="914610"/>
                  </a:cubicBezTo>
                  <a:cubicBezTo>
                    <a:pt x="441443" y="914610"/>
                    <a:pt x="441443" y="914610"/>
                    <a:pt x="528447" y="886035"/>
                  </a:cubicBezTo>
                  <a:cubicBezTo>
                    <a:pt x="533565" y="883437"/>
                    <a:pt x="533565" y="875644"/>
                    <a:pt x="531006" y="873047"/>
                  </a:cubicBezTo>
                  <a:cubicBezTo>
                    <a:pt x="531006" y="873047"/>
                    <a:pt x="531006" y="873047"/>
                    <a:pt x="554037" y="893828"/>
                  </a:cubicBezTo>
                  <a:cubicBezTo>
                    <a:pt x="554037" y="893828"/>
                    <a:pt x="554037" y="893828"/>
                    <a:pt x="395382" y="953576"/>
                  </a:cubicBezTo>
                  <a:cubicBezTo>
                    <a:pt x="390264" y="953576"/>
                    <a:pt x="382587" y="948381"/>
                    <a:pt x="385146" y="940587"/>
                  </a:cubicBezTo>
                  <a:cubicBezTo>
                    <a:pt x="385146" y="940587"/>
                    <a:pt x="385146" y="940587"/>
                    <a:pt x="441443" y="782126"/>
                  </a:cubicBezTo>
                  <a:close/>
                  <a:moveTo>
                    <a:pt x="832842" y="663063"/>
                  </a:moveTo>
                  <a:cubicBezTo>
                    <a:pt x="832842" y="663063"/>
                    <a:pt x="832842" y="663063"/>
                    <a:pt x="1023740" y="663063"/>
                  </a:cubicBezTo>
                  <a:cubicBezTo>
                    <a:pt x="1031479" y="663063"/>
                    <a:pt x="1036638" y="668355"/>
                    <a:pt x="1036638" y="673647"/>
                  </a:cubicBezTo>
                  <a:cubicBezTo>
                    <a:pt x="1036638" y="681584"/>
                    <a:pt x="1031479" y="686876"/>
                    <a:pt x="1023740" y="686876"/>
                  </a:cubicBezTo>
                  <a:cubicBezTo>
                    <a:pt x="1023740" y="686876"/>
                    <a:pt x="1023740" y="686876"/>
                    <a:pt x="809625" y="686876"/>
                  </a:cubicBezTo>
                  <a:close/>
                  <a:moveTo>
                    <a:pt x="170082" y="663063"/>
                  </a:moveTo>
                  <a:cubicBezTo>
                    <a:pt x="170082" y="663063"/>
                    <a:pt x="170082" y="663063"/>
                    <a:pt x="511175" y="663063"/>
                  </a:cubicBezTo>
                  <a:lnTo>
                    <a:pt x="487919" y="686876"/>
                  </a:lnTo>
                  <a:cubicBezTo>
                    <a:pt x="487919" y="686876"/>
                    <a:pt x="487919" y="686876"/>
                    <a:pt x="170082" y="686876"/>
                  </a:cubicBezTo>
                  <a:cubicBezTo>
                    <a:pt x="164914" y="686876"/>
                    <a:pt x="157162" y="681584"/>
                    <a:pt x="157162" y="673647"/>
                  </a:cubicBezTo>
                  <a:cubicBezTo>
                    <a:pt x="157162" y="668355"/>
                    <a:pt x="164914" y="663063"/>
                    <a:pt x="170082" y="663063"/>
                  </a:cubicBezTo>
                  <a:close/>
                  <a:moveTo>
                    <a:pt x="959705" y="536063"/>
                  </a:moveTo>
                  <a:cubicBezTo>
                    <a:pt x="959705" y="536063"/>
                    <a:pt x="959705" y="536063"/>
                    <a:pt x="1023816" y="536063"/>
                  </a:cubicBezTo>
                  <a:cubicBezTo>
                    <a:pt x="1031509" y="536063"/>
                    <a:pt x="1036638" y="541355"/>
                    <a:pt x="1036638" y="546647"/>
                  </a:cubicBezTo>
                  <a:cubicBezTo>
                    <a:pt x="1036638" y="554584"/>
                    <a:pt x="1031509" y="559876"/>
                    <a:pt x="1023816" y="559876"/>
                  </a:cubicBezTo>
                  <a:cubicBezTo>
                    <a:pt x="1023816" y="559876"/>
                    <a:pt x="1023816" y="559876"/>
                    <a:pt x="936625" y="559876"/>
                  </a:cubicBezTo>
                  <a:cubicBezTo>
                    <a:pt x="936625" y="559876"/>
                    <a:pt x="936625" y="559876"/>
                    <a:pt x="959705" y="536063"/>
                  </a:cubicBezTo>
                  <a:close/>
                  <a:moveTo>
                    <a:pt x="170050" y="536063"/>
                  </a:moveTo>
                  <a:cubicBezTo>
                    <a:pt x="170050" y="536063"/>
                    <a:pt x="170050" y="536063"/>
                    <a:pt x="636587" y="536063"/>
                  </a:cubicBezTo>
                  <a:lnTo>
                    <a:pt x="613389" y="559876"/>
                  </a:lnTo>
                  <a:cubicBezTo>
                    <a:pt x="613389" y="559876"/>
                    <a:pt x="613389" y="559876"/>
                    <a:pt x="170050" y="559876"/>
                  </a:cubicBezTo>
                  <a:cubicBezTo>
                    <a:pt x="164895" y="559876"/>
                    <a:pt x="157162" y="554584"/>
                    <a:pt x="157162" y="546647"/>
                  </a:cubicBezTo>
                  <a:cubicBezTo>
                    <a:pt x="157162" y="541355"/>
                    <a:pt x="164895" y="536063"/>
                    <a:pt x="170050" y="536063"/>
                  </a:cubicBezTo>
                  <a:close/>
                  <a:moveTo>
                    <a:pt x="170065" y="409063"/>
                  </a:moveTo>
                  <a:cubicBezTo>
                    <a:pt x="170065" y="409063"/>
                    <a:pt x="170065" y="409063"/>
                    <a:pt x="763587" y="409063"/>
                  </a:cubicBezTo>
                  <a:lnTo>
                    <a:pt x="740362" y="432876"/>
                  </a:lnTo>
                  <a:cubicBezTo>
                    <a:pt x="740362" y="432876"/>
                    <a:pt x="740362" y="432876"/>
                    <a:pt x="170065" y="432876"/>
                  </a:cubicBezTo>
                  <a:cubicBezTo>
                    <a:pt x="164904" y="432876"/>
                    <a:pt x="157162" y="427584"/>
                    <a:pt x="157162" y="422293"/>
                  </a:cubicBezTo>
                  <a:cubicBezTo>
                    <a:pt x="157162" y="414355"/>
                    <a:pt x="164904" y="409063"/>
                    <a:pt x="170065" y="409063"/>
                  </a:cubicBezTo>
                  <a:close/>
                  <a:moveTo>
                    <a:pt x="170064" y="285238"/>
                  </a:moveTo>
                  <a:cubicBezTo>
                    <a:pt x="170064" y="285238"/>
                    <a:pt x="170064" y="285238"/>
                    <a:pt x="887412" y="285238"/>
                  </a:cubicBezTo>
                  <a:lnTo>
                    <a:pt x="864189" y="309051"/>
                  </a:lnTo>
                  <a:cubicBezTo>
                    <a:pt x="864189" y="309051"/>
                    <a:pt x="864189" y="309051"/>
                    <a:pt x="170064" y="309051"/>
                  </a:cubicBezTo>
                  <a:cubicBezTo>
                    <a:pt x="164903" y="309051"/>
                    <a:pt x="157162" y="303759"/>
                    <a:pt x="157162" y="295822"/>
                  </a:cubicBezTo>
                  <a:cubicBezTo>
                    <a:pt x="157162" y="290530"/>
                    <a:pt x="164903" y="285238"/>
                    <a:pt x="170064" y="285238"/>
                  </a:cubicBezTo>
                  <a:close/>
                  <a:moveTo>
                    <a:pt x="1117393" y="99859"/>
                  </a:moveTo>
                  <a:cubicBezTo>
                    <a:pt x="1121252" y="99859"/>
                    <a:pt x="1125112" y="101804"/>
                    <a:pt x="1128972" y="105695"/>
                  </a:cubicBezTo>
                  <a:lnTo>
                    <a:pt x="1226754" y="204265"/>
                  </a:lnTo>
                  <a:cubicBezTo>
                    <a:pt x="1231900" y="209453"/>
                    <a:pt x="1231900" y="219829"/>
                    <a:pt x="1226754" y="225017"/>
                  </a:cubicBezTo>
                  <a:cubicBezTo>
                    <a:pt x="1226754" y="225017"/>
                    <a:pt x="1226754" y="225017"/>
                    <a:pt x="578307" y="876099"/>
                  </a:cubicBezTo>
                  <a:cubicBezTo>
                    <a:pt x="573160" y="883881"/>
                    <a:pt x="565441" y="889069"/>
                    <a:pt x="557721" y="891663"/>
                  </a:cubicBezTo>
                  <a:cubicBezTo>
                    <a:pt x="557721" y="891663"/>
                    <a:pt x="557721" y="891663"/>
                    <a:pt x="444500" y="777529"/>
                  </a:cubicBezTo>
                  <a:cubicBezTo>
                    <a:pt x="449646" y="769747"/>
                    <a:pt x="454793" y="764559"/>
                    <a:pt x="459939" y="756777"/>
                  </a:cubicBezTo>
                  <a:cubicBezTo>
                    <a:pt x="459939" y="756777"/>
                    <a:pt x="459939" y="756777"/>
                    <a:pt x="1105813" y="105695"/>
                  </a:cubicBezTo>
                  <a:cubicBezTo>
                    <a:pt x="1109673" y="101804"/>
                    <a:pt x="1113533" y="99859"/>
                    <a:pt x="1117393" y="99859"/>
                  </a:cubicBezTo>
                  <a:close/>
                  <a:moveTo>
                    <a:pt x="1150908" y="69039"/>
                  </a:moveTo>
                  <a:cubicBezTo>
                    <a:pt x="1154771" y="69039"/>
                    <a:pt x="1158635" y="70327"/>
                    <a:pt x="1161211" y="72903"/>
                  </a:cubicBezTo>
                  <a:lnTo>
                    <a:pt x="1259097" y="170789"/>
                  </a:lnTo>
                  <a:cubicBezTo>
                    <a:pt x="1266825" y="178517"/>
                    <a:pt x="1266825" y="186244"/>
                    <a:pt x="1259097" y="191396"/>
                  </a:cubicBezTo>
                  <a:cubicBezTo>
                    <a:pt x="1259097" y="191396"/>
                    <a:pt x="1259097" y="191396"/>
                    <a:pt x="1253945" y="199124"/>
                  </a:cubicBezTo>
                  <a:cubicBezTo>
                    <a:pt x="1248793" y="204276"/>
                    <a:pt x="1238490" y="204276"/>
                    <a:pt x="1233338" y="199124"/>
                  </a:cubicBezTo>
                  <a:cubicBezTo>
                    <a:pt x="1233338" y="199124"/>
                    <a:pt x="1233338" y="199124"/>
                    <a:pt x="1135452" y="98662"/>
                  </a:cubicBezTo>
                  <a:cubicBezTo>
                    <a:pt x="1130300" y="93510"/>
                    <a:pt x="1130300" y="85783"/>
                    <a:pt x="1135452" y="78055"/>
                  </a:cubicBezTo>
                  <a:cubicBezTo>
                    <a:pt x="1135452" y="78055"/>
                    <a:pt x="1135452" y="78055"/>
                    <a:pt x="1140604" y="72903"/>
                  </a:cubicBezTo>
                  <a:cubicBezTo>
                    <a:pt x="1143180" y="70327"/>
                    <a:pt x="1147044" y="69039"/>
                    <a:pt x="1150908" y="69039"/>
                  </a:cubicBezTo>
                  <a:close/>
                  <a:moveTo>
                    <a:pt x="433171" y="62988"/>
                  </a:moveTo>
                  <a:cubicBezTo>
                    <a:pt x="433171" y="62988"/>
                    <a:pt x="433171" y="62988"/>
                    <a:pt x="760629" y="62988"/>
                  </a:cubicBezTo>
                  <a:cubicBezTo>
                    <a:pt x="804461" y="62988"/>
                    <a:pt x="840559" y="96672"/>
                    <a:pt x="845716" y="138129"/>
                  </a:cubicBezTo>
                  <a:cubicBezTo>
                    <a:pt x="845716" y="138129"/>
                    <a:pt x="845716" y="138129"/>
                    <a:pt x="1033939" y="138129"/>
                  </a:cubicBezTo>
                  <a:cubicBezTo>
                    <a:pt x="1033939" y="138129"/>
                    <a:pt x="1033939" y="138129"/>
                    <a:pt x="972057" y="200314"/>
                  </a:cubicBezTo>
                  <a:cubicBezTo>
                    <a:pt x="972057" y="200314"/>
                    <a:pt x="972057" y="200314"/>
                    <a:pt x="131498" y="200314"/>
                  </a:cubicBezTo>
                  <a:cubicBezTo>
                    <a:pt x="92822" y="200314"/>
                    <a:pt x="56725" y="231407"/>
                    <a:pt x="56725" y="272864"/>
                  </a:cubicBezTo>
                  <a:cubicBezTo>
                    <a:pt x="56725" y="272864"/>
                    <a:pt x="56725" y="272864"/>
                    <a:pt x="56725" y="1327425"/>
                  </a:cubicBezTo>
                  <a:cubicBezTo>
                    <a:pt x="56725" y="1368882"/>
                    <a:pt x="92822" y="1402566"/>
                    <a:pt x="131498" y="1402566"/>
                  </a:cubicBezTo>
                  <a:cubicBezTo>
                    <a:pt x="131498" y="1402566"/>
                    <a:pt x="131498" y="1402566"/>
                    <a:pt x="1062301" y="1402566"/>
                  </a:cubicBezTo>
                  <a:cubicBezTo>
                    <a:pt x="1100977" y="1402566"/>
                    <a:pt x="1137075" y="1368882"/>
                    <a:pt x="1137075" y="1330016"/>
                  </a:cubicBezTo>
                  <a:lnTo>
                    <a:pt x="1137075" y="358369"/>
                  </a:lnTo>
                  <a:cubicBezTo>
                    <a:pt x="1137075" y="358369"/>
                    <a:pt x="1137075" y="358369"/>
                    <a:pt x="1193800" y="301365"/>
                  </a:cubicBezTo>
                  <a:cubicBezTo>
                    <a:pt x="1193800" y="301365"/>
                    <a:pt x="1193800" y="301365"/>
                    <a:pt x="1193800" y="1330016"/>
                  </a:cubicBezTo>
                  <a:cubicBezTo>
                    <a:pt x="1193800" y="1402566"/>
                    <a:pt x="1139654" y="1462160"/>
                    <a:pt x="1064880" y="1464751"/>
                  </a:cubicBezTo>
                  <a:cubicBezTo>
                    <a:pt x="1064880" y="1464751"/>
                    <a:pt x="1062301" y="1464751"/>
                    <a:pt x="1062301" y="1464751"/>
                  </a:cubicBezTo>
                  <a:cubicBezTo>
                    <a:pt x="1062301" y="1464751"/>
                    <a:pt x="1062301" y="1464751"/>
                    <a:pt x="131498" y="1464751"/>
                  </a:cubicBezTo>
                  <a:cubicBezTo>
                    <a:pt x="56725" y="1464751"/>
                    <a:pt x="0" y="1402566"/>
                    <a:pt x="0" y="1327425"/>
                  </a:cubicBezTo>
                  <a:cubicBezTo>
                    <a:pt x="0" y="1327425"/>
                    <a:pt x="0" y="360960"/>
                    <a:pt x="0" y="275455"/>
                  </a:cubicBezTo>
                  <a:cubicBezTo>
                    <a:pt x="0" y="275455"/>
                    <a:pt x="0" y="275455"/>
                    <a:pt x="0" y="272864"/>
                  </a:cubicBezTo>
                  <a:cubicBezTo>
                    <a:pt x="0" y="200314"/>
                    <a:pt x="54146" y="140720"/>
                    <a:pt x="128920" y="138129"/>
                  </a:cubicBezTo>
                  <a:cubicBezTo>
                    <a:pt x="128920" y="138129"/>
                    <a:pt x="131498" y="138129"/>
                    <a:pt x="131498" y="138129"/>
                  </a:cubicBezTo>
                  <a:cubicBezTo>
                    <a:pt x="131498" y="138129"/>
                    <a:pt x="224321" y="138129"/>
                    <a:pt x="348084" y="138129"/>
                  </a:cubicBezTo>
                  <a:cubicBezTo>
                    <a:pt x="353241" y="96672"/>
                    <a:pt x="389339" y="62988"/>
                    <a:pt x="433171" y="62988"/>
                  </a:cubicBezTo>
                  <a:close/>
                  <a:moveTo>
                    <a:pt x="1246463" y="0"/>
                  </a:moveTo>
                  <a:cubicBezTo>
                    <a:pt x="1268044" y="0"/>
                    <a:pt x="1289303" y="8450"/>
                    <a:pt x="1304763" y="25349"/>
                  </a:cubicBezTo>
                  <a:cubicBezTo>
                    <a:pt x="1338262" y="59147"/>
                    <a:pt x="1338262" y="113743"/>
                    <a:pt x="1304763" y="144941"/>
                  </a:cubicBezTo>
                  <a:cubicBezTo>
                    <a:pt x="1304763" y="144941"/>
                    <a:pt x="1304763" y="144941"/>
                    <a:pt x="1286726" y="165739"/>
                  </a:cubicBezTo>
                  <a:cubicBezTo>
                    <a:pt x="1281572" y="170939"/>
                    <a:pt x="1271265" y="170939"/>
                    <a:pt x="1266111" y="165739"/>
                  </a:cubicBezTo>
                  <a:cubicBezTo>
                    <a:pt x="1266111" y="165739"/>
                    <a:pt x="1266111" y="165739"/>
                    <a:pt x="1165616" y="66946"/>
                  </a:cubicBezTo>
                  <a:cubicBezTo>
                    <a:pt x="1160462" y="61746"/>
                    <a:pt x="1160462" y="51347"/>
                    <a:pt x="1165616" y="46147"/>
                  </a:cubicBezTo>
                  <a:cubicBezTo>
                    <a:pt x="1165616" y="46147"/>
                    <a:pt x="1165616" y="46147"/>
                    <a:pt x="1186230" y="25349"/>
                  </a:cubicBezTo>
                  <a:cubicBezTo>
                    <a:pt x="1202979" y="8450"/>
                    <a:pt x="1224882" y="0"/>
                    <a:pt x="1246463" y="0"/>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noAutofit/>
            </a:bodyPr>
            <a:lstStyle/>
            <a:p>
              <a:endParaRPr lang="en-US"/>
            </a:p>
          </p:txBody>
        </p:sp>
        <p:sp>
          <p:nvSpPr>
            <p:cNvPr id="14" name="Freeform 34">
              <a:extLst>
                <a:ext uri="{FF2B5EF4-FFF2-40B4-BE49-F238E27FC236}">
                  <a16:creationId xmlns:a16="http://schemas.microsoft.com/office/drawing/2014/main" id="{C713B233-301F-48C0-A86F-D6B37CA44FE4}"/>
                </a:ext>
              </a:extLst>
            </p:cNvPr>
            <p:cNvSpPr>
              <a:spLocks/>
            </p:cNvSpPr>
            <p:nvPr/>
          </p:nvSpPr>
          <p:spPr bwMode="auto">
            <a:xfrm>
              <a:off x="1694356" y="3915121"/>
              <a:ext cx="337381" cy="366616"/>
            </a:xfrm>
            <a:custGeom>
              <a:avLst/>
              <a:gdLst>
                <a:gd name="connsiteX0" fmla="*/ 893763 w 1331913"/>
                <a:gd name="connsiteY0" fmla="*/ 1308100 h 1447320"/>
                <a:gd name="connsiteX1" fmla="*/ 1130563 w 1331913"/>
                <a:gd name="connsiteY1" fmla="*/ 1308100 h 1447320"/>
                <a:gd name="connsiteX2" fmla="*/ 1125415 w 1331913"/>
                <a:gd name="connsiteY2" fmla="*/ 1422066 h 1447320"/>
                <a:gd name="connsiteX3" fmla="*/ 1007015 w 1331913"/>
                <a:gd name="connsiteY3" fmla="*/ 1422066 h 1447320"/>
                <a:gd name="connsiteX4" fmla="*/ 893763 w 1331913"/>
                <a:gd name="connsiteY4" fmla="*/ 1308100 h 1447320"/>
                <a:gd name="connsiteX5" fmla="*/ 187233 w 1331913"/>
                <a:gd name="connsiteY5" fmla="*/ 1308100 h 1447320"/>
                <a:gd name="connsiteX6" fmla="*/ 425450 w 1331913"/>
                <a:gd name="connsiteY6" fmla="*/ 1308100 h 1447320"/>
                <a:gd name="connsiteX7" fmla="*/ 311520 w 1331913"/>
                <a:gd name="connsiteY7" fmla="*/ 1422066 h 1447320"/>
                <a:gd name="connsiteX8" fmla="*/ 192411 w 1331913"/>
                <a:gd name="connsiteY8" fmla="*/ 1422066 h 1447320"/>
                <a:gd name="connsiteX9" fmla="*/ 187233 w 1331913"/>
                <a:gd name="connsiteY9" fmla="*/ 1308100 h 1447320"/>
                <a:gd name="connsiteX10" fmla="*/ 298743 w 1331913"/>
                <a:gd name="connsiteY10" fmla="*/ 712788 h 1447320"/>
                <a:gd name="connsiteX11" fmla="*/ 384175 w 1331913"/>
                <a:gd name="connsiteY11" fmla="*/ 798193 h 1447320"/>
                <a:gd name="connsiteX12" fmla="*/ 384175 w 1331913"/>
                <a:gd name="connsiteY12" fmla="*/ 935358 h 1447320"/>
                <a:gd name="connsiteX13" fmla="*/ 298743 w 1331913"/>
                <a:gd name="connsiteY13" fmla="*/ 1020763 h 1447320"/>
                <a:gd name="connsiteX14" fmla="*/ 215900 w 1331913"/>
                <a:gd name="connsiteY14" fmla="*/ 935358 h 1447320"/>
                <a:gd name="connsiteX15" fmla="*/ 215900 w 1331913"/>
                <a:gd name="connsiteY15" fmla="*/ 798193 h 1447320"/>
                <a:gd name="connsiteX16" fmla="*/ 298743 w 1331913"/>
                <a:gd name="connsiteY16" fmla="*/ 712788 h 1447320"/>
                <a:gd name="connsiteX17" fmla="*/ 525170 w 1331913"/>
                <a:gd name="connsiteY17" fmla="*/ 520700 h 1447320"/>
                <a:gd name="connsiteX18" fmla="*/ 608013 w 1331913"/>
                <a:gd name="connsiteY18" fmla="*/ 603612 h 1447320"/>
                <a:gd name="connsiteX19" fmla="*/ 608013 w 1331913"/>
                <a:gd name="connsiteY19" fmla="*/ 935260 h 1447320"/>
                <a:gd name="connsiteX20" fmla="*/ 525170 w 1331913"/>
                <a:gd name="connsiteY20" fmla="*/ 1020763 h 1447320"/>
                <a:gd name="connsiteX21" fmla="*/ 439738 w 1331913"/>
                <a:gd name="connsiteY21" fmla="*/ 935260 h 1447320"/>
                <a:gd name="connsiteX22" fmla="*/ 439738 w 1331913"/>
                <a:gd name="connsiteY22" fmla="*/ 603612 h 1447320"/>
                <a:gd name="connsiteX23" fmla="*/ 525170 w 1331913"/>
                <a:gd name="connsiteY23" fmla="*/ 520700 h 1447320"/>
                <a:gd name="connsiteX24" fmla="*/ 1020470 w 1331913"/>
                <a:gd name="connsiteY24" fmla="*/ 425450 h 1447320"/>
                <a:gd name="connsiteX25" fmla="*/ 1103313 w 1331913"/>
                <a:gd name="connsiteY25" fmla="*/ 508276 h 1447320"/>
                <a:gd name="connsiteX26" fmla="*/ 1103313 w 1331913"/>
                <a:gd name="connsiteY26" fmla="*/ 935349 h 1447320"/>
                <a:gd name="connsiteX27" fmla="*/ 1020470 w 1331913"/>
                <a:gd name="connsiteY27" fmla="*/ 1020763 h 1447320"/>
                <a:gd name="connsiteX28" fmla="*/ 935038 w 1331913"/>
                <a:gd name="connsiteY28" fmla="*/ 935349 h 1447320"/>
                <a:gd name="connsiteX29" fmla="*/ 935038 w 1331913"/>
                <a:gd name="connsiteY29" fmla="*/ 508276 h 1447320"/>
                <a:gd name="connsiteX30" fmla="*/ 1020470 w 1331913"/>
                <a:gd name="connsiteY30" fmla="*/ 425450 h 1447320"/>
                <a:gd name="connsiteX31" fmla="*/ 780757 w 1331913"/>
                <a:gd name="connsiteY31" fmla="*/ 336550 h 1447320"/>
                <a:gd name="connsiteX32" fmla="*/ 863600 w 1331913"/>
                <a:gd name="connsiteY32" fmla="*/ 422077 h 1447320"/>
                <a:gd name="connsiteX33" fmla="*/ 863600 w 1331913"/>
                <a:gd name="connsiteY33" fmla="*/ 935236 h 1447320"/>
                <a:gd name="connsiteX34" fmla="*/ 780757 w 1331913"/>
                <a:gd name="connsiteY34" fmla="*/ 1020763 h 1447320"/>
                <a:gd name="connsiteX35" fmla="*/ 695325 w 1331913"/>
                <a:gd name="connsiteY35" fmla="*/ 935236 h 1447320"/>
                <a:gd name="connsiteX36" fmla="*/ 695325 w 1331913"/>
                <a:gd name="connsiteY36" fmla="*/ 422077 h 1447320"/>
                <a:gd name="connsiteX37" fmla="*/ 780757 w 1331913"/>
                <a:gd name="connsiteY37" fmla="*/ 336550 h 1447320"/>
                <a:gd name="connsiteX38" fmla="*/ 134038 w 1331913"/>
                <a:gd name="connsiteY38" fmla="*/ 136525 h 1447320"/>
                <a:gd name="connsiteX39" fmla="*/ 61913 w 1331913"/>
                <a:gd name="connsiteY39" fmla="*/ 211749 h 1447320"/>
                <a:gd name="connsiteX40" fmla="*/ 61913 w 1331913"/>
                <a:gd name="connsiteY40" fmla="*/ 1145564 h 1447320"/>
                <a:gd name="connsiteX41" fmla="*/ 136614 w 1331913"/>
                <a:gd name="connsiteY41" fmla="*/ 1220788 h 1447320"/>
                <a:gd name="connsiteX42" fmla="*/ 270560 w 1331913"/>
                <a:gd name="connsiteY42" fmla="*/ 1220788 h 1447320"/>
                <a:gd name="connsiteX43" fmla="*/ 608000 w 1331913"/>
                <a:gd name="connsiteY43" fmla="*/ 1220788 h 1447320"/>
                <a:gd name="connsiteX44" fmla="*/ 780584 w 1331913"/>
                <a:gd name="connsiteY44" fmla="*/ 1220788 h 1447320"/>
                <a:gd name="connsiteX45" fmla="*/ 790887 w 1331913"/>
                <a:gd name="connsiteY45" fmla="*/ 1220788 h 1447320"/>
                <a:gd name="connsiteX46" fmla="*/ 1195300 w 1331913"/>
                <a:gd name="connsiteY46" fmla="*/ 1220788 h 1447320"/>
                <a:gd name="connsiteX47" fmla="*/ 1270001 w 1331913"/>
                <a:gd name="connsiteY47" fmla="*/ 1145564 h 1447320"/>
                <a:gd name="connsiteX48" fmla="*/ 1270001 w 1331913"/>
                <a:gd name="connsiteY48" fmla="*/ 211749 h 1447320"/>
                <a:gd name="connsiteX49" fmla="*/ 1195300 w 1331913"/>
                <a:gd name="connsiteY49" fmla="*/ 136525 h 1447320"/>
                <a:gd name="connsiteX50" fmla="*/ 1061355 w 1331913"/>
                <a:gd name="connsiteY50" fmla="*/ 136525 h 1447320"/>
                <a:gd name="connsiteX51" fmla="*/ 711035 w 1331913"/>
                <a:gd name="connsiteY51" fmla="*/ 136525 h 1447320"/>
                <a:gd name="connsiteX52" fmla="*/ 134038 w 1331913"/>
                <a:gd name="connsiteY52" fmla="*/ 136525 h 1447320"/>
                <a:gd name="connsiteX53" fmla="*/ 494637 w 1331913"/>
                <a:gd name="connsiteY53" fmla="*/ 0 h 1447320"/>
                <a:gd name="connsiteX54" fmla="*/ 824395 w 1331913"/>
                <a:gd name="connsiteY54" fmla="*/ 0 h 1447320"/>
                <a:gd name="connsiteX55" fmla="*/ 906834 w 1331913"/>
                <a:gd name="connsiteY55" fmla="*/ 72524 h 1447320"/>
                <a:gd name="connsiteX56" fmla="*/ 906834 w 1331913"/>
                <a:gd name="connsiteY56" fmla="*/ 77704 h 1447320"/>
                <a:gd name="connsiteX57" fmla="*/ 1195373 w 1331913"/>
                <a:gd name="connsiteY57" fmla="*/ 77704 h 1447320"/>
                <a:gd name="connsiteX58" fmla="*/ 1331913 w 1331913"/>
                <a:gd name="connsiteY58" fmla="*/ 212391 h 1447320"/>
                <a:gd name="connsiteX59" fmla="*/ 1331913 w 1331913"/>
                <a:gd name="connsiteY59" fmla="*/ 1144838 h 1447320"/>
                <a:gd name="connsiteX60" fmla="*/ 1329337 w 1331913"/>
                <a:gd name="connsiteY60" fmla="*/ 1150018 h 1447320"/>
                <a:gd name="connsiteX61" fmla="*/ 1197949 w 1331913"/>
                <a:gd name="connsiteY61" fmla="*/ 1279525 h 1447320"/>
                <a:gd name="connsiteX62" fmla="*/ 136541 w 1331913"/>
                <a:gd name="connsiteY62" fmla="*/ 1279525 h 1447320"/>
                <a:gd name="connsiteX63" fmla="*/ 0 w 1331913"/>
                <a:gd name="connsiteY63" fmla="*/ 1144838 h 1447320"/>
                <a:gd name="connsiteX64" fmla="*/ 0 w 1331913"/>
                <a:gd name="connsiteY64" fmla="*/ 212391 h 1447320"/>
                <a:gd name="connsiteX65" fmla="*/ 0 w 1331913"/>
                <a:gd name="connsiteY65" fmla="*/ 207211 h 1447320"/>
                <a:gd name="connsiteX66" fmla="*/ 133964 w 1331913"/>
                <a:gd name="connsiteY66" fmla="*/ 77704 h 1447320"/>
                <a:gd name="connsiteX67" fmla="*/ 136541 w 1331913"/>
                <a:gd name="connsiteY67" fmla="*/ 77704 h 1447320"/>
                <a:gd name="connsiteX68" fmla="*/ 412198 w 1331913"/>
                <a:gd name="connsiteY68" fmla="*/ 77704 h 1447320"/>
                <a:gd name="connsiteX69" fmla="*/ 412198 w 1331913"/>
                <a:gd name="connsiteY69" fmla="*/ 72524 h 1447320"/>
                <a:gd name="connsiteX70" fmla="*/ 494637 w 1331913"/>
                <a:gd name="connsiteY70" fmla="*/ 0 h 1447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31913" h="1447320">
                  <a:moveTo>
                    <a:pt x="893763" y="1308100"/>
                  </a:moveTo>
                  <a:lnTo>
                    <a:pt x="1130563" y="1308100"/>
                  </a:lnTo>
                  <a:cubicBezTo>
                    <a:pt x="1158876" y="1341772"/>
                    <a:pt x="1156302" y="1390985"/>
                    <a:pt x="1125415" y="1422066"/>
                  </a:cubicBezTo>
                  <a:cubicBezTo>
                    <a:pt x="1091954" y="1455738"/>
                    <a:pt x="1040476" y="1455738"/>
                    <a:pt x="1007015" y="1422066"/>
                  </a:cubicBezTo>
                  <a:cubicBezTo>
                    <a:pt x="1007015" y="1422066"/>
                    <a:pt x="1007015" y="1422066"/>
                    <a:pt x="893763" y="1308100"/>
                  </a:cubicBezTo>
                  <a:close/>
                  <a:moveTo>
                    <a:pt x="187233" y="1308100"/>
                  </a:moveTo>
                  <a:cubicBezTo>
                    <a:pt x="187233" y="1308100"/>
                    <a:pt x="187233" y="1308100"/>
                    <a:pt x="425450" y="1308100"/>
                  </a:cubicBezTo>
                  <a:cubicBezTo>
                    <a:pt x="425450" y="1308100"/>
                    <a:pt x="425450" y="1308100"/>
                    <a:pt x="311520" y="1422066"/>
                  </a:cubicBezTo>
                  <a:cubicBezTo>
                    <a:pt x="277859" y="1455738"/>
                    <a:pt x="226073" y="1455738"/>
                    <a:pt x="192411" y="1422066"/>
                  </a:cubicBezTo>
                  <a:cubicBezTo>
                    <a:pt x="161340" y="1390985"/>
                    <a:pt x="158750" y="1341772"/>
                    <a:pt x="187233" y="1308100"/>
                  </a:cubicBezTo>
                  <a:close/>
                  <a:moveTo>
                    <a:pt x="298743" y="712788"/>
                  </a:moveTo>
                  <a:cubicBezTo>
                    <a:pt x="345343" y="712788"/>
                    <a:pt x="384175" y="751608"/>
                    <a:pt x="384175" y="798193"/>
                  </a:cubicBezTo>
                  <a:cubicBezTo>
                    <a:pt x="384175" y="798193"/>
                    <a:pt x="384175" y="798193"/>
                    <a:pt x="384175" y="935358"/>
                  </a:cubicBezTo>
                  <a:cubicBezTo>
                    <a:pt x="384175" y="981943"/>
                    <a:pt x="345343" y="1020763"/>
                    <a:pt x="298743" y="1020763"/>
                  </a:cubicBezTo>
                  <a:cubicBezTo>
                    <a:pt x="252144" y="1020763"/>
                    <a:pt x="215900" y="981943"/>
                    <a:pt x="215900" y="935358"/>
                  </a:cubicBezTo>
                  <a:cubicBezTo>
                    <a:pt x="215900" y="935358"/>
                    <a:pt x="215900" y="935358"/>
                    <a:pt x="215900" y="798193"/>
                  </a:cubicBezTo>
                  <a:cubicBezTo>
                    <a:pt x="215900" y="751608"/>
                    <a:pt x="252144" y="712788"/>
                    <a:pt x="298743" y="712788"/>
                  </a:cubicBezTo>
                  <a:close/>
                  <a:moveTo>
                    <a:pt x="525170" y="520700"/>
                  </a:moveTo>
                  <a:cubicBezTo>
                    <a:pt x="571769" y="520700"/>
                    <a:pt x="608013" y="556974"/>
                    <a:pt x="608013" y="603612"/>
                  </a:cubicBezTo>
                  <a:cubicBezTo>
                    <a:pt x="608013" y="603612"/>
                    <a:pt x="608013" y="603612"/>
                    <a:pt x="608013" y="935260"/>
                  </a:cubicBezTo>
                  <a:cubicBezTo>
                    <a:pt x="608013" y="981898"/>
                    <a:pt x="571769" y="1020763"/>
                    <a:pt x="525170" y="1020763"/>
                  </a:cubicBezTo>
                  <a:cubicBezTo>
                    <a:pt x="478571" y="1020763"/>
                    <a:pt x="439738" y="981898"/>
                    <a:pt x="439738" y="935260"/>
                  </a:cubicBezTo>
                  <a:cubicBezTo>
                    <a:pt x="439738" y="935260"/>
                    <a:pt x="439738" y="935260"/>
                    <a:pt x="439738" y="603612"/>
                  </a:cubicBezTo>
                  <a:cubicBezTo>
                    <a:pt x="439738" y="556974"/>
                    <a:pt x="478571" y="520700"/>
                    <a:pt x="525170" y="520700"/>
                  </a:cubicBezTo>
                  <a:close/>
                  <a:moveTo>
                    <a:pt x="1020470" y="425450"/>
                  </a:moveTo>
                  <a:cubicBezTo>
                    <a:pt x="1067069" y="425450"/>
                    <a:pt x="1103313" y="461687"/>
                    <a:pt x="1103313" y="508276"/>
                  </a:cubicBezTo>
                  <a:cubicBezTo>
                    <a:pt x="1103313" y="508276"/>
                    <a:pt x="1103313" y="508276"/>
                    <a:pt x="1103313" y="935349"/>
                  </a:cubicBezTo>
                  <a:cubicBezTo>
                    <a:pt x="1103313" y="981938"/>
                    <a:pt x="1067069" y="1020763"/>
                    <a:pt x="1020470" y="1020763"/>
                  </a:cubicBezTo>
                  <a:cubicBezTo>
                    <a:pt x="973871" y="1020763"/>
                    <a:pt x="935038" y="981938"/>
                    <a:pt x="935038" y="935349"/>
                  </a:cubicBezTo>
                  <a:cubicBezTo>
                    <a:pt x="935038" y="935349"/>
                    <a:pt x="935038" y="935349"/>
                    <a:pt x="935038" y="508276"/>
                  </a:cubicBezTo>
                  <a:cubicBezTo>
                    <a:pt x="935038" y="461687"/>
                    <a:pt x="973871" y="425450"/>
                    <a:pt x="1020470" y="425450"/>
                  </a:cubicBezTo>
                  <a:close/>
                  <a:moveTo>
                    <a:pt x="780757" y="336550"/>
                  </a:moveTo>
                  <a:cubicBezTo>
                    <a:pt x="827356" y="336550"/>
                    <a:pt x="863600" y="375426"/>
                    <a:pt x="863600" y="422077"/>
                  </a:cubicBezTo>
                  <a:cubicBezTo>
                    <a:pt x="863600" y="422077"/>
                    <a:pt x="863600" y="422077"/>
                    <a:pt x="863600" y="935236"/>
                  </a:cubicBezTo>
                  <a:cubicBezTo>
                    <a:pt x="863600" y="981887"/>
                    <a:pt x="827356" y="1020763"/>
                    <a:pt x="780757" y="1020763"/>
                  </a:cubicBezTo>
                  <a:cubicBezTo>
                    <a:pt x="731569" y="1020763"/>
                    <a:pt x="695325" y="981887"/>
                    <a:pt x="695325" y="935236"/>
                  </a:cubicBezTo>
                  <a:cubicBezTo>
                    <a:pt x="695325" y="935236"/>
                    <a:pt x="695325" y="935236"/>
                    <a:pt x="695325" y="422077"/>
                  </a:cubicBezTo>
                  <a:cubicBezTo>
                    <a:pt x="695325" y="375426"/>
                    <a:pt x="731569" y="336550"/>
                    <a:pt x="780757" y="336550"/>
                  </a:cubicBezTo>
                  <a:close/>
                  <a:moveTo>
                    <a:pt x="134038" y="136525"/>
                  </a:moveTo>
                  <a:cubicBezTo>
                    <a:pt x="95400" y="136525"/>
                    <a:pt x="61913" y="170246"/>
                    <a:pt x="61913" y="211749"/>
                  </a:cubicBezTo>
                  <a:cubicBezTo>
                    <a:pt x="61913" y="1145564"/>
                    <a:pt x="61913" y="1145564"/>
                    <a:pt x="61913" y="1145564"/>
                  </a:cubicBezTo>
                  <a:cubicBezTo>
                    <a:pt x="61913" y="1187067"/>
                    <a:pt x="95400" y="1220788"/>
                    <a:pt x="136614" y="1220788"/>
                  </a:cubicBezTo>
                  <a:cubicBezTo>
                    <a:pt x="152069" y="1220788"/>
                    <a:pt x="201011" y="1220788"/>
                    <a:pt x="270560" y="1220788"/>
                  </a:cubicBezTo>
                  <a:cubicBezTo>
                    <a:pt x="270560" y="1220788"/>
                    <a:pt x="270560" y="1220788"/>
                    <a:pt x="608000" y="1220788"/>
                  </a:cubicBezTo>
                  <a:cubicBezTo>
                    <a:pt x="664669" y="1220788"/>
                    <a:pt x="723915" y="1220788"/>
                    <a:pt x="780584" y="1220788"/>
                  </a:cubicBezTo>
                  <a:cubicBezTo>
                    <a:pt x="780584" y="1220788"/>
                    <a:pt x="780584" y="1220788"/>
                    <a:pt x="790887" y="1220788"/>
                  </a:cubicBezTo>
                  <a:cubicBezTo>
                    <a:pt x="1002109" y="1220788"/>
                    <a:pt x="1184997" y="1220788"/>
                    <a:pt x="1195300" y="1220788"/>
                  </a:cubicBezTo>
                  <a:cubicBezTo>
                    <a:pt x="1236514" y="1220788"/>
                    <a:pt x="1270001" y="1187067"/>
                    <a:pt x="1270001" y="1145564"/>
                  </a:cubicBezTo>
                  <a:cubicBezTo>
                    <a:pt x="1270001" y="211749"/>
                    <a:pt x="1270001" y="211749"/>
                    <a:pt x="1270001" y="211749"/>
                  </a:cubicBezTo>
                  <a:cubicBezTo>
                    <a:pt x="1270001" y="170246"/>
                    <a:pt x="1236514" y="136525"/>
                    <a:pt x="1195300" y="136525"/>
                  </a:cubicBezTo>
                  <a:cubicBezTo>
                    <a:pt x="1179845" y="136525"/>
                    <a:pt x="1130904" y="136525"/>
                    <a:pt x="1061355" y="136525"/>
                  </a:cubicBezTo>
                  <a:cubicBezTo>
                    <a:pt x="1061355" y="136525"/>
                    <a:pt x="1061355" y="136525"/>
                    <a:pt x="711035" y="136525"/>
                  </a:cubicBezTo>
                  <a:cubicBezTo>
                    <a:pt x="437992" y="136525"/>
                    <a:pt x="149493" y="136525"/>
                    <a:pt x="134038" y="136525"/>
                  </a:cubicBezTo>
                  <a:close/>
                  <a:moveTo>
                    <a:pt x="494637" y="0"/>
                  </a:moveTo>
                  <a:cubicBezTo>
                    <a:pt x="494637" y="0"/>
                    <a:pt x="494637" y="0"/>
                    <a:pt x="824395" y="0"/>
                  </a:cubicBezTo>
                  <a:cubicBezTo>
                    <a:pt x="868191" y="0"/>
                    <a:pt x="904258" y="31082"/>
                    <a:pt x="906834" y="72524"/>
                  </a:cubicBezTo>
                  <a:cubicBezTo>
                    <a:pt x="906834" y="72524"/>
                    <a:pt x="906834" y="72524"/>
                    <a:pt x="906834" y="77704"/>
                  </a:cubicBezTo>
                  <a:cubicBezTo>
                    <a:pt x="1071713" y="77704"/>
                    <a:pt x="1195373" y="77704"/>
                    <a:pt x="1195373" y="77704"/>
                  </a:cubicBezTo>
                  <a:cubicBezTo>
                    <a:pt x="1270083" y="77704"/>
                    <a:pt x="1331913" y="137277"/>
                    <a:pt x="1331913" y="212391"/>
                  </a:cubicBezTo>
                  <a:cubicBezTo>
                    <a:pt x="1331913" y="235702"/>
                    <a:pt x="1331913" y="1142248"/>
                    <a:pt x="1331913" y="1144838"/>
                  </a:cubicBezTo>
                  <a:cubicBezTo>
                    <a:pt x="1331913" y="1147428"/>
                    <a:pt x="1329337" y="1147428"/>
                    <a:pt x="1329337" y="1150018"/>
                  </a:cubicBezTo>
                  <a:cubicBezTo>
                    <a:pt x="1326760" y="1222542"/>
                    <a:pt x="1270083" y="1279525"/>
                    <a:pt x="1197949" y="1279525"/>
                  </a:cubicBezTo>
                  <a:cubicBezTo>
                    <a:pt x="1197949" y="1279525"/>
                    <a:pt x="136541" y="1279525"/>
                    <a:pt x="136541" y="1279525"/>
                  </a:cubicBezTo>
                  <a:cubicBezTo>
                    <a:pt x="61830" y="1279525"/>
                    <a:pt x="0" y="1219952"/>
                    <a:pt x="0" y="1144838"/>
                  </a:cubicBezTo>
                  <a:cubicBezTo>
                    <a:pt x="0" y="1121527"/>
                    <a:pt x="0" y="212391"/>
                    <a:pt x="0" y="212391"/>
                  </a:cubicBezTo>
                  <a:cubicBezTo>
                    <a:pt x="0" y="209801"/>
                    <a:pt x="0" y="209801"/>
                    <a:pt x="0" y="207211"/>
                  </a:cubicBezTo>
                  <a:cubicBezTo>
                    <a:pt x="2576" y="134687"/>
                    <a:pt x="61830" y="77704"/>
                    <a:pt x="133964" y="77704"/>
                  </a:cubicBezTo>
                  <a:cubicBezTo>
                    <a:pt x="133964" y="77704"/>
                    <a:pt x="133964" y="77704"/>
                    <a:pt x="136541" y="77704"/>
                  </a:cubicBezTo>
                  <a:cubicBezTo>
                    <a:pt x="141693" y="77704"/>
                    <a:pt x="257624" y="77704"/>
                    <a:pt x="412198" y="77704"/>
                  </a:cubicBezTo>
                  <a:cubicBezTo>
                    <a:pt x="412198" y="77704"/>
                    <a:pt x="412198" y="77704"/>
                    <a:pt x="412198" y="72524"/>
                  </a:cubicBezTo>
                  <a:cubicBezTo>
                    <a:pt x="414774" y="31082"/>
                    <a:pt x="450841" y="0"/>
                    <a:pt x="494637" y="0"/>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noAutofit/>
            </a:bodyPr>
            <a:lstStyle/>
            <a:p>
              <a:endParaRPr lang="en-US"/>
            </a:p>
          </p:txBody>
        </p:sp>
      </p:grpSp>
      <p:sp>
        <p:nvSpPr>
          <p:cNvPr id="16" name="PpHeader">
            <a:extLst>
              <a:ext uri="{FF2B5EF4-FFF2-40B4-BE49-F238E27FC236}">
                <a16:creationId xmlns:a16="http://schemas.microsoft.com/office/drawing/2014/main" id="{F3198464-621C-4A0F-9CB7-CD6EF42A2A15}"/>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3021032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F730F1A-DA05-4FDF-904F-F5C95903C221}"/>
              </a:ext>
            </a:extLst>
          </p:cNvPr>
          <p:cNvSpPr>
            <a:spLocks noGrp="1"/>
          </p:cNvSpPr>
          <p:nvPr>
            <p:ph type="pic" sz="quarter" idx="10"/>
          </p:nvPr>
        </p:nvSpPr>
        <p:spPr/>
      </p:sp>
      <p:sp>
        <p:nvSpPr>
          <p:cNvPr id="11" name="Rectangle 10">
            <a:extLst>
              <a:ext uri="{FF2B5EF4-FFF2-40B4-BE49-F238E27FC236}">
                <a16:creationId xmlns:a16="http://schemas.microsoft.com/office/drawing/2014/main" id="{028FAED8-D829-481A-8FFD-DD29C6C86F1E}"/>
              </a:ext>
            </a:extLst>
          </p:cNvPr>
          <p:cNvSpPr/>
          <p:nvPr/>
        </p:nvSpPr>
        <p:spPr>
          <a:xfrm>
            <a:off x="6241143" y="1966804"/>
            <a:ext cx="2622485" cy="2622485"/>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2" name="Rectangle 11">
            <a:extLst>
              <a:ext uri="{FF2B5EF4-FFF2-40B4-BE49-F238E27FC236}">
                <a16:creationId xmlns:a16="http://schemas.microsoft.com/office/drawing/2014/main" id="{41B2AB0E-8D7E-42B0-A55B-7719C48A9BCB}"/>
              </a:ext>
            </a:extLst>
          </p:cNvPr>
          <p:cNvSpPr/>
          <p:nvPr/>
        </p:nvSpPr>
        <p:spPr>
          <a:xfrm>
            <a:off x="8995958" y="1966804"/>
            <a:ext cx="2622485" cy="2622485"/>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2" name="PpFooter">
            <a:extLst>
              <a:ext uri="{FF2B5EF4-FFF2-40B4-BE49-F238E27FC236}">
                <a16:creationId xmlns:a16="http://schemas.microsoft.com/office/drawing/2014/main" id="{D6398484-7E33-4A98-9258-3DB5CE560D9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4" name="Grand Title">
            <a:extLst>
              <a:ext uri="{FF2B5EF4-FFF2-40B4-BE49-F238E27FC236}">
                <a16:creationId xmlns:a16="http://schemas.microsoft.com/office/drawing/2014/main" id="{9528AA54-A91B-4996-B8FA-65927EF11868}"/>
              </a:ext>
            </a:extLst>
          </p:cNvPr>
          <p:cNvSpPr txBox="1"/>
          <p:nvPr/>
        </p:nvSpPr>
        <p:spPr>
          <a:xfrm>
            <a:off x="658468" y="1966804"/>
            <a:ext cx="5197850" cy="738664"/>
          </a:xfrm>
          <a:prstGeom prst="rect">
            <a:avLst/>
          </a:prstGeom>
          <a:noFill/>
        </p:spPr>
        <p:txBody>
          <a:bodyPr wrap="square" lIns="0" tIns="0" rIns="0" bIns="0" rtlCol="0" anchor="t" anchorCtr="0">
            <a:spAutoFit/>
          </a:bodyPr>
          <a:lstStyle/>
          <a:p>
            <a:r>
              <a:rPr lang="en-US" sz="2400">
                <a:solidFill>
                  <a:schemeClr val="tx1">
                    <a:lumMod val="75000"/>
                    <a:lumOff val="25000"/>
                  </a:schemeClr>
                </a:solidFill>
                <a:latin typeface="+mj-lt"/>
              </a:rPr>
              <a:t>CREATIVE PRESENTATION SUITABLE</a:t>
            </a:r>
            <a:br>
              <a:rPr lang="en-US" sz="2400">
                <a:solidFill>
                  <a:schemeClr val="tx1">
                    <a:lumMod val="75000"/>
                    <a:lumOff val="25000"/>
                  </a:schemeClr>
                </a:solidFill>
                <a:latin typeface="+mj-lt"/>
              </a:rPr>
            </a:br>
            <a:r>
              <a:rPr lang="en-US" sz="2400">
                <a:solidFill>
                  <a:schemeClr val="tx1">
                    <a:lumMod val="75000"/>
                    <a:lumOff val="25000"/>
                  </a:schemeClr>
                </a:solidFill>
                <a:latin typeface="+mj-lt"/>
              </a:rPr>
              <a:t>FOR MODERN BUSINESS</a:t>
            </a:r>
            <a:endParaRPr lang="en-ID" sz="2400">
              <a:solidFill>
                <a:schemeClr val="accent1"/>
              </a:solidFill>
              <a:latin typeface="+mj-lt"/>
            </a:endParaRPr>
          </a:p>
        </p:txBody>
      </p:sp>
      <p:sp>
        <p:nvSpPr>
          <p:cNvPr id="5" name="Justify Text Body">
            <a:extLst>
              <a:ext uri="{FF2B5EF4-FFF2-40B4-BE49-F238E27FC236}">
                <a16:creationId xmlns:a16="http://schemas.microsoft.com/office/drawing/2014/main" id="{86E6A3DE-9247-407D-90CB-E290E3D517CF}"/>
              </a:ext>
            </a:extLst>
          </p:cNvPr>
          <p:cNvSpPr txBox="1"/>
          <p:nvPr/>
        </p:nvSpPr>
        <p:spPr>
          <a:xfrm>
            <a:off x="645768" y="2879687"/>
            <a:ext cx="5057356" cy="1265731"/>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400">
              <a:solidFill>
                <a:schemeClr val="tx1">
                  <a:lumMod val="50000"/>
                  <a:lumOff val="50000"/>
                </a:schemeClr>
              </a:solidFill>
            </a:endParaRPr>
          </a:p>
        </p:txBody>
      </p:sp>
      <p:grpSp>
        <p:nvGrpSpPr>
          <p:cNvPr id="22" name="Shape">
            <a:extLst>
              <a:ext uri="{FF2B5EF4-FFF2-40B4-BE49-F238E27FC236}">
                <a16:creationId xmlns:a16="http://schemas.microsoft.com/office/drawing/2014/main" id="{4BE53B0D-76D4-41D6-B0F3-6514BA299372}"/>
              </a:ext>
            </a:extLst>
          </p:cNvPr>
          <p:cNvGrpSpPr>
            <a:grpSpLocks noChangeAspect="1"/>
          </p:cNvGrpSpPr>
          <p:nvPr/>
        </p:nvGrpSpPr>
        <p:grpSpPr>
          <a:xfrm>
            <a:off x="645768" y="4387217"/>
            <a:ext cx="1424891" cy="225225"/>
            <a:chOff x="6299994" y="4158518"/>
            <a:chExt cx="1424891" cy="225225"/>
          </a:xfrm>
        </p:grpSpPr>
        <p:sp>
          <p:nvSpPr>
            <p:cNvPr id="27" name="Rectangle 26">
              <a:extLst>
                <a:ext uri="{FF2B5EF4-FFF2-40B4-BE49-F238E27FC236}">
                  <a16:creationId xmlns:a16="http://schemas.microsoft.com/office/drawing/2014/main" id="{E3C9C826-C72E-4379-B9A8-84D6B7097471}"/>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8" name="Freeform: Shape 27">
              <a:extLst>
                <a:ext uri="{FF2B5EF4-FFF2-40B4-BE49-F238E27FC236}">
                  <a16:creationId xmlns:a16="http://schemas.microsoft.com/office/drawing/2014/main" id="{7E8C4637-C39D-4F90-A326-89D8443B340E}"/>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9" name="TextBox 28">
              <a:extLst>
                <a:ext uri="{FF2B5EF4-FFF2-40B4-BE49-F238E27FC236}">
                  <a16:creationId xmlns:a16="http://schemas.microsoft.com/office/drawing/2014/main" id="{80469592-7D98-4E5D-A9F8-A0C92AF49D3F}"/>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30" name="Freeform 447">
              <a:extLst>
                <a:ext uri="{FF2B5EF4-FFF2-40B4-BE49-F238E27FC236}">
                  <a16:creationId xmlns:a16="http://schemas.microsoft.com/office/drawing/2014/main" id="{D88B0B70-8195-4AC0-A241-81941192C752}"/>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5" name="Freeform: Shape 14">
            <a:extLst>
              <a:ext uri="{FF2B5EF4-FFF2-40B4-BE49-F238E27FC236}">
                <a16:creationId xmlns:a16="http://schemas.microsoft.com/office/drawing/2014/main" id="{1125AFE4-F9EB-46DC-9035-A0128A269330}"/>
              </a:ext>
            </a:extLst>
          </p:cNvPr>
          <p:cNvSpPr/>
          <p:nvPr/>
        </p:nvSpPr>
        <p:spPr>
          <a:xfrm>
            <a:off x="10086561" y="2391441"/>
            <a:ext cx="441278" cy="397151"/>
          </a:xfrm>
          <a:custGeom>
            <a:avLst/>
            <a:gdLst>
              <a:gd name="connsiteX0" fmla="*/ 64809 w 280837"/>
              <a:gd name="connsiteY0" fmla="*/ 140418 h 252754"/>
              <a:gd name="connsiteX1" fmla="*/ 172823 w 280837"/>
              <a:gd name="connsiteY1" fmla="*/ 140418 h 252754"/>
              <a:gd name="connsiteX2" fmla="*/ 172823 w 280837"/>
              <a:gd name="connsiteY2" fmla="*/ 162022 h 252754"/>
              <a:gd name="connsiteX3" fmla="*/ 64809 w 280837"/>
              <a:gd name="connsiteY3" fmla="*/ 162022 h 252754"/>
              <a:gd name="connsiteX4" fmla="*/ 64809 w 280837"/>
              <a:gd name="connsiteY4" fmla="*/ 97213 h 252754"/>
              <a:gd name="connsiteX5" fmla="*/ 216029 w 280837"/>
              <a:gd name="connsiteY5" fmla="*/ 97213 h 252754"/>
              <a:gd name="connsiteX6" fmla="*/ 216029 w 280837"/>
              <a:gd name="connsiteY6" fmla="*/ 118817 h 252754"/>
              <a:gd name="connsiteX7" fmla="*/ 64809 w 280837"/>
              <a:gd name="connsiteY7" fmla="*/ 118817 h 252754"/>
              <a:gd name="connsiteX8" fmla="*/ 64809 w 280837"/>
              <a:gd name="connsiteY8" fmla="*/ 54007 h 252754"/>
              <a:gd name="connsiteX9" fmla="*/ 216029 w 280837"/>
              <a:gd name="connsiteY9" fmla="*/ 54007 h 252754"/>
              <a:gd name="connsiteX10" fmla="*/ 216029 w 280837"/>
              <a:gd name="connsiteY10" fmla="*/ 75611 h 252754"/>
              <a:gd name="connsiteX11" fmla="*/ 64809 w 280837"/>
              <a:gd name="connsiteY11" fmla="*/ 75611 h 252754"/>
              <a:gd name="connsiteX12" fmla="*/ 21603 w 280837"/>
              <a:gd name="connsiteY12" fmla="*/ 21603 h 252754"/>
              <a:gd name="connsiteX13" fmla="*/ 21603 w 280837"/>
              <a:gd name="connsiteY13" fmla="*/ 194427 h 252754"/>
              <a:gd name="connsiteX14" fmla="*/ 112335 w 280837"/>
              <a:gd name="connsiteY14" fmla="*/ 194427 h 252754"/>
              <a:gd name="connsiteX15" fmla="*/ 140419 w 280837"/>
              <a:gd name="connsiteY15" fmla="*/ 222510 h 252754"/>
              <a:gd name="connsiteX16" fmla="*/ 168502 w 280837"/>
              <a:gd name="connsiteY16" fmla="*/ 194427 h 252754"/>
              <a:gd name="connsiteX17" fmla="*/ 259234 w 280837"/>
              <a:gd name="connsiteY17" fmla="*/ 194427 h 252754"/>
              <a:gd name="connsiteX18" fmla="*/ 259234 w 280837"/>
              <a:gd name="connsiteY18" fmla="*/ 21603 h 252754"/>
              <a:gd name="connsiteX19" fmla="*/ 0 w 280837"/>
              <a:gd name="connsiteY19" fmla="*/ 0 h 252754"/>
              <a:gd name="connsiteX20" fmla="*/ 280837 w 280837"/>
              <a:gd name="connsiteY20" fmla="*/ 0 h 252754"/>
              <a:gd name="connsiteX21" fmla="*/ 280837 w 280837"/>
              <a:gd name="connsiteY21" fmla="*/ 216030 h 252754"/>
              <a:gd name="connsiteX22" fmla="*/ 177144 w 280837"/>
              <a:gd name="connsiteY22" fmla="*/ 216030 h 252754"/>
              <a:gd name="connsiteX23" fmla="*/ 140419 w 280837"/>
              <a:gd name="connsiteY23" fmla="*/ 252754 h 252754"/>
              <a:gd name="connsiteX24" fmla="*/ 103693 w 280837"/>
              <a:gd name="connsiteY24" fmla="*/ 216030 h 252754"/>
              <a:gd name="connsiteX25" fmla="*/ 0 w 280837"/>
              <a:gd name="connsiteY25" fmla="*/ 216030 h 25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80837" h="252754">
                <a:moveTo>
                  <a:pt x="64809" y="140418"/>
                </a:moveTo>
                <a:lnTo>
                  <a:pt x="172823" y="140418"/>
                </a:lnTo>
                <a:lnTo>
                  <a:pt x="172823" y="162022"/>
                </a:lnTo>
                <a:lnTo>
                  <a:pt x="64809" y="162022"/>
                </a:lnTo>
                <a:close/>
                <a:moveTo>
                  <a:pt x="64809" y="97213"/>
                </a:moveTo>
                <a:lnTo>
                  <a:pt x="216029" y="97213"/>
                </a:lnTo>
                <a:lnTo>
                  <a:pt x="216029" y="118817"/>
                </a:lnTo>
                <a:lnTo>
                  <a:pt x="64809" y="118817"/>
                </a:lnTo>
                <a:close/>
                <a:moveTo>
                  <a:pt x="64809" y="54007"/>
                </a:moveTo>
                <a:lnTo>
                  <a:pt x="216029" y="54007"/>
                </a:lnTo>
                <a:lnTo>
                  <a:pt x="216029" y="75611"/>
                </a:lnTo>
                <a:lnTo>
                  <a:pt x="64809" y="75611"/>
                </a:lnTo>
                <a:close/>
                <a:moveTo>
                  <a:pt x="21603" y="21603"/>
                </a:moveTo>
                <a:lnTo>
                  <a:pt x="21603" y="194427"/>
                </a:lnTo>
                <a:lnTo>
                  <a:pt x="112335" y="194427"/>
                </a:lnTo>
                <a:lnTo>
                  <a:pt x="140419" y="222510"/>
                </a:lnTo>
                <a:lnTo>
                  <a:pt x="168502" y="194427"/>
                </a:lnTo>
                <a:lnTo>
                  <a:pt x="259234" y="194427"/>
                </a:lnTo>
                <a:lnTo>
                  <a:pt x="259234" y="21603"/>
                </a:lnTo>
                <a:close/>
                <a:moveTo>
                  <a:pt x="0" y="0"/>
                </a:moveTo>
                <a:lnTo>
                  <a:pt x="280837" y="0"/>
                </a:lnTo>
                <a:lnTo>
                  <a:pt x="280837" y="216030"/>
                </a:lnTo>
                <a:lnTo>
                  <a:pt x="177144" y="216030"/>
                </a:lnTo>
                <a:lnTo>
                  <a:pt x="140419" y="252754"/>
                </a:lnTo>
                <a:lnTo>
                  <a:pt x="103693" y="216030"/>
                </a:lnTo>
                <a:lnTo>
                  <a:pt x="0" y="216030"/>
                </a:lnTo>
                <a:close/>
              </a:path>
            </a:pathLst>
          </a:custGeom>
          <a:solidFill>
            <a:schemeClr val="bg1"/>
          </a:solidFill>
          <a:ln w="10796"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B3FF1B06-E4A0-43AE-86DE-4198E9A1EA17}"/>
              </a:ext>
            </a:extLst>
          </p:cNvPr>
          <p:cNvSpPr/>
          <p:nvPr/>
        </p:nvSpPr>
        <p:spPr>
          <a:xfrm>
            <a:off x="7348719" y="2369377"/>
            <a:ext cx="407333" cy="441278"/>
          </a:xfrm>
          <a:custGeom>
            <a:avLst/>
            <a:gdLst>
              <a:gd name="connsiteX0" fmla="*/ 43206 w 259234"/>
              <a:gd name="connsiteY0" fmla="*/ 97213 h 280837"/>
              <a:gd name="connsiteX1" fmla="*/ 0 w 259234"/>
              <a:gd name="connsiteY1" fmla="*/ 140419 h 280837"/>
              <a:gd name="connsiteX2" fmla="*/ 43206 w 259234"/>
              <a:gd name="connsiteY2" fmla="*/ 183624 h 280837"/>
              <a:gd name="connsiteX3" fmla="*/ 43206 w 259234"/>
              <a:gd name="connsiteY3" fmla="*/ 237631 h 280837"/>
              <a:gd name="connsiteX4" fmla="*/ 108014 w 259234"/>
              <a:gd name="connsiteY4" fmla="*/ 237631 h 280837"/>
              <a:gd name="connsiteX5" fmla="*/ 151220 w 259234"/>
              <a:gd name="connsiteY5" fmla="*/ 280837 h 280837"/>
              <a:gd name="connsiteX6" fmla="*/ 194426 w 259234"/>
              <a:gd name="connsiteY6" fmla="*/ 237631 h 280837"/>
              <a:gd name="connsiteX7" fmla="*/ 259234 w 259234"/>
              <a:gd name="connsiteY7" fmla="*/ 237631 h 280837"/>
              <a:gd name="connsiteX8" fmla="*/ 259234 w 259234"/>
              <a:gd name="connsiteY8" fmla="*/ 162021 h 280837"/>
              <a:gd name="connsiteX9" fmla="*/ 237632 w 259234"/>
              <a:gd name="connsiteY9" fmla="*/ 162021 h 280837"/>
              <a:gd name="connsiteX10" fmla="*/ 216029 w 259234"/>
              <a:gd name="connsiteY10" fmla="*/ 140419 h 280837"/>
              <a:gd name="connsiteX11" fmla="*/ 237632 w 259234"/>
              <a:gd name="connsiteY11" fmla="*/ 118816 h 280837"/>
              <a:gd name="connsiteX12" fmla="*/ 259234 w 259234"/>
              <a:gd name="connsiteY12" fmla="*/ 118816 h 280837"/>
              <a:gd name="connsiteX13" fmla="*/ 259234 w 259234"/>
              <a:gd name="connsiteY13" fmla="*/ 43206 h 280837"/>
              <a:gd name="connsiteX14" fmla="*/ 194426 w 259234"/>
              <a:gd name="connsiteY14" fmla="*/ 43206 h 280837"/>
              <a:gd name="connsiteX15" fmla="*/ 151220 w 259234"/>
              <a:gd name="connsiteY15" fmla="*/ 0 h 280837"/>
              <a:gd name="connsiteX16" fmla="*/ 108014 w 259234"/>
              <a:gd name="connsiteY16" fmla="*/ 43206 h 280837"/>
              <a:gd name="connsiteX17" fmla="*/ 43206 w 259234"/>
              <a:gd name="connsiteY17" fmla="*/ 43206 h 280837"/>
              <a:gd name="connsiteX18" fmla="*/ 43206 w 259234"/>
              <a:gd name="connsiteY18" fmla="*/ 97213 h 280837"/>
              <a:gd name="connsiteX19" fmla="*/ 64809 w 259234"/>
              <a:gd name="connsiteY19" fmla="*/ 64809 h 280837"/>
              <a:gd name="connsiteX20" fmla="*/ 129617 w 259234"/>
              <a:gd name="connsiteY20" fmla="*/ 64809 h 280837"/>
              <a:gd name="connsiteX21" fmla="*/ 129617 w 259234"/>
              <a:gd name="connsiteY21" fmla="*/ 43206 h 280837"/>
              <a:gd name="connsiteX22" fmla="*/ 151220 w 259234"/>
              <a:gd name="connsiteY22" fmla="*/ 21603 h 280837"/>
              <a:gd name="connsiteX23" fmla="*/ 172823 w 259234"/>
              <a:gd name="connsiteY23" fmla="*/ 43206 h 280837"/>
              <a:gd name="connsiteX24" fmla="*/ 172823 w 259234"/>
              <a:gd name="connsiteY24" fmla="*/ 64809 h 280837"/>
              <a:gd name="connsiteX25" fmla="*/ 237632 w 259234"/>
              <a:gd name="connsiteY25" fmla="*/ 64809 h 280837"/>
              <a:gd name="connsiteX26" fmla="*/ 237632 w 259234"/>
              <a:gd name="connsiteY26" fmla="*/ 97213 h 280837"/>
              <a:gd name="connsiteX27" fmla="*/ 194426 w 259234"/>
              <a:gd name="connsiteY27" fmla="*/ 140419 h 280837"/>
              <a:gd name="connsiteX28" fmla="*/ 237632 w 259234"/>
              <a:gd name="connsiteY28" fmla="*/ 183624 h 280837"/>
              <a:gd name="connsiteX29" fmla="*/ 237632 w 259234"/>
              <a:gd name="connsiteY29" fmla="*/ 216029 h 280837"/>
              <a:gd name="connsiteX30" fmla="*/ 172823 w 259234"/>
              <a:gd name="connsiteY30" fmla="*/ 216029 h 280837"/>
              <a:gd name="connsiteX31" fmla="*/ 172823 w 259234"/>
              <a:gd name="connsiteY31" fmla="*/ 237631 h 280837"/>
              <a:gd name="connsiteX32" fmla="*/ 151220 w 259234"/>
              <a:gd name="connsiteY32" fmla="*/ 259234 h 280837"/>
              <a:gd name="connsiteX33" fmla="*/ 129617 w 259234"/>
              <a:gd name="connsiteY33" fmla="*/ 237631 h 280837"/>
              <a:gd name="connsiteX34" fmla="*/ 129617 w 259234"/>
              <a:gd name="connsiteY34" fmla="*/ 216029 h 280837"/>
              <a:gd name="connsiteX35" fmla="*/ 64809 w 259234"/>
              <a:gd name="connsiteY35" fmla="*/ 216029 h 280837"/>
              <a:gd name="connsiteX36" fmla="*/ 64809 w 259234"/>
              <a:gd name="connsiteY36" fmla="*/ 162021 h 280837"/>
              <a:gd name="connsiteX37" fmla="*/ 43206 w 259234"/>
              <a:gd name="connsiteY37" fmla="*/ 162021 h 280837"/>
              <a:gd name="connsiteX38" fmla="*/ 21603 w 259234"/>
              <a:gd name="connsiteY38" fmla="*/ 140419 h 280837"/>
              <a:gd name="connsiteX39" fmla="*/ 43206 w 259234"/>
              <a:gd name="connsiteY39" fmla="*/ 118816 h 280837"/>
              <a:gd name="connsiteX40" fmla="*/ 64809 w 259234"/>
              <a:gd name="connsiteY40" fmla="*/ 118816 h 280837"/>
              <a:gd name="connsiteX41" fmla="*/ 64809 w 259234"/>
              <a:gd name="connsiteY41" fmla="*/ 64809 h 280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59234" h="280837">
                <a:moveTo>
                  <a:pt x="43206" y="97213"/>
                </a:moveTo>
                <a:cubicBezTo>
                  <a:pt x="19442" y="97213"/>
                  <a:pt x="0" y="116655"/>
                  <a:pt x="0" y="140419"/>
                </a:cubicBezTo>
                <a:cubicBezTo>
                  <a:pt x="0" y="164182"/>
                  <a:pt x="19442" y="183624"/>
                  <a:pt x="43206" y="183624"/>
                </a:cubicBezTo>
                <a:lnTo>
                  <a:pt x="43206" y="237631"/>
                </a:lnTo>
                <a:lnTo>
                  <a:pt x="108014" y="237631"/>
                </a:lnTo>
                <a:cubicBezTo>
                  <a:pt x="108014" y="261395"/>
                  <a:pt x="127457" y="280837"/>
                  <a:pt x="151220" y="280837"/>
                </a:cubicBezTo>
                <a:cubicBezTo>
                  <a:pt x="174983" y="280837"/>
                  <a:pt x="194426" y="261395"/>
                  <a:pt x="194426" y="237631"/>
                </a:cubicBezTo>
                <a:lnTo>
                  <a:pt x="259234" y="237631"/>
                </a:lnTo>
                <a:lnTo>
                  <a:pt x="259234" y="162021"/>
                </a:lnTo>
                <a:lnTo>
                  <a:pt x="237632" y="162021"/>
                </a:lnTo>
                <a:cubicBezTo>
                  <a:pt x="225750" y="162021"/>
                  <a:pt x="216029" y="152300"/>
                  <a:pt x="216029" y="140419"/>
                </a:cubicBezTo>
                <a:cubicBezTo>
                  <a:pt x="216029" y="128537"/>
                  <a:pt x="225750" y="118816"/>
                  <a:pt x="237632" y="118816"/>
                </a:cubicBezTo>
                <a:lnTo>
                  <a:pt x="259234" y="118816"/>
                </a:lnTo>
                <a:lnTo>
                  <a:pt x="259234" y="43206"/>
                </a:lnTo>
                <a:lnTo>
                  <a:pt x="194426" y="43206"/>
                </a:lnTo>
                <a:cubicBezTo>
                  <a:pt x="194426" y="19442"/>
                  <a:pt x="174983" y="0"/>
                  <a:pt x="151220" y="0"/>
                </a:cubicBezTo>
                <a:cubicBezTo>
                  <a:pt x="127457" y="0"/>
                  <a:pt x="108014" y="19442"/>
                  <a:pt x="108014" y="43206"/>
                </a:cubicBezTo>
                <a:lnTo>
                  <a:pt x="43206" y="43206"/>
                </a:lnTo>
                <a:lnTo>
                  <a:pt x="43206" y="97213"/>
                </a:lnTo>
                <a:close/>
                <a:moveTo>
                  <a:pt x="64809" y="64809"/>
                </a:moveTo>
                <a:lnTo>
                  <a:pt x="129617" y="64809"/>
                </a:lnTo>
                <a:lnTo>
                  <a:pt x="129617" y="43206"/>
                </a:lnTo>
                <a:cubicBezTo>
                  <a:pt x="129617" y="31324"/>
                  <a:pt x="139339" y="21603"/>
                  <a:pt x="151220" y="21603"/>
                </a:cubicBezTo>
                <a:cubicBezTo>
                  <a:pt x="163101" y="21603"/>
                  <a:pt x="172823" y="31324"/>
                  <a:pt x="172823" y="43206"/>
                </a:cubicBezTo>
                <a:lnTo>
                  <a:pt x="172823" y="64809"/>
                </a:lnTo>
                <a:lnTo>
                  <a:pt x="237632" y="64809"/>
                </a:lnTo>
                <a:lnTo>
                  <a:pt x="237632" y="97213"/>
                </a:lnTo>
                <a:cubicBezTo>
                  <a:pt x="213868" y="97213"/>
                  <a:pt x="194426" y="116655"/>
                  <a:pt x="194426" y="140419"/>
                </a:cubicBezTo>
                <a:cubicBezTo>
                  <a:pt x="194426" y="164182"/>
                  <a:pt x="213868" y="183624"/>
                  <a:pt x="237632" y="183624"/>
                </a:cubicBezTo>
                <a:lnTo>
                  <a:pt x="237632" y="216029"/>
                </a:lnTo>
                <a:lnTo>
                  <a:pt x="172823" y="216029"/>
                </a:lnTo>
                <a:lnTo>
                  <a:pt x="172823" y="237631"/>
                </a:lnTo>
                <a:cubicBezTo>
                  <a:pt x="172823" y="249513"/>
                  <a:pt x="163101" y="259234"/>
                  <a:pt x="151220" y="259234"/>
                </a:cubicBezTo>
                <a:cubicBezTo>
                  <a:pt x="139339" y="259234"/>
                  <a:pt x="129617" y="249513"/>
                  <a:pt x="129617" y="237631"/>
                </a:cubicBezTo>
                <a:lnTo>
                  <a:pt x="129617" y="216029"/>
                </a:lnTo>
                <a:lnTo>
                  <a:pt x="64809" y="216029"/>
                </a:lnTo>
                <a:lnTo>
                  <a:pt x="64809" y="162021"/>
                </a:lnTo>
                <a:lnTo>
                  <a:pt x="43206" y="162021"/>
                </a:lnTo>
                <a:cubicBezTo>
                  <a:pt x="31324" y="162021"/>
                  <a:pt x="21603" y="152300"/>
                  <a:pt x="21603" y="140419"/>
                </a:cubicBezTo>
                <a:cubicBezTo>
                  <a:pt x="21603" y="128537"/>
                  <a:pt x="31324" y="118816"/>
                  <a:pt x="43206" y="118816"/>
                </a:cubicBezTo>
                <a:lnTo>
                  <a:pt x="64809" y="118816"/>
                </a:lnTo>
                <a:lnTo>
                  <a:pt x="64809" y="64809"/>
                </a:lnTo>
                <a:close/>
              </a:path>
            </a:pathLst>
          </a:custGeom>
          <a:solidFill>
            <a:schemeClr val="bg1"/>
          </a:solidFill>
          <a:ln w="10796" cap="flat">
            <a:noFill/>
            <a:prstDash val="solid"/>
            <a:miter/>
          </a:ln>
        </p:spPr>
        <p:txBody>
          <a:bodyPr rtlCol="0" anchor="ctr"/>
          <a:lstStyle/>
          <a:p>
            <a:endParaRPr lang="en-ID"/>
          </a:p>
        </p:txBody>
      </p:sp>
      <p:grpSp>
        <p:nvGrpSpPr>
          <p:cNvPr id="20" name="Group 19">
            <a:extLst>
              <a:ext uri="{FF2B5EF4-FFF2-40B4-BE49-F238E27FC236}">
                <a16:creationId xmlns:a16="http://schemas.microsoft.com/office/drawing/2014/main" id="{C0971323-B5EB-4B81-9549-3B46EE35C33B}"/>
              </a:ext>
            </a:extLst>
          </p:cNvPr>
          <p:cNvGrpSpPr/>
          <p:nvPr/>
        </p:nvGrpSpPr>
        <p:grpSpPr>
          <a:xfrm>
            <a:off x="6553374" y="2994333"/>
            <a:ext cx="1998022" cy="1187449"/>
            <a:chOff x="6553374" y="2994333"/>
            <a:chExt cx="1998022" cy="1187449"/>
          </a:xfrm>
        </p:grpSpPr>
        <p:sp>
          <p:nvSpPr>
            <p:cNvPr id="18" name="Center Text Body">
              <a:extLst>
                <a:ext uri="{FF2B5EF4-FFF2-40B4-BE49-F238E27FC236}">
                  <a16:creationId xmlns:a16="http://schemas.microsoft.com/office/drawing/2014/main" id="{2BC7F3A2-C4D9-464A-BC24-437AA8C28CAB}"/>
                </a:ext>
              </a:extLst>
            </p:cNvPr>
            <p:cNvSpPr txBox="1"/>
            <p:nvPr/>
          </p:nvSpPr>
          <p:spPr>
            <a:xfrm>
              <a:off x="6553374" y="3373869"/>
              <a:ext cx="1998022"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dictum pellentesque lacus vitae iste ane sad tristique nullam malesuada</a:t>
              </a:r>
              <a:endParaRPr lang="en-ID" sz="1200">
                <a:solidFill>
                  <a:schemeClr val="bg1"/>
                </a:solidFill>
              </a:endParaRPr>
            </a:p>
          </p:txBody>
        </p:sp>
        <p:sp>
          <p:nvSpPr>
            <p:cNvPr id="19" name="CenterSub">
              <a:extLst>
                <a:ext uri="{FF2B5EF4-FFF2-40B4-BE49-F238E27FC236}">
                  <a16:creationId xmlns:a16="http://schemas.microsoft.com/office/drawing/2014/main" id="{363C8926-9BB4-4643-9406-E3E460827802}"/>
                </a:ext>
              </a:extLst>
            </p:cNvPr>
            <p:cNvSpPr txBox="1"/>
            <p:nvPr/>
          </p:nvSpPr>
          <p:spPr>
            <a:xfrm>
              <a:off x="7024196" y="2994333"/>
              <a:ext cx="1056379" cy="284693"/>
            </a:xfrm>
            <a:prstGeom prst="rect">
              <a:avLst/>
            </a:prstGeom>
            <a:noFill/>
          </p:spPr>
          <p:txBody>
            <a:bodyPr wrap="none" lIns="0" tIns="0" rIns="0" bIns="0" rtlCol="0">
              <a:spAutoFit/>
            </a:bodyPr>
            <a:lstStyle/>
            <a:p>
              <a:pPr algn="ctr">
                <a:lnSpc>
                  <a:spcPct val="150000"/>
                </a:lnSpc>
              </a:pPr>
              <a:r>
                <a:rPr lang="en-US" sz="1400" b="1">
                  <a:solidFill>
                    <a:schemeClr val="bg1"/>
                  </a:solidFill>
                  <a:latin typeface="+mj-lt"/>
                </a:rPr>
                <a:t>Vector Based</a:t>
              </a:r>
              <a:endParaRPr lang="en-ID" sz="1400" b="1">
                <a:solidFill>
                  <a:schemeClr val="bg1"/>
                </a:solidFill>
                <a:latin typeface="+mj-lt"/>
              </a:endParaRPr>
            </a:p>
          </p:txBody>
        </p:sp>
      </p:grpSp>
      <p:grpSp>
        <p:nvGrpSpPr>
          <p:cNvPr id="23" name="Group 22">
            <a:extLst>
              <a:ext uri="{FF2B5EF4-FFF2-40B4-BE49-F238E27FC236}">
                <a16:creationId xmlns:a16="http://schemas.microsoft.com/office/drawing/2014/main" id="{3FF905C0-8B28-4868-ACFA-27DE18B89C94}"/>
              </a:ext>
            </a:extLst>
          </p:cNvPr>
          <p:cNvGrpSpPr/>
          <p:nvPr/>
        </p:nvGrpSpPr>
        <p:grpSpPr>
          <a:xfrm>
            <a:off x="9308189" y="2994333"/>
            <a:ext cx="1998022" cy="1187449"/>
            <a:chOff x="6553374" y="2994333"/>
            <a:chExt cx="1998022" cy="1187449"/>
          </a:xfrm>
        </p:grpSpPr>
        <p:sp>
          <p:nvSpPr>
            <p:cNvPr id="24" name="Center Text Body">
              <a:extLst>
                <a:ext uri="{FF2B5EF4-FFF2-40B4-BE49-F238E27FC236}">
                  <a16:creationId xmlns:a16="http://schemas.microsoft.com/office/drawing/2014/main" id="{C4CA5FA6-4CBC-41CF-914E-1D1FF44D5B01}"/>
                </a:ext>
              </a:extLst>
            </p:cNvPr>
            <p:cNvSpPr txBox="1"/>
            <p:nvPr/>
          </p:nvSpPr>
          <p:spPr>
            <a:xfrm>
              <a:off x="6553374" y="3373869"/>
              <a:ext cx="1998022"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dictum pellentesque lacus vitae iste ane sad tristique nullam malesuada</a:t>
              </a:r>
              <a:endParaRPr lang="en-ID" sz="1200">
                <a:solidFill>
                  <a:schemeClr val="bg1"/>
                </a:solidFill>
              </a:endParaRPr>
            </a:p>
          </p:txBody>
        </p:sp>
        <p:sp>
          <p:nvSpPr>
            <p:cNvPr id="25" name="CenterSub">
              <a:extLst>
                <a:ext uri="{FF2B5EF4-FFF2-40B4-BE49-F238E27FC236}">
                  <a16:creationId xmlns:a16="http://schemas.microsoft.com/office/drawing/2014/main" id="{0732F5E9-9E38-44EE-9FEE-25EE6ACEB9D9}"/>
                </a:ext>
              </a:extLst>
            </p:cNvPr>
            <p:cNvSpPr txBox="1"/>
            <p:nvPr/>
          </p:nvSpPr>
          <p:spPr>
            <a:xfrm>
              <a:off x="7086715" y="2994333"/>
              <a:ext cx="931345" cy="284693"/>
            </a:xfrm>
            <a:prstGeom prst="rect">
              <a:avLst/>
            </a:prstGeom>
            <a:noFill/>
          </p:spPr>
          <p:txBody>
            <a:bodyPr wrap="none" lIns="0" tIns="0" rIns="0" bIns="0" rtlCol="0">
              <a:spAutoFit/>
            </a:bodyPr>
            <a:lstStyle/>
            <a:p>
              <a:pPr algn="ctr">
                <a:lnSpc>
                  <a:spcPct val="150000"/>
                </a:lnSpc>
              </a:pPr>
              <a:r>
                <a:rPr lang="en-US" sz="1400" b="1">
                  <a:solidFill>
                    <a:schemeClr val="bg1"/>
                  </a:solidFill>
                  <a:latin typeface="+mj-lt"/>
                </a:rPr>
                <a:t>Fine Layout</a:t>
              </a:r>
              <a:endParaRPr lang="en-ID" sz="1400" b="1">
                <a:solidFill>
                  <a:schemeClr val="bg1"/>
                </a:solidFill>
                <a:latin typeface="+mj-lt"/>
              </a:endParaRPr>
            </a:p>
          </p:txBody>
        </p:sp>
      </p:grpSp>
      <p:sp>
        <p:nvSpPr>
          <p:cNvPr id="26" name="PpHeader">
            <a:extLst>
              <a:ext uri="{FF2B5EF4-FFF2-40B4-BE49-F238E27FC236}">
                <a16:creationId xmlns:a16="http://schemas.microsoft.com/office/drawing/2014/main" id="{22117921-91B3-4DB9-920E-F2A782D725D5}"/>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4085657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1BE8102E-2848-481A-A94C-9817B0F6C4F0}"/>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4" name="Grand Title">
            <a:extLst>
              <a:ext uri="{FF2B5EF4-FFF2-40B4-BE49-F238E27FC236}">
                <a16:creationId xmlns:a16="http://schemas.microsoft.com/office/drawing/2014/main" id="{7FB5CAC1-62F0-4184-998B-1D6407D26679}"/>
              </a:ext>
            </a:extLst>
          </p:cNvPr>
          <p:cNvSpPr txBox="1"/>
          <p:nvPr/>
        </p:nvSpPr>
        <p:spPr>
          <a:xfrm>
            <a:off x="8727056" y="1153096"/>
            <a:ext cx="2585644" cy="1231106"/>
          </a:xfrm>
          <a:prstGeom prst="rect">
            <a:avLst/>
          </a:prstGeom>
          <a:noFill/>
        </p:spPr>
        <p:txBody>
          <a:bodyPr wrap="none" lIns="0" tIns="0" rIns="0" bIns="0" rtlCol="0" anchor="t" anchorCtr="0">
            <a:spAutoFit/>
          </a:bodyPr>
          <a:lstStyle/>
          <a:p>
            <a:pPr algn="r"/>
            <a:r>
              <a:rPr lang="en-US" sz="4000">
                <a:solidFill>
                  <a:schemeClr val="tx1">
                    <a:lumMod val="75000"/>
                    <a:lumOff val="25000"/>
                  </a:schemeClr>
                </a:solidFill>
                <a:latin typeface="+mj-lt"/>
              </a:rPr>
              <a:t>CONTENTS</a:t>
            </a:r>
            <a:br>
              <a:rPr lang="en-US" sz="4000">
                <a:solidFill>
                  <a:schemeClr val="tx1">
                    <a:lumMod val="75000"/>
                    <a:lumOff val="25000"/>
                  </a:schemeClr>
                </a:solidFill>
                <a:latin typeface="+mj-lt"/>
              </a:rPr>
            </a:br>
            <a:r>
              <a:rPr lang="en-US" sz="4000">
                <a:solidFill>
                  <a:schemeClr val="tx1">
                    <a:lumMod val="75000"/>
                    <a:lumOff val="25000"/>
                  </a:schemeClr>
                </a:solidFill>
                <a:latin typeface="+mj-lt"/>
              </a:rPr>
              <a:t>LIST</a:t>
            </a:r>
            <a:endParaRPr lang="en-ID" sz="4000">
              <a:solidFill>
                <a:schemeClr val="accent1"/>
              </a:solidFill>
              <a:latin typeface="+mj-lt"/>
            </a:endParaRPr>
          </a:p>
        </p:txBody>
      </p:sp>
      <p:sp>
        <p:nvSpPr>
          <p:cNvPr id="5" name="PpHolder3">
            <a:extLst>
              <a:ext uri="{FF2B5EF4-FFF2-40B4-BE49-F238E27FC236}">
                <a16:creationId xmlns:a16="http://schemas.microsoft.com/office/drawing/2014/main" id="{BA534086-D1E1-437C-8D1E-3EAB5013F24A}"/>
              </a:ext>
            </a:extLst>
          </p:cNvPr>
          <p:cNvSpPr>
            <a:spLocks noGrp="1"/>
          </p:cNvSpPr>
          <p:nvPr>
            <p:ph type="pic" sz="quarter" idx="10"/>
          </p:nvPr>
        </p:nvSpPr>
        <p:spPr/>
      </p:sp>
      <p:sp>
        <p:nvSpPr>
          <p:cNvPr id="6" name="TextBox">
            <a:extLst>
              <a:ext uri="{FF2B5EF4-FFF2-40B4-BE49-F238E27FC236}">
                <a16:creationId xmlns:a16="http://schemas.microsoft.com/office/drawing/2014/main" id="{DB48029F-08A3-42D9-80DF-7218717197AB}"/>
              </a:ext>
            </a:extLst>
          </p:cNvPr>
          <p:cNvSpPr txBox="1"/>
          <p:nvPr/>
        </p:nvSpPr>
        <p:spPr>
          <a:xfrm>
            <a:off x="7867508" y="3650672"/>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7" name="RightSub">
            <a:extLst>
              <a:ext uri="{FF2B5EF4-FFF2-40B4-BE49-F238E27FC236}">
                <a16:creationId xmlns:a16="http://schemas.microsoft.com/office/drawing/2014/main" id="{47D835D2-4EFD-4A67-928D-988ACE531F0D}"/>
              </a:ext>
            </a:extLst>
          </p:cNvPr>
          <p:cNvSpPr txBox="1"/>
          <p:nvPr/>
        </p:nvSpPr>
        <p:spPr>
          <a:xfrm>
            <a:off x="9105935" y="3271136"/>
            <a:ext cx="1804982"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01. Company Profile</a:t>
            </a:r>
            <a:endParaRPr lang="en-ID" sz="1600" b="1">
              <a:solidFill>
                <a:schemeClr val="tx1">
                  <a:lumMod val="65000"/>
                  <a:lumOff val="35000"/>
                </a:schemeClr>
              </a:solidFill>
              <a:latin typeface="+mj-lt"/>
            </a:endParaRPr>
          </a:p>
        </p:txBody>
      </p:sp>
      <p:sp>
        <p:nvSpPr>
          <p:cNvPr id="8" name="Rectangle 7">
            <a:extLst>
              <a:ext uri="{FF2B5EF4-FFF2-40B4-BE49-F238E27FC236}">
                <a16:creationId xmlns:a16="http://schemas.microsoft.com/office/drawing/2014/main" id="{CAD92C05-6731-425E-B2CF-F5D04043D4AD}"/>
              </a:ext>
            </a:extLst>
          </p:cNvPr>
          <p:cNvSpPr/>
          <p:nvPr/>
        </p:nvSpPr>
        <p:spPr>
          <a:xfrm>
            <a:off x="11312700" y="3049465"/>
            <a:ext cx="880888" cy="27366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9" name="TextBox">
            <a:extLst>
              <a:ext uri="{FF2B5EF4-FFF2-40B4-BE49-F238E27FC236}">
                <a16:creationId xmlns:a16="http://schemas.microsoft.com/office/drawing/2014/main" id="{520583C8-CCB0-440E-B109-BB0FE381471C}"/>
              </a:ext>
            </a:extLst>
          </p:cNvPr>
          <p:cNvSpPr txBox="1"/>
          <p:nvPr/>
        </p:nvSpPr>
        <p:spPr>
          <a:xfrm>
            <a:off x="7867508" y="5020815"/>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10" name="RightSub">
            <a:extLst>
              <a:ext uri="{FF2B5EF4-FFF2-40B4-BE49-F238E27FC236}">
                <a16:creationId xmlns:a16="http://schemas.microsoft.com/office/drawing/2014/main" id="{6B396354-1F1A-4F55-8676-9106F8A8085C}"/>
              </a:ext>
            </a:extLst>
          </p:cNvPr>
          <p:cNvSpPr txBox="1"/>
          <p:nvPr/>
        </p:nvSpPr>
        <p:spPr>
          <a:xfrm>
            <a:off x="9170055" y="4641279"/>
            <a:ext cx="1740862"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02. Meet Our Team</a:t>
            </a:r>
            <a:endParaRPr lang="en-ID" sz="1600" b="1">
              <a:solidFill>
                <a:schemeClr val="tx1">
                  <a:lumMod val="65000"/>
                  <a:lumOff val="35000"/>
                </a:schemeClr>
              </a:solidFill>
              <a:latin typeface="+mj-lt"/>
            </a:endParaRPr>
          </a:p>
        </p:txBody>
      </p:sp>
      <p:sp>
        <p:nvSpPr>
          <p:cNvPr id="11" name="TextBox">
            <a:extLst>
              <a:ext uri="{FF2B5EF4-FFF2-40B4-BE49-F238E27FC236}">
                <a16:creationId xmlns:a16="http://schemas.microsoft.com/office/drawing/2014/main" id="{66119DF7-FD7C-4D94-932D-36B045DBFF15}"/>
              </a:ext>
            </a:extLst>
          </p:cNvPr>
          <p:cNvSpPr txBox="1"/>
          <p:nvPr/>
        </p:nvSpPr>
        <p:spPr>
          <a:xfrm>
            <a:off x="4623207" y="3650672"/>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12" name="RightSub">
            <a:extLst>
              <a:ext uri="{FF2B5EF4-FFF2-40B4-BE49-F238E27FC236}">
                <a16:creationId xmlns:a16="http://schemas.microsoft.com/office/drawing/2014/main" id="{D9D5FFB4-5C7D-4954-81EE-3ED4B5D05F93}"/>
              </a:ext>
            </a:extLst>
          </p:cNvPr>
          <p:cNvSpPr txBox="1"/>
          <p:nvPr/>
        </p:nvSpPr>
        <p:spPr>
          <a:xfrm>
            <a:off x="6137350" y="3271136"/>
            <a:ext cx="1529266"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03. Work Gallery</a:t>
            </a:r>
            <a:endParaRPr lang="en-ID" sz="1600" b="1">
              <a:solidFill>
                <a:schemeClr val="tx1">
                  <a:lumMod val="65000"/>
                  <a:lumOff val="35000"/>
                </a:schemeClr>
              </a:solidFill>
              <a:latin typeface="+mj-lt"/>
            </a:endParaRPr>
          </a:p>
        </p:txBody>
      </p:sp>
      <p:sp>
        <p:nvSpPr>
          <p:cNvPr id="13" name="TextBox">
            <a:extLst>
              <a:ext uri="{FF2B5EF4-FFF2-40B4-BE49-F238E27FC236}">
                <a16:creationId xmlns:a16="http://schemas.microsoft.com/office/drawing/2014/main" id="{C2478B7F-2718-417C-AEE3-418C0BE315CA}"/>
              </a:ext>
            </a:extLst>
          </p:cNvPr>
          <p:cNvSpPr txBox="1"/>
          <p:nvPr/>
        </p:nvSpPr>
        <p:spPr>
          <a:xfrm>
            <a:off x="4623207" y="5020815"/>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14" name="RightSub">
            <a:extLst>
              <a:ext uri="{FF2B5EF4-FFF2-40B4-BE49-F238E27FC236}">
                <a16:creationId xmlns:a16="http://schemas.microsoft.com/office/drawing/2014/main" id="{49EF5707-77DC-4C3D-9B81-F1D727B479C5}"/>
              </a:ext>
            </a:extLst>
          </p:cNvPr>
          <p:cNvSpPr txBox="1"/>
          <p:nvPr/>
        </p:nvSpPr>
        <p:spPr>
          <a:xfrm>
            <a:off x="6134145" y="4641279"/>
            <a:ext cx="1532471"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04. Data Process</a:t>
            </a:r>
            <a:endParaRPr lang="en-ID" sz="1600" b="1">
              <a:solidFill>
                <a:schemeClr val="tx1">
                  <a:lumMod val="65000"/>
                  <a:lumOff val="35000"/>
                </a:schemeClr>
              </a:solidFill>
              <a:latin typeface="+mj-lt"/>
            </a:endParaRPr>
          </a:p>
        </p:txBody>
      </p:sp>
      <p:sp>
        <p:nvSpPr>
          <p:cNvPr id="15" name="PpHeader">
            <a:extLst>
              <a:ext uri="{FF2B5EF4-FFF2-40B4-BE49-F238E27FC236}">
                <a16:creationId xmlns:a16="http://schemas.microsoft.com/office/drawing/2014/main" id="{BB8D3911-2D6B-4A9A-9C28-301E56625221}"/>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916909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76BBA6D7-AFC0-4A0F-83FE-9BD4E08C1E93}"/>
              </a:ext>
            </a:extLst>
          </p:cNvPr>
          <p:cNvSpPr>
            <a:spLocks noGrp="1"/>
          </p:cNvSpPr>
          <p:nvPr>
            <p:ph type="pic" sz="quarter" idx="10"/>
          </p:nvPr>
        </p:nvSpPr>
        <p:spPr/>
      </p:sp>
      <p:sp>
        <p:nvSpPr>
          <p:cNvPr id="12" name="Shapes">
            <a:extLst>
              <a:ext uri="{FF2B5EF4-FFF2-40B4-BE49-F238E27FC236}">
                <a16:creationId xmlns:a16="http://schemas.microsoft.com/office/drawing/2014/main" id="{8A416C93-D039-4F33-9CB5-20DBC97318BF}"/>
              </a:ext>
            </a:extLst>
          </p:cNvPr>
          <p:cNvSpPr>
            <a:spLocks/>
          </p:cNvSpPr>
          <p:nvPr/>
        </p:nvSpPr>
        <p:spPr>
          <a:xfrm>
            <a:off x="0" y="3405319"/>
            <a:ext cx="12193588" cy="3452681"/>
          </a:xfrm>
          <a:prstGeom prst="rect">
            <a:avLst/>
          </a:prstGeom>
          <a:gradFill>
            <a:gsLst>
              <a:gs pos="0">
                <a:schemeClr val="tx1">
                  <a:alpha val="0"/>
                </a:schemeClr>
              </a:gs>
              <a:gs pos="75000">
                <a:schemeClr val="tx1">
                  <a:alpha val="70000"/>
                </a:schemeClr>
              </a:gs>
            </a:gsLst>
            <a:lin ang="5400000" scaled="1"/>
          </a:gra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3225FC75-E3C0-4B5E-AB03-EB57674ED71B}"/>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4" name="Grand Title">
            <a:extLst>
              <a:ext uri="{FF2B5EF4-FFF2-40B4-BE49-F238E27FC236}">
                <a16:creationId xmlns:a16="http://schemas.microsoft.com/office/drawing/2014/main" id="{4774571B-6A71-4886-92B2-32A1D2F56B8C}"/>
              </a:ext>
            </a:extLst>
          </p:cNvPr>
          <p:cNvSpPr txBox="1"/>
          <p:nvPr/>
        </p:nvSpPr>
        <p:spPr>
          <a:xfrm>
            <a:off x="3497869" y="740233"/>
            <a:ext cx="5197850" cy="984885"/>
          </a:xfrm>
          <a:prstGeom prst="rect">
            <a:avLst/>
          </a:prstGeom>
          <a:noFill/>
        </p:spPr>
        <p:txBody>
          <a:bodyPr wrap="square" lIns="0" tIns="0" rIns="0" bIns="0" rtlCol="0" anchor="t" anchorCtr="0">
            <a:spAutoFit/>
          </a:bodyPr>
          <a:lstStyle/>
          <a:p>
            <a:pPr algn="ctr"/>
            <a:r>
              <a:rPr lang="en-US" sz="3200">
                <a:solidFill>
                  <a:schemeClr val="tx1">
                    <a:lumMod val="75000"/>
                    <a:lumOff val="25000"/>
                  </a:schemeClr>
                </a:solidFill>
                <a:latin typeface="+mj-lt"/>
              </a:rPr>
              <a:t>ABOUT TODAYS</a:t>
            </a:r>
            <a:br>
              <a:rPr lang="en-US" sz="3200">
                <a:solidFill>
                  <a:schemeClr val="tx1">
                    <a:lumMod val="75000"/>
                    <a:lumOff val="25000"/>
                  </a:schemeClr>
                </a:solidFill>
                <a:latin typeface="+mj-lt"/>
              </a:rPr>
            </a:br>
            <a:r>
              <a:rPr lang="en-US" sz="3200">
                <a:solidFill>
                  <a:schemeClr val="tx1">
                    <a:lumMod val="75000"/>
                    <a:lumOff val="25000"/>
                  </a:schemeClr>
                </a:solidFill>
                <a:latin typeface="+mj-lt"/>
              </a:rPr>
              <a:t>RUNDOWN</a:t>
            </a:r>
            <a:endParaRPr lang="en-ID" sz="3200">
              <a:solidFill>
                <a:schemeClr val="accent1"/>
              </a:solidFill>
              <a:latin typeface="+mj-lt"/>
            </a:endParaRPr>
          </a:p>
        </p:txBody>
      </p:sp>
      <p:sp>
        <p:nvSpPr>
          <p:cNvPr id="5" name="Justify Text Body">
            <a:extLst>
              <a:ext uri="{FF2B5EF4-FFF2-40B4-BE49-F238E27FC236}">
                <a16:creationId xmlns:a16="http://schemas.microsoft.com/office/drawing/2014/main" id="{E0574025-A808-4820-B3AA-816B584AD5BB}"/>
              </a:ext>
            </a:extLst>
          </p:cNvPr>
          <p:cNvSpPr txBox="1"/>
          <p:nvPr/>
        </p:nvSpPr>
        <p:spPr>
          <a:xfrm>
            <a:off x="2426133" y="1937574"/>
            <a:ext cx="7341322" cy="619400"/>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praesent turpis antes elementum ipsum volutpat tincidunt dapibus integer</a:t>
            </a:r>
            <a:endParaRPr lang="en-ID" sz="1400">
              <a:solidFill>
                <a:schemeClr val="tx1">
                  <a:lumMod val="50000"/>
                  <a:lumOff val="50000"/>
                </a:schemeClr>
              </a:solidFill>
            </a:endParaRPr>
          </a:p>
        </p:txBody>
      </p:sp>
      <p:grpSp>
        <p:nvGrpSpPr>
          <p:cNvPr id="18" name="Shape">
            <a:extLst>
              <a:ext uri="{FF2B5EF4-FFF2-40B4-BE49-F238E27FC236}">
                <a16:creationId xmlns:a16="http://schemas.microsoft.com/office/drawing/2014/main" id="{EF61A4FD-73CF-45BB-A0AC-9AE91EE34113}"/>
              </a:ext>
            </a:extLst>
          </p:cNvPr>
          <p:cNvGrpSpPr>
            <a:grpSpLocks noChangeAspect="1"/>
          </p:cNvGrpSpPr>
          <p:nvPr/>
        </p:nvGrpSpPr>
        <p:grpSpPr>
          <a:xfrm>
            <a:off x="5384348" y="2778954"/>
            <a:ext cx="1424891" cy="225225"/>
            <a:chOff x="6299994" y="4158518"/>
            <a:chExt cx="1424891" cy="225225"/>
          </a:xfrm>
        </p:grpSpPr>
        <p:sp>
          <p:nvSpPr>
            <p:cNvPr id="19" name="Rectangle 18">
              <a:extLst>
                <a:ext uri="{FF2B5EF4-FFF2-40B4-BE49-F238E27FC236}">
                  <a16:creationId xmlns:a16="http://schemas.microsoft.com/office/drawing/2014/main" id="{C297BB32-84F9-4B16-8CEF-21EE78F1E24D}"/>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3" name="Freeform: Shape 22">
              <a:extLst>
                <a:ext uri="{FF2B5EF4-FFF2-40B4-BE49-F238E27FC236}">
                  <a16:creationId xmlns:a16="http://schemas.microsoft.com/office/drawing/2014/main" id="{2C48ADF1-D99B-4DC9-9164-27AD46799DE2}"/>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4" name="TextBox 23">
              <a:extLst>
                <a:ext uri="{FF2B5EF4-FFF2-40B4-BE49-F238E27FC236}">
                  <a16:creationId xmlns:a16="http://schemas.microsoft.com/office/drawing/2014/main" id="{0B0343D8-7845-4548-87E4-8E96B60E7FD0}"/>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5" name="Freeform 447">
              <a:extLst>
                <a:ext uri="{FF2B5EF4-FFF2-40B4-BE49-F238E27FC236}">
                  <a16:creationId xmlns:a16="http://schemas.microsoft.com/office/drawing/2014/main" id="{443A70ED-6760-4D61-BEC5-C9E1CB5D6120}"/>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3" name="Rectangle 12">
            <a:extLst>
              <a:ext uri="{FF2B5EF4-FFF2-40B4-BE49-F238E27FC236}">
                <a16:creationId xmlns:a16="http://schemas.microsoft.com/office/drawing/2014/main" id="{375407A9-B75C-4826-A1EB-4DF8E6DA439A}"/>
              </a:ext>
            </a:extLst>
          </p:cNvPr>
          <p:cNvSpPr/>
          <p:nvPr/>
        </p:nvSpPr>
        <p:spPr>
          <a:xfrm>
            <a:off x="5694099" y="5101400"/>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LeftSub">
            <a:extLst>
              <a:ext uri="{FF2B5EF4-FFF2-40B4-BE49-F238E27FC236}">
                <a16:creationId xmlns:a16="http://schemas.microsoft.com/office/drawing/2014/main" id="{DF5D6E9B-9A50-4F36-A0BE-FE1DE0C5728F}"/>
              </a:ext>
            </a:extLst>
          </p:cNvPr>
          <p:cNvSpPr txBox="1"/>
          <p:nvPr/>
        </p:nvSpPr>
        <p:spPr>
          <a:xfrm>
            <a:off x="5621508" y="4007085"/>
            <a:ext cx="950581"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pPr algn="ctr"/>
            <a:r>
              <a:rPr lang="en-US" sz="1400" b="0">
                <a:solidFill>
                  <a:schemeClr val="bg1"/>
                </a:solidFill>
              </a:rPr>
              <a:t>Introduction</a:t>
            </a:r>
            <a:endParaRPr lang="en-ID" sz="1400" b="0">
              <a:solidFill>
                <a:schemeClr val="bg1"/>
              </a:solidFill>
            </a:endParaRPr>
          </a:p>
        </p:txBody>
      </p:sp>
      <p:sp>
        <p:nvSpPr>
          <p:cNvPr id="16" name="Justify Text Body">
            <a:extLst>
              <a:ext uri="{FF2B5EF4-FFF2-40B4-BE49-F238E27FC236}">
                <a16:creationId xmlns:a16="http://schemas.microsoft.com/office/drawing/2014/main" id="{FB16EFC0-4EA3-49C7-B79F-8111A377F9FC}"/>
              </a:ext>
            </a:extLst>
          </p:cNvPr>
          <p:cNvSpPr txBox="1"/>
          <p:nvPr/>
        </p:nvSpPr>
        <p:spPr>
          <a:xfrm>
            <a:off x="4761541" y="4349750"/>
            <a:ext cx="2670507" cy="530915"/>
          </a:xfrm>
          <a:prstGeom prst="rect">
            <a:avLst/>
          </a:prstGeom>
          <a:noFill/>
        </p:spPr>
        <p:txBody>
          <a:bodyPr wrap="square" lIns="0" tIns="0" rIns="0" bIns="0" rtlCol="0">
            <a:spAutoFit/>
          </a:bodyPr>
          <a:lstStyle/>
          <a:p>
            <a:pPr algn="ctr">
              <a:lnSpc>
                <a:spcPct val="150000"/>
              </a:lnSpc>
            </a:pPr>
            <a:r>
              <a:rPr lang="en-US" sz="1200">
                <a:solidFill>
                  <a:schemeClr val="bg1"/>
                </a:solidFill>
              </a:rPr>
              <a:t>asuscipit eros iste metus auctor id dapibus quam aliquam sied</a:t>
            </a:r>
            <a:endParaRPr lang="en-ID" sz="1200">
              <a:solidFill>
                <a:schemeClr val="bg1"/>
              </a:solidFill>
            </a:endParaRPr>
          </a:p>
        </p:txBody>
      </p:sp>
      <p:cxnSp>
        <p:nvCxnSpPr>
          <p:cNvPr id="17" name="Straight Connector 16">
            <a:extLst>
              <a:ext uri="{FF2B5EF4-FFF2-40B4-BE49-F238E27FC236}">
                <a16:creationId xmlns:a16="http://schemas.microsoft.com/office/drawing/2014/main" id="{D28B6FDA-2CA1-4D02-8B6A-9EC23B63BD6B}"/>
              </a:ext>
            </a:extLst>
          </p:cNvPr>
          <p:cNvCxnSpPr>
            <a:cxnSpLocks/>
            <a:endCxn id="12" idx="2"/>
          </p:cNvCxnSpPr>
          <p:nvPr/>
        </p:nvCxnSpPr>
        <p:spPr>
          <a:xfrm>
            <a:off x="6096794" y="5906790"/>
            <a:ext cx="0" cy="95121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21" name="Freeform 48">
            <a:extLst>
              <a:ext uri="{FF2B5EF4-FFF2-40B4-BE49-F238E27FC236}">
                <a16:creationId xmlns:a16="http://schemas.microsoft.com/office/drawing/2014/main" id="{C7F97B4E-081A-4678-8585-A91DD13C95D1}"/>
              </a:ext>
            </a:extLst>
          </p:cNvPr>
          <p:cNvSpPr>
            <a:spLocks noEditPoints="1"/>
          </p:cNvSpPr>
          <p:nvPr/>
        </p:nvSpPr>
        <p:spPr bwMode="auto">
          <a:xfrm>
            <a:off x="6001495" y="5348591"/>
            <a:ext cx="190597" cy="311008"/>
          </a:xfrm>
          <a:custGeom>
            <a:avLst/>
            <a:gdLst>
              <a:gd name="T0" fmla="*/ 125 w 125"/>
              <a:gd name="T1" fmla="*/ 184 h 204"/>
              <a:gd name="T2" fmla="*/ 56 w 125"/>
              <a:gd name="T3" fmla="*/ 204 h 204"/>
              <a:gd name="T4" fmla="*/ 29 w 125"/>
              <a:gd name="T5" fmla="*/ 165 h 204"/>
              <a:gd name="T6" fmla="*/ 34 w 125"/>
              <a:gd name="T7" fmla="*/ 124 h 204"/>
              <a:gd name="T8" fmla="*/ 47 w 125"/>
              <a:gd name="T9" fmla="*/ 158 h 204"/>
              <a:gd name="T10" fmla="*/ 49 w 125"/>
              <a:gd name="T11" fmla="*/ 159 h 204"/>
              <a:gd name="T12" fmla="*/ 50 w 125"/>
              <a:gd name="T13" fmla="*/ 66 h 204"/>
              <a:gd name="T14" fmla="*/ 59 w 125"/>
              <a:gd name="T15" fmla="*/ 58 h 204"/>
              <a:gd name="T16" fmla="*/ 67 w 125"/>
              <a:gd name="T17" fmla="*/ 121 h 204"/>
              <a:gd name="T18" fmla="*/ 68 w 125"/>
              <a:gd name="T19" fmla="*/ 122 h 204"/>
              <a:gd name="T20" fmla="*/ 69 w 125"/>
              <a:gd name="T21" fmla="*/ 100 h 204"/>
              <a:gd name="T22" fmla="*/ 78 w 125"/>
              <a:gd name="T23" fmla="*/ 92 h 204"/>
              <a:gd name="T24" fmla="*/ 86 w 125"/>
              <a:gd name="T25" fmla="*/ 121 h 204"/>
              <a:gd name="T26" fmla="*/ 87 w 125"/>
              <a:gd name="T27" fmla="*/ 122 h 204"/>
              <a:gd name="T28" fmla="*/ 89 w 125"/>
              <a:gd name="T29" fmla="*/ 110 h 204"/>
              <a:gd name="T30" fmla="*/ 98 w 125"/>
              <a:gd name="T31" fmla="*/ 102 h 204"/>
              <a:gd name="T32" fmla="*/ 106 w 125"/>
              <a:gd name="T33" fmla="*/ 121 h 204"/>
              <a:gd name="T34" fmla="*/ 107 w 125"/>
              <a:gd name="T35" fmla="*/ 122 h 204"/>
              <a:gd name="T36" fmla="*/ 108 w 125"/>
              <a:gd name="T37" fmla="*/ 116 h 204"/>
              <a:gd name="T38" fmla="*/ 117 w 125"/>
              <a:gd name="T39" fmla="*/ 108 h 204"/>
              <a:gd name="T40" fmla="*/ 75 w 125"/>
              <a:gd name="T41" fmla="*/ 58 h 204"/>
              <a:gd name="T42" fmla="*/ 41 w 125"/>
              <a:gd name="T43" fmla="*/ 58 h 204"/>
              <a:gd name="T44" fmla="*/ 44 w 125"/>
              <a:gd name="T45" fmla="*/ 66 h 204"/>
              <a:gd name="T46" fmla="*/ 59 w 125"/>
              <a:gd name="T47" fmla="*/ 52 h 204"/>
              <a:gd name="T48" fmla="*/ 73 w 125"/>
              <a:gd name="T49" fmla="*/ 66 h 204"/>
              <a:gd name="T50" fmla="*/ 78 w 125"/>
              <a:gd name="T51" fmla="*/ 86 h 204"/>
              <a:gd name="T52" fmla="*/ 94 w 125"/>
              <a:gd name="T53" fmla="*/ 58 h 204"/>
              <a:gd name="T54" fmla="*/ 21 w 125"/>
              <a:gd name="T55" fmla="*/ 58 h 204"/>
              <a:gd name="T56" fmla="*/ 44 w 125"/>
              <a:gd name="T57" fmla="*/ 88 h 204"/>
              <a:gd name="T58" fmla="*/ 58 w 125"/>
              <a:gd name="T59" fmla="*/ 25 h 204"/>
              <a:gd name="T60" fmla="*/ 74 w 125"/>
              <a:gd name="T61" fmla="*/ 87 h 204"/>
              <a:gd name="T62" fmla="*/ 78 w 125"/>
              <a:gd name="T63" fmla="*/ 86 h 204"/>
              <a:gd name="T64" fmla="*/ 4 w 125"/>
              <a:gd name="T65" fmla="*/ 58 h 204"/>
              <a:gd name="T66" fmla="*/ 112 w 125"/>
              <a:gd name="T67" fmla="*/ 58 h 204"/>
              <a:gd name="T68" fmla="*/ 97 w 125"/>
              <a:gd name="T69" fmla="*/ 96 h 204"/>
              <a:gd name="T70" fmla="*/ 101 w 125"/>
              <a:gd name="T71" fmla="*/ 97 h 204"/>
              <a:gd name="T72" fmla="*/ 58 w 125"/>
              <a:gd name="T73" fmla="*/ 0 h 204"/>
              <a:gd name="T74" fmla="*/ 44 w 125"/>
              <a:gd name="T75" fmla="*/ 11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204">
                <a:moveTo>
                  <a:pt x="125" y="116"/>
                </a:moveTo>
                <a:cubicBezTo>
                  <a:pt x="125" y="116"/>
                  <a:pt x="125" y="180"/>
                  <a:pt x="125" y="184"/>
                </a:cubicBezTo>
                <a:cubicBezTo>
                  <a:pt x="125" y="190"/>
                  <a:pt x="107" y="204"/>
                  <a:pt x="107" y="204"/>
                </a:cubicBezTo>
                <a:cubicBezTo>
                  <a:pt x="56" y="204"/>
                  <a:pt x="56" y="204"/>
                  <a:pt x="56" y="204"/>
                </a:cubicBezTo>
                <a:cubicBezTo>
                  <a:pt x="56" y="204"/>
                  <a:pt x="39" y="185"/>
                  <a:pt x="33" y="177"/>
                </a:cubicBezTo>
                <a:cubicBezTo>
                  <a:pt x="30" y="174"/>
                  <a:pt x="29" y="172"/>
                  <a:pt x="29" y="165"/>
                </a:cubicBezTo>
                <a:cubicBezTo>
                  <a:pt x="29" y="149"/>
                  <a:pt x="29" y="144"/>
                  <a:pt x="29" y="141"/>
                </a:cubicBezTo>
                <a:cubicBezTo>
                  <a:pt x="29" y="139"/>
                  <a:pt x="34" y="127"/>
                  <a:pt x="34" y="124"/>
                </a:cubicBezTo>
                <a:cubicBezTo>
                  <a:pt x="34" y="121"/>
                  <a:pt x="47" y="123"/>
                  <a:pt x="47" y="134"/>
                </a:cubicBezTo>
                <a:cubicBezTo>
                  <a:pt x="47" y="143"/>
                  <a:pt x="47" y="158"/>
                  <a:pt x="47" y="158"/>
                </a:cubicBezTo>
                <a:cubicBezTo>
                  <a:pt x="47" y="158"/>
                  <a:pt x="48" y="159"/>
                  <a:pt x="48" y="159"/>
                </a:cubicBezTo>
                <a:cubicBezTo>
                  <a:pt x="49" y="159"/>
                  <a:pt x="49" y="159"/>
                  <a:pt x="49" y="159"/>
                </a:cubicBezTo>
                <a:cubicBezTo>
                  <a:pt x="49" y="159"/>
                  <a:pt x="50" y="158"/>
                  <a:pt x="50" y="158"/>
                </a:cubicBezTo>
                <a:cubicBezTo>
                  <a:pt x="50" y="66"/>
                  <a:pt x="50" y="66"/>
                  <a:pt x="50" y="66"/>
                </a:cubicBezTo>
                <a:cubicBezTo>
                  <a:pt x="50" y="62"/>
                  <a:pt x="54" y="58"/>
                  <a:pt x="58" y="58"/>
                </a:cubicBezTo>
                <a:cubicBezTo>
                  <a:pt x="59" y="58"/>
                  <a:pt x="59" y="58"/>
                  <a:pt x="59" y="58"/>
                </a:cubicBezTo>
                <a:cubicBezTo>
                  <a:pt x="63" y="58"/>
                  <a:pt x="67" y="62"/>
                  <a:pt x="67" y="66"/>
                </a:cubicBezTo>
                <a:cubicBezTo>
                  <a:pt x="67" y="121"/>
                  <a:pt x="67" y="121"/>
                  <a:pt x="67" y="121"/>
                </a:cubicBezTo>
                <a:cubicBezTo>
                  <a:pt x="67" y="122"/>
                  <a:pt x="67" y="122"/>
                  <a:pt x="68" y="122"/>
                </a:cubicBezTo>
                <a:cubicBezTo>
                  <a:pt x="68" y="122"/>
                  <a:pt x="68" y="122"/>
                  <a:pt x="68" y="122"/>
                </a:cubicBezTo>
                <a:cubicBezTo>
                  <a:pt x="69" y="122"/>
                  <a:pt x="69" y="122"/>
                  <a:pt x="69" y="121"/>
                </a:cubicBezTo>
                <a:cubicBezTo>
                  <a:pt x="69" y="100"/>
                  <a:pt x="69" y="100"/>
                  <a:pt x="69" y="100"/>
                </a:cubicBezTo>
                <a:cubicBezTo>
                  <a:pt x="69" y="96"/>
                  <a:pt x="73" y="92"/>
                  <a:pt x="77" y="92"/>
                </a:cubicBezTo>
                <a:cubicBezTo>
                  <a:pt x="78" y="92"/>
                  <a:pt x="78" y="92"/>
                  <a:pt x="78" y="92"/>
                </a:cubicBezTo>
                <a:cubicBezTo>
                  <a:pt x="83" y="92"/>
                  <a:pt x="86" y="96"/>
                  <a:pt x="86" y="100"/>
                </a:cubicBezTo>
                <a:cubicBezTo>
                  <a:pt x="86" y="121"/>
                  <a:pt x="86" y="121"/>
                  <a:pt x="86" y="121"/>
                </a:cubicBezTo>
                <a:cubicBezTo>
                  <a:pt x="86" y="122"/>
                  <a:pt x="87" y="122"/>
                  <a:pt x="87" y="122"/>
                </a:cubicBezTo>
                <a:cubicBezTo>
                  <a:pt x="87" y="122"/>
                  <a:pt x="87" y="122"/>
                  <a:pt x="87" y="122"/>
                </a:cubicBezTo>
                <a:cubicBezTo>
                  <a:pt x="88" y="122"/>
                  <a:pt x="89" y="122"/>
                  <a:pt x="89" y="121"/>
                </a:cubicBezTo>
                <a:cubicBezTo>
                  <a:pt x="89" y="110"/>
                  <a:pt x="89" y="110"/>
                  <a:pt x="89" y="110"/>
                </a:cubicBezTo>
                <a:cubicBezTo>
                  <a:pt x="89" y="106"/>
                  <a:pt x="92" y="102"/>
                  <a:pt x="97" y="102"/>
                </a:cubicBezTo>
                <a:cubicBezTo>
                  <a:pt x="98" y="102"/>
                  <a:pt x="98" y="102"/>
                  <a:pt x="98" y="102"/>
                </a:cubicBezTo>
                <a:cubicBezTo>
                  <a:pt x="102" y="102"/>
                  <a:pt x="106" y="106"/>
                  <a:pt x="106" y="110"/>
                </a:cubicBezTo>
                <a:cubicBezTo>
                  <a:pt x="106" y="121"/>
                  <a:pt x="106" y="121"/>
                  <a:pt x="106" y="121"/>
                </a:cubicBezTo>
                <a:cubicBezTo>
                  <a:pt x="106" y="122"/>
                  <a:pt x="106" y="122"/>
                  <a:pt x="107" y="122"/>
                </a:cubicBezTo>
                <a:cubicBezTo>
                  <a:pt x="107" y="122"/>
                  <a:pt x="107" y="122"/>
                  <a:pt x="107" y="122"/>
                </a:cubicBezTo>
                <a:cubicBezTo>
                  <a:pt x="107" y="122"/>
                  <a:pt x="108" y="122"/>
                  <a:pt x="108" y="121"/>
                </a:cubicBezTo>
                <a:cubicBezTo>
                  <a:pt x="108" y="116"/>
                  <a:pt x="108" y="116"/>
                  <a:pt x="108" y="116"/>
                </a:cubicBezTo>
                <a:cubicBezTo>
                  <a:pt x="108" y="111"/>
                  <a:pt x="112" y="108"/>
                  <a:pt x="116" y="108"/>
                </a:cubicBezTo>
                <a:cubicBezTo>
                  <a:pt x="117" y="108"/>
                  <a:pt x="117" y="108"/>
                  <a:pt x="117" y="108"/>
                </a:cubicBezTo>
                <a:cubicBezTo>
                  <a:pt x="121" y="108"/>
                  <a:pt x="125" y="111"/>
                  <a:pt x="125" y="116"/>
                </a:cubicBezTo>
                <a:close/>
                <a:moveTo>
                  <a:pt x="75" y="58"/>
                </a:moveTo>
                <a:cubicBezTo>
                  <a:pt x="75" y="49"/>
                  <a:pt x="67" y="41"/>
                  <a:pt x="58" y="41"/>
                </a:cubicBezTo>
                <a:cubicBezTo>
                  <a:pt x="48" y="41"/>
                  <a:pt x="41" y="49"/>
                  <a:pt x="41" y="58"/>
                </a:cubicBezTo>
                <a:cubicBezTo>
                  <a:pt x="41" y="62"/>
                  <a:pt x="42" y="65"/>
                  <a:pt x="44" y="68"/>
                </a:cubicBezTo>
                <a:cubicBezTo>
                  <a:pt x="44" y="66"/>
                  <a:pt x="44" y="66"/>
                  <a:pt x="44" y="66"/>
                </a:cubicBezTo>
                <a:cubicBezTo>
                  <a:pt x="44" y="58"/>
                  <a:pt x="50" y="52"/>
                  <a:pt x="58" y="52"/>
                </a:cubicBezTo>
                <a:cubicBezTo>
                  <a:pt x="59" y="52"/>
                  <a:pt x="59" y="52"/>
                  <a:pt x="59" y="52"/>
                </a:cubicBezTo>
                <a:cubicBezTo>
                  <a:pt x="67" y="52"/>
                  <a:pt x="73" y="58"/>
                  <a:pt x="73" y="66"/>
                </a:cubicBezTo>
                <a:cubicBezTo>
                  <a:pt x="73" y="66"/>
                  <a:pt x="73" y="66"/>
                  <a:pt x="73" y="66"/>
                </a:cubicBezTo>
                <a:cubicBezTo>
                  <a:pt x="74" y="64"/>
                  <a:pt x="75" y="61"/>
                  <a:pt x="75" y="58"/>
                </a:cubicBezTo>
                <a:close/>
                <a:moveTo>
                  <a:pt x="78" y="86"/>
                </a:moveTo>
                <a:cubicBezTo>
                  <a:pt x="79" y="86"/>
                  <a:pt x="80" y="86"/>
                  <a:pt x="81" y="86"/>
                </a:cubicBezTo>
                <a:cubicBezTo>
                  <a:pt x="89" y="80"/>
                  <a:pt x="94" y="69"/>
                  <a:pt x="94" y="58"/>
                </a:cubicBezTo>
                <a:cubicBezTo>
                  <a:pt x="94" y="38"/>
                  <a:pt x="78" y="21"/>
                  <a:pt x="58" y="21"/>
                </a:cubicBezTo>
                <a:cubicBezTo>
                  <a:pt x="38" y="21"/>
                  <a:pt x="21" y="38"/>
                  <a:pt x="21" y="58"/>
                </a:cubicBezTo>
                <a:cubicBezTo>
                  <a:pt x="21" y="73"/>
                  <a:pt x="31" y="86"/>
                  <a:pt x="44" y="92"/>
                </a:cubicBezTo>
                <a:cubicBezTo>
                  <a:pt x="44" y="88"/>
                  <a:pt x="44" y="88"/>
                  <a:pt x="44" y="88"/>
                </a:cubicBezTo>
                <a:cubicBezTo>
                  <a:pt x="33" y="82"/>
                  <a:pt x="25" y="71"/>
                  <a:pt x="25" y="58"/>
                </a:cubicBezTo>
                <a:cubicBezTo>
                  <a:pt x="25" y="40"/>
                  <a:pt x="40" y="25"/>
                  <a:pt x="58" y="25"/>
                </a:cubicBezTo>
                <a:cubicBezTo>
                  <a:pt x="76" y="25"/>
                  <a:pt x="90" y="40"/>
                  <a:pt x="90" y="58"/>
                </a:cubicBezTo>
                <a:cubicBezTo>
                  <a:pt x="90" y="70"/>
                  <a:pt x="84" y="81"/>
                  <a:pt x="74" y="87"/>
                </a:cubicBezTo>
                <a:cubicBezTo>
                  <a:pt x="75" y="86"/>
                  <a:pt x="76" y="86"/>
                  <a:pt x="77" y="86"/>
                </a:cubicBezTo>
                <a:lnTo>
                  <a:pt x="78" y="86"/>
                </a:lnTo>
                <a:close/>
                <a:moveTo>
                  <a:pt x="44" y="110"/>
                </a:moveTo>
                <a:cubicBezTo>
                  <a:pt x="21" y="104"/>
                  <a:pt x="4" y="83"/>
                  <a:pt x="4" y="58"/>
                </a:cubicBezTo>
                <a:cubicBezTo>
                  <a:pt x="4" y="28"/>
                  <a:pt x="28" y="4"/>
                  <a:pt x="58" y="4"/>
                </a:cubicBezTo>
                <a:cubicBezTo>
                  <a:pt x="88" y="4"/>
                  <a:pt x="112" y="28"/>
                  <a:pt x="112" y="58"/>
                </a:cubicBezTo>
                <a:cubicBezTo>
                  <a:pt x="112" y="73"/>
                  <a:pt x="106" y="87"/>
                  <a:pt x="96" y="96"/>
                </a:cubicBezTo>
                <a:cubicBezTo>
                  <a:pt x="96" y="96"/>
                  <a:pt x="96" y="96"/>
                  <a:pt x="97" y="96"/>
                </a:cubicBezTo>
                <a:cubicBezTo>
                  <a:pt x="98" y="96"/>
                  <a:pt x="98" y="96"/>
                  <a:pt x="98" y="96"/>
                </a:cubicBezTo>
                <a:cubicBezTo>
                  <a:pt x="99" y="96"/>
                  <a:pt x="100" y="97"/>
                  <a:pt x="101" y="97"/>
                </a:cubicBezTo>
                <a:cubicBezTo>
                  <a:pt x="110" y="86"/>
                  <a:pt x="116" y="73"/>
                  <a:pt x="116" y="58"/>
                </a:cubicBezTo>
                <a:cubicBezTo>
                  <a:pt x="116" y="26"/>
                  <a:pt x="90" y="0"/>
                  <a:pt x="58" y="0"/>
                </a:cubicBezTo>
                <a:cubicBezTo>
                  <a:pt x="26" y="0"/>
                  <a:pt x="0" y="26"/>
                  <a:pt x="0" y="58"/>
                </a:cubicBezTo>
                <a:cubicBezTo>
                  <a:pt x="0" y="85"/>
                  <a:pt x="19" y="108"/>
                  <a:pt x="44" y="114"/>
                </a:cubicBezTo>
                <a:lnTo>
                  <a:pt x="44" y="110"/>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22" name="PpHeader">
            <a:extLst>
              <a:ext uri="{FF2B5EF4-FFF2-40B4-BE49-F238E27FC236}">
                <a16:creationId xmlns:a16="http://schemas.microsoft.com/office/drawing/2014/main" id="{BDB0C802-6CE4-437F-BD94-414BFBA6A1D4}"/>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996125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pHolder1">
            <a:extLst>
              <a:ext uri="{FF2B5EF4-FFF2-40B4-BE49-F238E27FC236}">
                <a16:creationId xmlns:a16="http://schemas.microsoft.com/office/drawing/2014/main" id="{67F23B1A-D2D1-4C72-885C-30B381E537D8}"/>
              </a:ext>
            </a:extLst>
          </p:cNvPr>
          <p:cNvSpPr>
            <a:spLocks noGrp="1"/>
          </p:cNvSpPr>
          <p:nvPr>
            <p:ph type="pic" sz="quarter" idx="10"/>
          </p:nvPr>
        </p:nvSpPr>
        <p:spPr/>
      </p:sp>
      <p:sp>
        <p:nvSpPr>
          <p:cNvPr id="3" name="Shapes">
            <a:extLst>
              <a:ext uri="{FF2B5EF4-FFF2-40B4-BE49-F238E27FC236}">
                <a16:creationId xmlns:a16="http://schemas.microsoft.com/office/drawing/2014/main" id="{8451DB28-078D-46E0-BA81-00DB33FFD65C}"/>
              </a:ext>
            </a:extLst>
          </p:cNvPr>
          <p:cNvSpPr>
            <a:spLocks/>
          </p:cNvSpPr>
          <p:nvPr/>
        </p:nvSpPr>
        <p:spPr>
          <a:xfrm>
            <a:off x="0" y="0"/>
            <a:ext cx="12193588"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2" name="PpFooter">
            <a:extLst>
              <a:ext uri="{FF2B5EF4-FFF2-40B4-BE49-F238E27FC236}">
                <a16:creationId xmlns:a16="http://schemas.microsoft.com/office/drawing/2014/main" id="{7085FEC8-DE74-4236-ADC0-01FAA8C94A9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cxnSp>
        <p:nvCxnSpPr>
          <p:cNvPr id="4" name="Straight Connector 3">
            <a:extLst>
              <a:ext uri="{FF2B5EF4-FFF2-40B4-BE49-F238E27FC236}">
                <a16:creationId xmlns:a16="http://schemas.microsoft.com/office/drawing/2014/main" id="{1F90857E-431A-47EB-A034-69B2074206C1}"/>
              </a:ext>
            </a:extLst>
          </p:cNvPr>
          <p:cNvCxnSpPr>
            <a:cxnSpLocks/>
          </p:cNvCxnSpPr>
          <p:nvPr/>
        </p:nvCxnSpPr>
        <p:spPr>
          <a:xfrm>
            <a:off x="6097589" y="0"/>
            <a:ext cx="0" cy="1264755"/>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5" name="Oval 4">
            <a:extLst>
              <a:ext uri="{FF2B5EF4-FFF2-40B4-BE49-F238E27FC236}">
                <a16:creationId xmlns:a16="http://schemas.microsoft.com/office/drawing/2014/main" id="{3BB83F9E-35CB-41F2-AC23-CA63463948A0}"/>
              </a:ext>
            </a:extLst>
          </p:cNvPr>
          <p:cNvSpPr/>
          <p:nvPr/>
        </p:nvSpPr>
        <p:spPr>
          <a:xfrm>
            <a:off x="6041028" y="1264755"/>
            <a:ext cx="113122" cy="113122"/>
          </a:xfrm>
          <a:prstGeom prst="ellipse">
            <a:avLst/>
          </a:prstGeom>
          <a:ln w="25400">
            <a:solidFill>
              <a:schemeClr val="bg1">
                <a:lumMod val="85000"/>
              </a:schemeClr>
            </a:solidFill>
            <a:prstDash val="solid"/>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6" name="Straight Connector 5">
            <a:extLst>
              <a:ext uri="{FF2B5EF4-FFF2-40B4-BE49-F238E27FC236}">
                <a16:creationId xmlns:a16="http://schemas.microsoft.com/office/drawing/2014/main" id="{810AE002-ACAA-4B1F-BEC0-D888ED8B4B73}"/>
              </a:ext>
            </a:extLst>
          </p:cNvPr>
          <p:cNvCxnSpPr>
            <a:cxnSpLocks/>
          </p:cNvCxnSpPr>
          <p:nvPr/>
        </p:nvCxnSpPr>
        <p:spPr>
          <a:xfrm>
            <a:off x="6041028" y="1321316"/>
            <a:ext cx="774217" cy="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8712A8EC-70FE-46DD-A1AE-1B1CE9BE0EC3}"/>
              </a:ext>
            </a:extLst>
          </p:cNvPr>
          <p:cNvSpPr/>
          <p:nvPr/>
        </p:nvSpPr>
        <p:spPr>
          <a:xfrm>
            <a:off x="6815245" y="918621"/>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8" name="Straight Connector 7">
            <a:extLst>
              <a:ext uri="{FF2B5EF4-FFF2-40B4-BE49-F238E27FC236}">
                <a16:creationId xmlns:a16="http://schemas.microsoft.com/office/drawing/2014/main" id="{8912F896-8A26-4FA4-AE14-2DE2AE5BCF21}"/>
              </a:ext>
            </a:extLst>
          </p:cNvPr>
          <p:cNvCxnSpPr>
            <a:cxnSpLocks/>
          </p:cNvCxnSpPr>
          <p:nvPr/>
        </p:nvCxnSpPr>
        <p:spPr>
          <a:xfrm flipH="1">
            <a:off x="6097589" y="1377877"/>
            <a:ext cx="0" cy="1273503"/>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031B4499-2886-4A25-85F0-0DF09CC9AE71}"/>
              </a:ext>
            </a:extLst>
          </p:cNvPr>
          <p:cNvSpPr/>
          <p:nvPr/>
        </p:nvSpPr>
        <p:spPr>
          <a:xfrm>
            <a:off x="6041028" y="2651380"/>
            <a:ext cx="113122" cy="113122"/>
          </a:xfrm>
          <a:prstGeom prst="ellipse">
            <a:avLst/>
          </a:prstGeom>
          <a:ln w="25400">
            <a:solidFill>
              <a:schemeClr val="bg1">
                <a:lumMod val="85000"/>
              </a:schemeClr>
            </a:solidFill>
            <a:prstDash val="solid"/>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10" name="Straight Connector 9">
            <a:extLst>
              <a:ext uri="{FF2B5EF4-FFF2-40B4-BE49-F238E27FC236}">
                <a16:creationId xmlns:a16="http://schemas.microsoft.com/office/drawing/2014/main" id="{46FC8BC9-E4D1-4C6E-8637-6B90A361B2CF}"/>
              </a:ext>
            </a:extLst>
          </p:cNvPr>
          <p:cNvCxnSpPr>
            <a:cxnSpLocks/>
          </p:cNvCxnSpPr>
          <p:nvPr/>
        </p:nvCxnSpPr>
        <p:spPr>
          <a:xfrm>
            <a:off x="5391782" y="2707941"/>
            <a:ext cx="762368" cy="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032BCA55-6CF5-48D8-A2EF-8787805F611C}"/>
              </a:ext>
            </a:extLst>
          </p:cNvPr>
          <p:cNvSpPr/>
          <p:nvPr/>
        </p:nvSpPr>
        <p:spPr>
          <a:xfrm>
            <a:off x="4586392" y="2305246"/>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12" name="Straight Connector 11">
            <a:extLst>
              <a:ext uri="{FF2B5EF4-FFF2-40B4-BE49-F238E27FC236}">
                <a16:creationId xmlns:a16="http://schemas.microsoft.com/office/drawing/2014/main" id="{753F9DF5-D922-4289-A42E-AA28191345CA}"/>
              </a:ext>
            </a:extLst>
          </p:cNvPr>
          <p:cNvCxnSpPr>
            <a:cxnSpLocks/>
          </p:cNvCxnSpPr>
          <p:nvPr/>
        </p:nvCxnSpPr>
        <p:spPr>
          <a:xfrm flipH="1">
            <a:off x="6097589" y="2764502"/>
            <a:ext cx="0" cy="1261274"/>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F3D0B2CD-73BF-44DA-95D1-A516C86651FB}"/>
              </a:ext>
            </a:extLst>
          </p:cNvPr>
          <p:cNvSpPr/>
          <p:nvPr/>
        </p:nvSpPr>
        <p:spPr>
          <a:xfrm>
            <a:off x="6041028" y="4025776"/>
            <a:ext cx="113122" cy="113122"/>
          </a:xfrm>
          <a:prstGeom prst="ellipse">
            <a:avLst/>
          </a:prstGeom>
          <a:ln w="25400">
            <a:solidFill>
              <a:schemeClr val="bg1">
                <a:lumMod val="85000"/>
              </a:schemeClr>
            </a:solidFill>
            <a:prstDash val="solid"/>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14" name="Straight Connector 13">
            <a:extLst>
              <a:ext uri="{FF2B5EF4-FFF2-40B4-BE49-F238E27FC236}">
                <a16:creationId xmlns:a16="http://schemas.microsoft.com/office/drawing/2014/main" id="{3A821DA0-D84E-44E1-83D9-881E00FEC754}"/>
              </a:ext>
            </a:extLst>
          </p:cNvPr>
          <p:cNvCxnSpPr>
            <a:cxnSpLocks/>
          </p:cNvCxnSpPr>
          <p:nvPr/>
        </p:nvCxnSpPr>
        <p:spPr>
          <a:xfrm>
            <a:off x="6154150" y="4082337"/>
            <a:ext cx="661095" cy="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E280F384-308E-409C-A0AE-FB5E101593EE}"/>
              </a:ext>
            </a:extLst>
          </p:cNvPr>
          <p:cNvSpPr/>
          <p:nvPr/>
        </p:nvSpPr>
        <p:spPr>
          <a:xfrm>
            <a:off x="6815245" y="3679642"/>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16" name="Straight Connector 15">
            <a:extLst>
              <a:ext uri="{FF2B5EF4-FFF2-40B4-BE49-F238E27FC236}">
                <a16:creationId xmlns:a16="http://schemas.microsoft.com/office/drawing/2014/main" id="{BA1EEB29-F663-47B9-8E19-9302DD3788A0}"/>
              </a:ext>
            </a:extLst>
          </p:cNvPr>
          <p:cNvCxnSpPr>
            <a:cxnSpLocks/>
          </p:cNvCxnSpPr>
          <p:nvPr/>
        </p:nvCxnSpPr>
        <p:spPr>
          <a:xfrm flipH="1">
            <a:off x="6097589" y="4138898"/>
            <a:ext cx="0" cy="1273503"/>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B6926257-F804-4205-95C1-5B6DBDD40A69}"/>
              </a:ext>
            </a:extLst>
          </p:cNvPr>
          <p:cNvSpPr/>
          <p:nvPr/>
        </p:nvSpPr>
        <p:spPr>
          <a:xfrm>
            <a:off x="6041028" y="5412401"/>
            <a:ext cx="113122" cy="113122"/>
          </a:xfrm>
          <a:prstGeom prst="ellipse">
            <a:avLst/>
          </a:prstGeom>
          <a:ln w="25400">
            <a:solidFill>
              <a:schemeClr val="bg1">
                <a:lumMod val="85000"/>
              </a:schemeClr>
            </a:solidFill>
            <a:prstDash val="solid"/>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18" name="Straight Connector 17">
            <a:extLst>
              <a:ext uri="{FF2B5EF4-FFF2-40B4-BE49-F238E27FC236}">
                <a16:creationId xmlns:a16="http://schemas.microsoft.com/office/drawing/2014/main" id="{EB74DE7A-74C5-46AB-BA40-3A42664767DD}"/>
              </a:ext>
            </a:extLst>
          </p:cNvPr>
          <p:cNvCxnSpPr>
            <a:cxnSpLocks/>
          </p:cNvCxnSpPr>
          <p:nvPr/>
        </p:nvCxnSpPr>
        <p:spPr>
          <a:xfrm>
            <a:off x="5391782" y="5468962"/>
            <a:ext cx="762368" cy="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F00477CE-9D93-4F6C-B417-FFCFCBFC1BA9}"/>
              </a:ext>
            </a:extLst>
          </p:cNvPr>
          <p:cNvSpPr/>
          <p:nvPr/>
        </p:nvSpPr>
        <p:spPr>
          <a:xfrm>
            <a:off x="4586392" y="5066267"/>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LeftSub">
            <a:extLst>
              <a:ext uri="{FF2B5EF4-FFF2-40B4-BE49-F238E27FC236}">
                <a16:creationId xmlns:a16="http://schemas.microsoft.com/office/drawing/2014/main" id="{FEE5B874-5CE4-40D8-947F-22DEA0C9BF3A}"/>
              </a:ext>
            </a:extLst>
          </p:cNvPr>
          <p:cNvSpPr txBox="1"/>
          <p:nvPr/>
        </p:nvSpPr>
        <p:spPr>
          <a:xfrm>
            <a:off x="7875717" y="838963"/>
            <a:ext cx="1274388"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pPr algn="l"/>
            <a:r>
              <a:rPr lang="en-US" sz="1400" b="0">
                <a:solidFill>
                  <a:schemeClr val="bg1"/>
                </a:solidFill>
              </a:rPr>
              <a:t>Company Profile</a:t>
            </a:r>
            <a:endParaRPr lang="en-ID" sz="1400" b="0">
              <a:solidFill>
                <a:schemeClr val="bg1"/>
              </a:solidFill>
            </a:endParaRPr>
          </a:p>
        </p:txBody>
      </p:sp>
      <p:sp>
        <p:nvSpPr>
          <p:cNvPr id="21" name="Justify Text Body">
            <a:extLst>
              <a:ext uri="{FF2B5EF4-FFF2-40B4-BE49-F238E27FC236}">
                <a16:creationId xmlns:a16="http://schemas.microsoft.com/office/drawing/2014/main" id="{1F0B5349-1A5F-42F9-BF88-BF90E5EE01A3}"/>
              </a:ext>
            </a:extLst>
          </p:cNvPr>
          <p:cNvSpPr txBox="1"/>
          <p:nvPr/>
        </p:nvSpPr>
        <p:spPr>
          <a:xfrm>
            <a:off x="7875717" y="1181628"/>
            <a:ext cx="2670507" cy="530915"/>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pretium</a:t>
            </a:r>
            <a:endParaRPr lang="en-ID" sz="1200">
              <a:solidFill>
                <a:schemeClr val="bg1"/>
              </a:solidFill>
            </a:endParaRPr>
          </a:p>
        </p:txBody>
      </p:sp>
      <p:sp>
        <p:nvSpPr>
          <p:cNvPr id="22" name="LeftSub">
            <a:extLst>
              <a:ext uri="{FF2B5EF4-FFF2-40B4-BE49-F238E27FC236}">
                <a16:creationId xmlns:a16="http://schemas.microsoft.com/office/drawing/2014/main" id="{FC32D53C-96E7-4577-A23C-292B5AE5474A}"/>
              </a:ext>
            </a:extLst>
          </p:cNvPr>
          <p:cNvSpPr txBox="1"/>
          <p:nvPr/>
        </p:nvSpPr>
        <p:spPr>
          <a:xfrm>
            <a:off x="7875717" y="3599984"/>
            <a:ext cx="1006686"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pPr algn="l"/>
            <a:r>
              <a:rPr lang="en-US" sz="1400" b="0">
                <a:solidFill>
                  <a:schemeClr val="bg1"/>
                </a:solidFill>
              </a:rPr>
              <a:t>Work Gallery</a:t>
            </a:r>
            <a:endParaRPr lang="en-ID" sz="1400" b="0">
              <a:solidFill>
                <a:schemeClr val="bg1"/>
              </a:solidFill>
            </a:endParaRPr>
          </a:p>
        </p:txBody>
      </p:sp>
      <p:sp>
        <p:nvSpPr>
          <p:cNvPr id="23" name="Justify Text Body">
            <a:extLst>
              <a:ext uri="{FF2B5EF4-FFF2-40B4-BE49-F238E27FC236}">
                <a16:creationId xmlns:a16="http://schemas.microsoft.com/office/drawing/2014/main" id="{B8BF03B0-AC5F-4E4B-9237-41AD839920FE}"/>
              </a:ext>
            </a:extLst>
          </p:cNvPr>
          <p:cNvSpPr txBox="1"/>
          <p:nvPr/>
        </p:nvSpPr>
        <p:spPr>
          <a:xfrm>
            <a:off x="7875717" y="3942649"/>
            <a:ext cx="2670507" cy="530915"/>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pretium</a:t>
            </a:r>
            <a:endParaRPr lang="en-ID" sz="1200">
              <a:solidFill>
                <a:schemeClr val="bg1"/>
              </a:solidFill>
            </a:endParaRPr>
          </a:p>
        </p:txBody>
      </p:sp>
      <p:sp>
        <p:nvSpPr>
          <p:cNvPr id="24" name="LeftSub">
            <a:extLst>
              <a:ext uri="{FF2B5EF4-FFF2-40B4-BE49-F238E27FC236}">
                <a16:creationId xmlns:a16="http://schemas.microsoft.com/office/drawing/2014/main" id="{80BC14F5-307E-493A-90D9-5E42E8436D07}"/>
              </a:ext>
            </a:extLst>
          </p:cNvPr>
          <p:cNvSpPr txBox="1"/>
          <p:nvPr/>
        </p:nvSpPr>
        <p:spPr>
          <a:xfrm>
            <a:off x="3122032" y="2225588"/>
            <a:ext cx="1195840"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r>
              <a:rPr lang="en-US" sz="1400" b="0">
                <a:solidFill>
                  <a:schemeClr val="bg1"/>
                </a:solidFill>
              </a:rPr>
              <a:t>Meet Our Team</a:t>
            </a:r>
            <a:endParaRPr lang="en-ID" sz="1400" b="0">
              <a:solidFill>
                <a:schemeClr val="bg1"/>
              </a:solidFill>
            </a:endParaRPr>
          </a:p>
        </p:txBody>
      </p:sp>
      <p:sp>
        <p:nvSpPr>
          <p:cNvPr id="25" name="Justify Text Body">
            <a:extLst>
              <a:ext uri="{FF2B5EF4-FFF2-40B4-BE49-F238E27FC236}">
                <a16:creationId xmlns:a16="http://schemas.microsoft.com/office/drawing/2014/main" id="{BC615AB2-6476-4340-968A-9F8EFFCA1DFC}"/>
              </a:ext>
            </a:extLst>
          </p:cNvPr>
          <p:cNvSpPr txBox="1"/>
          <p:nvPr/>
        </p:nvSpPr>
        <p:spPr>
          <a:xfrm>
            <a:off x="1647365" y="2568253"/>
            <a:ext cx="2670507" cy="530915"/>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pretium</a:t>
            </a:r>
            <a:endParaRPr lang="en-ID" sz="1200">
              <a:solidFill>
                <a:schemeClr val="bg1"/>
              </a:solidFill>
            </a:endParaRPr>
          </a:p>
        </p:txBody>
      </p:sp>
      <p:sp>
        <p:nvSpPr>
          <p:cNvPr id="26" name="LeftSub">
            <a:extLst>
              <a:ext uri="{FF2B5EF4-FFF2-40B4-BE49-F238E27FC236}">
                <a16:creationId xmlns:a16="http://schemas.microsoft.com/office/drawing/2014/main" id="{D2FBCA53-01DE-4B70-8901-968CE9F4F924}"/>
              </a:ext>
            </a:extLst>
          </p:cNvPr>
          <p:cNvSpPr txBox="1"/>
          <p:nvPr/>
        </p:nvSpPr>
        <p:spPr>
          <a:xfrm>
            <a:off x="3311186" y="4986609"/>
            <a:ext cx="1006686"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r>
              <a:rPr lang="en-US" sz="1400" b="0">
                <a:solidFill>
                  <a:schemeClr val="bg1"/>
                </a:solidFill>
              </a:rPr>
              <a:t>Data Process</a:t>
            </a:r>
            <a:endParaRPr lang="en-ID" sz="1400" b="0">
              <a:solidFill>
                <a:schemeClr val="bg1"/>
              </a:solidFill>
            </a:endParaRPr>
          </a:p>
        </p:txBody>
      </p:sp>
      <p:sp>
        <p:nvSpPr>
          <p:cNvPr id="27" name="Justify Text Body">
            <a:extLst>
              <a:ext uri="{FF2B5EF4-FFF2-40B4-BE49-F238E27FC236}">
                <a16:creationId xmlns:a16="http://schemas.microsoft.com/office/drawing/2014/main" id="{14D1A9F3-782D-4711-9F34-405E880B0DBB}"/>
              </a:ext>
            </a:extLst>
          </p:cNvPr>
          <p:cNvSpPr txBox="1"/>
          <p:nvPr/>
        </p:nvSpPr>
        <p:spPr>
          <a:xfrm>
            <a:off x="1647365" y="5329274"/>
            <a:ext cx="2670507" cy="530915"/>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pretium</a:t>
            </a:r>
            <a:endParaRPr lang="en-ID" sz="1200">
              <a:solidFill>
                <a:schemeClr val="bg1"/>
              </a:solidFill>
            </a:endParaRPr>
          </a:p>
        </p:txBody>
      </p:sp>
      <p:sp>
        <p:nvSpPr>
          <p:cNvPr id="35" name="Freeform 12">
            <a:extLst>
              <a:ext uri="{FF2B5EF4-FFF2-40B4-BE49-F238E27FC236}">
                <a16:creationId xmlns:a16="http://schemas.microsoft.com/office/drawing/2014/main" id="{39A61DB8-175E-4C44-BB2A-6DF89D3C9D5A}"/>
              </a:ext>
            </a:extLst>
          </p:cNvPr>
          <p:cNvSpPr>
            <a:spLocks noEditPoints="1"/>
          </p:cNvSpPr>
          <p:nvPr/>
        </p:nvSpPr>
        <p:spPr bwMode="auto">
          <a:xfrm>
            <a:off x="7065978" y="1198651"/>
            <a:ext cx="303925" cy="245330"/>
          </a:xfrm>
          <a:custGeom>
            <a:avLst/>
            <a:gdLst>
              <a:gd name="T0" fmla="*/ 199 w 200"/>
              <a:gd name="T1" fmla="*/ 141 h 161"/>
              <a:gd name="T2" fmla="*/ 153 w 200"/>
              <a:gd name="T3" fmla="*/ 102 h 161"/>
              <a:gd name="T4" fmla="*/ 90 w 200"/>
              <a:gd name="T5" fmla="*/ 50 h 161"/>
              <a:gd name="T6" fmla="*/ 142 w 200"/>
              <a:gd name="T7" fmla="*/ 113 h 161"/>
              <a:gd name="T8" fmla="*/ 181 w 200"/>
              <a:gd name="T9" fmla="*/ 159 h 161"/>
              <a:gd name="T10" fmla="*/ 187 w 200"/>
              <a:gd name="T11" fmla="*/ 159 h 161"/>
              <a:gd name="T12" fmla="*/ 198 w 200"/>
              <a:gd name="T13" fmla="*/ 148 h 161"/>
              <a:gd name="T14" fmla="*/ 95 w 200"/>
              <a:gd name="T15" fmla="*/ 56 h 161"/>
              <a:gd name="T16" fmla="*/ 0 w 200"/>
              <a:gd name="T17" fmla="*/ 48 h 161"/>
              <a:gd name="T18" fmla="*/ 4 w 200"/>
              <a:gd name="T19" fmla="*/ 58 h 161"/>
              <a:gd name="T20" fmla="*/ 2 w 200"/>
              <a:gd name="T21" fmla="*/ 161 h 161"/>
              <a:gd name="T22" fmla="*/ 61 w 200"/>
              <a:gd name="T23" fmla="*/ 148 h 161"/>
              <a:gd name="T24" fmla="*/ 61 w 200"/>
              <a:gd name="T25" fmla="*/ 110 h 161"/>
              <a:gd name="T26" fmla="*/ 63 w 200"/>
              <a:gd name="T27" fmla="*/ 62 h 161"/>
              <a:gd name="T28" fmla="*/ 61 w 200"/>
              <a:gd name="T29" fmla="*/ 48 h 161"/>
              <a:gd name="T30" fmla="*/ 63 w 200"/>
              <a:gd name="T31" fmla="*/ 33 h 161"/>
              <a:gd name="T32" fmla="*/ 27 w 200"/>
              <a:gd name="T33" fmla="*/ 131 h 161"/>
              <a:gd name="T34" fmla="*/ 27 w 200"/>
              <a:gd name="T35" fmla="*/ 115 h 161"/>
              <a:gd name="T36" fmla="*/ 14 w 200"/>
              <a:gd name="T37" fmla="*/ 82 h 161"/>
              <a:gd name="T38" fmla="*/ 27 w 200"/>
              <a:gd name="T39" fmla="*/ 82 h 161"/>
              <a:gd name="T40" fmla="*/ 33 w 200"/>
              <a:gd name="T41" fmla="*/ 115 h 161"/>
              <a:gd name="T42" fmla="*/ 46 w 200"/>
              <a:gd name="T43" fmla="*/ 82 h 161"/>
              <a:gd name="T44" fmla="*/ 46 w 200"/>
              <a:gd name="T45" fmla="*/ 66 h 161"/>
              <a:gd name="T46" fmla="*/ 147 w 200"/>
              <a:gd name="T47" fmla="*/ 133 h 161"/>
              <a:gd name="T48" fmla="*/ 136 w 200"/>
              <a:gd name="T49" fmla="*/ 132 h 161"/>
              <a:gd name="T50" fmla="*/ 129 w 200"/>
              <a:gd name="T51" fmla="*/ 122 h 161"/>
              <a:gd name="T52" fmla="*/ 103 w 200"/>
              <a:gd name="T53" fmla="*/ 121 h 161"/>
              <a:gd name="T54" fmla="*/ 96 w 200"/>
              <a:gd name="T55" fmla="*/ 133 h 161"/>
              <a:gd name="T56" fmla="*/ 80 w 200"/>
              <a:gd name="T57" fmla="*/ 133 h 161"/>
              <a:gd name="T58" fmla="*/ 80 w 200"/>
              <a:gd name="T59" fmla="*/ 114 h 161"/>
              <a:gd name="T60" fmla="*/ 86 w 200"/>
              <a:gd name="T61" fmla="*/ 110 h 161"/>
              <a:gd name="T62" fmla="*/ 150 w 200"/>
              <a:gd name="T63" fmla="*/ 46 h 161"/>
              <a:gd name="T64" fmla="*/ 163 w 200"/>
              <a:gd name="T65" fmla="*/ 58 h 161"/>
              <a:gd name="T66" fmla="*/ 161 w 200"/>
              <a:gd name="T67" fmla="*/ 10 h 161"/>
              <a:gd name="T68" fmla="*/ 68 w 200"/>
              <a:gd name="T69" fmla="*/ 0 h 161"/>
              <a:gd name="T70" fmla="*/ 70 w 200"/>
              <a:gd name="T71" fmla="*/ 48 h 161"/>
              <a:gd name="T72" fmla="*/ 70 w 200"/>
              <a:gd name="T73" fmla="*/ 58 h 161"/>
              <a:gd name="T74" fmla="*/ 68 w 200"/>
              <a:gd name="T75" fmla="*/ 106 h 161"/>
              <a:gd name="T76" fmla="*/ 68 w 200"/>
              <a:gd name="T77" fmla="*/ 151 h 161"/>
              <a:gd name="T78" fmla="*/ 163 w 200"/>
              <a:gd name="T79" fmla="*/ 151 h 161"/>
              <a:gd name="T80" fmla="*/ 138 w 200"/>
              <a:gd name="T81" fmla="*/ 17 h 161"/>
              <a:gd name="T82" fmla="*/ 138 w 200"/>
              <a:gd name="T83" fmla="*/ 33 h 161"/>
              <a:gd name="T84" fmla="*/ 132 w 200"/>
              <a:gd name="T85" fmla="*/ 17 h 161"/>
              <a:gd name="T86" fmla="*/ 119 w 200"/>
              <a:gd name="T87" fmla="*/ 17 h 161"/>
              <a:gd name="T88" fmla="*/ 112 w 200"/>
              <a:gd name="T89" fmla="*/ 33 h 161"/>
              <a:gd name="T90" fmla="*/ 80 w 200"/>
              <a:gd name="T91" fmla="*/ 17 h 161"/>
              <a:gd name="T92" fmla="*/ 80 w 200"/>
              <a:gd name="T93" fmla="*/ 3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0" h="161">
                <a:moveTo>
                  <a:pt x="198" y="148"/>
                </a:moveTo>
                <a:cubicBezTo>
                  <a:pt x="199" y="147"/>
                  <a:pt x="199" y="147"/>
                  <a:pt x="199" y="147"/>
                </a:cubicBezTo>
                <a:cubicBezTo>
                  <a:pt x="200" y="146"/>
                  <a:pt x="200" y="143"/>
                  <a:pt x="199" y="141"/>
                </a:cubicBezTo>
                <a:cubicBezTo>
                  <a:pt x="159" y="102"/>
                  <a:pt x="159" y="102"/>
                  <a:pt x="159" y="102"/>
                </a:cubicBezTo>
                <a:cubicBezTo>
                  <a:pt x="157" y="100"/>
                  <a:pt x="155" y="100"/>
                  <a:pt x="153" y="102"/>
                </a:cubicBezTo>
                <a:cubicBezTo>
                  <a:pt x="153" y="102"/>
                  <a:pt x="153" y="102"/>
                  <a:pt x="153" y="102"/>
                </a:cubicBezTo>
                <a:cubicBezTo>
                  <a:pt x="151" y="100"/>
                  <a:pt x="151" y="100"/>
                  <a:pt x="151" y="100"/>
                </a:cubicBezTo>
                <a:cubicBezTo>
                  <a:pt x="161" y="85"/>
                  <a:pt x="160" y="64"/>
                  <a:pt x="146" y="50"/>
                </a:cubicBezTo>
                <a:cubicBezTo>
                  <a:pt x="130" y="34"/>
                  <a:pt x="105" y="34"/>
                  <a:pt x="90" y="50"/>
                </a:cubicBezTo>
                <a:cubicBezTo>
                  <a:pt x="74" y="66"/>
                  <a:pt x="74" y="91"/>
                  <a:pt x="89" y="107"/>
                </a:cubicBezTo>
                <a:cubicBezTo>
                  <a:pt x="103" y="120"/>
                  <a:pt x="124" y="122"/>
                  <a:pt x="140" y="111"/>
                </a:cubicBezTo>
                <a:cubicBezTo>
                  <a:pt x="142" y="113"/>
                  <a:pt x="142" y="113"/>
                  <a:pt x="142" y="113"/>
                </a:cubicBezTo>
                <a:cubicBezTo>
                  <a:pt x="141" y="114"/>
                  <a:pt x="141" y="114"/>
                  <a:pt x="141" y="114"/>
                </a:cubicBezTo>
                <a:cubicBezTo>
                  <a:pt x="140" y="115"/>
                  <a:pt x="140" y="118"/>
                  <a:pt x="141" y="119"/>
                </a:cubicBezTo>
                <a:cubicBezTo>
                  <a:pt x="181" y="159"/>
                  <a:pt x="181" y="159"/>
                  <a:pt x="181" y="159"/>
                </a:cubicBezTo>
                <a:cubicBezTo>
                  <a:pt x="182" y="161"/>
                  <a:pt x="185" y="161"/>
                  <a:pt x="187" y="159"/>
                </a:cubicBezTo>
                <a:cubicBezTo>
                  <a:pt x="187" y="159"/>
                  <a:pt x="187" y="159"/>
                  <a:pt x="187" y="159"/>
                </a:cubicBezTo>
                <a:cubicBezTo>
                  <a:pt x="187" y="159"/>
                  <a:pt x="187" y="159"/>
                  <a:pt x="187" y="159"/>
                </a:cubicBezTo>
                <a:cubicBezTo>
                  <a:pt x="188" y="160"/>
                  <a:pt x="190" y="160"/>
                  <a:pt x="191" y="159"/>
                </a:cubicBezTo>
                <a:cubicBezTo>
                  <a:pt x="198" y="152"/>
                  <a:pt x="198" y="152"/>
                  <a:pt x="198" y="152"/>
                </a:cubicBezTo>
                <a:cubicBezTo>
                  <a:pt x="199" y="151"/>
                  <a:pt x="199" y="149"/>
                  <a:pt x="198" y="148"/>
                </a:cubicBezTo>
                <a:close/>
                <a:moveTo>
                  <a:pt x="140" y="101"/>
                </a:moveTo>
                <a:cubicBezTo>
                  <a:pt x="128" y="113"/>
                  <a:pt x="108" y="113"/>
                  <a:pt x="95" y="101"/>
                </a:cubicBezTo>
                <a:cubicBezTo>
                  <a:pt x="83" y="88"/>
                  <a:pt x="83" y="68"/>
                  <a:pt x="95" y="56"/>
                </a:cubicBezTo>
                <a:cubicBezTo>
                  <a:pt x="108" y="43"/>
                  <a:pt x="128" y="44"/>
                  <a:pt x="140" y="56"/>
                </a:cubicBezTo>
                <a:cubicBezTo>
                  <a:pt x="152" y="68"/>
                  <a:pt x="152" y="88"/>
                  <a:pt x="140" y="101"/>
                </a:cubicBezTo>
                <a:moveTo>
                  <a:pt x="0" y="48"/>
                </a:moveTo>
                <a:cubicBezTo>
                  <a:pt x="2" y="48"/>
                  <a:pt x="2" y="48"/>
                  <a:pt x="2" y="48"/>
                </a:cubicBezTo>
                <a:cubicBezTo>
                  <a:pt x="2" y="58"/>
                  <a:pt x="2" y="58"/>
                  <a:pt x="2" y="58"/>
                </a:cubicBezTo>
                <a:cubicBezTo>
                  <a:pt x="4" y="58"/>
                  <a:pt x="4" y="58"/>
                  <a:pt x="4" y="58"/>
                </a:cubicBezTo>
                <a:cubicBezTo>
                  <a:pt x="4" y="151"/>
                  <a:pt x="4" y="151"/>
                  <a:pt x="4" y="151"/>
                </a:cubicBezTo>
                <a:cubicBezTo>
                  <a:pt x="2" y="151"/>
                  <a:pt x="2" y="151"/>
                  <a:pt x="2" y="151"/>
                </a:cubicBezTo>
                <a:cubicBezTo>
                  <a:pt x="2" y="161"/>
                  <a:pt x="2" y="161"/>
                  <a:pt x="2" y="161"/>
                </a:cubicBezTo>
                <a:cubicBezTo>
                  <a:pt x="61" y="161"/>
                  <a:pt x="61" y="161"/>
                  <a:pt x="61" y="161"/>
                </a:cubicBezTo>
                <a:cubicBezTo>
                  <a:pt x="61" y="151"/>
                  <a:pt x="61" y="151"/>
                  <a:pt x="61" y="151"/>
                </a:cubicBezTo>
                <a:cubicBezTo>
                  <a:pt x="61" y="148"/>
                  <a:pt x="61" y="148"/>
                  <a:pt x="61" y="148"/>
                </a:cubicBezTo>
                <a:cubicBezTo>
                  <a:pt x="63" y="148"/>
                  <a:pt x="63" y="148"/>
                  <a:pt x="63" y="148"/>
                </a:cubicBezTo>
                <a:cubicBezTo>
                  <a:pt x="63" y="110"/>
                  <a:pt x="63" y="110"/>
                  <a:pt x="63" y="110"/>
                </a:cubicBezTo>
                <a:cubicBezTo>
                  <a:pt x="61" y="110"/>
                  <a:pt x="61" y="110"/>
                  <a:pt x="61" y="110"/>
                </a:cubicBezTo>
                <a:cubicBezTo>
                  <a:pt x="61" y="92"/>
                  <a:pt x="61" y="92"/>
                  <a:pt x="61" y="92"/>
                </a:cubicBezTo>
                <a:cubicBezTo>
                  <a:pt x="63" y="92"/>
                  <a:pt x="63" y="92"/>
                  <a:pt x="63" y="92"/>
                </a:cubicBezTo>
                <a:cubicBezTo>
                  <a:pt x="63" y="62"/>
                  <a:pt x="63" y="62"/>
                  <a:pt x="63" y="62"/>
                </a:cubicBezTo>
                <a:cubicBezTo>
                  <a:pt x="61" y="62"/>
                  <a:pt x="61" y="62"/>
                  <a:pt x="61" y="62"/>
                </a:cubicBezTo>
                <a:cubicBezTo>
                  <a:pt x="61" y="58"/>
                  <a:pt x="61" y="58"/>
                  <a:pt x="61" y="58"/>
                </a:cubicBezTo>
                <a:cubicBezTo>
                  <a:pt x="61" y="48"/>
                  <a:pt x="61" y="48"/>
                  <a:pt x="61" y="48"/>
                </a:cubicBezTo>
                <a:cubicBezTo>
                  <a:pt x="61" y="45"/>
                  <a:pt x="61" y="45"/>
                  <a:pt x="61" y="45"/>
                </a:cubicBezTo>
                <a:cubicBezTo>
                  <a:pt x="63" y="45"/>
                  <a:pt x="63" y="45"/>
                  <a:pt x="63" y="45"/>
                </a:cubicBezTo>
                <a:cubicBezTo>
                  <a:pt x="63" y="33"/>
                  <a:pt x="63" y="33"/>
                  <a:pt x="63" y="33"/>
                </a:cubicBezTo>
                <a:cubicBezTo>
                  <a:pt x="49" y="28"/>
                  <a:pt x="49" y="28"/>
                  <a:pt x="49" y="28"/>
                </a:cubicBezTo>
                <a:lnTo>
                  <a:pt x="0" y="48"/>
                </a:lnTo>
                <a:close/>
                <a:moveTo>
                  <a:pt x="27" y="131"/>
                </a:moveTo>
                <a:cubicBezTo>
                  <a:pt x="14" y="131"/>
                  <a:pt x="14" y="131"/>
                  <a:pt x="14" y="131"/>
                </a:cubicBezTo>
                <a:cubicBezTo>
                  <a:pt x="14" y="115"/>
                  <a:pt x="14" y="115"/>
                  <a:pt x="14" y="115"/>
                </a:cubicBezTo>
                <a:cubicBezTo>
                  <a:pt x="27" y="115"/>
                  <a:pt x="27" y="115"/>
                  <a:pt x="27" y="115"/>
                </a:cubicBezTo>
                <a:lnTo>
                  <a:pt x="27" y="131"/>
                </a:lnTo>
                <a:close/>
                <a:moveTo>
                  <a:pt x="27" y="82"/>
                </a:moveTo>
                <a:cubicBezTo>
                  <a:pt x="14" y="82"/>
                  <a:pt x="14" y="82"/>
                  <a:pt x="14" y="82"/>
                </a:cubicBezTo>
                <a:cubicBezTo>
                  <a:pt x="14" y="66"/>
                  <a:pt x="14" y="66"/>
                  <a:pt x="14" y="66"/>
                </a:cubicBezTo>
                <a:cubicBezTo>
                  <a:pt x="27" y="66"/>
                  <a:pt x="27" y="66"/>
                  <a:pt x="27" y="66"/>
                </a:cubicBezTo>
                <a:lnTo>
                  <a:pt x="27" y="82"/>
                </a:lnTo>
                <a:close/>
                <a:moveTo>
                  <a:pt x="46" y="131"/>
                </a:moveTo>
                <a:cubicBezTo>
                  <a:pt x="33" y="131"/>
                  <a:pt x="33" y="131"/>
                  <a:pt x="33" y="131"/>
                </a:cubicBezTo>
                <a:cubicBezTo>
                  <a:pt x="33" y="115"/>
                  <a:pt x="33" y="115"/>
                  <a:pt x="33" y="115"/>
                </a:cubicBezTo>
                <a:cubicBezTo>
                  <a:pt x="46" y="115"/>
                  <a:pt x="46" y="115"/>
                  <a:pt x="46" y="115"/>
                </a:cubicBezTo>
                <a:lnTo>
                  <a:pt x="46" y="131"/>
                </a:lnTo>
                <a:close/>
                <a:moveTo>
                  <a:pt x="46" y="82"/>
                </a:moveTo>
                <a:cubicBezTo>
                  <a:pt x="33" y="82"/>
                  <a:pt x="33" y="82"/>
                  <a:pt x="33" y="82"/>
                </a:cubicBezTo>
                <a:cubicBezTo>
                  <a:pt x="33" y="66"/>
                  <a:pt x="33" y="66"/>
                  <a:pt x="33" y="66"/>
                </a:cubicBezTo>
                <a:cubicBezTo>
                  <a:pt x="46" y="66"/>
                  <a:pt x="46" y="66"/>
                  <a:pt x="46" y="66"/>
                </a:cubicBezTo>
                <a:lnTo>
                  <a:pt x="46" y="82"/>
                </a:lnTo>
                <a:close/>
                <a:moveTo>
                  <a:pt x="161" y="146"/>
                </a:moveTo>
                <a:cubicBezTo>
                  <a:pt x="147" y="133"/>
                  <a:pt x="147" y="133"/>
                  <a:pt x="147" y="133"/>
                </a:cubicBezTo>
                <a:cubicBezTo>
                  <a:pt x="136" y="133"/>
                  <a:pt x="136" y="133"/>
                  <a:pt x="136" y="133"/>
                </a:cubicBezTo>
                <a:cubicBezTo>
                  <a:pt x="136" y="133"/>
                  <a:pt x="136" y="133"/>
                  <a:pt x="136" y="133"/>
                </a:cubicBezTo>
                <a:cubicBezTo>
                  <a:pt x="136" y="132"/>
                  <a:pt x="136" y="132"/>
                  <a:pt x="136" y="132"/>
                </a:cubicBezTo>
                <a:cubicBezTo>
                  <a:pt x="136" y="120"/>
                  <a:pt x="136" y="120"/>
                  <a:pt x="136" y="120"/>
                </a:cubicBezTo>
                <a:cubicBezTo>
                  <a:pt x="136" y="119"/>
                  <a:pt x="136" y="119"/>
                  <a:pt x="136" y="119"/>
                </a:cubicBezTo>
                <a:cubicBezTo>
                  <a:pt x="133" y="120"/>
                  <a:pt x="131" y="121"/>
                  <a:pt x="129" y="122"/>
                </a:cubicBezTo>
                <a:cubicBezTo>
                  <a:pt x="129" y="151"/>
                  <a:pt x="129" y="151"/>
                  <a:pt x="129" y="151"/>
                </a:cubicBezTo>
                <a:cubicBezTo>
                  <a:pt x="103" y="151"/>
                  <a:pt x="103" y="151"/>
                  <a:pt x="103" y="151"/>
                </a:cubicBezTo>
                <a:cubicBezTo>
                  <a:pt x="103" y="121"/>
                  <a:pt x="103" y="121"/>
                  <a:pt x="103" y="121"/>
                </a:cubicBezTo>
                <a:cubicBezTo>
                  <a:pt x="100" y="120"/>
                  <a:pt x="98" y="119"/>
                  <a:pt x="96" y="117"/>
                </a:cubicBezTo>
                <a:cubicBezTo>
                  <a:pt x="96" y="132"/>
                  <a:pt x="96" y="132"/>
                  <a:pt x="96" y="132"/>
                </a:cubicBezTo>
                <a:cubicBezTo>
                  <a:pt x="96" y="133"/>
                  <a:pt x="96" y="133"/>
                  <a:pt x="96" y="133"/>
                </a:cubicBezTo>
                <a:cubicBezTo>
                  <a:pt x="95" y="133"/>
                  <a:pt x="95" y="133"/>
                  <a:pt x="95" y="133"/>
                </a:cubicBezTo>
                <a:cubicBezTo>
                  <a:pt x="81" y="133"/>
                  <a:pt x="81" y="133"/>
                  <a:pt x="81" y="133"/>
                </a:cubicBezTo>
                <a:cubicBezTo>
                  <a:pt x="80" y="133"/>
                  <a:pt x="80" y="133"/>
                  <a:pt x="80" y="133"/>
                </a:cubicBezTo>
                <a:cubicBezTo>
                  <a:pt x="80" y="132"/>
                  <a:pt x="80" y="132"/>
                  <a:pt x="80" y="132"/>
                </a:cubicBezTo>
                <a:cubicBezTo>
                  <a:pt x="80" y="115"/>
                  <a:pt x="80" y="115"/>
                  <a:pt x="80" y="115"/>
                </a:cubicBezTo>
                <a:cubicBezTo>
                  <a:pt x="80" y="114"/>
                  <a:pt x="80" y="114"/>
                  <a:pt x="80" y="114"/>
                </a:cubicBezTo>
                <a:cubicBezTo>
                  <a:pt x="81" y="114"/>
                  <a:pt x="81" y="114"/>
                  <a:pt x="81" y="114"/>
                </a:cubicBezTo>
                <a:cubicBezTo>
                  <a:pt x="90" y="114"/>
                  <a:pt x="90" y="114"/>
                  <a:pt x="90" y="114"/>
                </a:cubicBezTo>
                <a:cubicBezTo>
                  <a:pt x="89" y="113"/>
                  <a:pt x="87" y="111"/>
                  <a:pt x="86" y="110"/>
                </a:cubicBezTo>
                <a:cubicBezTo>
                  <a:pt x="68" y="93"/>
                  <a:pt x="68" y="64"/>
                  <a:pt x="86" y="46"/>
                </a:cubicBezTo>
                <a:cubicBezTo>
                  <a:pt x="94" y="38"/>
                  <a:pt x="106" y="33"/>
                  <a:pt x="118" y="33"/>
                </a:cubicBezTo>
                <a:cubicBezTo>
                  <a:pt x="130" y="33"/>
                  <a:pt x="141" y="38"/>
                  <a:pt x="150" y="46"/>
                </a:cubicBezTo>
                <a:cubicBezTo>
                  <a:pt x="155" y="52"/>
                  <a:pt x="159" y="59"/>
                  <a:pt x="161" y="67"/>
                </a:cubicBezTo>
                <a:cubicBezTo>
                  <a:pt x="161" y="58"/>
                  <a:pt x="161" y="58"/>
                  <a:pt x="161" y="58"/>
                </a:cubicBezTo>
                <a:cubicBezTo>
                  <a:pt x="163" y="58"/>
                  <a:pt x="163" y="58"/>
                  <a:pt x="163" y="58"/>
                </a:cubicBezTo>
                <a:cubicBezTo>
                  <a:pt x="163" y="48"/>
                  <a:pt x="163" y="48"/>
                  <a:pt x="163" y="48"/>
                </a:cubicBezTo>
                <a:cubicBezTo>
                  <a:pt x="161" y="48"/>
                  <a:pt x="161" y="48"/>
                  <a:pt x="161" y="48"/>
                </a:cubicBezTo>
                <a:cubicBezTo>
                  <a:pt x="161" y="10"/>
                  <a:pt x="161" y="10"/>
                  <a:pt x="161" y="10"/>
                </a:cubicBezTo>
                <a:cubicBezTo>
                  <a:pt x="163" y="10"/>
                  <a:pt x="163" y="10"/>
                  <a:pt x="163" y="10"/>
                </a:cubicBezTo>
                <a:cubicBezTo>
                  <a:pt x="163" y="0"/>
                  <a:pt x="163" y="0"/>
                  <a:pt x="163" y="0"/>
                </a:cubicBezTo>
                <a:cubicBezTo>
                  <a:pt x="68" y="0"/>
                  <a:pt x="68" y="0"/>
                  <a:pt x="68" y="0"/>
                </a:cubicBezTo>
                <a:cubicBezTo>
                  <a:pt x="68" y="10"/>
                  <a:pt x="68" y="10"/>
                  <a:pt x="68" y="10"/>
                </a:cubicBezTo>
                <a:cubicBezTo>
                  <a:pt x="70" y="10"/>
                  <a:pt x="70" y="10"/>
                  <a:pt x="70" y="10"/>
                </a:cubicBezTo>
                <a:cubicBezTo>
                  <a:pt x="70" y="48"/>
                  <a:pt x="70" y="48"/>
                  <a:pt x="70" y="48"/>
                </a:cubicBezTo>
                <a:cubicBezTo>
                  <a:pt x="68" y="48"/>
                  <a:pt x="68" y="48"/>
                  <a:pt x="68" y="48"/>
                </a:cubicBezTo>
                <a:cubicBezTo>
                  <a:pt x="68" y="58"/>
                  <a:pt x="68" y="58"/>
                  <a:pt x="68" y="58"/>
                </a:cubicBezTo>
                <a:cubicBezTo>
                  <a:pt x="70" y="58"/>
                  <a:pt x="70" y="58"/>
                  <a:pt x="70" y="58"/>
                </a:cubicBezTo>
                <a:cubicBezTo>
                  <a:pt x="70" y="96"/>
                  <a:pt x="70" y="96"/>
                  <a:pt x="70" y="96"/>
                </a:cubicBezTo>
                <a:cubicBezTo>
                  <a:pt x="68" y="96"/>
                  <a:pt x="68" y="96"/>
                  <a:pt x="68" y="96"/>
                </a:cubicBezTo>
                <a:cubicBezTo>
                  <a:pt x="68" y="106"/>
                  <a:pt x="68" y="106"/>
                  <a:pt x="68" y="106"/>
                </a:cubicBezTo>
                <a:cubicBezTo>
                  <a:pt x="70" y="106"/>
                  <a:pt x="70" y="106"/>
                  <a:pt x="70" y="106"/>
                </a:cubicBezTo>
                <a:cubicBezTo>
                  <a:pt x="70" y="151"/>
                  <a:pt x="70" y="151"/>
                  <a:pt x="70" y="151"/>
                </a:cubicBezTo>
                <a:cubicBezTo>
                  <a:pt x="68" y="151"/>
                  <a:pt x="68" y="151"/>
                  <a:pt x="68" y="151"/>
                </a:cubicBezTo>
                <a:cubicBezTo>
                  <a:pt x="68" y="161"/>
                  <a:pt x="68" y="161"/>
                  <a:pt x="68" y="161"/>
                </a:cubicBezTo>
                <a:cubicBezTo>
                  <a:pt x="163" y="161"/>
                  <a:pt x="163" y="161"/>
                  <a:pt x="163" y="161"/>
                </a:cubicBezTo>
                <a:cubicBezTo>
                  <a:pt x="163" y="151"/>
                  <a:pt x="163" y="151"/>
                  <a:pt x="163" y="151"/>
                </a:cubicBezTo>
                <a:cubicBezTo>
                  <a:pt x="161" y="151"/>
                  <a:pt x="161" y="151"/>
                  <a:pt x="161" y="151"/>
                </a:cubicBezTo>
                <a:lnTo>
                  <a:pt x="161" y="146"/>
                </a:lnTo>
                <a:close/>
                <a:moveTo>
                  <a:pt x="138" y="17"/>
                </a:moveTo>
                <a:cubicBezTo>
                  <a:pt x="151" y="17"/>
                  <a:pt x="151" y="17"/>
                  <a:pt x="151" y="17"/>
                </a:cubicBezTo>
                <a:cubicBezTo>
                  <a:pt x="151" y="33"/>
                  <a:pt x="151" y="33"/>
                  <a:pt x="151" y="33"/>
                </a:cubicBezTo>
                <a:cubicBezTo>
                  <a:pt x="138" y="33"/>
                  <a:pt x="138" y="33"/>
                  <a:pt x="138" y="33"/>
                </a:cubicBezTo>
                <a:lnTo>
                  <a:pt x="138" y="17"/>
                </a:lnTo>
                <a:close/>
                <a:moveTo>
                  <a:pt x="119" y="17"/>
                </a:moveTo>
                <a:cubicBezTo>
                  <a:pt x="132" y="17"/>
                  <a:pt x="132" y="17"/>
                  <a:pt x="132" y="17"/>
                </a:cubicBezTo>
                <a:cubicBezTo>
                  <a:pt x="132" y="33"/>
                  <a:pt x="132" y="33"/>
                  <a:pt x="132" y="33"/>
                </a:cubicBezTo>
                <a:cubicBezTo>
                  <a:pt x="119" y="33"/>
                  <a:pt x="119" y="33"/>
                  <a:pt x="119" y="33"/>
                </a:cubicBezTo>
                <a:lnTo>
                  <a:pt x="119" y="17"/>
                </a:lnTo>
                <a:close/>
                <a:moveTo>
                  <a:pt x="100" y="17"/>
                </a:moveTo>
                <a:cubicBezTo>
                  <a:pt x="112" y="17"/>
                  <a:pt x="112" y="17"/>
                  <a:pt x="112" y="17"/>
                </a:cubicBezTo>
                <a:cubicBezTo>
                  <a:pt x="112" y="33"/>
                  <a:pt x="112" y="33"/>
                  <a:pt x="112" y="33"/>
                </a:cubicBezTo>
                <a:cubicBezTo>
                  <a:pt x="100" y="33"/>
                  <a:pt x="100" y="33"/>
                  <a:pt x="100" y="33"/>
                </a:cubicBezTo>
                <a:lnTo>
                  <a:pt x="100" y="17"/>
                </a:lnTo>
                <a:close/>
                <a:moveTo>
                  <a:pt x="80" y="17"/>
                </a:moveTo>
                <a:cubicBezTo>
                  <a:pt x="93" y="17"/>
                  <a:pt x="93" y="17"/>
                  <a:pt x="93" y="17"/>
                </a:cubicBezTo>
                <a:cubicBezTo>
                  <a:pt x="93" y="33"/>
                  <a:pt x="93" y="33"/>
                  <a:pt x="93" y="33"/>
                </a:cubicBezTo>
                <a:cubicBezTo>
                  <a:pt x="80" y="33"/>
                  <a:pt x="80" y="33"/>
                  <a:pt x="80" y="33"/>
                </a:cubicBezTo>
                <a:lnTo>
                  <a:pt x="80" y="17"/>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36" name="Freeform 17">
            <a:extLst>
              <a:ext uri="{FF2B5EF4-FFF2-40B4-BE49-F238E27FC236}">
                <a16:creationId xmlns:a16="http://schemas.microsoft.com/office/drawing/2014/main" id="{24F39127-51B8-46C0-9E3C-95CECA059F5D}"/>
              </a:ext>
            </a:extLst>
          </p:cNvPr>
          <p:cNvSpPr>
            <a:spLocks noEditPoints="1"/>
          </p:cNvSpPr>
          <p:nvPr/>
        </p:nvSpPr>
        <p:spPr bwMode="auto">
          <a:xfrm>
            <a:off x="4837769" y="5339214"/>
            <a:ext cx="302637" cy="259496"/>
          </a:xfrm>
          <a:custGeom>
            <a:avLst/>
            <a:gdLst>
              <a:gd name="T0" fmla="*/ 156 w 199"/>
              <a:gd name="T1" fmla="*/ 84 h 170"/>
              <a:gd name="T2" fmla="*/ 114 w 199"/>
              <a:gd name="T3" fmla="*/ 127 h 170"/>
              <a:gd name="T4" fmla="*/ 156 w 199"/>
              <a:gd name="T5" fmla="*/ 170 h 170"/>
              <a:gd name="T6" fmla="*/ 199 w 199"/>
              <a:gd name="T7" fmla="*/ 127 h 170"/>
              <a:gd name="T8" fmla="*/ 156 w 199"/>
              <a:gd name="T9" fmla="*/ 84 h 170"/>
              <a:gd name="T10" fmla="*/ 151 w 199"/>
              <a:gd name="T11" fmla="*/ 147 h 170"/>
              <a:gd name="T12" fmla="*/ 131 w 199"/>
              <a:gd name="T13" fmla="*/ 130 h 170"/>
              <a:gd name="T14" fmla="*/ 139 w 199"/>
              <a:gd name="T15" fmla="*/ 120 h 170"/>
              <a:gd name="T16" fmla="*/ 151 w 199"/>
              <a:gd name="T17" fmla="*/ 130 h 170"/>
              <a:gd name="T18" fmla="*/ 175 w 199"/>
              <a:gd name="T19" fmla="*/ 109 h 170"/>
              <a:gd name="T20" fmla="*/ 183 w 199"/>
              <a:gd name="T21" fmla="*/ 119 h 170"/>
              <a:gd name="T22" fmla="*/ 151 w 199"/>
              <a:gd name="T23" fmla="*/ 147 h 170"/>
              <a:gd name="T24" fmla="*/ 106 w 199"/>
              <a:gd name="T25" fmla="*/ 127 h 170"/>
              <a:gd name="T26" fmla="*/ 119 w 199"/>
              <a:gd name="T27" fmla="*/ 161 h 170"/>
              <a:gd name="T28" fmla="*/ 105 w 199"/>
              <a:gd name="T29" fmla="*/ 166 h 170"/>
              <a:gd name="T30" fmla="*/ 83 w 199"/>
              <a:gd name="T31" fmla="*/ 150 h 170"/>
              <a:gd name="T32" fmla="*/ 61 w 199"/>
              <a:gd name="T33" fmla="*/ 166 h 170"/>
              <a:gd name="T34" fmla="*/ 40 w 199"/>
              <a:gd name="T35" fmla="*/ 157 h 170"/>
              <a:gd name="T36" fmla="*/ 35 w 199"/>
              <a:gd name="T37" fmla="*/ 131 h 170"/>
              <a:gd name="T38" fmla="*/ 8 w 199"/>
              <a:gd name="T39" fmla="*/ 126 h 170"/>
              <a:gd name="T40" fmla="*/ 0 w 199"/>
              <a:gd name="T41" fmla="*/ 105 h 170"/>
              <a:gd name="T42" fmla="*/ 15 w 199"/>
              <a:gd name="T43" fmla="*/ 83 h 170"/>
              <a:gd name="T44" fmla="*/ 0 w 199"/>
              <a:gd name="T45" fmla="*/ 61 h 170"/>
              <a:gd name="T46" fmla="*/ 8 w 199"/>
              <a:gd name="T47" fmla="*/ 40 h 170"/>
              <a:gd name="T48" fmla="*/ 35 w 199"/>
              <a:gd name="T49" fmla="*/ 35 h 170"/>
              <a:gd name="T50" fmla="*/ 40 w 199"/>
              <a:gd name="T51" fmla="*/ 9 h 170"/>
              <a:gd name="T52" fmla="*/ 61 w 199"/>
              <a:gd name="T53" fmla="*/ 0 h 170"/>
              <a:gd name="T54" fmla="*/ 83 w 199"/>
              <a:gd name="T55" fmla="*/ 16 h 170"/>
              <a:gd name="T56" fmla="*/ 105 w 199"/>
              <a:gd name="T57" fmla="*/ 0 h 170"/>
              <a:gd name="T58" fmla="*/ 126 w 199"/>
              <a:gd name="T59" fmla="*/ 9 h 170"/>
              <a:gd name="T60" fmla="*/ 131 w 199"/>
              <a:gd name="T61" fmla="*/ 35 h 170"/>
              <a:gd name="T62" fmla="*/ 157 w 199"/>
              <a:gd name="T63" fmla="*/ 40 h 170"/>
              <a:gd name="T64" fmla="*/ 166 w 199"/>
              <a:gd name="T65" fmla="*/ 61 h 170"/>
              <a:gd name="T66" fmla="*/ 151 w 199"/>
              <a:gd name="T67" fmla="*/ 76 h 170"/>
              <a:gd name="T68" fmla="*/ 124 w 199"/>
              <a:gd name="T69" fmla="*/ 88 h 170"/>
              <a:gd name="T70" fmla="*/ 124 w 199"/>
              <a:gd name="T71" fmla="*/ 83 h 170"/>
              <a:gd name="T72" fmla="*/ 83 w 199"/>
              <a:gd name="T73" fmla="*/ 42 h 170"/>
              <a:gd name="T74" fmla="*/ 41 w 199"/>
              <a:gd name="T75" fmla="*/ 83 h 170"/>
              <a:gd name="T76" fmla="*/ 83 w 199"/>
              <a:gd name="T77" fmla="*/ 124 h 170"/>
              <a:gd name="T78" fmla="*/ 107 w 199"/>
              <a:gd name="T79" fmla="*/ 117 h 170"/>
              <a:gd name="T80" fmla="*/ 106 w 199"/>
              <a:gd name="T81" fmla="*/ 127 h 170"/>
              <a:gd name="T82" fmla="*/ 83 w 199"/>
              <a:gd name="T83" fmla="*/ 46 h 170"/>
              <a:gd name="T84" fmla="*/ 45 w 199"/>
              <a:gd name="T85" fmla="*/ 83 h 170"/>
              <a:gd name="T86" fmla="*/ 83 w 199"/>
              <a:gd name="T87" fmla="*/ 120 h 170"/>
              <a:gd name="T88" fmla="*/ 108 w 199"/>
              <a:gd name="T89" fmla="*/ 110 h 170"/>
              <a:gd name="T90" fmla="*/ 119 w 199"/>
              <a:gd name="T91" fmla="*/ 92 h 170"/>
              <a:gd name="T92" fmla="*/ 120 w 199"/>
              <a:gd name="T93" fmla="*/ 83 h 170"/>
              <a:gd name="T94" fmla="*/ 83 w 199"/>
              <a:gd name="T95" fmla="*/ 46 h 170"/>
              <a:gd name="T96" fmla="*/ 83 w 199"/>
              <a:gd name="T97" fmla="*/ 108 h 170"/>
              <a:gd name="T98" fmla="*/ 58 w 199"/>
              <a:gd name="T99" fmla="*/ 83 h 170"/>
              <a:gd name="T100" fmla="*/ 83 w 199"/>
              <a:gd name="T101" fmla="*/ 58 h 170"/>
              <a:gd name="T102" fmla="*/ 108 w 199"/>
              <a:gd name="T103" fmla="*/ 83 h 170"/>
              <a:gd name="T104" fmla="*/ 83 w 199"/>
              <a:gd name="T105" fmla="*/ 10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9" h="170">
                <a:moveTo>
                  <a:pt x="156" y="84"/>
                </a:moveTo>
                <a:cubicBezTo>
                  <a:pt x="133" y="84"/>
                  <a:pt x="114" y="103"/>
                  <a:pt x="114" y="127"/>
                </a:cubicBezTo>
                <a:cubicBezTo>
                  <a:pt x="114" y="150"/>
                  <a:pt x="133" y="170"/>
                  <a:pt x="156" y="170"/>
                </a:cubicBezTo>
                <a:cubicBezTo>
                  <a:pt x="180" y="170"/>
                  <a:pt x="199" y="150"/>
                  <a:pt x="199" y="127"/>
                </a:cubicBezTo>
                <a:cubicBezTo>
                  <a:pt x="199" y="103"/>
                  <a:pt x="180" y="84"/>
                  <a:pt x="156" y="84"/>
                </a:cubicBezTo>
                <a:moveTo>
                  <a:pt x="151" y="147"/>
                </a:moveTo>
                <a:cubicBezTo>
                  <a:pt x="131" y="130"/>
                  <a:pt x="131" y="130"/>
                  <a:pt x="131" y="130"/>
                </a:cubicBezTo>
                <a:cubicBezTo>
                  <a:pt x="139" y="120"/>
                  <a:pt x="139" y="120"/>
                  <a:pt x="139" y="120"/>
                </a:cubicBezTo>
                <a:cubicBezTo>
                  <a:pt x="151" y="130"/>
                  <a:pt x="151" y="130"/>
                  <a:pt x="151" y="130"/>
                </a:cubicBezTo>
                <a:cubicBezTo>
                  <a:pt x="175" y="109"/>
                  <a:pt x="175" y="109"/>
                  <a:pt x="175" y="109"/>
                </a:cubicBezTo>
                <a:cubicBezTo>
                  <a:pt x="183" y="119"/>
                  <a:pt x="183" y="119"/>
                  <a:pt x="183" y="119"/>
                </a:cubicBezTo>
                <a:lnTo>
                  <a:pt x="151" y="147"/>
                </a:lnTo>
                <a:close/>
                <a:moveTo>
                  <a:pt x="106" y="127"/>
                </a:moveTo>
                <a:cubicBezTo>
                  <a:pt x="106" y="140"/>
                  <a:pt x="111" y="152"/>
                  <a:pt x="119" y="161"/>
                </a:cubicBezTo>
                <a:cubicBezTo>
                  <a:pt x="114" y="163"/>
                  <a:pt x="110" y="165"/>
                  <a:pt x="105" y="166"/>
                </a:cubicBezTo>
                <a:cubicBezTo>
                  <a:pt x="102" y="157"/>
                  <a:pt x="93" y="150"/>
                  <a:pt x="83" y="150"/>
                </a:cubicBezTo>
                <a:cubicBezTo>
                  <a:pt x="73" y="150"/>
                  <a:pt x="64" y="157"/>
                  <a:pt x="61" y="166"/>
                </a:cubicBezTo>
                <a:cubicBezTo>
                  <a:pt x="53" y="164"/>
                  <a:pt x="46" y="161"/>
                  <a:pt x="40" y="157"/>
                </a:cubicBezTo>
                <a:cubicBezTo>
                  <a:pt x="44" y="149"/>
                  <a:pt x="42" y="138"/>
                  <a:pt x="35" y="131"/>
                </a:cubicBezTo>
                <a:cubicBezTo>
                  <a:pt x="28" y="124"/>
                  <a:pt x="17" y="122"/>
                  <a:pt x="8" y="126"/>
                </a:cubicBezTo>
                <a:cubicBezTo>
                  <a:pt x="5" y="120"/>
                  <a:pt x="2" y="113"/>
                  <a:pt x="0" y="105"/>
                </a:cubicBezTo>
                <a:cubicBezTo>
                  <a:pt x="9" y="102"/>
                  <a:pt x="15" y="93"/>
                  <a:pt x="15" y="83"/>
                </a:cubicBezTo>
                <a:cubicBezTo>
                  <a:pt x="15" y="73"/>
                  <a:pt x="9" y="64"/>
                  <a:pt x="0" y="61"/>
                </a:cubicBezTo>
                <a:cubicBezTo>
                  <a:pt x="2" y="54"/>
                  <a:pt x="5" y="47"/>
                  <a:pt x="8" y="40"/>
                </a:cubicBezTo>
                <a:cubicBezTo>
                  <a:pt x="17" y="44"/>
                  <a:pt x="28" y="43"/>
                  <a:pt x="35" y="35"/>
                </a:cubicBezTo>
                <a:cubicBezTo>
                  <a:pt x="42" y="28"/>
                  <a:pt x="44" y="17"/>
                  <a:pt x="40" y="9"/>
                </a:cubicBezTo>
                <a:cubicBezTo>
                  <a:pt x="46" y="5"/>
                  <a:pt x="53" y="2"/>
                  <a:pt x="61" y="0"/>
                </a:cubicBezTo>
                <a:cubicBezTo>
                  <a:pt x="64" y="9"/>
                  <a:pt x="73" y="16"/>
                  <a:pt x="83" y="16"/>
                </a:cubicBezTo>
                <a:cubicBezTo>
                  <a:pt x="93" y="16"/>
                  <a:pt x="102" y="9"/>
                  <a:pt x="105" y="0"/>
                </a:cubicBezTo>
                <a:cubicBezTo>
                  <a:pt x="112" y="2"/>
                  <a:pt x="119" y="5"/>
                  <a:pt x="126" y="9"/>
                </a:cubicBezTo>
                <a:cubicBezTo>
                  <a:pt x="122" y="17"/>
                  <a:pt x="123" y="28"/>
                  <a:pt x="131" y="35"/>
                </a:cubicBezTo>
                <a:cubicBezTo>
                  <a:pt x="138" y="43"/>
                  <a:pt x="148" y="44"/>
                  <a:pt x="157" y="40"/>
                </a:cubicBezTo>
                <a:cubicBezTo>
                  <a:pt x="161" y="47"/>
                  <a:pt x="164" y="54"/>
                  <a:pt x="166" y="61"/>
                </a:cubicBezTo>
                <a:cubicBezTo>
                  <a:pt x="159" y="63"/>
                  <a:pt x="154" y="69"/>
                  <a:pt x="151" y="76"/>
                </a:cubicBezTo>
                <a:cubicBezTo>
                  <a:pt x="141" y="77"/>
                  <a:pt x="132" y="81"/>
                  <a:pt x="124" y="88"/>
                </a:cubicBezTo>
                <a:cubicBezTo>
                  <a:pt x="124" y="86"/>
                  <a:pt x="124" y="85"/>
                  <a:pt x="124" y="83"/>
                </a:cubicBezTo>
                <a:cubicBezTo>
                  <a:pt x="124" y="60"/>
                  <a:pt x="106" y="42"/>
                  <a:pt x="83" y="42"/>
                </a:cubicBezTo>
                <a:cubicBezTo>
                  <a:pt x="60" y="42"/>
                  <a:pt x="41" y="60"/>
                  <a:pt x="41" y="83"/>
                </a:cubicBezTo>
                <a:cubicBezTo>
                  <a:pt x="41" y="106"/>
                  <a:pt x="60" y="124"/>
                  <a:pt x="83" y="124"/>
                </a:cubicBezTo>
                <a:cubicBezTo>
                  <a:pt x="92" y="124"/>
                  <a:pt x="100" y="122"/>
                  <a:pt x="107" y="117"/>
                </a:cubicBezTo>
                <a:cubicBezTo>
                  <a:pt x="106" y="120"/>
                  <a:pt x="106" y="123"/>
                  <a:pt x="106" y="127"/>
                </a:cubicBezTo>
                <a:moveTo>
                  <a:pt x="83" y="46"/>
                </a:moveTo>
                <a:cubicBezTo>
                  <a:pt x="62" y="46"/>
                  <a:pt x="45" y="62"/>
                  <a:pt x="45" y="83"/>
                </a:cubicBezTo>
                <a:cubicBezTo>
                  <a:pt x="45" y="104"/>
                  <a:pt x="62" y="120"/>
                  <a:pt x="83" y="120"/>
                </a:cubicBezTo>
                <a:cubicBezTo>
                  <a:pt x="93" y="120"/>
                  <a:pt x="102" y="116"/>
                  <a:pt x="108" y="110"/>
                </a:cubicBezTo>
                <a:cubicBezTo>
                  <a:pt x="111" y="104"/>
                  <a:pt x="114" y="98"/>
                  <a:pt x="119" y="92"/>
                </a:cubicBezTo>
                <a:cubicBezTo>
                  <a:pt x="120" y="89"/>
                  <a:pt x="120" y="86"/>
                  <a:pt x="120" y="83"/>
                </a:cubicBezTo>
                <a:cubicBezTo>
                  <a:pt x="120" y="62"/>
                  <a:pt x="104" y="46"/>
                  <a:pt x="83" y="46"/>
                </a:cubicBezTo>
                <a:moveTo>
                  <a:pt x="83" y="108"/>
                </a:moveTo>
                <a:cubicBezTo>
                  <a:pt x="69" y="108"/>
                  <a:pt x="58" y="97"/>
                  <a:pt x="58" y="83"/>
                </a:cubicBezTo>
                <a:cubicBezTo>
                  <a:pt x="58" y="69"/>
                  <a:pt x="69" y="58"/>
                  <a:pt x="83" y="58"/>
                </a:cubicBezTo>
                <a:cubicBezTo>
                  <a:pt x="97" y="58"/>
                  <a:pt x="108" y="69"/>
                  <a:pt x="108" y="83"/>
                </a:cubicBezTo>
                <a:cubicBezTo>
                  <a:pt x="108" y="97"/>
                  <a:pt x="97" y="108"/>
                  <a:pt x="83" y="108"/>
                </a:cubicBezTo>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37" name="Freeform 18">
            <a:extLst>
              <a:ext uri="{FF2B5EF4-FFF2-40B4-BE49-F238E27FC236}">
                <a16:creationId xmlns:a16="http://schemas.microsoft.com/office/drawing/2014/main" id="{C567093E-BF73-423F-9A0A-BE89F3E40C1E}"/>
              </a:ext>
            </a:extLst>
          </p:cNvPr>
          <p:cNvSpPr>
            <a:spLocks noEditPoints="1"/>
          </p:cNvSpPr>
          <p:nvPr/>
        </p:nvSpPr>
        <p:spPr bwMode="auto">
          <a:xfrm>
            <a:off x="7091038" y="3972968"/>
            <a:ext cx="253804" cy="218738"/>
          </a:xfrm>
          <a:custGeom>
            <a:avLst/>
            <a:gdLst>
              <a:gd name="T0" fmla="*/ 97 w 193"/>
              <a:gd name="T1" fmla="*/ 82 h 166"/>
              <a:gd name="T2" fmla="*/ 113 w 193"/>
              <a:gd name="T3" fmla="*/ 91 h 166"/>
              <a:gd name="T4" fmla="*/ 193 w 193"/>
              <a:gd name="T5" fmla="*/ 61 h 166"/>
              <a:gd name="T6" fmla="*/ 193 w 193"/>
              <a:gd name="T7" fmla="*/ 27 h 166"/>
              <a:gd name="T8" fmla="*/ 179 w 193"/>
              <a:gd name="T9" fmla="*/ 27 h 166"/>
              <a:gd name="T10" fmla="*/ 179 w 193"/>
              <a:gd name="T11" fmla="*/ 25 h 166"/>
              <a:gd name="T12" fmla="*/ 158 w 193"/>
              <a:gd name="T13" fmla="*/ 25 h 166"/>
              <a:gd name="T14" fmla="*/ 158 w 193"/>
              <a:gd name="T15" fmla="*/ 27 h 166"/>
              <a:gd name="T16" fmla="*/ 140 w 193"/>
              <a:gd name="T17" fmla="*/ 27 h 166"/>
              <a:gd name="T18" fmla="*/ 140 w 193"/>
              <a:gd name="T19" fmla="*/ 14 h 166"/>
              <a:gd name="T20" fmla="*/ 128 w 193"/>
              <a:gd name="T21" fmla="*/ 2 h 166"/>
              <a:gd name="T22" fmla="*/ 119 w 193"/>
              <a:gd name="T23" fmla="*/ 2 h 166"/>
              <a:gd name="T24" fmla="*/ 119 w 193"/>
              <a:gd name="T25" fmla="*/ 0 h 166"/>
              <a:gd name="T26" fmla="*/ 74 w 193"/>
              <a:gd name="T27" fmla="*/ 0 h 166"/>
              <a:gd name="T28" fmla="*/ 74 w 193"/>
              <a:gd name="T29" fmla="*/ 2 h 166"/>
              <a:gd name="T30" fmla="*/ 65 w 193"/>
              <a:gd name="T31" fmla="*/ 2 h 166"/>
              <a:gd name="T32" fmla="*/ 53 w 193"/>
              <a:gd name="T33" fmla="*/ 14 h 166"/>
              <a:gd name="T34" fmla="*/ 53 w 193"/>
              <a:gd name="T35" fmla="*/ 27 h 166"/>
              <a:gd name="T36" fmla="*/ 35 w 193"/>
              <a:gd name="T37" fmla="*/ 27 h 166"/>
              <a:gd name="T38" fmla="*/ 35 w 193"/>
              <a:gd name="T39" fmla="*/ 25 h 166"/>
              <a:gd name="T40" fmla="*/ 14 w 193"/>
              <a:gd name="T41" fmla="*/ 25 h 166"/>
              <a:gd name="T42" fmla="*/ 14 w 193"/>
              <a:gd name="T43" fmla="*/ 27 h 166"/>
              <a:gd name="T44" fmla="*/ 0 w 193"/>
              <a:gd name="T45" fmla="*/ 27 h 166"/>
              <a:gd name="T46" fmla="*/ 0 w 193"/>
              <a:gd name="T47" fmla="*/ 61 h 166"/>
              <a:gd name="T48" fmla="*/ 81 w 193"/>
              <a:gd name="T49" fmla="*/ 91 h 166"/>
              <a:gd name="T50" fmla="*/ 97 w 193"/>
              <a:gd name="T51" fmla="*/ 82 h 166"/>
              <a:gd name="T52" fmla="*/ 61 w 193"/>
              <a:gd name="T53" fmla="*/ 14 h 166"/>
              <a:gd name="T54" fmla="*/ 65 w 193"/>
              <a:gd name="T55" fmla="*/ 10 h 166"/>
              <a:gd name="T56" fmla="*/ 74 w 193"/>
              <a:gd name="T57" fmla="*/ 10 h 166"/>
              <a:gd name="T58" fmla="*/ 74 w 193"/>
              <a:gd name="T59" fmla="*/ 12 h 166"/>
              <a:gd name="T60" fmla="*/ 119 w 193"/>
              <a:gd name="T61" fmla="*/ 12 h 166"/>
              <a:gd name="T62" fmla="*/ 119 w 193"/>
              <a:gd name="T63" fmla="*/ 10 h 166"/>
              <a:gd name="T64" fmla="*/ 128 w 193"/>
              <a:gd name="T65" fmla="*/ 10 h 166"/>
              <a:gd name="T66" fmla="*/ 132 w 193"/>
              <a:gd name="T67" fmla="*/ 14 h 166"/>
              <a:gd name="T68" fmla="*/ 132 w 193"/>
              <a:gd name="T69" fmla="*/ 27 h 166"/>
              <a:gd name="T70" fmla="*/ 61 w 193"/>
              <a:gd name="T71" fmla="*/ 27 h 166"/>
              <a:gd name="T72" fmla="*/ 61 w 193"/>
              <a:gd name="T73" fmla="*/ 14 h 166"/>
              <a:gd name="T74" fmla="*/ 193 w 193"/>
              <a:gd name="T75" fmla="*/ 70 h 166"/>
              <a:gd name="T76" fmla="*/ 193 w 193"/>
              <a:gd name="T77" fmla="*/ 166 h 166"/>
              <a:gd name="T78" fmla="*/ 0 w 193"/>
              <a:gd name="T79" fmla="*/ 166 h 166"/>
              <a:gd name="T80" fmla="*/ 0 w 193"/>
              <a:gd name="T81" fmla="*/ 70 h 166"/>
              <a:gd name="T82" fmla="*/ 78 w 193"/>
              <a:gd name="T83" fmla="*/ 101 h 166"/>
              <a:gd name="T84" fmla="*/ 97 w 193"/>
              <a:gd name="T85" fmla="*/ 120 h 166"/>
              <a:gd name="T86" fmla="*/ 116 w 193"/>
              <a:gd name="T87" fmla="*/ 101 h 166"/>
              <a:gd name="T88" fmla="*/ 193 w 193"/>
              <a:gd name="T89" fmla="*/ 70 h 166"/>
              <a:gd name="T90" fmla="*/ 110 w 193"/>
              <a:gd name="T91" fmla="*/ 101 h 166"/>
              <a:gd name="T92" fmla="*/ 97 w 193"/>
              <a:gd name="T93" fmla="*/ 115 h 166"/>
              <a:gd name="T94" fmla="*/ 83 w 193"/>
              <a:gd name="T95" fmla="*/ 101 h 166"/>
              <a:gd name="T96" fmla="*/ 97 w 193"/>
              <a:gd name="T97" fmla="*/ 88 h 166"/>
              <a:gd name="T98" fmla="*/ 110 w 193"/>
              <a:gd name="T99" fmla="*/ 10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3" h="166">
                <a:moveTo>
                  <a:pt x="97" y="82"/>
                </a:moveTo>
                <a:cubicBezTo>
                  <a:pt x="103" y="82"/>
                  <a:pt x="109" y="86"/>
                  <a:pt x="113" y="91"/>
                </a:cubicBezTo>
                <a:cubicBezTo>
                  <a:pt x="193" y="61"/>
                  <a:pt x="193" y="61"/>
                  <a:pt x="193" y="61"/>
                </a:cubicBezTo>
                <a:cubicBezTo>
                  <a:pt x="193" y="27"/>
                  <a:pt x="193" y="27"/>
                  <a:pt x="193" y="27"/>
                </a:cubicBezTo>
                <a:cubicBezTo>
                  <a:pt x="179" y="27"/>
                  <a:pt x="179" y="27"/>
                  <a:pt x="179" y="27"/>
                </a:cubicBezTo>
                <a:cubicBezTo>
                  <a:pt x="179" y="25"/>
                  <a:pt x="179" y="25"/>
                  <a:pt x="179" y="25"/>
                </a:cubicBezTo>
                <a:cubicBezTo>
                  <a:pt x="158" y="25"/>
                  <a:pt x="158" y="25"/>
                  <a:pt x="158" y="25"/>
                </a:cubicBezTo>
                <a:cubicBezTo>
                  <a:pt x="158" y="27"/>
                  <a:pt x="158" y="27"/>
                  <a:pt x="158" y="27"/>
                </a:cubicBezTo>
                <a:cubicBezTo>
                  <a:pt x="140" y="27"/>
                  <a:pt x="140" y="27"/>
                  <a:pt x="140" y="27"/>
                </a:cubicBezTo>
                <a:cubicBezTo>
                  <a:pt x="140" y="14"/>
                  <a:pt x="140" y="14"/>
                  <a:pt x="140" y="14"/>
                </a:cubicBezTo>
                <a:cubicBezTo>
                  <a:pt x="140" y="7"/>
                  <a:pt x="135" y="2"/>
                  <a:pt x="128" y="2"/>
                </a:cubicBezTo>
                <a:cubicBezTo>
                  <a:pt x="119" y="2"/>
                  <a:pt x="119" y="2"/>
                  <a:pt x="119" y="2"/>
                </a:cubicBezTo>
                <a:cubicBezTo>
                  <a:pt x="119" y="0"/>
                  <a:pt x="119" y="0"/>
                  <a:pt x="119" y="0"/>
                </a:cubicBezTo>
                <a:cubicBezTo>
                  <a:pt x="74" y="0"/>
                  <a:pt x="74" y="0"/>
                  <a:pt x="74" y="0"/>
                </a:cubicBezTo>
                <a:cubicBezTo>
                  <a:pt x="74" y="2"/>
                  <a:pt x="74" y="2"/>
                  <a:pt x="74" y="2"/>
                </a:cubicBezTo>
                <a:cubicBezTo>
                  <a:pt x="65" y="2"/>
                  <a:pt x="65" y="2"/>
                  <a:pt x="65" y="2"/>
                </a:cubicBezTo>
                <a:cubicBezTo>
                  <a:pt x="58" y="2"/>
                  <a:pt x="53" y="7"/>
                  <a:pt x="53" y="14"/>
                </a:cubicBezTo>
                <a:cubicBezTo>
                  <a:pt x="53" y="27"/>
                  <a:pt x="53" y="27"/>
                  <a:pt x="53" y="27"/>
                </a:cubicBezTo>
                <a:cubicBezTo>
                  <a:pt x="35" y="27"/>
                  <a:pt x="35" y="27"/>
                  <a:pt x="35" y="27"/>
                </a:cubicBezTo>
                <a:cubicBezTo>
                  <a:pt x="35" y="25"/>
                  <a:pt x="35" y="25"/>
                  <a:pt x="35" y="25"/>
                </a:cubicBezTo>
                <a:cubicBezTo>
                  <a:pt x="14" y="25"/>
                  <a:pt x="14" y="25"/>
                  <a:pt x="14" y="25"/>
                </a:cubicBezTo>
                <a:cubicBezTo>
                  <a:pt x="14" y="27"/>
                  <a:pt x="14" y="27"/>
                  <a:pt x="14" y="27"/>
                </a:cubicBezTo>
                <a:cubicBezTo>
                  <a:pt x="0" y="27"/>
                  <a:pt x="0" y="27"/>
                  <a:pt x="0" y="27"/>
                </a:cubicBezTo>
                <a:cubicBezTo>
                  <a:pt x="0" y="61"/>
                  <a:pt x="0" y="61"/>
                  <a:pt x="0" y="61"/>
                </a:cubicBezTo>
                <a:cubicBezTo>
                  <a:pt x="81" y="91"/>
                  <a:pt x="81" y="91"/>
                  <a:pt x="81" y="91"/>
                </a:cubicBezTo>
                <a:cubicBezTo>
                  <a:pt x="84" y="86"/>
                  <a:pt x="90" y="82"/>
                  <a:pt x="97" y="82"/>
                </a:cubicBezTo>
                <a:moveTo>
                  <a:pt x="61" y="14"/>
                </a:moveTo>
                <a:cubicBezTo>
                  <a:pt x="61" y="11"/>
                  <a:pt x="63" y="10"/>
                  <a:pt x="65" y="10"/>
                </a:cubicBezTo>
                <a:cubicBezTo>
                  <a:pt x="74" y="10"/>
                  <a:pt x="74" y="10"/>
                  <a:pt x="74" y="10"/>
                </a:cubicBezTo>
                <a:cubicBezTo>
                  <a:pt x="74" y="12"/>
                  <a:pt x="74" y="12"/>
                  <a:pt x="74" y="12"/>
                </a:cubicBezTo>
                <a:cubicBezTo>
                  <a:pt x="119" y="12"/>
                  <a:pt x="119" y="12"/>
                  <a:pt x="119" y="12"/>
                </a:cubicBezTo>
                <a:cubicBezTo>
                  <a:pt x="119" y="10"/>
                  <a:pt x="119" y="10"/>
                  <a:pt x="119" y="10"/>
                </a:cubicBezTo>
                <a:cubicBezTo>
                  <a:pt x="128" y="10"/>
                  <a:pt x="128" y="10"/>
                  <a:pt x="128" y="10"/>
                </a:cubicBezTo>
                <a:cubicBezTo>
                  <a:pt x="130" y="10"/>
                  <a:pt x="132" y="11"/>
                  <a:pt x="132" y="14"/>
                </a:cubicBezTo>
                <a:cubicBezTo>
                  <a:pt x="132" y="27"/>
                  <a:pt x="132" y="27"/>
                  <a:pt x="132" y="27"/>
                </a:cubicBezTo>
                <a:cubicBezTo>
                  <a:pt x="61" y="27"/>
                  <a:pt x="61" y="27"/>
                  <a:pt x="61" y="27"/>
                </a:cubicBezTo>
                <a:lnTo>
                  <a:pt x="61" y="14"/>
                </a:lnTo>
                <a:close/>
                <a:moveTo>
                  <a:pt x="193" y="70"/>
                </a:moveTo>
                <a:cubicBezTo>
                  <a:pt x="193" y="166"/>
                  <a:pt x="193" y="166"/>
                  <a:pt x="193" y="166"/>
                </a:cubicBezTo>
                <a:cubicBezTo>
                  <a:pt x="0" y="166"/>
                  <a:pt x="0" y="166"/>
                  <a:pt x="0" y="166"/>
                </a:cubicBezTo>
                <a:cubicBezTo>
                  <a:pt x="0" y="70"/>
                  <a:pt x="0" y="70"/>
                  <a:pt x="0" y="70"/>
                </a:cubicBezTo>
                <a:cubicBezTo>
                  <a:pt x="78" y="101"/>
                  <a:pt x="78" y="101"/>
                  <a:pt x="78" y="101"/>
                </a:cubicBezTo>
                <a:cubicBezTo>
                  <a:pt x="78" y="112"/>
                  <a:pt x="86" y="120"/>
                  <a:pt x="97" y="120"/>
                </a:cubicBezTo>
                <a:cubicBezTo>
                  <a:pt x="107" y="120"/>
                  <a:pt x="116" y="112"/>
                  <a:pt x="116" y="101"/>
                </a:cubicBezTo>
                <a:lnTo>
                  <a:pt x="193" y="70"/>
                </a:lnTo>
                <a:close/>
                <a:moveTo>
                  <a:pt x="110" y="101"/>
                </a:moveTo>
                <a:cubicBezTo>
                  <a:pt x="110" y="109"/>
                  <a:pt x="104" y="115"/>
                  <a:pt x="97" y="115"/>
                </a:cubicBezTo>
                <a:cubicBezTo>
                  <a:pt x="89" y="115"/>
                  <a:pt x="83" y="109"/>
                  <a:pt x="83" y="101"/>
                </a:cubicBezTo>
                <a:cubicBezTo>
                  <a:pt x="83" y="94"/>
                  <a:pt x="89" y="88"/>
                  <a:pt x="97" y="88"/>
                </a:cubicBezTo>
                <a:cubicBezTo>
                  <a:pt x="104" y="88"/>
                  <a:pt x="110" y="94"/>
                  <a:pt x="110" y="101"/>
                </a:cubicBezTo>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38" name="Freeform 47">
            <a:extLst>
              <a:ext uri="{FF2B5EF4-FFF2-40B4-BE49-F238E27FC236}">
                <a16:creationId xmlns:a16="http://schemas.microsoft.com/office/drawing/2014/main" id="{86EE15EC-9B54-45A8-8E30-BFE7BEAC1B0F}"/>
              </a:ext>
            </a:extLst>
          </p:cNvPr>
          <p:cNvSpPr>
            <a:spLocks noEditPoints="1"/>
          </p:cNvSpPr>
          <p:nvPr/>
        </p:nvSpPr>
        <p:spPr bwMode="auto">
          <a:xfrm>
            <a:off x="4844529" y="2553724"/>
            <a:ext cx="289115" cy="308433"/>
          </a:xfrm>
          <a:custGeom>
            <a:avLst/>
            <a:gdLst>
              <a:gd name="T0" fmla="*/ 34 w 190"/>
              <a:gd name="T1" fmla="*/ 145 h 202"/>
              <a:gd name="T2" fmla="*/ 78 w 190"/>
              <a:gd name="T3" fmla="*/ 30 h 202"/>
              <a:gd name="T4" fmla="*/ 181 w 190"/>
              <a:gd name="T5" fmla="*/ 60 h 202"/>
              <a:gd name="T6" fmla="*/ 127 w 190"/>
              <a:gd name="T7" fmla="*/ 109 h 202"/>
              <a:gd name="T8" fmla="*/ 69 w 190"/>
              <a:gd name="T9" fmla="*/ 39 h 202"/>
              <a:gd name="T10" fmla="*/ 78 w 190"/>
              <a:gd name="T11" fmla="*/ 47 h 202"/>
              <a:gd name="T12" fmla="*/ 127 w 190"/>
              <a:gd name="T13" fmla="*/ 103 h 202"/>
              <a:gd name="T14" fmla="*/ 173 w 190"/>
              <a:gd name="T15" fmla="*/ 75 h 202"/>
              <a:gd name="T16" fmla="*/ 177 w 190"/>
              <a:gd name="T17" fmla="*/ 65 h 202"/>
              <a:gd name="T18" fmla="*/ 175 w 190"/>
              <a:gd name="T19" fmla="*/ 69 h 202"/>
              <a:gd name="T20" fmla="*/ 78 w 190"/>
              <a:gd name="T21" fmla="*/ 44 h 202"/>
              <a:gd name="T22" fmla="*/ 79 w 190"/>
              <a:gd name="T23" fmla="*/ 36 h 202"/>
              <a:gd name="T24" fmla="*/ 76 w 190"/>
              <a:gd name="T25" fmla="*/ 46 h 202"/>
              <a:gd name="T26" fmla="*/ 96 w 190"/>
              <a:gd name="T27" fmla="*/ 64 h 202"/>
              <a:gd name="T28" fmla="*/ 143 w 190"/>
              <a:gd name="T29" fmla="*/ 187 h 202"/>
              <a:gd name="T30" fmla="*/ 190 w 190"/>
              <a:gd name="T31" fmla="*/ 185 h 202"/>
              <a:gd name="T32" fmla="*/ 121 w 190"/>
              <a:gd name="T33" fmla="*/ 197 h 202"/>
              <a:gd name="T34" fmla="*/ 93 w 190"/>
              <a:gd name="T35" fmla="*/ 173 h 202"/>
              <a:gd name="T36" fmla="*/ 87 w 190"/>
              <a:gd name="T37" fmla="*/ 150 h 202"/>
              <a:gd name="T38" fmla="*/ 127 w 190"/>
              <a:gd name="T39" fmla="*/ 113 h 202"/>
              <a:gd name="T40" fmla="*/ 189 w 190"/>
              <a:gd name="T41" fmla="*/ 142 h 202"/>
              <a:gd name="T42" fmla="*/ 190 w 190"/>
              <a:gd name="T43" fmla="*/ 185 h 202"/>
              <a:gd name="T44" fmla="*/ 179 w 190"/>
              <a:gd name="T45" fmla="*/ 139 h 202"/>
              <a:gd name="T46" fmla="*/ 180 w 190"/>
              <a:gd name="T47" fmla="*/ 143 h 202"/>
              <a:gd name="T48" fmla="*/ 92 w 190"/>
              <a:gd name="T49" fmla="*/ 159 h 202"/>
              <a:gd name="T50" fmla="*/ 89 w 190"/>
              <a:gd name="T51" fmla="*/ 160 h 202"/>
              <a:gd name="T52" fmla="*/ 94 w 190"/>
              <a:gd name="T53" fmla="*/ 164 h 202"/>
              <a:gd name="T54" fmla="*/ 136 w 190"/>
              <a:gd name="T55" fmla="*/ 194 h 202"/>
              <a:gd name="T56" fmla="*/ 179 w 190"/>
              <a:gd name="T57" fmla="*/ 148 h 202"/>
              <a:gd name="T58" fmla="*/ 183 w 190"/>
              <a:gd name="T59" fmla="*/ 143 h 202"/>
              <a:gd name="T60" fmla="*/ 52 w 190"/>
              <a:gd name="T61" fmla="*/ 165 h 202"/>
              <a:gd name="T62" fmla="*/ 12 w 190"/>
              <a:gd name="T63" fmla="*/ 140 h 202"/>
              <a:gd name="T64" fmla="*/ 7 w 190"/>
              <a:gd name="T65" fmla="*/ 137 h 202"/>
              <a:gd name="T66" fmla="*/ 8 w 190"/>
              <a:gd name="T67" fmla="*/ 132 h 202"/>
              <a:gd name="T68" fmla="*/ 11 w 190"/>
              <a:gd name="T69" fmla="*/ 139 h 202"/>
              <a:gd name="T70" fmla="*/ 95 w 190"/>
              <a:gd name="T71" fmla="*/ 109 h 202"/>
              <a:gd name="T72" fmla="*/ 98 w 190"/>
              <a:gd name="T73" fmla="*/ 109 h 202"/>
              <a:gd name="T74" fmla="*/ 95 w 190"/>
              <a:gd name="T75" fmla="*/ 115 h 202"/>
              <a:gd name="T76" fmla="*/ 104 w 190"/>
              <a:gd name="T77" fmla="*/ 109 h 202"/>
              <a:gd name="T78" fmla="*/ 52 w 190"/>
              <a:gd name="T79" fmla="*/ 73 h 202"/>
              <a:gd name="T80" fmla="*/ 2 w 190"/>
              <a:gd name="T81" fmla="*/ 129 h 202"/>
              <a:gd name="T82" fmla="*/ 52 w 190"/>
              <a:gd name="T83" fmla="*/ 171 h 202"/>
              <a:gd name="T84" fmla="*/ 79 w 190"/>
              <a:gd name="T85" fmla="*/ 16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0" h="202">
                <a:moveTo>
                  <a:pt x="80" y="130"/>
                </a:moveTo>
                <a:cubicBezTo>
                  <a:pt x="83" y="141"/>
                  <a:pt x="76" y="153"/>
                  <a:pt x="63" y="157"/>
                </a:cubicBezTo>
                <a:cubicBezTo>
                  <a:pt x="50" y="161"/>
                  <a:pt x="37" y="155"/>
                  <a:pt x="34" y="145"/>
                </a:cubicBezTo>
                <a:lnTo>
                  <a:pt x="80" y="130"/>
                </a:lnTo>
                <a:close/>
                <a:moveTo>
                  <a:pt x="69" y="39"/>
                </a:moveTo>
                <a:cubicBezTo>
                  <a:pt x="70" y="34"/>
                  <a:pt x="74" y="30"/>
                  <a:pt x="78" y="30"/>
                </a:cubicBezTo>
                <a:cubicBezTo>
                  <a:pt x="88" y="12"/>
                  <a:pt x="106" y="0"/>
                  <a:pt x="126" y="0"/>
                </a:cubicBezTo>
                <a:cubicBezTo>
                  <a:pt x="132" y="0"/>
                  <a:pt x="137" y="1"/>
                  <a:pt x="142" y="3"/>
                </a:cubicBezTo>
                <a:cubicBezTo>
                  <a:pt x="167" y="10"/>
                  <a:pt x="183" y="34"/>
                  <a:pt x="181" y="60"/>
                </a:cubicBezTo>
                <a:cubicBezTo>
                  <a:pt x="184" y="62"/>
                  <a:pt x="185" y="67"/>
                  <a:pt x="184" y="72"/>
                </a:cubicBezTo>
                <a:cubicBezTo>
                  <a:pt x="182" y="78"/>
                  <a:pt x="178" y="81"/>
                  <a:pt x="174" y="81"/>
                </a:cubicBezTo>
                <a:cubicBezTo>
                  <a:pt x="164" y="98"/>
                  <a:pt x="146" y="109"/>
                  <a:pt x="127" y="109"/>
                </a:cubicBezTo>
                <a:cubicBezTo>
                  <a:pt x="121" y="109"/>
                  <a:pt x="116" y="108"/>
                  <a:pt x="111" y="107"/>
                </a:cubicBezTo>
                <a:cubicBezTo>
                  <a:pt x="87" y="100"/>
                  <a:pt x="71" y="77"/>
                  <a:pt x="72" y="51"/>
                </a:cubicBezTo>
                <a:cubicBezTo>
                  <a:pt x="69" y="49"/>
                  <a:pt x="67" y="44"/>
                  <a:pt x="69" y="39"/>
                </a:cubicBezTo>
                <a:close/>
                <a:moveTo>
                  <a:pt x="76" y="46"/>
                </a:moveTo>
                <a:cubicBezTo>
                  <a:pt x="76" y="46"/>
                  <a:pt x="76" y="46"/>
                  <a:pt x="76" y="46"/>
                </a:cubicBezTo>
                <a:cubicBezTo>
                  <a:pt x="77" y="46"/>
                  <a:pt x="78" y="46"/>
                  <a:pt x="78" y="47"/>
                </a:cubicBezTo>
                <a:cubicBezTo>
                  <a:pt x="78" y="47"/>
                  <a:pt x="79" y="48"/>
                  <a:pt x="79" y="49"/>
                </a:cubicBezTo>
                <a:cubicBezTo>
                  <a:pt x="76" y="72"/>
                  <a:pt x="90" y="94"/>
                  <a:pt x="113" y="101"/>
                </a:cubicBezTo>
                <a:cubicBezTo>
                  <a:pt x="117" y="102"/>
                  <a:pt x="122" y="103"/>
                  <a:pt x="127" y="103"/>
                </a:cubicBezTo>
                <a:cubicBezTo>
                  <a:pt x="145" y="103"/>
                  <a:pt x="162" y="92"/>
                  <a:pt x="170" y="75"/>
                </a:cubicBezTo>
                <a:cubicBezTo>
                  <a:pt x="170" y="75"/>
                  <a:pt x="171" y="74"/>
                  <a:pt x="171" y="74"/>
                </a:cubicBezTo>
                <a:cubicBezTo>
                  <a:pt x="172" y="74"/>
                  <a:pt x="173" y="74"/>
                  <a:pt x="173" y="75"/>
                </a:cubicBezTo>
                <a:cubicBezTo>
                  <a:pt x="173" y="75"/>
                  <a:pt x="174" y="75"/>
                  <a:pt x="174" y="75"/>
                </a:cubicBezTo>
                <a:cubicBezTo>
                  <a:pt x="175" y="75"/>
                  <a:pt x="177" y="73"/>
                  <a:pt x="178" y="71"/>
                </a:cubicBezTo>
                <a:cubicBezTo>
                  <a:pt x="179" y="68"/>
                  <a:pt x="178" y="65"/>
                  <a:pt x="177" y="65"/>
                </a:cubicBezTo>
                <a:cubicBezTo>
                  <a:pt x="177" y="65"/>
                  <a:pt x="176" y="65"/>
                  <a:pt x="176" y="65"/>
                </a:cubicBezTo>
                <a:cubicBezTo>
                  <a:pt x="176" y="65"/>
                  <a:pt x="176" y="65"/>
                  <a:pt x="176" y="65"/>
                </a:cubicBezTo>
                <a:cubicBezTo>
                  <a:pt x="175" y="66"/>
                  <a:pt x="175" y="67"/>
                  <a:pt x="175" y="69"/>
                </a:cubicBezTo>
                <a:cubicBezTo>
                  <a:pt x="174" y="70"/>
                  <a:pt x="174" y="71"/>
                  <a:pt x="174" y="72"/>
                </a:cubicBezTo>
                <a:cubicBezTo>
                  <a:pt x="155" y="63"/>
                  <a:pt x="141" y="46"/>
                  <a:pt x="135" y="27"/>
                </a:cubicBezTo>
                <a:cubicBezTo>
                  <a:pt x="119" y="40"/>
                  <a:pt x="99" y="46"/>
                  <a:pt x="78" y="44"/>
                </a:cubicBezTo>
                <a:cubicBezTo>
                  <a:pt x="78" y="43"/>
                  <a:pt x="78" y="42"/>
                  <a:pt x="79" y="41"/>
                </a:cubicBezTo>
                <a:cubicBezTo>
                  <a:pt x="79" y="39"/>
                  <a:pt x="79" y="38"/>
                  <a:pt x="80" y="37"/>
                </a:cubicBezTo>
                <a:cubicBezTo>
                  <a:pt x="80" y="36"/>
                  <a:pt x="79" y="36"/>
                  <a:pt x="79" y="36"/>
                </a:cubicBezTo>
                <a:cubicBezTo>
                  <a:pt x="79" y="36"/>
                  <a:pt x="79" y="36"/>
                  <a:pt x="79" y="36"/>
                </a:cubicBezTo>
                <a:cubicBezTo>
                  <a:pt x="77" y="36"/>
                  <a:pt x="76" y="38"/>
                  <a:pt x="75" y="40"/>
                </a:cubicBezTo>
                <a:cubicBezTo>
                  <a:pt x="74" y="43"/>
                  <a:pt x="75" y="46"/>
                  <a:pt x="76" y="46"/>
                </a:cubicBezTo>
                <a:close/>
                <a:moveTo>
                  <a:pt x="115" y="94"/>
                </a:moveTo>
                <a:cubicBezTo>
                  <a:pt x="130" y="98"/>
                  <a:pt x="144" y="91"/>
                  <a:pt x="147" y="79"/>
                </a:cubicBezTo>
                <a:cubicBezTo>
                  <a:pt x="96" y="64"/>
                  <a:pt x="96" y="64"/>
                  <a:pt x="96" y="64"/>
                </a:cubicBezTo>
                <a:cubicBezTo>
                  <a:pt x="92" y="76"/>
                  <a:pt x="101" y="89"/>
                  <a:pt x="115" y="94"/>
                </a:cubicBezTo>
                <a:close/>
                <a:moveTo>
                  <a:pt x="115" y="171"/>
                </a:moveTo>
                <a:cubicBezTo>
                  <a:pt x="117" y="182"/>
                  <a:pt x="130" y="189"/>
                  <a:pt x="143" y="187"/>
                </a:cubicBezTo>
                <a:cubicBezTo>
                  <a:pt x="156" y="184"/>
                  <a:pt x="165" y="173"/>
                  <a:pt x="163" y="162"/>
                </a:cubicBezTo>
                <a:lnTo>
                  <a:pt x="115" y="171"/>
                </a:lnTo>
                <a:close/>
                <a:moveTo>
                  <a:pt x="190" y="185"/>
                </a:moveTo>
                <a:cubicBezTo>
                  <a:pt x="167" y="189"/>
                  <a:pt x="167" y="189"/>
                  <a:pt x="167" y="189"/>
                </a:cubicBezTo>
                <a:cubicBezTo>
                  <a:pt x="160" y="194"/>
                  <a:pt x="153" y="197"/>
                  <a:pt x="145" y="199"/>
                </a:cubicBezTo>
                <a:cubicBezTo>
                  <a:pt x="137" y="200"/>
                  <a:pt x="129" y="200"/>
                  <a:pt x="121" y="197"/>
                </a:cubicBezTo>
                <a:cubicBezTo>
                  <a:pt x="98" y="202"/>
                  <a:pt x="98" y="202"/>
                  <a:pt x="98" y="202"/>
                </a:cubicBezTo>
                <a:cubicBezTo>
                  <a:pt x="98" y="200"/>
                  <a:pt x="98" y="200"/>
                  <a:pt x="98" y="200"/>
                </a:cubicBezTo>
                <a:cubicBezTo>
                  <a:pt x="98" y="200"/>
                  <a:pt x="97" y="198"/>
                  <a:pt x="93" y="173"/>
                </a:cubicBezTo>
                <a:cubicBezTo>
                  <a:pt x="92" y="172"/>
                  <a:pt x="92" y="171"/>
                  <a:pt x="91" y="171"/>
                </a:cubicBezTo>
                <a:cubicBezTo>
                  <a:pt x="88" y="170"/>
                  <a:pt x="84" y="166"/>
                  <a:pt x="83" y="161"/>
                </a:cubicBezTo>
                <a:cubicBezTo>
                  <a:pt x="83" y="157"/>
                  <a:pt x="84" y="152"/>
                  <a:pt x="87" y="150"/>
                </a:cubicBezTo>
                <a:cubicBezTo>
                  <a:pt x="87" y="134"/>
                  <a:pt x="96" y="119"/>
                  <a:pt x="109" y="110"/>
                </a:cubicBezTo>
                <a:cubicBezTo>
                  <a:pt x="109" y="111"/>
                  <a:pt x="110" y="111"/>
                  <a:pt x="110" y="111"/>
                </a:cubicBezTo>
                <a:cubicBezTo>
                  <a:pt x="115" y="112"/>
                  <a:pt x="121" y="113"/>
                  <a:pt x="127" y="113"/>
                </a:cubicBezTo>
                <a:cubicBezTo>
                  <a:pt x="136" y="113"/>
                  <a:pt x="146" y="110"/>
                  <a:pt x="155" y="106"/>
                </a:cubicBezTo>
                <a:cubicBezTo>
                  <a:pt x="167" y="111"/>
                  <a:pt x="176" y="120"/>
                  <a:pt x="181" y="133"/>
                </a:cubicBezTo>
                <a:cubicBezTo>
                  <a:pt x="185" y="133"/>
                  <a:pt x="188" y="137"/>
                  <a:pt x="189" y="142"/>
                </a:cubicBezTo>
                <a:cubicBezTo>
                  <a:pt x="190" y="147"/>
                  <a:pt x="188" y="151"/>
                  <a:pt x="185" y="153"/>
                </a:cubicBezTo>
                <a:cubicBezTo>
                  <a:pt x="185" y="154"/>
                  <a:pt x="185" y="155"/>
                  <a:pt x="185" y="156"/>
                </a:cubicBezTo>
                <a:lnTo>
                  <a:pt x="190" y="185"/>
                </a:lnTo>
                <a:close/>
                <a:moveTo>
                  <a:pt x="183" y="143"/>
                </a:moveTo>
                <a:cubicBezTo>
                  <a:pt x="183" y="140"/>
                  <a:pt x="181" y="139"/>
                  <a:pt x="180" y="139"/>
                </a:cubicBezTo>
                <a:cubicBezTo>
                  <a:pt x="180" y="139"/>
                  <a:pt x="180" y="139"/>
                  <a:pt x="179" y="139"/>
                </a:cubicBezTo>
                <a:cubicBezTo>
                  <a:pt x="179" y="139"/>
                  <a:pt x="179" y="139"/>
                  <a:pt x="179" y="139"/>
                </a:cubicBezTo>
                <a:cubicBezTo>
                  <a:pt x="180" y="140"/>
                  <a:pt x="180" y="141"/>
                  <a:pt x="180" y="143"/>
                </a:cubicBezTo>
                <a:cubicBezTo>
                  <a:pt x="180" y="143"/>
                  <a:pt x="180" y="143"/>
                  <a:pt x="180" y="143"/>
                </a:cubicBezTo>
                <a:cubicBezTo>
                  <a:pt x="166" y="141"/>
                  <a:pt x="153" y="134"/>
                  <a:pt x="143" y="123"/>
                </a:cubicBezTo>
                <a:cubicBezTo>
                  <a:pt x="134" y="143"/>
                  <a:pt x="116" y="159"/>
                  <a:pt x="93" y="163"/>
                </a:cubicBezTo>
                <a:cubicBezTo>
                  <a:pt x="93" y="162"/>
                  <a:pt x="92" y="160"/>
                  <a:pt x="92" y="159"/>
                </a:cubicBezTo>
                <a:cubicBezTo>
                  <a:pt x="92" y="158"/>
                  <a:pt x="92" y="157"/>
                  <a:pt x="92" y="155"/>
                </a:cubicBezTo>
                <a:cubicBezTo>
                  <a:pt x="91" y="155"/>
                  <a:pt x="91" y="155"/>
                  <a:pt x="91" y="155"/>
                </a:cubicBezTo>
                <a:cubicBezTo>
                  <a:pt x="90" y="156"/>
                  <a:pt x="89" y="158"/>
                  <a:pt x="89" y="160"/>
                </a:cubicBezTo>
                <a:cubicBezTo>
                  <a:pt x="90" y="163"/>
                  <a:pt x="91" y="164"/>
                  <a:pt x="92" y="164"/>
                </a:cubicBezTo>
                <a:cubicBezTo>
                  <a:pt x="92" y="164"/>
                  <a:pt x="93" y="164"/>
                  <a:pt x="93" y="164"/>
                </a:cubicBezTo>
                <a:cubicBezTo>
                  <a:pt x="93" y="164"/>
                  <a:pt x="94" y="164"/>
                  <a:pt x="94" y="164"/>
                </a:cubicBezTo>
                <a:cubicBezTo>
                  <a:pt x="94" y="164"/>
                  <a:pt x="94" y="164"/>
                  <a:pt x="95" y="164"/>
                </a:cubicBezTo>
                <a:cubicBezTo>
                  <a:pt x="95" y="164"/>
                  <a:pt x="96" y="165"/>
                  <a:pt x="96" y="165"/>
                </a:cubicBezTo>
                <a:cubicBezTo>
                  <a:pt x="102" y="182"/>
                  <a:pt x="118" y="194"/>
                  <a:pt x="136" y="194"/>
                </a:cubicBezTo>
                <a:cubicBezTo>
                  <a:pt x="139" y="194"/>
                  <a:pt x="141" y="193"/>
                  <a:pt x="144" y="193"/>
                </a:cubicBezTo>
                <a:cubicBezTo>
                  <a:pt x="164" y="189"/>
                  <a:pt x="179" y="171"/>
                  <a:pt x="179" y="150"/>
                </a:cubicBezTo>
                <a:cubicBezTo>
                  <a:pt x="179" y="149"/>
                  <a:pt x="179" y="149"/>
                  <a:pt x="179" y="148"/>
                </a:cubicBezTo>
                <a:cubicBezTo>
                  <a:pt x="180" y="148"/>
                  <a:pt x="181" y="148"/>
                  <a:pt x="181" y="148"/>
                </a:cubicBezTo>
                <a:cubicBezTo>
                  <a:pt x="181" y="148"/>
                  <a:pt x="182" y="148"/>
                  <a:pt x="182" y="148"/>
                </a:cubicBezTo>
                <a:cubicBezTo>
                  <a:pt x="183" y="147"/>
                  <a:pt x="183" y="145"/>
                  <a:pt x="183" y="143"/>
                </a:cubicBezTo>
                <a:close/>
                <a:moveTo>
                  <a:pt x="65" y="163"/>
                </a:moveTo>
                <a:cubicBezTo>
                  <a:pt x="61" y="164"/>
                  <a:pt x="56" y="165"/>
                  <a:pt x="52" y="165"/>
                </a:cubicBezTo>
                <a:cubicBezTo>
                  <a:pt x="52" y="165"/>
                  <a:pt x="52" y="165"/>
                  <a:pt x="52" y="165"/>
                </a:cubicBezTo>
                <a:cubicBezTo>
                  <a:pt x="36" y="165"/>
                  <a:pt x="21" y="155"/>
                  <a:pt x="14" y="141"/>
                </a:cubicBezTo>
                <a:cubicBezTo>
                  <a:pt x="14" y="140"/>
                  <a:pt x="13" y="140"/>
                  <a:pt x="12" y="140"/>
                </a:cubicBezTo>
                <a:cubicBezTo>
                  <a:pt x="12" y="140"/>
                  <a:pt x="12" y="140"/>
                  <a:pt x="12" y="140"/>
                </a:cubicBezTo>
                <a:cubicBezTo>
                  <a:pt x="12" y="140"/>
                  <a:pt x="11" y="140"/>
                  <a:pt x="11" y="140"/>
                </a:cubicBezTo>
                <a:cubicBezTo>
                  <a:pt x="10" y="140"/>
                  <a:pt x="10" y="140"/>
                  <a:pt x="10" y="140"/>
                </a:cubicBezTo>
                <a:cubicBezTo>
                  <a:pt x="9" y="140"/>
                  <a:pt x="8" y="139"/>
                  <a:pt x="7" y="137"/>
                </a:cubicBezTo>
                <a:cubicBezTo>
                  <a:pt x="6" y="135"/>
                  <a:pt x="7" y="133"/>
                  <a:pt x="7" y="132"/>
                </a:cubicBezTo>
                <a:cubicBezTo>
                  <a:pt x="7" y="132"/>
                  <a:pt x="7" y="132"/>
                  <a:pt x="8" y="132"/>
                </a:cubicBezTo>
                <a:cubicBezTo>
                  <a:pt x="8" y="132"/>
                  <a:pt x="8" y="132"/>
                  <a:pt x="8" y="132"/>
                </a:cubicBezTo>
                <a:cubicBezTo>
                  <a:pt x="8" y="132"/>
                  <a:pt x="8" y="132"/>
                  <a:pt x="9" y="132"/>
                </a:cubicBezTo>
                <a:cubicBezTo>
                  <a:pt x="9" y="133"/>
                  <a:pt x="9" y="134"/>
                  <a:pt x="10" y="135"/>
                </a:cubicBezTo>
                <a:cubicBezTo>
                  <a:pt x="10" y="137"/>
                  <a:pt x="10" y="138"/>
                  <a:pt x="11" y="139"/>
                </a:cubicBezTo>
                <a:cubicBezTo>
                  <a:pt x="33" y="132"/>
                  <a:pt x="49" y="115"/>
                  <a:pt x="55" y="94"/>
                </a:cubicBezTo>
                <a:cubicBezTo>
                  <a:pt x="67" y="103"/>
                  <a:pt x="80" y="109"/>
                  <a:pt x="95" y="109"/>
                </a:cubicBezTo>
                <a:cubicBezTo>
                  <a:pt x="95" y="109"/>
                  <a:pt x="95" y="109"/>
                  <a:pt x="95" y="109"/>
                </a:cubicBezTo>
                <a:cubicBezTo>
                  <a:pt x="95" y="108"/>
                  <a:pt x="94" y="107"/>
                  <a:pt x="94" y="106"/>
                </a:cubicBezTo>
                <a:cubicBezTo>
                  <a:pt x="94" y="105"/>
                  <a:pt x="94" y="105"/>
                  <a:pt x="95" y="105"/>
                </a:cubicBezTo>
                <a:cubicBezTo>
                  <a:pt x="95" y="105"/>
                  <a:pt x="97" y="106"/>
                  <a:pt x="98" y="109"/>
                </a:cubicBezTo>
                <a:cubicBezTo>
                  <a:pt x="98" y="110"/>
                  <a:pt x="98" y="112"/>
                  <a:pt x="98" y="113"/>
                </a:cubicBezTo>
                <a:cubicBezTo>
                  <a:pt x="97" y="114"/>
                  <a:pt x="97" y="114"/>
                  <a:pt x="97" y="114"/>
                </a:cubicBezTo>
                <a:cubicBezTo>
                  <a:pt x="97" y="114"/>
                  <a:pt x="95" y="114"/>
                  <a:pt x="95" y="115"/>
                </a:cubicBezTo>
                <a:cubicBezTo>
                  <a:pt x="94" y="115"/>
                  <a:pt x="94" y="116"/>
                  <a:pt x="94" y="116"/>
                </a:cubicBezTo>
                <a:cubicBezTo>
                  <a:pt x="94" y="117"/>
                  <a:pt x="94" y="118"/>
                  <a:pt x="94" y="118"/>
                </a:cubicBezTo>
                <a:cubicBezTo>
                  <a:pt x="97" y="115"/>
                  <a:pt x="100" y="112"/>
                  <a:pt x="104" y="109"/>
                </a:cubicBezTo>
                <a:cubicBezTo>
                  <a:pt x="104" y="109"/>
                  <a:pt x="104" y="109"/>
                  <a:pt x="104" y="109"/>
                </a:cubicBezTo>
                <a:cubicBezTo>
                  <a:pt x="90" y="103"/>
                  <a:pt x="79" y="92"/>
                  <a:pt x="73" y="78"/>
                </a:cubicBezTo>
                <a:cubicBezTo>
                  <a:pt x="67" y="75"/>
                  <a:pt x="60" y="73"/>
                  <a:pt x="52" y="73"/>
                </a:cubicBezTo>
                <a:cubicBezTo>
                  <a:pt x="47" y="73"/>
                  <a:pt x="43" y="74"/>
                  <a:pt x="38" y="76"/>
                </a:cubicBezTo>
                <a:cubicBezTo>
                  <a:pt x="16" y="82"/>
                  <a:pt x="1" y="104"/>
                  <a:pt x="4" y="127"/>
                </a:cubicBezTo>
                <a:cubicBezTo>
                  <a:pt x="3" y="128"/>
                  <a:pt x="2" y="128"/>
                  <a:pt x="2" y="129"/>
                </a:cubicBezTo>
                <a:cubicBezTo>
                  <a:pt x="0" y="132"/>
                  <a:pt x="0" y="135"/>
                  <a:pt x="1" y="139"/>
                </a:cubicBezTo>
                <a:cubicBezTo>
                  <a:pt x="3" y="143"/>
                  <a:pt x="6" y="147"/>
                  <a:pt x="10" y="147"/>
                </a:cubicBezTo>
                <a:cubicBezTo>
                  <a:pt x="19" y="162"/>
                  <a:pt x="35" y="171"/>
                  <a:pt x="52" y="171"/>
                </a:cubicBezTo>
                <a:cubicBezTo>
                  <a:pt x="57" y="171"/>
                  <a:pt x="62" y="170"/>
                  <a:pt x="66" y="169"/>
                </a:cubicBezTo>
                <a:cubicBezTo>
                  <a:pt x="71" y="167"/>
                  <a:pt x="75" y="165"/>
                  <a:pt x="79" y="163"/>
                </a:cubicBezTo>
                <a:cubicBezTo>
                  <a:pt x="79" y="162"/>
                  <a:pt x="79" y="162"/>
                  <a:pt x="79" y="162"/>
                </a:cubicBezTo>
                <a:cubicBezTo>
                  <a:pt x="79" y="160"/>
                  <a:pt x="79" y="157"/>
                  <a:pt x="80" y="155"/>
                </a:cubicBezTo>
                <a:cubicBezTo>
                  <a:pt x="75" y="158"/>
                  <a:pt x="70" y="161"/>
                  <a:pt x="65" y="163"/>
                </a:cubicBez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40" name="PpHeader">
            <a:extLst>
              <a:ext uri="{FF2B5EF4-FFF2-40B4-BE49-F238E27FC236}">
                <a16:creationId xmlns:a16="http://schemas.microsoft.com/office/drawing/2014/main" id="{BD2DAE62-7F60-4ED8-BDA6-74C527C38AD4}"/>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34051411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4B37A54E-37D8-4B87-9B48-3C08F69066BF}"/>
              </a:ext>
            </a:extLst>
          </p:cNvPr>
          <p:cNvSpPr>
            <a:spLocks noGrp="1"/>
          </p:cNvSpPr>
          <p:nvPr>
            <p:ph type="pic" sz="quarter" idx="10"/>
          </p:nvPr>
        </p:nvSpPr>
        <p:spPr/>
      </p:sp>
      <p:sp>
        <p:nvSpPr>
          <p:cNvPr id="3" name="Oval 2">
            <a:extLst>
              <a:ext uri="{FF2B5EF4-FFF2-40B4-BE49-F238E27FC236}">
                <a16:creationId xmlns:a16="http://schemas.microsoft.com/office/drawing/2014/main" id="{C121EAD7-EC64-4E26-9837-03984E185F8C}"/>
              </a:ext>
            </a:extLst>
          </p:cNvPr>
          <p:cNvSpPr/>
          <p:nvPr/>
        </p:nvSpPr>
        <p:spPr>
          <a:xfrm>
            <a:off x="4305300" y="742950"/>
            <a:ext cx="1657350" cy="1657350"/>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CCB29BE9-3CE7-4C45-9037-F23F54937981}"/>
              </a:ext>
            </a:extLst>
          </p:cNvPr>
          <p:cNvSpPr txBox="1"/>
          <p:nvPr/>
        </p:nvSpPr>
        <p:spPr>
          <a:xfrm>
            <a:off x="4429991" y="2604943"/>
            <a:ext cx="3262580" cy="2215991"/>
          </a:xfrm>
          <a:prstGeom prst="rect">
            <a:avLst/>
          </a:prstGeom>
          <a:noFill/>
        </p:spPr>
        <p:txBody>
          <a:bodyPr wrap="square" lIns="0" tIns="0" rIns="0" bIns="0" rtlCol="0" anchor="t" anchorCtr="0">
            <a:spAutoFit/>
          </a:bodyPr>
          <a:lstStyle/>
          <a:p>
            <a:r>
              <a:rPr lang="en-US" sz="4800">
                <a:solidFill>
                  <a:schemeClr val="tx1">
                    <a:lumMod val="75000"/>
                    <a:lumOff val="25000"/>
                  </a:schemeClr>
                </a:solidFill>
                <a:latin typeface="+mj-lt"/>
              </a:rPr>
              <a:t>01.</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COMPANY</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PROFILE</a:t>
            </a:r>
            <a:endParaRPr lang="en-ID" sz="4800">
              <a:solidFill>
                <a:schemeClr val="accent1"/>
              </a:solidFill>
              <a:latin typeface="+mj-lt"/>
            </a:endParaRPr>
          </a:p>
        </p:txBody>
      </p:sp>
      <p:sp>
        <p:nvSpPr>
          <p:cNvPr id="5" name="PpFooter">
            <a:extLst>
              <a:ext uri="{FF2B5EF4-FFF2-40B4-BE49-F238E27FC236}">
                <a16:creationId xmlns:a16="http://schemas.microsoft.com/office/drawing/2014/main" id="{A3B499A3-9302-4AD3-B33F-EA3414A715DF}"/>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7" name="Justify Text Body">
            <a:extLst>
              <a:ext uri="{FF2B5EF4-FFF2-40B4-BE49-F238E27FC236}">
                <a16:creationId xmlns:a16="http://schemas.microsoft.com/office/drawing/2014/main" id="{44336235-C19E-4582-B328-5C00BBF77803}"/>
              </a:ext>
            </a:extLst>
          </p:cNvPr>
          <p:cNvSpPr txBox="1"/>
          <p:nvPr/>
        </p:nvSpPr>
        <p:spPr>
          <a:xfrm>
            <a:off x="7727748" y="3429000"/>
            <a:ext cx="3948770" cy="807913"/>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sied turpis antes elementum ipsum istes volutpat dapibus tincidunt dapibus integer</a:t>
            </a:r>
            <a:endParaRPr lang="en-ID" sz="1200">
              <a:solidFill>
                <a:schemeClr val="tx1">
                  <a:lumMod val="50000"/>
                  <a:lumOff val="50000"/>
                </a:schemeClr>
              </a:solidFill>
            </a:endParaRPr>
          </a:p>
        </p:txBody>
      </p:sp>
      <p:sp>
        <p:nvSpPr>
          <p:cNvPr id="8" name="PpHeader">
            <a:extLst>
              <a:ext uri="{FF2B5EF4-FFF2-40B4-BE49-F238E27FC236}">
                <a16:creationId xmlns:a16="http://schemas.microsoft.com/office/drawing/2014/main" id="{13B2BB7A-F527-4314-A249-A811EFF0AE48}"/>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9" name="Freeform: Shape 8">
            <a:extLst>
              <a:ext uri="{FF2B5EF4-FFF2-40B4-BE49-F238E27FC236}">
                <a16:creationId xmlns:a16="http://schemas.microsoft.com/office/drawing/2014/main" id="{29472D19-AB0E-42D0-BF79-A8B6A74F7FFE}"/>
              </a:ext>
            </a:extLst>
          </p:cNvPr>
          <p:cNvSpPr/>
          <p:nvPr/>
        </p:nvSpPr>
        <p:spPr>
          <a:xfrm>
            <a:off x="9391650" y="-838344"/>
            <a:ext cx="3633787" cy="3633787"/>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lumMod val="95000"/>
              <a:alpha val="70000"/>
            </a:schemeClr>
          </a:solidFill>
          <a:ln w="13328" cap="flat">
            <a:noFill/>
            <a:prstDash val="solid"/>
            <a:miter/>
          </a:ln>
        </p:spPr>
        <p:txBody>
          <a:bodyPr wrap="square" rtlCol="0" anchor="ctr">
            <a:noAutofit/>
          </a:bodyPr>
          <a:lstStyle/>
          <a:p>
            <a:endParaRPr lang="en-ID"/>
          </a:p>
        </p:txBody>
      </p:sp>
      <p:grpSp>
        <p:nvGrpSpPr>
          <p:cNvPr id="16" name="Shape">
            <a:extLst>
              <a:ext uri="{FF2B5EF4-FFF2-40B4-BE49-F238E27FC236}">
                <a16:creationId xmlns:a16="http://schemas.microsoft.com/office/drawing/2014/main" id="{3F2EF396-540E-427D-A390-27914CB53CC8}"/>
              </a:ext>
            </a:extLst>
          </p:cNvPr>
          <p:cNvGrpSpPr>
            <a:grpSpLocks noChangeAspect="1"/>
          </p:cNvGrpSpPr>
          <p:nvPr/>
        </p:nvGrpSpPr>
        <p:grpSpPr>
          <a:xfrm>
            <a:off x="7727748" y="4381090"/>
            <a:ext cx="1424891" cy="225225"/>
            <a:chOff x="6299994" y="4158518"/>
            <a:chExt cx="1424891" cy="225225"/>
          </a:xfrm>
        </p:grpSpPr>
        <p:sp>
          <p:nvSpPr>
            <p:cNvPr id="17" name="Rectangle 16">
              <a:extLst>
                <a:ext uri="{FF2B5EF4-FFF2-40B4-BE49-F238E27FC236}">
                  <a16:creationId xmlns:a16="http://schemas.microsoft.com/office/drawing/2014/main" id="{F14B24ED-4521-4C84-878C-D1BC0E8AE824}"/>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8" name="Freeform: Shape 17">
              <a:extLst>
                <a:ext uri="{FF2B5EF4-FFF2-40B4-BE49-F238E27FC236}">
                  <a16:creationId xmlns:a16="http://schemas.microsoft.com/office/drawing/2014/main" id="{8F55DC9D-0DD8-4FFE-86A6-70B1203A5679}"/>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TextBox 18">
              <a:extLst>
                <a:ext uri="{FF2B5EF4-FFF2-40B4-BE49-F238E27FC236}">
                  <a16:creationId xmlns:a16="http://schemas.microsoft.com/office/drawing/2014/main" id="{7C4A4420-84D6-4FC6-8700-F8F716FD0090}"/>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0" name="Freeform 447">
              <a:extLst>
                <a:ext uri="{FF2B5EF4-FFF2-40B4-BE49-F238E27FC236}">
                  <a16:creationId xmlns:a16="http://schemas.microsoft.com/office/drawing/2014/main" id="{B698E932-49CC-483C-8038-AC377A1B3429}"/>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5" name="Freeform 12">
            <a:extLst>
              <a:ext uri="{FF2B5EF4-FFF2-40B4-BE49-F238E27FC236}">
                <a16:creationId xmlns:a16="http://schemas.microsoft.com/office/drawing/2014/main" id="{7BB7B8A0-D23F-4B98-857D-BE53C0E4E2CF}"/>
              </a:ext>
            </a:extLst>
          </p:cNvPr>
          <p:cNvSpPr>
            <a:spLocks noEditPoints="1"/>
          </p:cNvSpPr>
          <p:nvPr/>
        </p:nvSpPr>
        <p:spPr bwMode="auto">
          <a:xfrm>
            <a:off x="4839934" y="1334274"/>
            <a:ext cx="588082" cy="474699"/>
          </a:xfrm>
          <a:custGeom>
            <a:avLst/>
            <a:gdLst>
              <a:gd name="T0" fmla="*/ 199 w 200"/>
              <a:gd name="T1" fmla="*/ 141 h 161"/>
              <a:gd name="T2" fmla="*/ 153 w 200"/>
              <a:gd name="T3" fmla="*/ 102 h 161"/>
              <a:gd name="T4" fmla="*/ 90 w 200"/>
              <a:gd name="T5" fmla="*/ 50 h 161"/>
              <a:gd name="T6" fmla="*/ 142 w 200"/>
              <a:gd name="T7" fmla="*/ 113 h 161"/>
              <a:gd name="T8" fmla="*/ 181 w 200"/>
              <a:gd name="T9" fmla="*/ 159 h 161"/>
              <a:gd name="T10" fmla="*/ 187 w 200"/>
              <a:gd name="T11" fmla="*/ 159 h 161"/>
              <a:gd name="T12" fmla="*/ 198 w 200"/>
              <a:gd name="T13" fmla="*/ 148 h 161"/>
              <a:gd name="T14" fmla="*/ 95 w 200"/>
              <a:gd name="T15" fmla="*/ 56 h 161"/>
              <a:gd name="T16" fmla="*/ 0 w 200"/>
              <a:gd name="T17" fmla="*/ 48 h 161"/>
              <a:gd name="T18" fmla="*/ 4 w 200"/>
              <a:gd name="T19" fmla="*/ 58 h 161"/>
              <a:gd name="T20" fmla="*/ 2 w 200"/>
              <a:gd name="T21" fmla="*/ 161 h 161"/>
              <a:gd name="T22" fmla="*/ 61 w 200"/>
              <a:gd name="T23" fmla="*/ 148 h 161"/>
              <a:gd name="T24" fmla="*/ 61 w 200"/>
              <a:gd name="T25" fmla="*/ 110 h 161"/>
              <a:gd name="T26" fmla="*/ 63 w 200"/>
              <a:gd name="T27" fmla="*/ 62 h 161"/>
              <a:gd name="T28" fmla="*/ 61 w 200"/>
              <a:gd name="T29" fmla="*/ 48 h 161"/>
              <a:gd name="T30" fmla="*/ 63 w 200"/>
              <a:gd name="T31" fmla="*/ 33 h 161"/>
              <a:gd name="T32" fmla="*/ 27 w 200"/>
              <a:gd name="T33" fmla="*/ 131 h 161"/>
              <a:gd name="T34" fmla="*/ 27 w 200"/>
              <a:gd name="T35" fmla="*/ 115 h 161"/>
              <a:gd name="T36" fmla="*/ 14 w 200"/>
              <a:gd name="T37" fmla="*/ 82 h 161"/>
              <a:gd name="T38" fmla="*/ 27 w 200"/>
              <a:gd name="T39" fmla="*/ 82 h 161"/>
              <a:gd name="T40" fmla="*/ 33 w 200"/>
              <a:gd name="T41" fmla="*/ 115 h 161"/>
              <a:gd name="T42" fmla="*/ 46 w 200"/>
              <a:gd name="T43" fmla="*/ 82 h 161"/>
              <a:gd name="T44" fmla="*/ 46 w 200"/>
              <a:gd name="T45" fmla="*/ 66 h 161"/>
              <a:gd name="T46" fmla="*/ 147 w 200"/>
              <a:gd name="T47" fmla="*/ 133 h 161"/>
              <a:gd name="T48" fmla="*/ 136 w 200"/>
              <a:gd name="T49" fmla="*/ 132 h 161"/>
              <a:gd name="T50" fmla="*/ 129 w 200"/>
              <a:gd name="T51" fmla="*/ 122 h 161"/>
              <a:gd name="T52" fmla="*/ 103 w 200"/>
              <a:gd name="T53" fmla="*/ 121 h 161"/>
              <a:gd name="T54" fmla="*/ 96 w 200"/>
              <a:gd name="T55" fmla="*/ 133 h 161"/>
              <a:gd name="T56" fmla="*/ 80 w 200"/>
              <a:gd name="T57" fmla="*/ 133 h 161"/>
              <a:gd name="T58" fmla="*/ 80 w 200"/>
              <a:gd name="T59" fmla="*/ 114 h 161"/>
              <a:gd name="T60" fmla="*/ 86 w 200"/>
              <a:gd name="T61" fmla="*/ 110 h 161"/>
              <a:gd name="T62" fmla="*/ 150 w 200"/>
              <a:gd name="T63" fmla="*/ 46 h 161"/>
              <a:gd name="T64" fmla="*/ 163 w 200"/>
              <a:gd name="T65" fmla="*/ 58 h 161"/>
              <a:gd name="T66" fmla="*/ 161 w 200"/>
              <a:gd name="T67" fmla="*/ 10 h 161"/>
              <a:gd name="T68" fmla="*/ 68 w 200"/>
              <a:gd name="T69" fmla="*/ 0 h 161"/>
              <a:gd name="T70" fmla="*/ 70 w 200"/>
              <a:gd name="T71" fmla="*/ 48 h 161"/>
              <a:gd name="T72" fmla="*/ 70 w 200"/>
              <a:gd name="T73" fmla="*/ 58 h 161"/>
              <a:gd name="T74" fmla="*/ 68 w 200"/>
              <a:gd name="T75" fmla="*/ 106 h 161"/>
              <a:gd name="T76" fmla="*/ 68 w 200"/>
              <a:gd name="T77" fmla="*/ 151 h 161"/>
              <a:gd name="T78" fmla="*/ 163 w 200"/>
              <a:gd name="T79" fmla="*/ 151 h 161"/>
              <a:gd name="T80" fmla="*/ 138 w 200"/>
              <a:gd name="T81" fmla="*/ 17 h 161"/>
              <a:gd name="T82" fmla="*/ 138 w 200"/>
              <a:gd name="T83" fmla="*/ 33 h 161"/>
              <a:gd name="T84" fmla="*/ 132 w 200"/>
              <a:gd name="T85" fmla="*/ 17 h 161"/>
              <a:gd name="T86" fmla="*/ 119 w 200"/>
              <a:gd name="T87" fmla="*/ 17 h 161"/>
              <a:gd name="T88" fmla="*/ 112 w 200"/>
              <a:gd name="T89" fmla="*/ 33 h 161"/>
              <a:gd name="T90" fmla="*/ 80 w 200"/>
              <a:gd name="T91" fmla="*/ 17 h 161"/>
              <a:gd name="T92" fmla="*/ 80 w 200"/>
              <a:gd name="T93" fmla="*/ 3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0" h="161">
                <a:moveTo>
                  <a:pt x="198" y="148"/>
                </a:moveTo>
                <a:cubicBezTo>
                  <a:pt x="199" y="147"/>
                  <a:pt x="199" y="147"/>
                  <a:pt x="199" y="147"/>
                </a:cubicBezTo>
                <a:cubicBezTo>
                  <a:pt x="200" y="146"/>
                  <a:pt x="200" y="143"/>
                  <a:pt x="199" y="141"/>
                </a:cubicBezTo>
                <a:cubicBezTo>
                  <a:pt x="159" y="102"/>
                  <a:pt x="159" y="102"/>
                  <a:pt x="159" y="102"/>
                </a:cubicBezTo>
                <a:cubicBezTo>
                  <a:pt x="157" y="100"/>
                  <a:pt x="155" y="100"/>
                  <a:pt x="153" y="102"/>
                </a:cubicBezTo>
                <a:cubicBezTo>
                  <a:pt x="153" y="102"/>
                  <a:pt x="153" y="102"/>
                  <a:pt x="153" y="102"/>
                </a:cubicBezTo>
                <a:cubicBezTo>
                  <a:pt x="151" y="100"/>
                  <a:pt x="151" y="100"/>
                  <a:pt x="151" y="100"/>
                </a:cubicBezTo>
                <a:cubicBezTo>
                  <a:pt x="161" y="85"/>
                  <a:pt x="160" y="64"/>
                  <a:pt x="146" y="50"/>
                </a:cubicBezTo>
                <a:cubicBezTo>
                  <a:pt x="130" y="34"/>
                  <a:pt x="105" y="34"/>
                  <a:pt x="90" y="50"/>
                </a:cubicBezTo>
                <a:cubicBezTo>
                  <a:pt x="74" y="66"/>
                  <a:pt x="74" y="91"/>
                  <a:pt x="89" y="107"/>
                </a:cubicBezTo>
                <a:cubicBezTo>
                  <a:pt x="103" y="120"/>
                  <a:pt x="124" y="122"/>
                  <a:pt x="140" y="111"/>
                </a:cubicBezTo>
                <a:cubicBezTo>
                  <a:pt x="142" y="113"/>
                  <a:pt x="142" y="113"/>
                  <a:pt x="142" y="113"/>
                </a:cubicBezTo>
                <a:cubicBezTo>
                  <a:pt x="141" y="114"/>
                  <a:pt x="141" y="114"/>
                  <a:pt x="141" y="114"/>
                </a:cubicBezTo>
                <a:cubicBezTo>
                  <a:pt x="140" y="115"/>
                  <a:pt x="140" y="118"/>
                  <a:pt x="141" y="119"/>
                </a:cubicBezTo>
                <a:cubicBezTo>
                  <a:pt x="181" y="159"/>
                  <a:pt x="181" y="159"/>
                  <a:pt x="181" y="159"/>
                </a:cubicBezTo>
                <a:cubicBezTo>
                  <a:pt x="182" y="161"/>
                  <a:pt x="185" y="161"/>
                  <a:pt x="187" y="159"/>
                </a:cubicBezTo>
                <a:cubicBezTo>
                  <a:pt x="187" y="159"/>
                  <a:pt x="187" y="159"/>
                  <a:pt x="187" y="159"/>
                </a:cubicBezTo>
                <a:cubicBezTo>
                  <a:pt x="187" y="159"/>
                  <a:pt x="187" y="159"/>
                  <a:pt x="187" y="159"/>
                </a:cubicBezTo>
                <a:cubicBezTo>
                  <a:pt x="188" y="160"/>
                  <a:pt x="190" y="160"/>
                  <a:pt x="191" y="159"/>
                </a:cubicBezTo>
                <a:cubicBezTo>
                  <a:pt x="198" y="152"/>
                  <a:pt x="198" y="152"/>
                  <a:pt x="198" y="152"/>
                </a:cubicBezTo>
                <a:cubicBezTo>
                  <a:pt x="199" y="151"/>
                  <a:pt x="199" y="149"/>
                  <a:pt x="198" y="148"/>
                </a:cubicBezTo>
                <a:close/>
                <a:moveTo>
                  <a:pt x="140" y="101"/>
                </a:moveTo>
                <a:cubicBezTo>
                  <a:pt x="128" y="113"/>
                  <a:pt x="108" y="113"/>
                  <a:pt x="95" y="101"/>
                </a:cubicBezTo>
                <a:cubicBezTo>
                  <a:pt x="83" y="88"/>
                  <a:pt x="83" y="68"/>
                  <a:pt x="95" y="56"/>
                </a:cubicBezTo>
                <a:cubicBezTo>
                  <a:pt x="108" y="43"/>
                  <a:pt x="128" y="44"/>
                  <a:pt x="140" y="56"/>
                </a:cubicBezTo>
                <a:cubicBezTo>
                  <a:pt x="152" y="68"/>
                  <a:pt x="152" y="88"/>
                  <a:pt x="140" y="101"/>
                </a:cubicBezTo>
                <a:moveTo>
                  <a:pt x="0" y="48"/>
                </a:moveTo>
                <a:cubicBezTo>
                  <a:pt x="2" y="48"/>
                  <a:pt x="2" y="48"/>
                  <a:pt x="2" y="48"/>
                </a:cubicBezTo>
                <a:cubicBezTo>
                  <a:pt x="2" y="58"/>
                  <a:pt x="2" y="58"/>
                  <a:pt x="2" y="58"/>
                </a:cubicBezTo>
                <a:cubicBezTo>
                  <a:pt x="4" y="58"/>
                  <a:pt x="4" y="58"/>
                  <a:pt x="4" y="58"/>
                </a:cubicBezTo>
                <a:cubicBezTo>
                  <a:pt x="4" y="151"/>
                  <a:pt x="4" y="151"/>
                  <a:pt x="4" y="151"/>
                </a:cubicBezTo>
                <a:cubicBezTo>
                  <a:pt x="2" y="151"/>
                  <a:pt x="2" y="151"/>
                  <a:pt x="2" y="151"/>
                </a:cubicBezTo>
                <a:cubicBezTo>
                  <a:pt x="2" y="161"/>
                  <a:pt x="2" y="161"/>
                  <a:pt x="2" y="161"/>
                </a:cubicBezTo>
                <a:cubicBezTo>
                  <a:pt x="61" y="161"/>
                  <a:pt x="61" y="161"/>
                  <a:pt x="61" y="161"/>
                </a:cubicBezTo>
                <a:cubicBezTo>
                  <a:pt x="61" y="151"/>
                  <a:pt x="61" y="151"/>
                  <a:pt x="61" y="151"/>
                </a:cubicBezTo>
                <a:cubicBezTo>
                  <a:pt x="61" y="148"/>
                  <a:pt x="61" y="148"/>
                  <a:pt x="61" y="148"/>
                </a:cubicBezTo>
                <a:cubicBezTo>
                  <a:pt x="63" y="148"/>
                  <a:pt x="63" y="148"/>
                  <a:pt x="63" y="148"/>
                </a:cubicBezTo>
                <a:cubicBezTo>
                  <a:pt x="63" y="110"/>
                  <a:pt x="63" y="110"/>
                  <a:pt x="63" y="110"/>
                </a:cubicBezTo>
                <a:cubicBezTo>
                  <a:pt x="61" y="110"/>
                  <a:pt x="61" y="110"/>
                  <a:pt x="61" y="110"/>
                </a:cubicBezTo>
                <a:cubicBezTo>
                  <a:pt x="61" y="92"/>
                  <a:pt x="61" y="92"/>
                  <a:pt x="61" y="92"/>
                </a:cubicBezTo>
                <a:cubicBezTo>
                  <a:pt x="63" y="92"/>
                  <a:pt x="63" y="92"/>
                  <a:pt x="63" y="92"/>
                </a:cubicBezTo>
                <a:cubicBezTo>
                  <a:pt x="63" y="62"/>
                  <a:pt x="63" y="62"/>
                  <a:pt x="63" y="62"/>
                </a:cubicBezTo>
                <a:cubicBezTo>
                  <a:pt x="61" y="62"/>
                  <a:pt x="61" y="62"/>
                  <a:pt x="61" y="62"/>
                </a:cubicBezTo>
                <a:cubicBezTo>
                  <a:pt x="61" y="58"/>
                  <a:pt x="61" y="58"/>
                  <a:pt x="61" y="58"/>
                </a:cubicBezTo>
                <a:cubicBezTo>
                  <a:pt x="61" y="48"/>
                  <a:pt x="61" y="48"/>
                  <a:pt x="61" y="48"/>
                </a:cubicBezTo>
                <a:cubicBezTo>
                  <a:pt x="61" y="45"/>
                  <a:pt x="61" y="45"/>
                  <a:pt x="61" y="45"/>
                </a:cubicBezTo>
                <a:cubicBezTo>
                  <a:pt x="63" y="45"/>
                  <a:pt x="63" y="45"/>
                  <a:pt x="63" y="45"/>
                </a:cubicBezTo>
                <a:cubicBezTo>
                  <a:pt x="63" y="33"/>
                  <a:pt x="63" y="33"/>
                  <a:pt x="63" y="33"/>
                </a:cubicBezTo>
                <a:cubicBezTo>
                  <a:pt x="49" y="28"/>
                  <a:pt x="49" y="28"/>
                  <a:pt x="49" y="28"/>
                </a:cubicBezTo>
                <a:lnTo>
                  <a:pt x="0" y="48"/>
                </a:lnTo>
                <a:close/>
                <a:moveTo>
                  <a:pt x="27" y="131"/>
                </a:moveTo>
                <a:cubicBezTo>
                  <a:pt x="14" y="131"/>
                  <a:pt x="14" y="131"/>
                  <a:pt x="14" y="131"/>
                </a:cubicBezTo>
                <a:cubicBezTo>
                  <a:pt x="14" y="115"/>
                  <a:pt x="14" y="115"/>
                  <a:pt x="14" y="115"/>
                </a:cubicBezTo>
                <a:cubicBezTo>
                  <a:pt x="27" y="115"/>
                  <a:pt x="27" y="115"/>
                  <a:pt x="27" y="115"/>
                </a:cubicBezTo>
                <a:lnTo>
                  <a:pt x="27" y="131"/>
                </a:lnTo>
                <a:close/>
                <a:moveTo>
                  <a:pt x="27" y="82"/>
                </a:moveTo>
                <a:cubicBezTo>
                  <a:pt x="14" y="82"/>
                  <a:pt x="14" y="82"/>
                  <a:pt x="14" y="82"/>
                </a:cubicBezTo>
                <a:cubicBezTo>
                  <a:pt x="14" y="66"/>
                  <a:pt x="14" y="66"/>
                  <a:pt x="14" y="66"/>
                </a:cubicBezTo>
                <a:cubicBezTo>
                  <a:pt x="27" y="66"/>
                  <a:pt x="27" y="66"/>
                  <a:pt x="27" y="66"/>
                </a:cubicBezTo>
                <a:lnTo>
                  <a:pt x="27" y="82"/>
                </a:lnTo>
                <a:close/>
                <a:moveTo>
                  <a:pt x="46" y="131"/>
                </a:moveTo>
                <a:cubicBezTo>
                  <a:pt x="33" y="131"/>
                  <a:pt x="33" y="131"/>
                  <a:pt x="33" y="131"/>
                </a:cubicBezTo>
                <a:cubicBezTo>
                  <a:pt x="33" y="115"/>
                  <a:pt x="33" y="115"/>
                  <a:pt x="33" y="115"/>
                </a:cubicBezTo>
                <a:cubicBezTo>
                  <a:pt x="46" y="115"/>
                  <a:pt x="46" y="115"/>
                  <a:pt x="46" y="115"/>
                </a:cubicBezTo>
                <a:lnTo>
                  <a:pt x="46" y="131"/>
                </a:lnTo>
                <a:close/>
                <a:moveTo>
                  <a:pt x="46" y="82"/>
                </a:moveTo>
                <a:cubicBezTo>
                  <a:pt x="33" y="82"/>
                  <a:pt x="33" y="82"/>
                  <a:pt x="33" y="82"/>
                </a:cubicBezTo>
                <a:cubicBezTo>
                  <a:pt x="33" y="66"/>
                  <a:pt x="33" y="66"/>
                  <a:pt x="33" y="66"/>
                </a:cubicBezTo>
                <a:cubicBezTo>
                  <a:pt x="46" y="66"/>
                  <a:pt x="46" y="66"/>
                  <a:pt x="46" y="66"/>
                </a:cubicBezTo>
                <a:lnTo>
                  <a:pt x="46" y="82"/>
                </a:lnTo>
                <a:close/>
                <a:moveTo>
                  <a:pt x="161" y="146"/>
                </a:moveTo>
                <a:cubicBezTo>
                  <a:pt x="147" y="133"/>
                  <a:pt x="147" y="133"/>
                  <a:pt x="147" y="133"/>
                </a:cubicBezTo>
                <a:cubicBezTo>
                  <a:pt x="136" y="133"/>
                  <a:pt x="136" y="133"/>
                  <a:pt x="136" y="133"/>
                </a:cubicBezTo>
                <a:cubicBezTo>
                  <a:pt x="136" y="133"/>
                  <a:pt x="136" y="133"/>
                  <a:pt x="136" y="133"/>
                </a:cubicBezTo>
                <a:cubicBezTo>
                  <a:pt x="136" y="132"/>
                  <a:pt x="136" y="132"/>
                  <a:pt x="136" y="132"/>
                </a:cubicBezTo>
                <a:cubicBezTo>
                  <a:pt x="136" y="120"/>
                  <a:pt x="136" y="120"/>
                  <a:pt x="136" y="120"/>
                </a:cubicBezTo>
                <a:cubicBezTo>
                  <a:pt x="136" y="119"/>
                  <a:pt x="136" y="119"/>
                  <a:pt x="136" y="119"/>
                </a:cubicBezTo>
                <a:cubicBezTo>
                  <a:pt x="133" y="120"/>
                  <a:pt x="131" y="121"/>
                  <a:pt x="129" y="122"/>
                </a:cubicBezTo>
                <a:cubicBezTo>
                  <a:pt x="129" y="151"/>
                  <a:pt x="129" y="151"/>
                  <a:pt x="129" y="151"/>
                </a:cubicBezTo>
                <a:cubicBezTo>
                  <a:pt x="103" y="151"/>
                  <a:pt x="103" y="151"/>
                  <a:pt x="103" y="151"/>
                </a:cubicBezTo>
                <a:cubicBezTo>
                  <a:pt x="103" y="121"/>
                  <a:pt x="103" y="121"/>
                  <a:pt x="103" y="121"/>
                </a:cubicBezTo>
                <a:cubicBezTo>
                  <a:pt x="100" y="120"/>
                  <a:pt x="98" y="119"/>
                  <a:pt x="96" y="117"/>
                </a:cubicBezTo>
                <a:cubicBezTo>
                  <a:pt x="96" y="132"/>
                  <a:pt x="96" y="132"/>
                  <a:pt x="96" y="132"/>
                </a:cubicBezTo>
                <a:cubicBezTo>
                  <a:pt x="96" y="133"/>
                  <a:pt x="96" y="133"/>
                  <a:pt x="96" y="133"/>
                </a:cubicBezTo>
                <a:cubicBezTo>
                  <a:pt x="95" y="133"/>
                  <a:pt x="95" y="133"/>
                  <a:pt x="95" y="133"/>
                </a:cubicBezTo>
                <a:cubicBezTo>
                  <a:pt x="81" y="133"/>
                  <a:pt x="81" y="133"/>
                  <a:pt x="81" y="133"/>
                </a:cubicBezTo>
                <a:cubicBezTo>
                  <a:pt x="80" y="133"/>
                  <a:pt x="80" y="133"/>
                  <a:pt x="80" y="133"/>
                </a:cubicBezTo>
                <a:cubicBezTo>
                  <a:pt x="80" y="132"/>
                  <a:pt x="80" y="132"/>
                  <a:pt x="80" y="132"/>
                </a:cubicBezTo>
                <a:cubicBezTo>
                  <a:pt x="80" y="115"/>
                  <a:pt x="80" y="115"/>
                  <a:pt x="80" y="115"/>
                </a:cubicBezTo>
                <a:cubicBezTo>
                  <a:pt x="80" y="114"/>
                  <a:pt x="80" y="114"/>
                  <a:pt x="80" y="114"/>
                </a:cubicBezTo>
                <a:cubicBezTo>
                  <a:pt x="81" y="114"/>
                  <a:pt x="81" y="114"/>
                  <a:pt x="81" y="114"/>
                </a:cubicBezTo>
                <a:cubicBezTo>
                  <a:pt x="90" y="114"/>
                  <a:pt x="90" y="114"/>
                  <a:pt x="90" y="114"/>
                </a:cubicBezTo>
                <a:cubicBezTo>
                  <a:pt x="89" y="113"/>
                  <a:pt x="87" y="111"/>
                  <a:pt x="86" y="110"/>
                </a:cubicBezTo>
                <a:cubicBezTo>
                  <a:pt x="68" y="93"/>
                  <a:pt x="68" y="64"/>
                  <a:pt x="86" y="46"/>
                </a:cubicBezTo>
                <a:cubicBezTo>
                  <a:pt x="94" y="38"/>
                  <a:pt x="106" y="33"/>
                  <a:pt x="118" y="33"/>
                </a:cubicBezTo>
                <a:cubicBezTo>
                  <a:pt x="130" y="33"/>
                  <a:pt x="141" y="38"/>
                  <a:pt x="150" y="46"/>
                </a:cubicBezTo>
                <a:cubicBezTo>
                  <a:pt x="155" y="52"/>
                  <a:pt x="159" y="59"/>
                  <a:pt x="161" y="67"/>
                </a:cubicBezTo>
                <a:cubicBezTo>
                  <a:pt x="161" y="58"/>
                  <a:pt x="161" y="58"/>
                  <a:pt x="161" y="58"/>
                </a:cubicBezTo>
                <a:cubicBezTo>
                  <a:pt x="163" y="58"/>
                  <a:pt x="163" y="58"/>
                  <a:pt x="163" y="58"/>
                </a:cubicBezTo>
                <a:cubicBezTo>
                  <a:pt x="163" y="48"/>
                  <a:pt x="163" y="48"/>
                  <a:pt x="163" y="48"/>
                </a:cubicBezTo>
                <a:cubicBezTo>
                  <a:pt x="161" y="48"/>
                  <a:pt x="161" y="48"/>
                  <a:pt x="161" y="48"/>
                </a:cubicBezTo>
                <a:cubicBezTo>
                  <a:pt x="161" y="10"/>
                  <a:pt x="161" y="10"/>
                  <a:pt x="161" y="10"/>
                </a:cubicBezTo>
                <a:cubicBezTo>
                  <a:pt x="163" y="10"/>
                  <a:pt x="163" y="10"/>
                  <a:pt x="163" y="10"/>
                </a:cubicBezTo>
                <a:cubicBezTo>
                  <a:pt x="163" y="0"/>
                  <a:pt x="163" y="0"/>
                  <a:pt x="163" y="0"/>
                </a:cubicBezTo>
                <a:cubicBezTo>
                  <a:pt x="68" y="0"/>
                  <a:pt x="68" y="0"/>
                  <a:pt x="68" y="0"/>
                </a:cubicBezTo>
                <a:cubicBezTo>
                  <a:pt x="68" y="10"/>
                  <a:pt x="68" y="10"/>
                  <a:pt x="68" y="10"/>
                </a:cubicBezTo>
                <a:cubicBezTo>
                  <a:pt x="70" y="10"/>
                  <a:pt x="70" y="10"/>
                  <a:pt x="70" y="10"/>
                </a:cubicBezTo>
                <a:cubicBezTo>
                  <a:pt x="70" y="48"/>
                  <a:pt x="70" y="48"/>
                  <a:pt x="70" y="48"/>
                </a:cubicBezTo>
                <a:cubicBezTo>
                  <a:pt x="68" y="48"/>
                  <a:pt x="68" y="48"/>
                  <a:pt x="68" y="48"/>
                </a:cubicBezTo>
                <a:cubicBezTo>
                  <a:pt x="68" y="58"/>
                  <a:pt x="68" y="58"/>
                  <a:pt x="68" y="58"/>
                </a:cubicBezTo>
                <a:cubicBezTo>
                  <a:pt x="70" y="58"/>
                  <a:pt x="70" y="58"/>
                  <a:pt x="70" y="58"/>
                </a:cubicBezTo>
                <a:cubicBezTo>
                  <a:pt x="70" y="96"/>
                  <a:pt x="70" y="96"/>
                  <a:pt x="70" y="96"/>
                </a:cubicBezTo>
                <a:cubicBezTo>
                  <a:pt x="68" y="96"/>
                  <a:pt x="68" y="96"/>
                  <a:pt x="68" y="96"/>
                </a:cubicBezTo>
                <a:cubicBezTo>
                  <a:pt x="68" y="106"/>
                  <a:pt x="68" y="106"/>
                  <a:pt x="68" y="106"/>
                </a:cubicBezTo>
                <a:cubicBezTo>
                  <a:pt x="70" y="106"/>
                  <a:pt x="70" y="106"/>
                  <a:pt x="70" y="106"/>
                </a:cubicBezTo>
                <a:cubicBezTo>
                  <a:pt x="70" y="151"/>
                  <a:pt x="70" y="151"/>
                  <a:pt x="70" y="151"/>
                </a:cubicBezTo>
                <a:cubicBezTo>
                  <a:pt x="68" y="151"/>
                  <a:pt x="68" y="151"/>
                  <a:pt x="68" y="151"/>
                </a:cubicBezTo>
                <a:cubicBezTo>
                  <a:pt x="68" y="161"/>
                  <a:pt x="68" y="161"/>
                  <a:pt x="68" y="161"/>
                </a:cubicBezTo>
                <a:cubicBezTo>
                  <a:pt x="163" y="161"/>
                  <a:pt x="163" y="161"/>
                  <a:pt x="163" y="161"/>
                </a:cubicBezTo>
                <a:cubicBezTo>
                  <a:pt x="163" y="151"/>
                  <a:pt x="163" y="151"/>
                  <a:pt x="163" y="151"/>
                </a:cubicBezTo>
                <a:cubicBezTo>
                  <a:pt x="161" y="151"/>
                  <a:pt x="161" y="151"/>
                  <a:pt x="161" y="151"/>
                </a:cubicBezTo>
                <a:lnTo>
                  <a:pt x="161" y="146"/>
                </a:lnTo>
                <a:close/>
                <a:moveTo>
                  <a:pt x="138" y="17"/>
                </a:moveTo>
                <a:cubicBezTo>
                  <a:pt x="151" y="17"/>
                  <a:pt x="151" y="17"/>
                  <a:pt x="151" y="17"/>
                </a:cubicBezTo>
                <a:cubicBezTo>
                  <a:pt x="151" y="33"/>
                  <a:pt x="151" y="33"/>
                  <a:pt x="151" y="33"/>
                </a:cubicBezTo>
                <a:cubicBezTo>
                  <a:pt x="138" y="33"/>
                  <a:pt x="138" y="33"/>
                  <a:pt x="138" y="33"/>
                </a:cubicBezTo>
                <a:lnTo>
                  <a:pt x="138" y="17"/>
                </a:lnTo>
                <a:close/>
                <a:moveTo>
                  <a:pt x="119" y="17"/>
                </a:moveTo>
                <a:cubicBezTo>
                  <a:pt x="132" y="17"/>
                  <a:pt x="132" y="17"/>
                  <a:pt x="132" y="17"/>
                </a:cubicBezTo>
                <a:cubicBezTo>
                  <a:pt x="132" y="33"/>
                  <a:pt x="132" y="33"/>
                  <a:pt x="132" y="33"/>
                </a:cubicBezTo>
                <a:cubicBezTo>
                  <a:pt x="119" y="33"/>
                  <a:pt x="119" y="33"/>
                  <a:pt x="119" y="33"/>
                </a:cubicBezTo>
                <a:lnTo>
                  <a:pt x="119" y="17"/>
                </a:lnTo>
                <a:close/>
                <a:moveTo>
                  <a:pt x="100" y="17"/>
                </a:moveTo>
                <a:cubicBezTo>
                  <a:pt x="112" y="17"/>
                  <a:pt x="112" y="17"/>
                  <a:pt x="112" y="17"/>
                </a:cubicBezTo>
                <a:cubicBezTo>
                  <a:pt x="112" y="33"/>
                  <a:pt x="112" y="33"/>
                  <a:pt x="112" y="33"/>
                </a:cubicBezTo>
                <a:cubicBezTo>
                  <a:pt x="100" y="33"/>
                  <a:pt x="100" y="33"/>
                  <a:pt x="100" y="33"/>
                </a:cubicBezTo>
                <a:lnTo>
                  <a:pt x="100" y="17"/>
                </a:lnTo>
                <a:close/>
                <a:moveTo>
                  <a:pt x="80" y="17"/>
                </a:moveTo>
                <a:cubicBezTo>
                  <a:pt x="93" y="17"/>
                  <a:pt x="93" y="17"/>
                  <a:pt x="93" y="17"/>
                </a:cubicBezTo>
                <a:cubicBezTo>
                  <a:pt x="93" y="33"/>
                  <a:pt x="93" y="33"/>
                  <a:pt x="93" y="33"/>
                </a:cubicBezTo>
                <a:cubicBezTo>
                  <a:pt x="80" y="33"/>
                  <a:pt x="80" y="33"/>
                  <a:pt x="80" y="33"/>
                </a:cubicBezTo>
                <a:lnTo>
                  <a:pt x="80" y="17"/>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Tree>
    <p:extLst>
      <p:ext uri="{BB962C8B-B14F-4D97-AF65-F5344CB8AC3E}">
        <p14:creationId xmlns:p14="http://schemas.microsoft.com/office/powerpoint/2010/main" val="3083645125"/>
      </p:ext>
    </p:extLst>
  </p:cSld>
  <p:clrMapOvr>
    <a:masterClrMapping/>
  </p:clrMapOvr>
</p:sld>
</file>

<file path=ppt/theme/theme1.xml><?xml version="1.0" encoding="utf-8"?>
<a:theme xmlns:a="http://schemas.openxmlformats.org/drawingml/2006/main" name="Office Theme">
  <a:themeElements>
    <a:clrScheme name="Yellow Absolute">
      <a:dk1>
        <a:sysClr val="windowText" lastClr="000000"/>
      </a:dk1>
      <a:lt1>
        <a:sysClr val="window" lastClr="FFFFFF"/>
      </a:lt1>
      <a:dk2>
        <a:srgbClr val="394656"/>
      </a:dk2>
      <a:lt2>
        <a:srgbClr val="B4B3B2"/>
      </a:lt2>
      <a:accent1>
        <a:srgbClr val="FDC010"/>
      </a:accent1>
      <a:accent2>
        <a:srgbClr val="FEC41E"/>
      </a:accent2>
      <a:accent3>
        <a:srgbClr val="FEC82C"/>
      </a:accent3>
      <a:accent4>
        <a:srgbClr val="FFCC37"/>
      </a:accent4>
      <a:accent5>
        <a:srgbClr val="FFD043"/>
      </a:accent5>
      <a:accent6>
        <a:srgbClr val="FFD54E"/>
      </a:accent6>
      <a:hlink>
        <a:srgbClr val="0563C1"/>
      </a:hlink>
      <a:folHlink>
        <a:srgbClr val="954F72"/>
      </a:folHlink>
    </a:clrScheme>
    <a:fontScheme name="Custom 11">
      <a:majorFont>
        <a:latin typeface="Philosopher"/>
        <a:ea typeface=""/>
        <a:cs typeface=""/>
      </a:majorFont>
      <a:minorFont>
        <a:latin typeface="Nuni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8">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7659</TotalTime>
  <Words>1556</Words>
  <Application>Microsoft Office PowerPoint</Application>
  <PresentationFormat>Custom</PresentationFormat>
  <Paragraphs>221</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Nunito</vt:lpstr>
      <vt:lpstr>Philosopher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farid nurjamil</dc:creator>
  <cp:lastModifiedBy>farid nurjamil</cp:lastModifiedBy>
  <cp:revision>254</cp:revision>
  <dcterms:created xsi:type="dcterms:W3CDTF">2018-11-06T00:42:49Z</dcterms:created>
  <dcterms:modified xsi:type="dcterms:W3CDTF">2020-02-02T11:01:11Z</dcterms:modified>
</cp:coreProperties>
</file>